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494E14DD-57D2-447B-ABCE-CE1E3C95901A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1"/>
          <p:cNvSpPr/>
          <p:nvPr/>
        </p:nvSpPr>
        <p:spPr>
          <a:xfrm>
            <a:off x="548640" y="1828800"/>
            <a:ext cx="7955280" cy="44805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</p:sp>
      <p:sp>
        <p:nvSpPr>
          <p:cNvPr id="40" name="Line 2"/>
          <p:cNvSpPr/>
          <p:nvPr/>
        </p:nvSpPr>
        <p:spPr>
          <a:xfrm flipH="1">
            <a:off x="6245640" y="2834640"/>
            <a:ext cx="50400" cy="35892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41" name="Line 3"/>
          <p:cNvSpPr/>
          <p:nvPr/>
        </p:nvSpPr>
        <p:spPr>
          <a:xfrm flipH="1">
            <a:off x="5797800" y="3224880"/>
            <a:ext cx="422280" cy="13068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42" name="Line 4"/>
          <p:cNvSpPr/>
          <p:nvPr/>
        </p:nvSpPr>
        <p:spPr>
          <a:xfrm flipH="1" flipV="1">
            <a:off x="4978800" y="3260160"/>
            <a:ext cx="384120" cy="6012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43" name="Line 5"/>
          <p:cNvSpPr/>
          <p:nvPr/>
        </p:nvSpPr>
        <p:spPr>
          <a:xfrm flipH="1">
            <a:off x="4578840" y="3263040"/>
            <a:ext cx="326880" cy="6372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44" name="Line 6"/>
          <p:cNvSpPr/>
          <p:nvPr/>
        </p:nvSpPr>
        <p:spPr>
          <a:xfrm flipH="1">
            <a:off x="4462920" y="3568320"/>
            <a:ext cx="62640" cy="25848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45" name="CustomShape 7"/>
          <p:cNvSpPr/>
          <p:nvPr/>
        </p:nvSpPr>
        <p:spPr>
          <a:xfrm>
            <a:off x="4314600" y="5288040"/>
            <a:ext cx="317160" cy="4410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</p:sp>
      <p:sp>
        <p:nvSpPr>
          <p:cNvPr id="46" name="Line 8"/>
          <p:cNvSpPr/>
          <p:nvPr/>
        </p:nvSpPr>
        <p:spPr>
          <a:xfrm>
            <a:off x="3286800" y="5717160"/>
            <a:ext cx="223956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47" name="Line 9"/>
          <p:cNvSpPr/>
          <p:nvPr/>
        </p:nvSpPr>
        <p:spPr>
          <a:xfrm flipV="1">
            <a:off x="3485520" y="5717160"/>
            <a:ext cx="251640" cy="33156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48" name="Line 10"/>
          <p:cNvSpPr/>
          <p:nvPr/>
        </p:nvSpPr>
        <p:spPr>
          <a:xfrm flipV="1">
            <a:off x="3810240" y="5737320"/>
            <a:ext cx="251640" cy="33120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49" name="Line 11"/>
          <p:cNvSpPr/>
          <p:nvPr/>
        </p:nvSpPr>
        <p:spPr>
          <a:xfrm flipV="1">
            <a:off x="4114800" y="5737320"/>
            <a:ext cx="252000" cy="33120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50" name="Line 12"/>
          <p:cNvSpPr/>
          <p:nvPr/>
        </p:nvSpPr>
        <p:spPr>
          <a:xfrm flipV="1">
            <a:off x="4439520" y="5730480"/>
            <a:ext cx="252000" cy="33120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51" name="Line 13"/>
          <p:cNvSpPr/>
          <p:nvPr/>
        </p:nvSpPr>
        <p:spPr>
          <a:xfrm flipV="1">
            <a:off x="4744440" y="5730480"/>
            <a:ext cx="251640" cy="33120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52" name="Line 14"/>
          <p:cNvSpPr/>
          <p:nvPr/>
        </p:nvSpPr>
        <p:spPr>
          <a:xfrm flipV="1">
            <a:off x="5062680" y="5730480"/>
            <a:ext cx="251640" cy="33120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53" name="Line 15"/>
          <p:cNvSpPr/>
          <p:nvPr/>
        </p:nvSpPr>
        <p:spPr>
          <a:xfrm flipV="1">
            <a:off x="4473000" y="5025600"/>
            <a:ext cx="73800" cy="26208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54" name="CustomShape 16"/>
          <p:cNvSpPr/>
          <p:nvPr/>
        </p:nvSpPr>
        <p:spPr>
          <a:xfrm>
            <a:off x="4492440" y="4916520"/>
            <a:ext cx="109080" cy="109080"/>
          </a:xfrm>
          <a:prstGeom prst="ellipse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</p:sp>
      <p:sp>
        <p:nvSpPr>
          <p:cNvPr id="55" name="Line 17"/>
          <p:cNvSpPr/>
          <p:nvPr/>
        </p:nvSpPr>
        <p:spPr>
          <a:xfrm>
            <a:off x="4484160" y="4655520"/>
            <a:ext cx="62640" cy="26064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56" name="CustomShape 18"/>
          <p:cNvSpPr/>
          <p:nvPr/>
        </p:nvSpPr>
        <p:spPr>
          <a:xfrm>
            <a:off x="4325400" y="4214520"/>
            <a:ext cx="317160" cy="4410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</p:sp>
      <p:sp>
        <p:nvSpPr>
          <p:cNvPr id="57" name="Line 19"/>
          <p:cNvSpPr/>
          <p:nvPr/>
        </p:nvSpPr>
        <p:spPr>
          <a:xfrm flipH="1" flipV="1">
            <a:off x="4466520" y="3909240"/>
            <a:ext cx="6480" cy="3117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58" name="CustomShape 20"/>
          <p:cNvSpPr/>
          <p:nvPr/>
        </p:nvSpPr>
        <p:spPr>
          <a:xfrm>
            <a:off x="4416120" y="3804120"/>
            <a:ext cx="109080" cy="109080"/>
          </a:xfrm>
          <a:prstGeom prst="ellipse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</p:sp>
      <p:sp>
        <p:nvSpPr>
          <p:cNvPr id="59" name="CustomShape 21"/>
          <p:cNvSpPr/>
          <p:nvPr/>
        </p:nvSpPr>
        <p:spPr>
          <a:xfrm rot="20239200">
            <a:off x="4281840" y="3144240"/>
            <a:ext cx="317160" cy="4410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7562000"/>
          </a:gradFill>
          <a:ln w="9360">
            <a:solidFill>
              <a:srgbClr val="000000"/>
            </a:solidFill>
            <a:round/>
          </a:ln>
        </p:spPr>
      </p:sp>
      <p:sp>
        <p:nvSpPr>
          <p:cNvPr id="60" name="Line 22"/>
          <p:cNvSpPr/>
          <p:nvPr/>
        </p:nvSpPr>
        <p:spPr>
          <a:xfrm flipH="1">
            <a:off x="3997800" y="3425760"/>
            <a:ext cx="296280" cy="12024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61" name="Line 23"/>
          <p:cNvSpPr/>
          <p:nvPr/>
        </p:nvSpPr>
        <p:spPr>
          <a:xfrm flipH="1">
            <a:off x="2645280" y="4037040"/>
            <a:ext cx="250920" cy="29952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62" name="CustomShape 24"/>
          <p:cNvSpPr/>
          <p:nvPr/>
        </p:nvSpPr>
        <p:spPr>
          <a:xfrm rot="18763800">
            <a:off x="3924720" y="3487680"/>
            <a:ext cx="109080" cy="109080"/>
          </a:xfrm>
          <a:prstGeom prst="ellipse">
            <a:avLst/>
          </a:prstGeom>
          <a:gradFill>
            <a:gsLst>
              <a:gs pos="0">
                <a:srgbClr val="ffc1be"/>
              </a:gs>
              <a:gs pos="100000">
                <a:srgbClr val="ffe5e5"/>
              </a:gs>
            </a:gsLst>
            <a:lin ang="19038000"/>
          </a:gradFill>
          <a:ln w="9360">
            <a:solidFill>
              <a:srgbClr val="be4b48"/>
            </a:solidFill>
            <a:round/>
          </a:ln>
        </p:spPr>
      </p:sp>
      <p:sp>
        <p:nvSpPr>
          <p:cNvPr id="63" name="Line 25"/>
          <p:cNvSpPr/>
          <p:nvPr/>
        </p:nvSpPr>
        <p:spPr>
          <a:xfrm flipH="1">
            <a:off x="3675240" y="3582360"/>
            <a:ext cx="267120" cy="2145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64" name="CustomShape 26"/>
          <p:cNvSpPr/>
          <p:nvPr/>
        </p:nvSpPr>
        <p:spPr>
          <a:xfrm rot="15030000">
            <a:off x="3327840" y="3633120"/>
            <a:ext cx="317160" cy="441000"/>
          </a:xfrm>
          <a:prstGeom prst="rect">
            <a:avLst/>
          </a:prstGeom>
          <a:gradFill>
            <a:gsLst>
              <a:gs pos="0">
                <a:srgbClr val="ffc1be"/>
              </a:gs>
              <a:gs pos="100000">
                <a:srgbClr val="ffe5e5"/>
              </a:gs>
            </a:gsLst>
            <a:lin ang="1164000"/>
          </a:gradFill>
          <a:ln w="9360">
            <a:solidFill>
              <a:srgbClr val="be4b48"/>
            </a:solidFill>
            <a:round/>
          </a:ln>
        </p:spPr>
      </p:sp>
      <p:sp>
        <p:nvSpPr>
          <p:cNvPr id="65" name="Line 27"/>
          <p:cNvSpPr/>
          <p:nvPr/>
        </p:nvSpPr>
        <p:spPr>
          <a:xfrm flipH="1">
            <a:off x="2922480" y="3927240"/>
            <a:ext cx="356040" cy="9504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66" name="CustomShape 28"/>
          <p:cNvSpPr/>
          <p:nvPr/>
        </p:nvSpPr>
        <p:spPr>
          <a:xfrm rot="18763800">
            <a:off x="2845080" y="3968640"/>
            <a:ext cx="109080" cy="109080"/>
          </a:xfrm>
          <a:prstGeom prst="ellipse">
            <a:avLst/>
          </a:prstGeom>
          <a:gradFill>
            <a:gsLst>
              <a:gs pos="0">
                <a:srgbClr val="ffc1be"/>
              </a:gs>
              <a:gs pos="100000">
                <a:srgbClr val="ffe5e5"/>
              </a:gs>
            </a:gsLst>
            <a:lin ang="19038000"/>
          </a:gradFill>
          <a:ln w="9360">
            <a:solidFill>
              <a:srgbClr val="be4b48"/>
            </a:solidFill>
            <a:round/>
          </a:ln>
        </p:spPr>
      </p:sp>
      <p:sp>
        <p:nvSpPr>
          <p:cNvPr id="67" name="CustomShape 29"/>
          <p:cNvSpPr/>
          <p:nvPr/>
        </p:nvSpPr>
        <p:spPr>
          <a:xfrm rot="12369600">
            <a:off x="2430000" y="4268880"/>
            <a:ext cx="317160" cy="441000"/>
          </a:xfrm>
          <a:prstGeom prst="rect">
            <a:avLst/>
          </a:prstGeom>
          <a:gradFill>
            <a:gsLst>
              <a:gs pos="0">
                <a:srgbClr val="ffc1be"/>
              </a:gs>
              <a:gs pos="100000">
                <a:srgbClr val="ffe5e5"/>
              </a:gs>
            </a:gsLst>
            <a:lin ang="3828000"/>
          </a:gradFill>
          <a:ln w="9360">
            <a:solidFill>
              <a:srgbClr val="be4b48"/>
            </a:solidFill>
            <a:round/>
          </a:ln>
        </p:spPr>
      </p:sp>
      <p:sp>
        <p:nvSpPr>
          <p:cNvPr id="68" name="Line 30"/>
          <p:cNvSpPr/>
          <p:nvPr/>
        </p:nvSpPr>
        <p:spPr>
          <a:xfrm flipH="1">
            <a:off x="2300400" y="4687200"/>
            <a:ext cx="190440" cy="30348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69" name="Line 31"/>
          <p:cNvSpPr/>
          <p:nvPr/>
        </p:nvSpPr>
        <p:spPr>
          <a:xfrm flipH="1">
            <a:off x="956160" y="3267720"/>
            <a:ext cx="288360" cy="2325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70" name="Line 32"/>
          <p:cNvSpPr/>
          <p:nvPr/>
        </p:nvSpPr>
        <p:spPr>
          <a:xfrm flipH="1">
            <a:off x="891720" y="3543840"/>
            <a:ext cx="29880" cy="38988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71" name="Line 33"/>
          <p:cNvSpPr/>
          <p:nvPr/>
        </p:nvSpPr>
        <p:spPr>
          <a:xfrm>
            <a:off x="984600" y="4339080"/>
            <a:ext cx="306360" cy="1569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72" name="Line 34"/>
          <p:cNvSpPr/>
          <p:nvPr/>
        </p:nvSpPr>
        <p:spPr>
          <a:xfrm>
            <a:off x="1933920" y="4957920"/>
            <a:ext cx="351000" cy="345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73" name="CustomShape 35"/>
          <p:cNvSpPr/>
          <p:nvPr/>
        </p:nvSpPr>
        <p:spPr>
          <a:xfrm rot="16630800">
            <a:off x="2241720" y="4946040"/>
            <a:ext cx="109080" cy="109080"/>
          </a:xfrm>
          <a:prstGeom prst="ellipse">
            <a:avLst/>
          </a:prstGeom>
          <a:gradFill>
            <a:gsLst>
              <a:gs pos="0">
                <a:srgbClr val="ffc1be"/>
              </a:gs>
              <a:gs pos="100000">
                <a:srgbClr val="ffe5e5"/>
              </a:gs>
            </a:gsLst>
            <a:lin ang="19038000"/>
          </a:gradFill>
          <a:ln w="9360">
            <a:solidFill>
              <a:srgbClr val="be4b48"/>
            </a:solidFill>
            <a:round/>
          </a:ln>
        </p:spPr>
      </p:sp>
      <p:sp>
        <p:nvSpPr>
          <p:cNvPr id="74" name="CustomShape 36"/>
          <p:cNvSpPr/>
          <p:nvPr/>
        </p:nvSpPr>
        <p:spPr>
          <a:xfrm rot="17449800">
            <a:off x="1596600" y="4665240"/>
            <a:ext cx="317160" cy="441000"/>
          </a:xfrm>
          <a:prstGeom prst="rect">
            <a:avLst/>
          </a:prstGeom>
          <a:gradFill>
            <a:gsLst>
              <a:gs pos="0">
                <a:srgbClr val="ffc1be"/>
              </a:gs>
              <a:gs pos="100000">
                <a:srgbClr val="ffe5e5"/>
              </a:gs>
            </a:gsLst>
            <a:lin ang="18222000"/>
          </a:gradFill>
          <a:ln w="9360">
            <a:solidFill>
              <a:srgbClr val="be4b48"/>
            </a:solidFill>
            <a:round/>
          </a:ln>
        </p:spPr>
      </p:sp>
      <p:sp>
        <p:nvSpPr>
          <p:cNvPr id="75" name="Line 37"/>
          <p:cNvSpPr/>
          <p:nvPr/>
        </p:nvSpPr>
        <p:spPr>
          <a:xfrm>
            <a:off x="1330560" y="4565160"/>
            <a:ext cx="218880" cy="24192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76" name="CustomShape 38"/>
          <p:cNvSpPr/>
          <p:nvPr/>
        </p:nvSpPr>
        <p:spPr>
          <a:xfrm rot="16630800">
            <a:off x="1254240" y="4475880"/>
            <a:ext cx="109080" cy="109080"/>
          </a:xfrm>
          <a:prstGeom prst="ellipse">
            <a:avLst/>
          </a:prstGeom>
          <a:gradFill>
            <a:gsLst>
              <a:gs pos="0">
                <a:srgbClr val="ffc1be"/>
              </a:gs>
              <a:gs pos="100000">
                <a:srgbClr val="ffe5e5"/>
              </a:gs>
            </a:gsLst>
            <a:lin ang="19038000"/>
          </a:gradFill>
          <a:ln w="9360">
            <a:solidFill>
              <a:srgbClr val="be4b48"/>
            </a:solidFill>
            <a:round/>
          </a:ln>
        </p:spPr>
      </p:sp>
      <p:sp>
        <p:nvSpPr>
          <p:cNvPr id="77" name="CustomShape 39"/>
          <p:cNvSpPr/>
          <p:nvPr/>
        </p:nvSpPr>
        <p:spPr>
          <a:xfrm rot="20671800">
            <a:off x="769320" y="3917520"/>
            <a:ext cx="317160" cy="441000"/>
          </a:xfrm>
          <a:prstGeom prst="rect">
            <a:avLst/>
          </a:prstGeom>
          <a:gradFill>
            <a:gsLst>
              <a:gs pos="0">
                <a:srgbClr val="ffc1be"/>
              </a:gs>
              <a:gs pos="100000">
                <a:srgbClr val="ffe5e5"/>
              </a:gs>
            </a:gsLst>
            <a:lin ang="14994000"/>
          </a:gradFill>
          <a:ln w="9360">
            <a:solidFill>
              <a:srgbClr val="be4b48"/>
            </a:solidFill>
            <a:round/>
          </a:ln>
        </p:spPr>
      </p:sp>
      <p:sp>
        <p:nvSpPr>
          <p:cNvPr id="78" name="CustomShape 40"/>
          <p:cNvSpPr/>
          <p:nvPr/>
        </p:nvSpPr>
        <p:spPr>
          <a:xfrm rot="16630800">
            <a:off x="864360" y="3457080"/>
            <a:ext cx="109080" cy="109080"/>
          </a:xfrm>
          <a:prstGeom prst="ellipse">
            <a:avLst/>
          </a:prstGeom>
          <a:gradFill>
            <a:gsLst>
              <a:gs pos="0">
                <a:srgbClr val="ffc1be"/>
              </a:gs>
              <a:gs pos="100000">
                <a:srgbClr val="ffe5e5"/>
              </a:gs>
            </a:gsLst>
            <a:lin ang="19038000"/>
          </a:gradFill>
          <a:ln w="9360">
            <a:solidFill>
              <a:srgbClr val="be4b48"/>
            </a:solidFill>
            <a:round/>
          </a:ln>
        </p:spPr>
      </p:sp>
      <p:sp>
        <p:nvSpPr>
          <p:cNvPr id="79" name="CustomShape 41"/>
          <p:cNvSpPr/>
          <p:nvPr/>
        </p:nvSpPr>
        <p:spPr>
          <a:xfrm rot="14565000">
            <a:off x="1293840" y="2956680"/>
            <a:ext cx="317160" cy="441000"/>
          </a:xfrm>
          <a:prstGeom prst="rect">
            <a:avLst/>
          </a:prstGeom>
          <a:gradFill>
            <a:gsLst>
              <a:gs pos="0">
                <a:srgbClr val="ffc1be"/>
              </a:gs>
              <a:gs pos="100000">
                <a:srgbClr val="ffe5e5"/>
              </a:gs>
            </a:gsLst>
            <a:lin ang="21108000"/>
          </a:gradFill>
          <a:ln w="9360">
            <a:solidFill>
              <a:srgbClr val="be4b48"/>
            </a:solidFill>
            <a:round/>
          </a:ln>
        </p:spPr>
      </p:sp>
      <p:sp>
        <p:nvSpPr>
          <p:cNvPr id="80" name="CustomShape 42"/>
          <p:cNvSpPr/>
          <p:nvPr/>
        </p:nvSpPr>
        <p:spPr>
          <a:xfrm>
            <a:off x="4901760" y="3211560"/>
            <a:ext cx="109080" cy="109080"/>
          </a:xfrm>
          <a:prstGeom prst="ellipse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</p:sp>
      <p:sp>
        <p:nvSpPr>
          <p:cNvPr id="81" name="CustomShape 43"/>
          <p:cNvSpPr/>
          <p:nvPr/>
        </p:nvSpPr>
        <p:spPr>
          <a:xfrm rot="5400000">
            <a:off x="5434920" y="3115800"/>
            <a:ext cx="317160" cy="4410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0800000"/>
          </a:gradFill>
          <a:ln w="9360">
            <a:solidFill>
              <a:srgbClr val="000000"/>
            </a:solidFill>
            <a:round/>
          </a:ln>
        </p:spPr>
      </p:sp>
      <p:sp>
        <p:nvSpPr>
          <p:cNvPr id="82" name="CustomShape 44"/>
          <p:cNvSpPr/>
          <p:nvPr/>
        </p:nvSpPr>
        <p:spPr>
          <a:xfrm>
            <a:off x="6187680" y="3164040"/>
            <a:ext cx="109080" cy="109080"/>
          </a:xfrm>
          <a:prstGeom prst="ellipse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</p:sp>
      <p:sp>
        <p:nvSpPr>
          <p:cNvPr id="83" name="CustomShape 45"/>
          <p:cNvSpPr/>
          <p:nvPr/>
        </p:nvSpPr>
        <p:spPr>
          <a:xfrm rot="583800">
            <a:off x="6167880" y="2429640"/>
            <a:ext cx="317160" cy="4410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5612000"/>
          </a:gradFill>
          <a:ln w="9360">
            <a:solidFill>
              <a:srgbClr val="000000"/>
            </a:solidFill>
            <a:round/>
          </a:ln>
        </p:spPr>
      </p:sp>
      <p:sp>
        <p:nvSpPr>
          <p:cNvPr id="84" name="CustomShape 46"/>
          <p:cNvSpPr/>
          <p:nvPr/>
        </p:nvSpPr>
        <p:spPr>
          <a:xfrm>
            <a:off x="3857400" y="2584800"/>
            <a:ext cx="93600" cy="796680"/>
          </a:xfrm>
          <a:prstGeom prst="straightConnector1">
            <a:avLst/>
          </a:prstGeom>
          <a:noFill/>
          <a:ln w="25560">
            <a:solidFill>
              <a:srgbClr val="f79646"/>
            </a:solidFill>
            <a:round/>
            <a:tailEnd len="med" type="arrow" w="med"/>
          </a:ln>
        </p:spPr>
      </p:sp>
      <p:sp>
        <p:nvSpPr>
          <p:cNvPr id="85" name="CustomShape 47"/>
          <p:cNvSpPr/>
          <p:nvPr/>
        </p:nvSpPr>
        <p:spPr>
          <a:xfrm>
            <a:off x="2837520" y="2139480"/>
            <a:ext cx="2320920" cy="63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Change joint value</a:t>
            </a:r>
            <a:endParaRPr/>
          </a:p>
        </p:txBody>
      </p:sp>
      <p:sp>
        <p:nvSpPr>
          <p:cNvPr id="86" name="CustomShape 48"/>
          <p:cNvSpPr/>
          <p:nvPr/>
        </p:nvSpPr>
        <p:spPr>
          <a:xfrm flipV="1">
            <a:off x="2251080" y="5139720"/>
            <a:ext cx="23040" cy="503640"/>
          </a:xfrm>
          <a:prstGeom prst="straightConnector1">
            <a:avLst/>
          </a:prstGeom>
          <a:noFill/>
          <a:ln w="25560">
            <a:solidFill>
              <a:srgbClr val="f79646"/>
            </a:solidFill>
            <a:round/>
            <a:tailEnd len="med" type="arrow" w="med"/>
          </a:ln>
        </p:spPr>
      </p:sp>
      <p:sp>
        <p:nvSpPr>
          <p:cNvPr id="87" name="CustomShape 49"/>
          <p:cNvSpPr/>
          <p:nvPr/>
        </p:nvSpPr>
        <p:spPr>
          <a:xfrm>
            <a:off x="1289880" y="5691600"/>
            <a:ext cx="2016000" cy="63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Change joint value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