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2BF8109-01B1-4230-8917-7C5E3965186B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"/>
          <p:cNvSpPr/>
          <p:nvPr/>
        </p:nvSpPr>
        <p:spPr>
          <a:xfrm>
            <a:off x="548640" y="1828800"/>
            <a:ext cx="7955280" cy="4480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sp>
      <p:sp>
        <p:nvSpPr>
          <p:cNvPr id="40" name="Line 2"/>
          <p:cNvSpPr/>
          <p:nvPr/>
        </p:nvSpPr>
        <p:spPr>
          <a:xfrm flipH="1">
            <a:off x="6261120" y="2899800"/>
            <a:ext cx="50400" cy="3589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41" name="Line 3"/>
          <p:cNvSpPr/>
          <p:nvPr/>
        </p:nvSpPr>
        <p:spPr>
          <a:xfrm flipH="1">
            <a:off x="5813280" y="3290040"/>
            <a:ext cx="422280" cy="1306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42" name="Line 4"/>
          <p:cNvSpPr/>
          <p:nvPr/>
        </p:nvSpPr>
        <p:spPr>
          <a:xfrm flipH="1" flipV="1">
            <a:off x="4994280" y="3325320"/>
            <a:ext cx="384120" cy="601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43" name="Line 5"/>
          <p:cNvSpPr/>
          <p:nvPr/>
        </p:nvSpPr>
        <p:spPr>
          <a:xfrm flipH="1">
            <a:off x="4594320" y="3328200"/>
            <a:ext cx="326880" cy="637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44" name="Line 6"/>
          <p:cNvSpPr/>
          <p:nvPr/>
        </p:nvSpPr>
        <p:spPr>
          <a:xfrm flipH="1">
            <a:off x="4478400" y="3633480"/>
            <a:ext cx="62640" cy="2584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45" name="CustomShape 7"/>
          <p:cNvSpPr/>
          <p:nvPr/>
        </p:nvSpPr>
        <p:spPr>
          <a:xfrm>
            <a:off x="4330080" y="5353200"/>
            <a:ext cx="317160" cy="441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46" name="Line 8"/>
          <p:cNvSpPr/>
          <p:nvPr/>
        </p:nvSpPr>
        <p:spPr>
          <a:xfrm>
            <a:off x="3302280" y="5782320"/>
            <a:ext cx="223956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7" name="Line 9"/>
          <p:cNvSpPr/>
          <p:nvPr/>
        </p:nvSpPr>
        <p:spPr>
          <a:xfrm flipV="1">
            <a:off x="3501000" y="5782320"/>
            <a:ext cx="251640" cy="3315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8" name="Line 10"/>
          <p:cNvSpPr/>
          <p:nvPr/>
        </p:nvSpPr>
        <p:spPr>
          <a:xfrm flipV="1">
            <a:off x="3825720" y="5802480"/>
            <a:ext cx="251640" cy="331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9" name="Line 11"/>
          <p:cNvSpPr/>
          <p:nvPr/>
        </p:nvSpPr>
        <p:spPr>
          <a:xfrm flipV="1">
            <a:off x="4130280" y="5802480"/>
            <a:ext cx="252000" cy="331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50" name="Line 12"/>
          <p:cNvSpPr/>
          <p:nvPr/>
        </p:nvSpPr>
        <p:spPr>
          <a:xfrm flipV="1">
            <a:off x="4455000" y="5795640"/>
            <a:ext cx="252000" cy="331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51" name="Line 13"/>
          <p:cNvSpPr/>
          <p:nvPr/>
        </p:nvSpPr>
        <p:spPr>
          <a:xfrm flipV="1">
            <a:off x="4759920" y="5795640"/>
            <a:ext cx="251640" cy="331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52" name="Line 14"/>
          <p:cNvSpPr/>
          <p:nvPr/>
        </p:nvSpPr>
        <p:spPr>
          <a:xfrm flipV="1">
            <a:off x="5078160" y="5795640"/>
            <a:ext cx="251640" cy="331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53" name="Line 15"/>
          <p:cNvSpPr/>
          <p:nvPr/>
        </p:nvSpPr>
        <p:spPr>
          <a:xfrm flipV="1">
            <a:off x="4488480" y="5090760"/>
            <a:ext cx="73800" cy="2620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54" name="CustomShape 16"/>
          <p:cNvSpPr/>
          <p:nvPr/>
        </p:nvSpPr>
        <p:spPr>
          <a:xfrm>
            <a:off x="4507920" y="4981680"/>
            <a:ext cx="109080" cy="10908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55" name="Line 17"/>
          <p:cNvSpPr/>
          <p:nvPr/>
        </p:nvSpPr>
        <p:spPr>
          <a:xfrm>
            <a:off x="4499640" y="4720680"/>
            <a:ext cx="62640" cy="2606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56" name="CustomShape 18"/>
          <p:cNvSpPr/>
          <p:nvPr/>
        </p:nvSpPr>
        <p:spPr>
          <a:xfrm>
            <a:off x="4340880" y="4279680"/>
            <a:ext cx="317160" cy="441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57" name="Line 19"/>
          <p:cNvSpPr/>
          <p:nvPr/>
        </p:nvSpPr>
        <p:spPr>
          <a:xfrm flipH="1" flipV="1">
            <a:off x="4482000" y="3974400"/>
            <a:ext cx="6480" cy="3117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58" name="CustomShape 20"/>
          <p:cNvSpPr/>
          <p:nvPr/>
        </p:nvSpPr>
        <p:spPr>
          <a:xfrm>
            <a:off x="4431600" y="3869280"/>
            <a:ext cx="109080" cy="10908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59" name="CustomShape 21"/>
          <p:cNvSpPr/>
          <p:nvPr/>
        </p:nvSpPr>
        <p:spPr>
          <a:xfrm rot="20239200">
            <a:off x="4297320" y="3209400"/>
            <a:ext cx="317160" cy="441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7562000"/>
          </a:gradFill>
          <a:ln w="9360">
            <a:solidFill>
              <a:srgbClr val="000000"/>
            </a:solidFill>
            <a:round/>
          </a:ln>
        </p:spPr>
      </p:sp>
      <p:sp>
        <p:nvSpPr>
          <p:cNvPr id="60" name="Line 22"/>
          <p:cNvSpPr/>
          <p:nvPr/>
        </p:nvSpPr>
        <p:spPr>
          <a:xfrm flipH="1">
            <a:off x="4013280" y="3490920"/>
            <a:ext cx="296280" cy="1202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1" name="Line 23"/>
          <p:cNvSpPr/>
          <p:nvPr/>
        </p:nvSpPr>
        <p:spPr>
          <a:xfrm flipH="1">
            <a:off x="2660760" y="4102200"/>
            <a:ext cx="250920" cy="2995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2" name="CustomShape 24"/>
          <p:cNvSpPr/>
          <p:nvPr/>
        </p:nvSpPr>
        <p:spPr>
          <a:xfrm rot="18763800">
            <a:off x="3940200" y="3552840"/>
            <a:ext cx="109080" cy="10908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9038000"/>
          </a:gradFill>
          <a:ln w="9360">
            <a:solidFill>
              <a:srgbClr val="000000"/>
            </a:solidFill>
            <a:round/>
          </a:ln>
        </p:spPr>
      </p:sp>
      <p:sp>
        <p:nvSpPr>
          <p:cNvPr id="63" name="Line 25"/>
          <p:cNvSpPr/>
          <p:nvPr/>
        </p:nvSpPr>
        <p:spPr>
          <a:xfrm flipH="1">
            <a:off x="3690720" y="3647520"/>
            <a:ext cx="267120" cy="2145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4" name="CustomShape 26"/>
          <p:cNvSpPr/>
          <p:nvPr/>
        </p:nvSpPr>
        <p:spPr>
          <a:xfrm rot="15030000">
            <a:off x="3343320" y="3698280"/>
            <a:ext cx="317160" cy="441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164000"/>
          </a:gradFill>
          <a:ln w="9360">
            <a:solidFill>
              <a:srgbClr val="000000"/>
            </a:solidFill>
            <a:round/>
          </a:ln>
        </p:spPr>
      </p:sp>
      <p:sp>
        <p:nvSpPr>
          <p:cNvPr id="65" name="Line 27"/>
          <p:cNvSpPr/>
          <p:nvPr/>
        </p:nvSpPr>
        <p:spPr>
          <a:xfrm flipH="1">
            <a:off x="2937960" y="3992400"/>
            <a:ext cx="356040" cy="950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6" name="CustomShape 28"/>
          <p:cNvSpPr/>
          <p:nvPr/>
        </p:nvSpPr>
        <p:spPr>
          <a:xfrm rot="18763800">
            <a:off x="2860560" y="4033800"/>
            <a:ext cx="109080" cy="10908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9038000"/>
          </a:gradFill>
          <a:ln w="9360">
            <a:solidFill>
              <a:srgbClr val="000000"/>
            </a:solidFill>
            <a:round/>
          </a:ln>
        </p:spPr>
      </p:sp>
      <p:sp>
        <p:nvSpPr>
          <p:cNvPr id="67" name="CustomShape 29"/>
          <p:cNvSpPr/>
          <p:nvPr/>
        </p:nvSpPr>
        <p:spPr>
          <a:xfrm rot="12369600">
            <a:off x="2445480" y="4334040"/>
            <a:ext cx="317160" cy="441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3828000"/>
          </a:gradFill>
          <a:ln w="9360">
            <a:solidFill>
              <a:srgbClr val="000000"/>
            </a:solidFill>
            <a:round/>
          </a:ln>
        </p:spPr>
      </p:sp>
      <p:sp>
        <p:nvSpPr>
          <p:cNvPr id="68" name="Line 30"/>
          <p:cNvSpPr/>
          <p:nvPr/>
        </p:nvSpPr>
        <p:spPr>
          <a:xfrm flipH="1">
            <a:off x="2315880" y="4752360"/>
            <a:ext cx="190440" cy="3034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9" name="Line 31"/>
          <p:cNvSpPr/>
          <p:nvPr/>
        </p:nvSpPr>
        <p:spPr>
          <a:xfrm flipH="1">
            <a:off x="971640" y="3332880"/>
            <a:ext cx="288360" cy="2325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70" name="Line 32"/>
          <p:cNvSpPr/>
          <p:nvPr/>
        </p:nvSpPr>
        <p:spPr>
          <a:xfrm flipH="1">
            <a:off x="907200" y="3609000"/>
            <a:ext cx="29880" cy="3898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71" name="Line 33"/>
          <p:cNvSpPr/>
          <p:nvPr/>
        </p:nvSpPr>
        <p:spPr>
          <a:xfrm>
            <a:off x="1000080" y="4404240"/>
            <a:ext cx="306360" cy="1569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72" name="Line 34"/>
          <p:cNvSpPr/>
          <p:nvPr/>
        </p:nvSpPr>
        <p:spPr>
          <a:xfrm>
            <a:off x="1949400" y="5023080"/>
            <a:ext cx="351000" cy="345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73" name="CustomShape 35"/>
          <p:cNvSpPr/>
          <p:nvPr/>
        </p:nvSpPr>
        <p:spPr>
          <a:xfrm rot="16630800">
            <a:off x="2257200" y="5011200"/>
            <a:ext cx="109080" cy="10908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21174000"/>
          </a:gradFill>
          <a:ln w="9360">
            <a:solidFill>
              <a:srgbClr val="000000"/>
            </a:solidFill>
            <a:round/>
          </a:ln>
        </p:spPr>
      </p:sp>
      <p:sp>
        <p:nvSpPr>
          <p:cNvPr id="74" name="CustomShape 36"/>
          <p:cNvSpPr/>
          <p:nvPr/>
        </p:nvSpPr>
        <p:spPr>
          <a:xfrm rot="17449800">
            <a:off x="1612080" y="4730400"/>
            <a:ext cx="317160" cy="441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20352000"/>
          </a:gradFill>
          <a:ln w="9360">
            <a:solidFill>
              <a:srgbClr val="000000"/>
            </a:solidFill>
            <a:round/>
          </a:ln>
        </p:spPr>
      </p:sp>
      <p:sp>
        <p:nvSpPr>
          <p:cNvPr id="75" name="Line 37"/>
          <p:cNvSpPr/>
          <p:nvPr/>
        </p:nvSpPr>
        <p:spPr>
          <a:xfrm>
            <a:off x="1346040" y="4630320"/>
            <a:ext cx="218880" cy="2419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76" name="CustomShape 38"/>
          <p:cNvSpPr/>
          <p:nvPr/>
        </p:nvSpPr>
        <p:spPr>
          <a:xfrm rot="16630800">
            <a:off x="1269720" y="4541040"/>
            <a:ext cx="109080" cy="109080"/>
          </a:xfrm>
          <a:prstGeom prst="ellipse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21174000"/>
          </a:gradFill>
          <a:ln w="9360">
            <a:solidFill>
              <a:srgbClr val="be4b48"/>
            </a:solidFill>
            <a:round/>
          </a:ln>
        </p:spPr>
      </p:sp>
      <p:sp>
        <p:nvSpPr>
          <p:cNvPr id="77" name="CustomShape 39"/>
          <p:cNvSpPr/>
          <p:nvPr/>
        </p:nvSpPr>
        <p:spPr>
          <a:xfrm rot="20671800">
            <a:off x="784800" y="3982680"/>
            <a:ext cx="317160" cy="441000"/>
          </a:xfrm>
          <a:prstGeom prst="rect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17130000"/>
          </a:gradFill>
          <a:ln w="9360">
            <a:solidFill>
              <a:srgbClr val="be4b48"/>
            </a:solidFill>
            <a:round/>
          </a:ln>
        </p:spPr>
      </p:sp>
      <p:sp>
        <p:nvSpPr>
          <p:cNvPr id="78" name="CustomShape 40"/>
          <p:cNvSpPr/>
          <p:nvPr/>
        </p:nvSpPr>
        <p:spPr>
          <a:xfrm rot="16630800">
            <a:off x="879840" y="3522240"/>
            <a:ext cx="109080" cy="109080"/>
          </a:xfrm>
          <a:prstGeom prst="ellipse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21174000"/>
          </a:gradFill>
          <a:ln w="9360">
            <a:solidFill>
              <a:srgbClr val="be4b48"/>
            </a:solidFill>
            <a:round/>
          </a:ln>
        </p:spPr>
      </p:sp>
      <p:sp>
        <p:nvSpPr>
          <p:cNvPr id="79" name="CustomShape 41"/>
          <p:cNvSpPr/>
          <p:nvPr/>
        </p:nvSpPr>
        <p:spPr>
          <a:xfrm rot="14565000">
            <a:off x="1309320" y="3021840"/>
            <a:ext cx="317160" cy="441000"/>
          </a:xfrm>
          <a:prstGeom prst="rect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1632000"/>
          </a:gradFill>
          <a:ln w="9360">
            <a:solidFill>
              <a:srgbClr val="be4b48"/>
            </a:solidFill>
            <a:round/>
          </a:ln>
        </p:spPr>
      </p:sp>
      <p:sp>
        <p:nvSpPr>
          <p:cNvPr id="80" name="CustomShape 42"/>
          <p:cNvSpPr/>
          <p:nvPr/>
        </p:nvSpPr>
        <p:spPr>
          <a:xfrm>
            <a:off x="4917240" y="3276720"/>
            <a:ext cx="109080" cy="10908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81" name="CustomShape 43"/>
          <p:cNvSpPr/>
          <p:nvPr/>
        </p:nvSpPr>
        <p:spPr>
          <a:xfrm rot="5400000">
            <a:off x="5450400" y="3180960"/>
            <a:ext cx="317160" cy="441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08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82" name="CustomShape 44"/>
          <p:cNvSpPr/>
          <p:nvPr/>
        </p:nvSpPr>
        <p:spPr>
          <a:xfrm>
            <a:off x="6203160" y="3229200"/>
            <a:ext cx="109080" cy="10908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83" name="CustomShape 45"/>
          <p:cNvSpPr/>
          <p:nvPr/>
        </p:nvSpPr>
        <p:spPr>
          <a:xfrm rot="583800">
            <a:off x="6183360" y="2494800"/>
            <a:ext cx="317160" cy="441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5612000"/>
          </a:gradFill>
          <a:ln w="9360">
            <a:solidFill>
              <a:srgbClr val="000000"/>
            </a:solidFill>
            <a:round/>
          </a:ln>
        </p:spPr>
      </p:sp>
      <p:sp>
        <p:nvSpPr>
          <p:cNvPr id="84" name="CustomShape 46"/>
          <p:cNvSpPr/>
          <p:nvPr/>
        </p:nvSpPr>
        <p:spPr>
          <a:xfrm flipH="1" flipV="1">
            <a:off x="6579360" y="2918160"/>
            <a:ext cx="714600" cy="11955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85" name="CustomShape 47"/>
          <p:cNvSpPr/>
          <p:nvPr/>
        </p:nvSpPr>
        <p:spPr>
          <a:xfrm flipH="1" flipV="1">
            <a:off x="5793840" y="3611160"/>
            <a:ext cx="1113480" cy="67968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86" name="CustomShape 48"/>
          <p:cNvSpPr/>
          <p:nvPr/>
        </p:nvSpPr>
        <p:spPr>
          <a:xfrm>
            <a:off x="6967800" y="4221000"/>
            <a:ext cx="1875240" cy="11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Query Transform: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Zero Operations</a:t>
            </a:r>
            <a:endParaRPr/>
          </a:p>
        </p:txBody>
      </p:sp>
      <p:sp>
        <p:nvSpPr>
          <p:cNvPr id="87" name="CustomShape 49"/>
          <p:cNvSpPr/>
          <p:nvPr/>
        </p:nvSpPr>
        <p:spPr>
          <a:xfrm flipH="1" flipV="1">
            <a:off x="4763520" y="3623040"/>
            <a:ext cx="2016000" cy="9021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88" name="CustomShape 50"/>
          <p:cNvSpPr/>
          <p:nvPr/>
        </p:nvSpPr>
        <p:spPr>
          <a:xfrm flipH="1" flipV="1">
            <a:off x="4750560" y="4500720"/>
            <a:ext cx="1957320" cy="19908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89" name="CustomShape 51"/>
          <p:cNvSpPr/>
          <p:nvPr/>
        </p:nvSpPr>
        <p:spPr>
          <a:xfrm flipH="1">
            <a:off x="4775400" y="4935960"/>
            <a:ext cx="2062800" cy="63252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90" name="CustomShape 52"/>
          <p:cNvSpPr/>
          <p:nvPr/>
        </p:nvSpPr>
        <p:spPr>
          <a:xfrm flipH="1">
            <a:off x="1855080" y="2919600"/>
            <a:ext cx="554760" cy="173448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91" name="CustomShape 53"/>
          <p:cNvSpPr/>
          <p:nvPr/>
        </p:nvSpPr>
        <p:spPr>
          <a:xfrm>
            <a:off x="2102400" y="2157480"/>
            <a:ext cx="221544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Query Transform: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Zero Operations</a:t>
            </a:r>
            <a:endParaRPr/>
          </a:p>
        </p:txBody>
      </p:sp>
      <p:sp>
        <p:nvSpPr>
          <p:cNvPr id="92" name="CustomShape 54"/>
          <p:cNvSpPr/>
          <p:nvPr/>
        </p:nvSpPr>
        <p:spPr>
          <a:xfrm flipH="1">
            <a:off x="2553840" y="2959920"/>
            <a:ext cx="230760" cy="1170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93" name="CustomShape 55"/>
          <p:cNvSpPr/>
          <p:nvPr/>
        </p:nvSpPr>
        <p:spPr>
          <a:xfrm>
            <a:off x="3210480" y="2959920"/>
            <a:ext cx="217800" cy="73584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