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34798E8-C53C-48EA-8FE3-EA61397D6D0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 flipH="1">
            <a:off x="6245640" y="2899800"/>
            <a:ext cx="50400" cy="358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0" name="Line 2"/>
          <p:cNvSpPr/>
          <p:nvPr/>
        </p:nvSpPr>
        <p:spPr>
          <a:xfrm flipH="1">
            <a:off x="5797800" y="3290040"/>
            <a:ext cx="422280" cy="1306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1" name="Line 3"/>
          <p:cNvSpPr/>
          <p:nvPr/>
        </p:nvSpPr>
        <p:spPr>
          <a:xfrm flipH="1" flipV="1">
            <a:off x="4978800" y="3325320"/>
            <a:ext cx="384120" cy="601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2" name="Line 4"/>
          <p:cNvSpPr/>
          <p:nvPr/>
        </p:nvSpPr>
        <p:spPr>
          <a:xfrm flipH="1">
            <a:off x="4578840" y="3328200"/>
            <a:ext cx="326880" cy="637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3" name="Line 5"/>
          <p:cNvSpPr/>
          <p:nvPr/>
        </p:nvSpPr>
        <p:spPr>
          <a:xfrm flipH="1">
            <a:off x="4462920" y="3633480"/>
            <a:ext cx="62640" cy="258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4" name="CustomShape 6"/>
          <p:cNvSpPr/>
          <p:nvPr/>
        </p:nvSpPr>
        <p:spPr>
          <a:xfrm>
            <a:off x="4314600" y="535320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45" name="Line 7"/>
          <p:cNvSpPr/>
          <p:nvPr/>
        </p:nvSpPr>
        <p:spPr>
          <a:xfrm>
            <a:off x="3286800" y="5782320"/>
            <a:ext cx="22395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6" name="Line 8"/>
          <p:cNvSpPr/>
          <p:nvPr/>
        </p:nvSpPr>
        <p:spPr>
          <a:xfrm flipV="1">
            <a:off x="3485520" y="5782320"/>
            <a:ext cx="251640" cy="3315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7" name="Line 9"/>
          <p:cNvSpPr/>
          <p:nvPr/>
        </p:nvSpPr>
        <p:spPr>
          <a:xfrm flipV="1">
            <a:off x="3810240" y="580248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8" name="Line 10"/>
          <p:cNvSpPr/>
          <p:nvPr/>
        </p:nvSpPr>
        <p:spPr>
          <a:xfrm flipV="1">
            <a:off x="4114800" y="580248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9" name="Line 11"/>
          <p:cNvSpPr/>
          <p:nvPr/>
        </p:nvSpPr>
        <p:spPr>
          <a:xfrm flipV="1">
            <a:off x="4439520" y="579564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0" name="Line 12"/>
          <p:cNvSpPr/>
          <p:nvPr/>
        </p:nvSpPr>
        <p:spPr>
          <a:xfrm flipV="1">
            <a:off x="4744440" y="579564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1" name="Line 13"/>
          <p:cNvSpPr/>
          <p:nvPr/>
        </p:nvSpPr>
        <p:spPr>
          <a:xfrm flipV="1">
            <a:off x="5062680" y="579564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2" name="Line 14"/>
          <p:cNvSpPr/>
          <p:nvPr/>
        </p:nvSpPr>
        <p:spPr>
          <a:xfrm flipV="1">
            <a:off x="4473000" y="5090760"/>
            <a:ext cx="73800" cy="2620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3" name="CustomShape 15"/>
          <p:cNvSpPr/>
          <p:nvPr/>
        </p:nvSpPr>
        <p:spPr>
          <a:xfrm>
            <a:off x="4492440" y="498168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4" name="Line 16"/>
          <p:cNvSpPr/>
          <p:nvPr/>
        </p:nvSpPr>
        <p:spPr>
          <a:xfrm>
            <a:off x="4484160" y="4720680"/>
            <a:ext cx="62640" cy="2606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5" name="CustomShape 17"/>
          <p:cNvSpPr/>
          <p:nvPr/>
        </p:nvSpPr>
        <p:spPr>
          <a:xfrm>
            <a:off x="4325400" y="427968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6" name="Line 18"/>
          <p:cNvSpPr/>
          <p:nvPr/>
        </p:nvSpPr>
        <p:spPr>
          <a:xfrm flipH="1" flipV="1">
            <a:off x="4466520" y="3974400"/>
            <a:ext cx="6480" cy="31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7" name="CustomShape 19"/>
          <p:cNvSpPr/>
          <p:nvPr/>
        </p:nvSpPr>
        <p:spPr>
          <a:xfrm>
            <a:off x="4416120" y="386928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8" name="CustomShape 20"/>
          <p:cNvSpPr/>
          <p:nvPr/>
        </p:nvSpPr>
        <p:spPr>
          <a:xfrm rot="20239200">
            <a:off x="4281840" y="320940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7562000"/>
          </a:gradFill>
          <a:ln w="9360">
            <a:solidFill>
              <a:srgbClr val="000000"/>
            </a:solidFill>
            <a:round/>
          </a:ln>
        </p:spPr>
      </p:sp>
      <p:sp>
        <p:nvSpPr>
          <p:cNvPr id="59" name="Line 21"/>
          <p:cNvSpPr/>
          <p:nvPr/>
        </p:nvSpPr>
        <p:spPr>
          <a:xfrm flipH="1">
            <a:off x="3997800" y="3490920"/>
            <a:ext cx="296280" cy="120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0" name="Line 22"/>
          <p:cNvSpPr/>
          <p:nvPr/>
        </p:nvSpPr>
        <p:spPr>
          <a:xfrm flipH="1">
            <a:off x="2645280" y="4102200"/>
            <a:ext cx="250920" cy="2995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1" name="CustomShape 23"/>
          <p:cNvSpPr/>
          <p:nvPr/>
        </p:nvSpPr>
        <p:spPr>
          <a:xfrm rot="18763800">
            <a:off x="3924720" y="355284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9038000"/>
          </a:gradFill>
          <a:ln w="9360">
            <a:solidFill>
              <a:srgbClr val="000000"/>
            </a:solidFill>
            <a:round/>
          </a:ln>
        </p:spPr>
      </p:sp>
      <p:sp>
        <p:nvSpPr>
          <p:cNvPr id="62" name="Line 24"/>
          <p:cNvSpPr/>
          <p:nvPr/>
        </p:nvSpPr>
        <p:spPr>
          <a:xfrm flipH="1">
            <a:off x="3675240" y="3647520"/>
            <a:ext cx="267120" cy="21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3" name="CustomShape 25"/>
          <p:cNvSpPr/>
          <p:nvPr/>
        </p:nvSpPr>
        <p:spPr>
          <a:xfrm rot="15030000">
            <a:off x="3327840" y="369828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164000"/>
          </a:gradFill>
          <a:ln w="9360">
            <a:solidFill>
              <a:srgbClr val="000000"/>
            </a:solidFill>
            <a:round/>
          </a:ln>
        </p:spPr>
      </p:sp>
      <p:sp>
        <p:nvSpPr>
          <p:cNvPr id="64" name="Line 26"/>
          <p:cNvSpPr/>
          <p:nvPr/>
        </p:nvSpPr>
        <p:spPr>
          <a:xfrm flipH="1">
            <a:off x="2922480" y="3992400"/>
            <a:ext cx="356040" cy="950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5" name="CustomShape 27"/>
          <p:cNvSpPr/>
          <p:nvPr/>
        </p:nvSpPr>
        <p:spPr>
          <a:xfrm rot="18763800">
            <a:off x="2845080" y="403380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9038000"/>
          </a:gradFill>
          <a:ln w="9360">
            <a:solidFill>
              <a:srgbClr val="000000"/>
            </a:solidFill>
            <a:round/>
          </a:ln>
        </p:spPr>
      </p:sp>
      <p:sp>
        <p:nvSpPr>
          <p:cNvPr id="66" name="CustomShape 28"/>
          <p:cNvSpPr/>
          <p:nvPr/>
        </p:nvSpPr>
        <p:spPr>
          <a:xfrm rot="12369600">
            <a:off x="2430000" y="433404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3828000"/>
          </a:gradFill>
          <a:ln w="9360">
            <a:solidFill>
              <a:srgbClr val="000000"/>
            </a:solidFill>
            <a:round/>
          </a:ln>
        </p:spPr>
      </p:sp>
      <p:sp>
        <p:nvSpPr>
          <p:cNvPr id="67" name="Line 29"/>
          <p:cNvSpPr/>
          <p:nvPr/>
        </p:nvSpPr>
        <p:spPr>
          <a:xfrm flipH="1">
            <a:off x="2300400" y="4752360"/>
            <a:ext cx="190440" cy="303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8" name="Line 30"/>
          <p:cNvSpPr/>
          <p:nvPr/>
        </p:nvSpPr>
        <p:spPr>
          <a:xfrm flipH="1">
            <a:off x="956160" y="3332880"/>
            <a:ext cx="288360" cy="232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9" name="Line 31"/>
          <p:cNvSpPr/>
          <p:nvPr/>
        </p:nvSpPr>
        <p:spPr>
          <a:xfrm flipH="1">
            <a:off x="891720" y="3609000"/>
            <a:ext cx="29880" cy="389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0" name="Line 32"/>
          <p:cNvSpPr/>
          <p:nvPr/>
        </p:nvSpPr>
        <p:spPr>
          <a:xfrm>
            <a:off x="984600" y="4404240"/>
            <a:ext cx="306360" cy="1569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1" name="Line 33"/>
          <p:cNvSpPr/>
          <p:nvPr/>
        </p:nvSpPr>
        <p:spPr>
          <a:xfrm>
            <a:off x="1933920" y="5023080"/>
            <a:ext cx="351000" cy="3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2" name="CustomShape 34"/>
          <p:cNvSpPr/>
          <p:nvPr/>
        </p:nvSpPr>
        <p:spPr>
          <a:xfrm rot="16630800">
            <a:off x="2241720" y="501120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21174000"/>
          </a:gradFill>
          <a:ln w="9360">
            <a:solidFill>
              <a:srgbClr val="000000"/>
            </a:solidFill>
            <a:round/>
          </a:ln>
        </p:spPr>
      </p:sp>
      <p:sp>
        <p:nvSpPr>
          <p:cNvPr id="73" name="CustomShape 35"/>
          <p:cNvSpPr/>
          <p:nvPr/>
        </p:nvSpPr>
        <p:spPr>
          <a:xfrm rot="17449800">
            <a:off x="1596600" y="473040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20352000"/>
          </a:gradFill>
          <a:ln w="9360">
            <a:solidFill>
              <a:srgbClr val="000000"/>
            </a:solidFill>
            <a:round/>
          </a:ln>
        </p:spPr>
      </p:sp>
      <p:sp>
        <p:nvSpPr>
          <p:cNvPr id="74" name="Line 36"/>
          <p:cNvSpPr/>
          <p:nvPr/>
        </p:nvSpPr>
        <p:spPr>
          <a:xfrm>
            <a:off x="1330560" y="4630320"/>
            <a:ext cx="218880" cy="241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5" name="CustomShape 37"/>
          <p:cNvSpPr/>
          <p:nvPr/>
        </p:nvSpPr>
        <p:spPr>
          <a:xfrm rot="16630800">
            <a:off x="1254240" y="4541040"/>
            <a:ext cx="109080" cy="109080"/>
          </a:xfrm>
          <a:prstGeom prst="ellipse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21174000"/>
          </a:gradFill>
          <a:ln w="9360">
            <a:solidFill>
              <a:srgbClr val="46aac4"/>
            </a:solidFill>
            <a:round/>
          </a:ln>
        </p:spPr>
      </p:sp>
      <p:sp>
        <p:nvSpPr>
          <p:cNvPr id="76" name="CustomShape 38"/>
          <p:cNvSpPr/>
          <p:nvPr/>
        </p:nvSpPr>
        <p:spPr>
          <a:xfrm rot="20671800">
            <a:off x="769320" y="3982680"/>
            <a:ext cx="317160" cy="441000"/>
          </a:xfrm>
          <a:prstGeom prst="rec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7130000"/>
          </a:gradFill>
          <a:ln w="9360">
            <a:solidFill>
              <a:srgbClr val="46aac4"/>
            </a:solidFill>
            <a:round/>
          </a:ln>
        </p:spPr>
      </p:sp>
      <p:sp>
        <p:nvSpPr>
          <p:cNvPr id="77" name="CustomShape 39"/>
          <p:cNvSpPr/>
          <p:nvPr/>
        </p:nvSpPr>
        <p:spPr>
          <a:xfrm rot="16630800">
            <a:off x="864360" y="3522240"/>
            <a:ext cx="109080" cy="109080"/>
          </a:xfrm>
          <a:prstGeom prst="ellipse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21174000"/>
          </a:gradFill>
          <a:ln w="9360">
            <a:solidFill>
              <a:srgbClr val="46aac4"/>
            </a:solidFill>
            <a:round/>
          </a:ln>
        </p:spPr>
      </p:sp>
      <p:sp>
        <p:nvSpPr>
          <p:cNvPr id="78" name="CustomShape 40"/>
          <p:cNvSpPr/>
          <p:nvPr/>
        </p:nvSpPr>
        <p:spPr>
          <a:xfrm rot="14565000">
            <a:off x="1293840" y="3021840"/>
            <a:ext cx="317160" cy="441000"/>
          </a:xfrm>
          <a:prstGeom prst="rec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32000"/>
          </a:gradFill>
          <a:ln w="9360">
            <a:solidFill>
              <a:srgbClr val="46aac4"/>
            </a:solidFill>
            <a:round/>
          </a:ln>
        </p:spPr>
      </p:sp>
      <p:sp>
        <p:nvSpPr>
          <p:cNvPr id="79" name="CustomShape 41"/>
          <p:cNvSpPr/>
          <p:nvPr/>
        </p:nvSpPr>
        <p:spPr>
          <a:xfrm>
            <a:off x="4901760" y="327672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80" name="CustomShape 42"/>
          <p:cNvSpPr/>
          <p:nvPr/>
        </p:nvSpPr>
        <p:spPr>
          <a:xfrm rot="5400000">
            <a:off x="5434920" y="318096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08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81" name="CustomShape 43"/>
          <p:cNvSpPr/>
          <p:nvPr/>
        </p:nvSpPr>
        <p:spPr>
          <a:xfrm>
            <a:off x="6187680" y="322920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82" name="CustomShape 44"/>
          <p:cNvSpPr/>
          <p:nvPr/>
        </p:nvSpPr>
        <p:spPr>
          <a:xfrm rot="583800">
            <a:off x="6167880" y="249480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5612000"/>
          </a:gradFill>
          <a:ln w="9360">
            <a:solidFill>
              <a:srgbClr val="000000"/>
            </a:solidFill>
            <a:round/>
          </a:ln>
        </p:spPr>
      </p:sp>
      <p:sp>
        <p:nvSpPr>
          <p:cNvPr id="83" name="CustomShape 45"/>
          <p:cNvSpPr/>
          <p:nvPr/>
        </p:nvSpPr>
        <p:spPr>
          <a:xfrm flipH="1">
            <a:off x="1755000" y="2560320"/>
            <a:ext cx="875160" cy="518760"/>
          </a:xfrm>
          <a:prstGeom prst="straightConnector1">
            <a:avLst/>
          </a:prstGeom>
          <a:noFill/>
          <a:ln w="25560">
            <a:solidFill>
              <a:srgbClr val="f79646"/>
            </a:solidFill>
            <a:round/>
            <a:tailEnd len="med" type="arrow" w="med"/>
          </a:ln>
        </p:spPr>
      </p:sp>
      <p:sp>
        <p:nvSpPr>
          <p:cNvPr id="84" name="CustomShape 46"/>
          <p:cNvSpPr/>
          <p:nvPr/>
        </p:nvSpPr>
        <p:spPr>
          <a:xfrm>
            <a:off x="2652120" y="2099160"/>
            <a:ext cx="221544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Query Transform: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 Matrix Operations</a:t>
            </a:r>
            <a:endParaRPr/>
          </a:p>
        </p:txBody>
      </p:sp>
      <p:sp>
        <p:nvSpPr>
          <p:cNvPr id="85" name="CustomShape 47"/>
          <p:cNvSpPr/>
          <p:nvPr/>
        </p:nvSpPr>
        <p:spPr>
          <a:xfrm flipH="1" flipV="1">
            <a:off x="6539760" y="2935800"/>
            <a:ext cx="714600" cy="11955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6" name="CustomShape 48"/>
          <p:cNvSpPr/>
          <p:nvPr/>
        </p:nvSpPr>
        <p:spPr>
          <a:xfrm flipH="1" flipV="1">
            <a:off x="5754240" y="3628080"/>
            <a:ext cx="1113480" cy="67968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7" name="CustomShape 49"/>
          <p:cNvSpPr/>
          <p:nvPr/>
        </p:nvSpPr>
        <p:spPr>
          <a:xfrm>
            <a:off x="6927480" y="4237920"/>
            <a:ext cx="187524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Query Transform: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Zero Operations</a:t>
            </a:r>
            <a:endParaRPr/>
          </a:p>
        </p:txBody>
      </p:sp>
      <p:sp>
        <p:nvSpPr>
          <p:cNvPr id="88" name="CustomShape 50"/>
          <p:cNvSpPr/>
          <p:nvPr/>
        </p:nvSpPr>
        <p:spPr>
          <a:xfrm flipH="1" flipV="1">
            <a:off x="4723200" y="3639960"/>
            <a:ext cx="2016000" cy="9021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9" name="CustomShape 51"/>
          <p:cNvSpPr/>
          <p:nvPr/>
        </p:nvSpPr>
        <p:spPr>
          <a:xfrm flipH="1" flipV="1">
            <a:off x="4710960" y="4518360"/>
            <a:ext cx="1957320" cy="19908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0" name="CustomShape 52"/>
          <p:cNvSpPr/>
          <p:nvPr/>
        </p:nvSpPr>
        <p:spPr>
          <a:xfrm flipH="1">
            <a:off x="4735080" y="4952880"/>
            <a:ext cx="2062800" cy="6325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1" name="Rectangle 53"/>
          <p:cNvSpPr/>
          <p:nvPr/>
        </p:nvSpPr>
        <p:spPr>
          <a:xfrm>
            <a:off x="548640" y="1828800"/>
            <a:ext cx="7955280" cy="4480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