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8640" y="1828800"/>
            <a:ext cx="7954920" cy="4480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37" name="Line 2"/>
          <p:cNvSpPr/>
          <p:nvPr/>
        </p:nvSpPr>
        <p:spPr>
          <a:xfrm flipH="1">
            <a:off x="6245640" y="2834640"/>
            <a:ext cx="50400" cy="358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8" name="Line 3"/>
          <p:cNvSpPr/>
          <p:nvPr/>
        </p:nvSpPr>
        <p:spPr>
          <a:xfrm flipH="1">
            <a:off x="5797800" y="3224880"/>
            <a:ext cx="422280" cy="130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9" name="Line 4"/>
          <p:cNvSpPr/>
          <p:nvPr/>
        </p:nvSpPr>
        <p:spPr>
          <a:xfrm flipH="1" flipV="1">
            <a:off x="4978800" y="3260160"/>
            <a:ext cx="384120" cy="60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0" name="Line 5"/>
          <p:cNvSpPr/>
          <p:nvPr/>
        </p:nvSpPr>
        <p:spPr>
          <a:xfrm flipH="1">
            <a:off x="4578840" y="3263040"/>
            <a:ext cx="326880" cy="63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1" name="Line 6"/>
          <p:cNvSpPr/>
          <p:nvPr/>
        </p:nvSpPr>
        <p:spPr>
          <a:xfrm flipH="1">
            <a:off x="4462920" y="3568320"/>
            <a:ext cx="62640" cy="258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4314600" y="528804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43" name="Line 8"/>
          <p:cNvSpPr/>
          <p:nvPr/>
        </p:nvSpPr>
        <p:spPr>
          <a:xfrm>
            <a:off x="3286800" y="5717160"/>
            <a:ext cx="22395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4" name="Line 9"/>
          <p:cNvSpPr/>
          <p:nvPr/>
        </p:nvSpPr>
        <p:spPr>
          <a:xfrm flipV="1">
            <a:off x="3485520" y="5717160"/>
            <a:ext cx="251640" cy="3315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5" name="Line 10"/>
          <p:cNvSpPr/>
          <p:nvPr/>
        </p:nvSpPr>
        <p:spPr>
          <a:xfrm flipV="1">
            <a:off x="3810240" y="573732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6" name="Line 11"/>
          <p:cNvSpPr/>
          <p:nvPr/>
        </p:nvSpPr>
        <p:spPr>
          <a:xfrm flipV="1">
            <a:off x="4114800" y="573732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7" name="Line 12"/>
          <p:cNvSpPr/>
          <p:nvPr/>
        </p:nvSpPr>
        <p:spPr>
          <a:xfrm flipV="1">
            <a:off x="4439520" y="573048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8" name="Line 13"/>
          <p:cNvSpPr/>
          <p:nvPr/>
        </p:nvSpPr>
        <p:spPr>
          <a:xfrm flipV="1">
            <a:off x="4744440" y="5730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9" name="Line 14"/>
          <p:cNvSpPr/>
          <p:nvPr/>
        </p:nvSpPr>
        <p:spPr>
          <a:xfrm flipV="1">
            <a:off x="5062680" y="5730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0" name="Line 15"/>
          <p:cNvSpPr/>
          <p:nvPr/>
        </p:nvSpPr>
        <p:spPr>
          <a:xfrm flipV="1">
            <a:off x="4473000" y="5025600"/>
            <a:ext cx="73800" cy="262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1" name="CustomShape 16"/>
          <p:cNvSpPr/>
          <p:nvPr/>
        </p:nvSpPr>
        <p:spPr>
          <a:xfrm>
            <a:off x="4492440" y="491652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2" name="Line 17"/>
          <p:cNvSpPr/>
          <p:nvPr/>
        </p:nvSpPr>
        <p:spPr>
          <a:xfrm>
            <a:off x="4484160" y="4655520"/>
            <a:ext cx="62640" cy="260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3" name="CustomShape 18"/>
          <p:cNvSpPr/>
          <p:nvPr/>
        </p:nvSpPr>
        <p:spPr>
          <a:xfrm>
            <a:off x="4325400" y="421452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4" name="Line 19"/>
          <p:cNvSpPr/>
          <p:nvPr/>
        </p:nvSpPr>
        <p:spPr>
          <a:xfrm flipH="1" flipV="1">
            <a:off x="4466520" y="3909240"/>
            <a:ext cx="6480" cy="31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5" name="CustomShape 20"/>
          <p:cNvSpPr/>
          <p:nvPr/>
        </p:nvSpPr>
        <p:spPr>
          <a:xfrm>
            <a:off x="4416120" y="380412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6" name="CustomShape 21"/>
          <p:cNvSpPr/>
          <p:nvPr/>
        </p:nvSpPr>
        <p:spPr>
          <a:xfrm rot="20239200">
            <a:off x="4281480" y="314424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7562000"/>
          </a:gradFill>
          <a:ln w="9360">
            <a:solidFill>
              <a:srgbClr val="000000"/>
            </a:solidFill>
            <a:round/>
          </a:ln>
        </p:spPr>
      </p:sp>
      <p:sp>
        <p:nvSpPr>
          <p:cNvPr id="57" name="Line 22"/>
          <p:cNvSpPr/>
          <p:nvPr/>
        </p:nvSpPr>
        <p:spPr>
          <a:xfrm flipH="1">
            <a:off x="3997800" y="3425760"/>
            <a:ext cx="296280" cy="120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8" name="Line 23"/>
          <p:cNvSpPr/>
          <p:nvPr/>
        </p:nvSpPr>
        <p:spPr>
          <a:xfrm flipH="1">
            <a:off x="2645280" y="4037040"/>
            <a:ext cx="250920" cy="2995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9" name="CustomShape 24"/>
          <p:cNvSpPr/>
          <p:nvPr/>
        </p:nvSpPr>
        <p:spPr>
          <a:xfrm rot="18763800">
            <a:off x="3924360" y="3487680"/>
            <a:ext cx="108720" cy="10872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60" name="Line 25"/>
          <p:cNvSpPr/>
          <p:nvPr/>
        </p:nvSpPr>
        <p:spPr>
          <a:xfrm flipH="1">
            <a:off x="3675240" y="3582360"/>
            <a:ext cx="267120" cy="21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1" name="CustomShape 26"/>
          <p:cNvSpPr/>
          <p:nvPr/>
        </p:nvSpPr>
        <p:spPr>
          <a:xfrm rot="15030000">
            <a:off x="3327840" y="3633120"/>
            <a:ext cx="316800" cy="44064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164000"/>
          </a:gradFill>
          <a:ln w="9360">
            <a:solidFill>
              <a:srgbClr val="be4b48"/>
            </a:solidFill>
            <a:round/>
          </a:ln>
        </p:spPr>
      </p:sp>
      <p:sp>
        <p:nvSpPr>
          <p:cNvPr id="62" name="Line 27"/>
          <p:cNvSpPr/>
          <p:nvPr/>
        </p:nvSpPr>
        <p:spPr>
          <a:xfrm flipH="1">
            <a:off x="2922480" y="3927240"/>
            <a:ext cx="356040" cy="95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3" name="CustomShape 28"/>
          <p:cNvSpPr/>
          <p:nvPr/>
        </p:nvSpPr>
        <p:spPr>
          <a:xfrm rot="18763800">
            <a:off x="2844720" y="3968640"/>
            <a:ext cx="108720" cy="10872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64" name="CustomShape 29"/>
          <p:cNvSpPr/>
          <p:nvPr/>
        </p:nvSpPr>
        <p:spPr>
          <a:xfrm rot="12369600">
            <a:off x="2430000" y="4268880"/>
            <a:ext cx="316800" cy="44064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3828000"/>
          </a:gradFill>
          <a:ln w="9360">
            <a:solidFill>
              <a:srgbClr val="be4b48"/>
            </a:solidFill>
            <a:round/>
          </a:ln>
        </p:spPr>
      </p:sp>
      <p:sp>
        <p:nvSpPr>
          <p:cNvPr id="65" name="Line 30"/>
          <p:cNvSpPr/>
          <p:nvPr/>
        </p:nvSpPr>
        <p:spPr>
          <a:xfrm flipH="1">
            <a:off x="2300400" y="4687200"/>
            <a:ext cx="190440" cy="303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6" name="Line 31"/>
          <p:cNvSpPr/>
          <p:nvPr/>
        </p:nvSpPr>
        <p:spPr>
          <a:xfrm flipH="1">
            <a:off x="956160" y="3267720"/>
            <a:ext cx="288360" cy="232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7" name="Line 32"/>
          <p:cNvSpPr/>
          <p:nvPr/>
        </p:nvSpPr>
        <p:spPr>
          <a:xfrm flipH="1">
            <a:off x="891720" y="3543840"/>
            <a:ext cx="29880" cy="389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8" name="Line 33"/>
          <p:cNvSpPr/>
          <p:nvPr/>
        </p:nvSpPr>
        <p:spPr>
          <a:xfrm>
            <a:off x="984600" y="4339080"/>
            <a:ext cx="306360" cy="1569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9" name="Line 34"/>
          <p:cNvSpPr/>
          <p:nvPr/>
        </p:nvSpPr>
        <p:spPr>
          <a:xfrm>
            <a:off x="1933920" y="4957920"/>
            <a:ext cx="351000" cy="3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0" name="CustomShape 35"/>
          <p:cNvSpPr/>
          <p:nvPr/>
        </p:nvSpPr>
        <p:spPr>
          <a:xfrm rot="16630800">
            <a:off x="2241360" y="4946400"/>
            <a:ext cx="108720" cy="10872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71" name="CustomShape 36"/>
          <p:cNvSpPr/>
          <p:nvPr/>
        </p:nvSpPr>
        <p:spPr>
          <a:xfrm rot="17449800">
            <a:off x="1596240" y="4665240"/>
            <a:ext cx="316800" cy="44064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8222000"/>
          </a:gradFill>
          <a:ln w="9360">
            <a:solidFill>
              <a:srgbClr val="be4b48"/>
            </a:solidFill>
            <a:round/>
          </a:ln>
        </p:spPr>
      </p:sp>
      <p:sp>
        <p:nvSpPr>
          <p:cNvPr id="72" name="Line 37"/>
          <p:cNvSpPr/>
          <p:nvPr/>
        </p:nvSpPr>
        <p:spPr>
          <a:xfrm>
            <a:off x="1330560" y="4565160"/>
            <a:ext cx="218880" cy="241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 rot="16630800">
            <a:off x="1253880" y="4476240"/>
            <a:ext cx="108720" cy="10872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74" name="CustomShape 39"/>
          <p:cNvSpPr/>
          <p:nvPr/>
        </p:nvSpPr>
        <p:spPr>
          <a:xfrm rot="20671800">
            <a:off x="769320" y="3917520"/>
            <a:ext cx="316800" cy="44064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4994000"/>
          </a:gradFill>
          <a:ln w="9360">
            <a:solidFill>
              <a:srgbClr val="be4b48"/>
            </a:solidFill>
            <a:round/>
          </a:ln>
        </p:spPr>
      </p:sp>
      <p:sp>
        <p:nvSpPr>
          <p:cNvPr id="75" name="CustomShape 40"/>
          <p:cNvSpPr/>
          <p:nvPr/>
        </p:nvSpPr>
        <p:spPr>
          <a:xfrm rot="16630800">
            <a:off x="864000" y="3457440"/>
            <a:ext cx="108720" cy="10872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76" name="CustomShape 41"/>
          <p:cNvSpPr/>
          <p:nvPr/>
        </p:nvSpPr>
        <p:spPr>
          <a:xfrm rot="14565000">
            <a:off x="1293840" y="2957040"/>
            <a:ext cx="316800" cy="44064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21108000"/>
          </a:gradFill>
          <a:ln w="9360">
            <a:solidFill>
              <a:srgbClr val="be4b48"/>
            </a:solidFill>
            <a:round/>
          </a:ln>
        </p:spPr>
      </p:sp>
      <p:sp>
        <p:nvSpPr>
          <p:cNvPr id="77" name="CustomShape 42"/>
          <p:cNvSpPr/>
          <p:nvPr/>
        </p:nvSpPr>
        <p:spPr>
          <a:xfrm>
            <a:off x="4901760" y="321156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8" name="CustomShape 43"/>
          <p:cNvSpPr/>
          <p:nvPr/>
        </p:nvSpPr>
        <p:spPr>
          <a:xfrm rot="5400000">
            <a:off x="5435280" y="311580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08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9" name="CustomShape 44"/>
          <p:cNvSpPr/>
          <p:nvPr/>
        </p:nvSpPr>
        <p:spPr>
          <a:xfrm>
            <a:off x="6187680" y="316404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0" name="CustomShape 45"/>
          <p:cNvSpPr/>
          <p:nvPr/>
        </p:nvSpPr>
        <p:spPr>
          <a:xfrm rot="583800">
            <a:off x="6167880" y="242928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5612000"/>
          </a:gradFill>
          <a:ln w="9360">
            <a:solidFill>
              <a:srgbClr val="000000"/>
            </a:solidFill>
            <a:round/>
          </a:ln>
        </p:spPr>
      </p:sp>
      <p:sp>
        <p:nvSpPr>
          <p:cNvPr id="81" name="CustomShape 46"/>
          <p:cNvSpPr/>
          <p:nvPr/>
        </p:nvSpPr>
        <p:spPr>
          <a:xfrm>
            <a:off x="3857400" y="2584800"/>
            <a:ext cx="93240" cy="796320"/>
          </a:xfrm>
          <a:prstGeom prst="straightConnector1">
            <a:avLst/>
          </a:prstGeom>
          <a:noFill/>
          <a:ln w="25560">
            <a:solidFill>
              <a:srgbClr val="f79646"/>
            </a:solidFill>
            <a:round/>
            <a:tailEnd len="med" type="arrow" w="med"/>
          </a:ln>
        </p:spPr>
      </p:sp>
      <p:sp>
        <p:nvSpPr>
          <p:cNvPr id="82" name="CustomShape 47"/>
          <p:cNvSpPr/>
          <p:nvPr/>
        </p:nvSpPr>
        <p:spPr>
          <a:xfrm>
            <a:off x="2837520" y="2139480"/>
            <a:ext cx="232056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setPosition(q1)</a:t>
            </a:r>
            <a:endParaRPr/>
          </a:p>
        </p:txBody>
      </p:sp>
      <p:sp>
        <p:nvSpPr>
          <p:cNvPr id="83" name="CustomShape 48"/>
          <p:cNvSpPr/>
          <p:nvPr/>
        </p:nvSpPr>
        <p:spPr>
          <a:xfrm flipV="1">
            <a:off x="2251080" y="5139720"/>
            <a:ext cx="22680" cy="503280"/>
          </a:xfrm>
          <a:prstGeom prst="straightConnector1">
            <a:avLst/>
          </a:prstGeom>
          <a:noFill/>
          <a:ln w="25560">
            <a:solidFill>
              <a:srgbClr val="f79646"/>
            </a:solidFill>
            <a:round/>
            <a:tailEnd len="med" type="arrow" w="med"/>
          </a:ln>
        </p:spPr>
      </p:sp>
      <p:sp>
        <p:nvSpPr>
          <p:cNvPr id="84" name="CustomShape 49"/>
          <p:cNvSpPr/>
          <p:nvPr/>
        </p:nvSpPr>
        <p:spPr>
          <a:xfrm>
            <a:off x="1289880" y="5691600"/>
            <a:ext cx="201564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setPosition(q2)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