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48640" y="1828800"/>
            <a:ext cx="7954920" cy="4480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37" name="Line 2"/>
          <p:cNvSpPr/>
          <p:nvPr/>
        </p:nvSpPr>
        <p:spPr>
          <a:xfrm flipH="1">
            <a:off x="6225120" y="2899800"/>
            <a:ext cx="50400" cy="358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8" name="Line 3"/>
          <p:cNvSpPr/>
          <p:nvPr/>
        </p:nvSpPr>
        <p:spPr>
          <a:xfrm flipH="1">
            <a:off x="5777280" y="3290040"/>
            <a:ext cx="422280" cy="1306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39" name="Line 4"/>
          <p:cNvSpPr/>
          <p:nvPr/>
        </p:nvSpPr>
        <p:spPr>
          <a:xfrm flipH="1" flipV="1">
            <a:off x="4958280" y="3325320"/>
            <a:ext cx="384120" cy="601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0" name="Line 5"/>
          <p:cNvSpPr/>
          <p:nvPr/>
        </p:nvSpPr>
        <p:spPr>
          <a:xfrm flipH="1">
            <a:off x="4558320" y="3328200"/>
            <a:ext cx="326880" cy="637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1" name="Line 6"/>
          <p:cNvSpPr/>
          <p:nvPr/>
        </p:nvSpPr>
        <p:spPr>
          <a:xfrm flipH="1">
            <a:off x="4442400" y="3633480"/>
            <a:ext cx="62640" cy="258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4294080" y="53532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43" name="Line 8"/>
          <p:cNvSpPr/>
          <p:nvPr/>
        </p:nvSpPr>
        <p:spPr>
          <a:xfrm>
            <a:off x="3266280" y="5782320"/>
            <a:ext cx="22395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4" name="Line 9"/>
          <p:cNvSpPr/>
          <p:nvPr/>
        </p:nvSpPr>
        <p:spPr>
          <a:xfrm flipV="1">
            <a:off x="3465000" y="5782320"/>
            <a:ext cx="251640" cy="3315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5" name="Line 10"/>
          <p:cNvSpPr/>
          <p:nvPr/>
        </p:nvSpPr>
        <p:spPr>
          <a:xfrm flipV="1">
            <a:off x="3789720" y="580248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6" name="Line 11"/>
          <p:cNvSpPr/>
          <p:nvPr/>
        </p:nvSpPr>
        <p:spPr>
          <a:xfrm flipV="1">
            <a:off x="4094280" y="580248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7" name="Line 12"/>
          <p:cNvSpPr/>
          <p:nvPr/>
        </p:nvSpPr>
        <p:spPr>
          <a:xfrm flipV="1">
            <a:off x="4419000" y="5795640"/>
            <a:ext cx="25200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8" name="Line 13"/>
          <p:cNvSpPr/>
          <p:nvPr/>
        </p:nvSpPr>
        <p:spPr>
          <a:xfrm flipV="1">
            <a:off x="472392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49" name="Line 14"/>
          <p:cNvSpPr/>
          <p:nvPr/>
        </p:nvSpPr>
        <p:spPr>
          <a:xfrm flipV="1">
            <a:off x="5042160" y="5795640"/>
            <a:ext cx="251640" cy="331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50" name="Line 15"/>
          <p:cNvSpPr/>
          <p:nvPr/>
        </p:nvSpPr>
        <p:spPr>
          <a:xfrm flipV="1">
            <a:off x="4452480" y="5090760"/>
            <a:ext cx="73800" cy="2620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1" name="CustomShape 16"/>
          <p:cNvSpPr/>
          <p:nvPr/>
        </p:nvSpPr>
        <p:spPr>
          <a:xfrm>
            <a:off x="4471920" y="498168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2" name="Line 17"/>
          <p:cNvSpPr/>
          <p:nvPr/>
        </p:nvSpPr>
        <p:spPr>
          <a:xfrm>
            <a:off x="4463640" y="4720680"/>
            <a:ext cx="62640" cy="260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4304880" y="427968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4" name="Line 19"/>
          <p:cNvSpPr/>
          <p:nvPr/>
        </p:nvSpPr>
        <p:spPr>
          <a:xfrm flipH="1" flipV="1">
            <a:off x="4446000" y="3974400"/>
            <a:ext cx="6480" cy="3117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5" name="CustomShape 20"/>
          <p:cNvSpPr/>
          <p:nvPr/>
        </p:nvSpPr>
        <p:spPr>
          <a:xfrm>
            <a:off x="4395600" y="386928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 rot="20239200">
            <a:off x="4260960" y="320940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7562000"/>
          </a:gradFill>
          <a:ln w="9360">
            <a:solidFill>
              <a:srgbClr val="000000"/>
            </a:solidFill>
            <a:round/>
          </a:ln>
        </p:spPr>
      </p:sp>
      <p:sp>
        <p:nvSpPr>
          <p:cNvPr id="57" name="Line 22"/>
          <p:cNvSpPr/>
          <p:nvPr/>
        </p:nvSpPr>
        <p:spPr>
          <a:xfrm flipH="1">
            <a:off x="3977280" y="3490920"/>
            <a:ext cx="296280" cy="1202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8" name="Line 23"/>
          <p:cNvSpPr/>
          <p:nvPr/>
        </p:nvSpPr>
        <p:spPr>
          <a:xfrm flipH="1">
            <a:off x="2624760" y="4102200"/>
            <a:ext cx="250920" cy="2995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59" name="CustomShape 24"/>
          <p:cNvSpPr/>
          <p:nvPr/>
        </p:nvSpPr>
        <p:spPr>
          <a:xfrm rot="18763800">
            <a:off x="3903840" y="3552840"/>
            <a:ext cx="108720" cy="10872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9038000"/>
          </a:gradFill>
          <a:ln w="9360">
            <a:solidFill>
              <a:srgbClr val="46aac4"/>
            </a:solidFill>
            <a:round/>
          </a:ln>
        </p:spPr>
      </p:sp>
      <p:sp>
        <p:nvSpPr>
          <p:cNvPr id="60" name="Line 25"/>
          <p:cNvSpPr/>
          <p:nvPr/>
        </p:nvSpPr>
        <p:spPr>
          <a:xfrm flipH="1">
            <a:off x="3654720" y="3647520"/>
            <a:ext cx="267120" cy="21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1" name="CustomShape 26"/>
          <p:cNvSpPr/>
          <p:nvPr/>
        </p:nvSpPr>
        <p:spPr>
          <a:xfrm rot="15030000">
            <a:off x="3307320" y="3698280"/>
            <a:ext cx="316800" cy="44064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164000"/>
          </a:gradFill>
          <a:ln w="9360">
            <a:solidFill>
              <a:srgbClr val="46aac4"/>
            </a:solidFill>
            <a:round/>
          </a:ln>
        </p:spPr>
      </p:sp>
      <p:sp>
        <p:nvSpPr>
          <p:cNvPr id="62" name="Line 27"/>
          <p:cNvSpPr/>
          <p:nvPr/>
        </p:nvSpPr>
        <p:spPr>
          <a:xfrm flipH="1">
            <a:off x="2901960" y="3992400"/>
            <a:ext cx="356040" cy="950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 rot="18763800">
            <a:off x="2824200" y="4033800"/>
            <a:ext cx="108720" cy="10872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19038000"/>
          </a:gradFill>
          <a:ln w="9360">
            <a:solidFill>
              <a:srgbClr val="46aac4"/>
            </a:solidFill>
            <a:round/>
          </a:ln>
        </p:spPr>
      </p:sp>
      <p:sp>
        <p:nvSpPr>
          <p:cNvPr id="64" name="CustomShape 29"/>
          <p:cNvSpPr/>
          <p:nvPr/>
        </p:nvSpPr>
        <p:spPr>
          <a:xfrm rot="12369600">
            <a:off x="2409480" y="4334040"/>
            <a:ext cx="316800" cy="44064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3828000"/>
          </a:gradFill>
          <a:ln w="9360">
            <a:solidFill>
              <a:srgbClr val="46aac4"/>
            </a:solidFill>
            <a:round/>
          </a:ln>
        </p:spPr>
      </p:sp>
      <p:sp>
        <p:nvSpPr>
          <p:cNvPr id="65" name="Line 30"/>
          <p:cNvSpPr/>
          <p:nvPr/>
        </p:nvSpPr>
        <p:spPr>
          <a:xfrm flipH="1">
            <a:off x="2279880" y="4752360"/>
            <a:ext cx="190440" cy="3034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6" name="Line 31"/>
          <p:cNvSpPr/>
          <p:nvPr/>
        </p:nvSpPr>
        <p:spPr>
          <a:xfrm flipH="1">
            <a:off x="935640" y="3332880"/>
            <a:ext cx="288360" cy="232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7" name="Line 32"/>
          <p:cNvSpPr/>
          <p:nvPr/>
        </p:nvSpPr>
        <p:spPr>
          <a:xfrm flipH="1">
            <a:off x="871200" y="3609000"/>
            <a:ext cx="29880" cy="38988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964080" y="4404240"/>
            <a:ext cx="306360" cy="1569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69" name="Line 34"/>
          <p:cNvSpPr/>
          <p:nvPr/>
        </p:nvSpPr>
        <p:spPr>
          <a:xfrm>
            <a:off x="1913400" y="5023080"/>
            <a:ext cx="351000" cy="34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 rot="16630800">
            <a:off x="2220840" y="5011560"/>
            <a:ext cx="108720" cy="108720"/>
          </a:xfrm>
          <a:prstGeom prst="ellipse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1174000"/>
          </a:gradFill>
          <a:ln w="9360">
            <a:solidFill>
              <a:srgbClr val="46aac4"/>
            </a:solidFill>
            <a:round/>
          </a:ln>
        </p:spPr>
      </p:sp>
      <p:sp>
        <p:nvSpPr>
          <p:cNvPr id="71" name="CustomShape 36"/>
          <p:cNvSpPr/>
          <p:nvPr/>
        </p:nvSpPr>
        <p:spPr>
          <a:xfrm rot="17449800">
            <a:off x="1575720" y="4730400"/>
            <a:ext cx="316800" cy="440640"/>
          </a:xfrm>
          <a:prstGeom prst="rect">
            <a:avLst/>
          </a:prstGeom>
          <a:gradFill>
            <a:gsLst>
              <a:gs pos="0">
                <a:srgbClr val="bfecff"/>
              </a:gs>
              <a:gs pos="100000">
                <a:srgbClr val="e6f7ff"/>
              </a:gs>
            </a:gsLst>
            <a:lin ang="20352000"/>
          </a:gradFill>
          <a:ln w="9360">
            <a:solidFill>
              <a:srgbClr val="46aac4"/>
            </a:solidFill>
            <a:round/>
          </a:ln>
        </p:spPr>
      </p:sp>
      <p:sp>
        <p:nvSpPr>
          <p:cNvPr id="72" name="Line 37"/>
          <p:cNvSpPr/>
          <p:nvPr/>
        </p:nvSpPr>
        <p:spPr>
          <a:xfrm>
            <a:off x="1310040" y="4630320"/>
            <a:ext cx="218880" cy="2419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 rot="16630800">
            <a:off x="1233360" y="454140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7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 rot="20671800">
            <a:off x="748800" y="398268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7130000"/>
          </a:gradFill>
          <a:ln w="9360">
            <a:solidFill>
              <a:srgbClr val="be4b48"/>
            </a:solidFill>
            <a:round/>
          </a:ln>
        </p:spPr>
      </p:sp>
      <p:sp>
        <p:nvSpPr>
          <p:cNvPr id="75" name="CustomShape 40"/>
          <p:cNvSpPr/>
          <p:nvPr/>
        </p:nvSpPr>
        <p:spPr>
          <a:xfrm rot="16630800">
            <a:off x="843480" y="3522600"/>
            <a:ext cx="108720" cy="108720"/>
          </a:xfrm>
          <a:prstGeom prst="ellipse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21174000"/>
          </a:gradFill>
          <a:ln w="9360">
            <a:solidFill>
              <a:srgbClr val="be4b48"/>
            </a:solidFill>
            <a:round/>
          </a:ln>
        </p:spPr>
      </p:sp>
      <p:sp>
        <p:nvSpPr>
          <p:cNvPr id="76" name="CustomShape 41"/>
          <p:cNvSpPr/>
          <p:nvPr/>
        </p:nvSpPr>
        <p:spPr>
          <a:xfrm rot="14565000">
            <a:off x="1273320" y="3022200"/>
            <a:ext cx="316800" cy="440640"/>
          </a:xfrm>
          <a:prstGeom prst="rect">
            <a:avLst/>
          </a:prstGeom>
          <a:gradFill>
            <a:gsLst>
              <a:gs pos="0">
                <a:srgbClr val="ffc1be"/>
              </a:gs>
              <a:gs pos="100000">
                <a:srgbClr val="ffe5e5"/>
              </a:gs>
            </a:gsLst>
            <a:lin ang="1632000"/>
          </a:gradFill>
          <a:ln w="9360">
            <a:solidFill>
              <a:srgbClr val="be4b48"/>
            </a:solidFill>
            <a:round/>
          </a:ln>
        </p:spPr>
      </p:sp>
      <p:sp>
        <p:nvSpPr>
          <p:cNvPr id="77" name="CustomShape 42"/>
          <p:cNvSpPr/>
          <p:nvPr/>
        </p:nvSpPr>
        <p:spPr>
          <a:xfrm>
            <a:off x="4881240" y="327672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8" name="CustomShape 43"/>
          <p:cNvSpPr/>
          <p:nvPr/>
        </p:nvSpPr>
        <p:spPr>
          <a:xfrm rot="5400000">
            <a:off x="5414760" y="318096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08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79" name="CustomShape 44"/>
          <p:cNvSpPr/>
          <p:nvPr/>
        </p:nvSpPr>
        <p:spPr>
          <a:xfrm>
            <a:off x="6167160" y="3229200"/>
            <a:ext cx="108720" cy="108720"/>
          </a:xfrm>
          <a:prstGeom prst="ellipse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</p:sp>
      <p:sp>
        <p:nvSpPr>
          <p:cNvPr id="80" name="CustomShape 45"/>
          <p:cNvSpPr/>
          <p:nvPr/>
        </p:nvSpPr>
        <p:spPr>
          <a:xfrm rot="583800">
            <a:off x="6147360" y="2494440"/>
            <a:ext cx="316800" cy="4406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5612000"/>
          </a:gradFill>
          <a:ln w="9360">
            <a:solidFill>
              <a:srgbClr val="000000"/>
            </a:solidFill>
            <a:round/>
          </a:ln>
        </p:spPr>
      </p:sp>
      <p:sp>
        <p:nvSpPr>
          <p:cNvPr id="81" name="CustomShape 46"/>
          <p:cNvSpPr/>
          <p:nvPr/>
        </p:nvSpPr>
        <p:spPr>
          <a:xfrm flipH="1" flipV="1">
            <a:off x="6544080" y="2918880"/>
            <a:ext cx="679680" cy="13788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2" name="CustomShape 47"/>
          <p:cNvSpPr/>
          <p:nvPr/>
        </p:nvSpPr>
        <p:spPr>
          <a:xfrm flipH="1" flipV="1">
            <a:off x="5758560" y="3610440"/>
            <a:ext cx="1008000" cy="6793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3" name="CustomShape 48"/>
          <p:cNvSpPr/>
          <p:nvPr/>
        </p:nvSpPr>
        <p:spPr>
          <a:xfrm>
            <a:off x="6494040" y="4278240"/>
            <a:ext cx="2120760" cy="6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getTransform():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Zero Operations</a:t>
            </a:r>
            <a:endParaRPr/>
          </a:p>
        </p:txBody>
      </p:sp>
      <p:sp>
        <p:nvSpPr>
          <p:cNvPr id="84" name="CustomShape 49"/>
          <p:cNvSpPr/>
          <p:nvPr/>
        </p:nvSpPr>
        <p:spPr>
          <a:xfrm flipH="1" flipV="1">
            <a:off x="4726800" y="3622320"/>
            <a:ext cx="1765080" cy="76644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5" name="CustomShape 50"/>
          <p:cNvSpPr/>
          <p:nvPr/>
        </p:nvSpPr>
        <p:spPr>
          <a:xfrm flipH="1" flipV="1">
            <a:off x="4715280" y="4501440"/>
            <a:ext cx="1776960" cy="1987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6" name="CustomShape 51"/>
          <p:cNvSpPr/>
          <p:nvPr/>
        </p:nvSpPr>
        <p:spPr>
          <a:xfrm flipH="1">
            <a:off x="4739040" y="4937760"/>
            <a:ext cx="1753200" cy="630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87" name="CustomShape 52"/>
          <p:cNvSpPr/>
          <p:nvPr/>
        </p:nvSpPr>
        <p:spPr>
          <a:xfrm flipH="1">
            <a:off x="1819800" y="2908080"/>
            <a:ext cx="784800" cy="1746000"/>
          </a:xfrm>
          <a:prstGeom prst="straightConnector1">
            <a:avLst/>
          </a:prstGeom>
          <a:noFill/>
          <a:ln w="25560">
            <a:solidFill>
              <a:srgbClr val="f79646"/>
            </a:solidFill>
            <a:round/>
            <a:tailEnd len="med" type="arrow" w="med"/>
          </a:ln>
        </p:spPr>
      </p:sp>
      <p:sp>
        <p:nvSpPr>
          <p:cNvPr id="88" name="CustomShape 53"/>
          <p:cNvSpPr/>
          <p:nvPr/>
        </p:nvSpPr>
        <p:spPr>
          <a:xfrm>
            <a:off x="1886400" y="2229480"/>
            <a:ext cx="2669040" cy="69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getTransform():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 Matrix Operations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