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 flipH="1">
            <a:off x="6245640" y="289980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7" name="Line 2"/>
          <p:cNvSpPr/>
          <p:nvPr/>
        </p:nvSpPr>
        <p:spPr>
          <a:xfrm flipH="1">
            <a:off x="5797800" y="329004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8" name="Line 3"/>
          <p:cNvSpPr/>
          <p:nvPr/>
        </p:nvSpPr>
        <p:spPr>
          <a:xfrm flipH="1" flipV="1">
            <a:off x="4978800" y="332532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9" name="Line 4"/>
          <p:cNvSpPr/>
          <p:nvPr/>
        </p:nvSpPr>
        <p:spPr>
          <a:xfrm flipH="1">
            <a:off x="4578840" y="332820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0" name="Line 5"/>
          <p:cNvSpPr/>
          <p:nvPr/>
        </p:nvSpPr>
        <p:spPr>
          <a:xfrm flipH="1">
            <a:off x="4462920" y="363348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4314600" y="53532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2" name="Line 7"/>
          <p:cNvSpPr/>
          <p:nvPr/>
        </p:nvSpPr>
        <p:spPr>
          <a:xfrm>
            <a:off x="3286800" y="578232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3" name="Line 8"/>
          <p:cNvSpPr/>
          <p:nvPr/>
        </p:nvSpPr>
        <p:spPr>
          <a:xfrm flipV="1">
            <a:off x="3485520" y="578232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4" name="Line 9"/>
          <p:cNvSpPr/>
          <p:nvPr/>
        </p:nvSpPr>
        <p:spPr>
          <a:xfrm flipV="1">
            <a:off x="3810240" y="5802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5" name="Line 10"/>
          <p:cNvSpPr/>
          <p:nvPr/>
        </p:nvSpPr>
        <p:spPr>
          <a:xfrm flipV="1">
            <a:off x="4114800" y="5802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6" name="Line 11"/>
          <p:cNvSpPr/>
          <p:nvPr/>
        </p:nvSpPr>
        <p:spPr>
          <a:xfrm flipV="1">
            <a:off x="4439520" y="579564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12"/>
          <p:cNvSpPr/>
          <p:nvPr/>
        </p:nvSpPr>
        <p:spPr>
          <a:xfrm flipV="1">
            <a:off x="474444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3"/>
          <p:cNvSpPr/>
          <p:nvPr/>
        </p:nvSpPr>
        <p:spPr>
          <a:xfrm flipV="1">
            <a:off x="506268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4"/>
          <p:cNvSpPr/>
          <p:nvPr/>
        </p:nvSpPr>
        <p:spPr>
          <a:xfrm flipV="1">
            <a:off x="4473000" y="509076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4492440" y="498168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1" name="Line 16"/>
          <p:cNvSpPr/>
          <p:nvPr/>
        </p:nvSpPr>
        <p:spPr>
          <a:xfrm>
            <a:off x="4484160" y="472068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4325400" y="427968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3" name="Line 18"/>
          <p:cNvSpPr/>
          <p:nvPr/>
        </p:nvSpPr>
        <p:spPr>
          <a:xfrm flipH="1" flipV="1">
            <a:off x="4466520" y="397440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4" name="CustomShape 19"/>
          <p:cNvSpPr/>
          <p:nvPr/>
        </p:nvSpPr>
        <p:spPr>
          <a:xfrm>
            <a:off x="4416120" y="386928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5" name="CustomShape 20"/>
          <p:cNvSpPr/>
          <p:nvPr/>
        </p:nvSpPr>
        <p:spPr>
          <a:xfrm rot="20239200">
            <a:off x="4281480" y="32094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56" name="Line 21"/>
          <p:cNvSpPr/>
          <p:nvPr/>
        </p:nvSpPr>
        <p:spPr>
          <a:xfrm flipH="1">
            <a:off x="3997800" y="349092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7" name="Line 22"/>
          <p:cNvSpPr/>
          <p:nvPr/>
        </p:nvSpPr>
        <p:spPr>
          <a:xfrm flipH="1">
            <a:off x="2645280" y="410220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8" name="CustomShape 23"/>
          <p:cNvSpPr/>
          <p:nvPr/>
        </p:nvSpPr>
        <p:spPr>
          <a:xfrm rot="18763800">
            <a:off x="3924360" y="355284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59" name="Line 24"/>
          <p:cNvSpPr/>
          <p:nvPr/>
        </p:nvSpPr>
        <p:spPr>
          <a:xfrm flipH="1">
            <a:off x="3675240" y="364752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0" name="CustomShape 25"/>
          <p:cNvSpPr/>
          <p:nvPr/>
        </p:nvSpPr>
        <p:spPr>
          <a:xfrm rot="15030000">
            <a:off x="3327840" y="369828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164000"/>
          </a:gradFill>
          <a:ln w="9360">
            <a:solidFill>
              <a:srgbClr val="000000"/>
            </a:solidFill>
            <a:round/>
          </a:ln>
        </p:spPr>
      </p:sp>
      <p:sp>
        <p:nvSpPr>
          <p:cNvPr id="61" name="Line 26"/>
          <p:cNvSpPr/>
          <p:nvPr/>
        </p:nvSpPr>
        <p:spPr>
          <a:xfrm flipH="1">
            <a:off x="2922480" y="399240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2" name="CustomShape 27"/>
          <p:cNvSpPr/>
          <p:nvPr/>
        </p:nvSpPr>
        <p:spPr>
          <a:xfrm rot="18763800">
            <a:off x="2844720" y="403380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 rot="12369600">
            <a:off x="2430000" y="433404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382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4" name="Line 29"/>
          <p:cNvSpPr/>
          <p:nvPr/>
        </p:nvSpPr>
        <p:spPr>
          <a:xfrm flipH="1">
            <a:off x="2300400" y="475236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5" name="Line 30"/>
          <p:cNvSpPr/>
          <p:nvPr/>
        </p:nvSpPr>
        <p:spPr>
          <a:xfrm flipH="1">
            <a:off x="956160" y="333288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Line 31"/>
          <p:cNvSpPr/>
          <p:nvPr/>
        </p:nvSpPr>
        <p:spPr>
          <a:xfrm flipH="1">
            <a:off x="891720" y="360900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7" name="Line 32"/>
          <p:cNvSpPr/>
          <p:nvPr/>
        </p:nvSpPr>
        <p:spPr>
          <a:xfrm>
            <a:off x="984600" y="440424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1933920" y="502308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CustomShape 34"/>
          <p:cNvSpPr/>
          <p:nvPr/>
        </p:nvSpPr>
        <p:spPr>
          <a:xfrm rot="16630800">
            <a:off x="2241360" y="501156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1174000"/>
          </a:gradFill>
          <a:ln w="9360">
            <a:solidFill>
              <a:srgbClr val="000000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 rot="17449800">
            <a:off x="1596240" y="47304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0352000"/>
          </a:gradFill>
          <a:ln w="9360">
            <a:solidFill>
              <a:srgbClr val="000000"/>
            </a:solidFill>
            <a:round/>
          </a:ln>
        </p:spPr>
      </p:sp>
      <p:sp>
        <p:nvSpPr>
          <p:cNvPr id="71" name="Line 36"/>
          <p:cNvSpPr/>
          <p:nvPr/>
        </p:nvSpPr>
        <p:spPr>
          <a:xfrm>
            <a:off x="1330560" y="463032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 rot="16630800">
            <a:off x="1253880" y="4541400"/>
            <a:ext cx="108720" cy="10872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1174000"/>
          </a:gradFill>
          <a:ln w="9360">
            <a:solidFill>
              <a:srgbClr val="46aac4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 rot="20671800">
            <a:off x="769320" y="3982680"/>
            <a:ext cx="316800" cy="44064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7130000"/>
          </a:gradFill>
          <a:ln w="9360">
            <a:solidFill>
              <a:srgbClr val="46aac4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 rot="16630800">
            <a:off x="864000" y="3522600"/>
            <a:ext cx="108720" cy="10872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1174000"/>
          </a:gradFill>
          <a:ln w="9360">
            <a:solidFill>
              <a:srgbClr val="46aac4"/>
            </a:solidFill>
            <a:round/>
          </a:ln>
        </p:spPr>
      </p:sp>
      <p:sp>
        <p:nvSpPr>
          <p:cNvPr id="75" name="CustomShape 40"/>
          <p:cNvSpPr/>
          <p:nvPr/>
        </p:nvSpPr>
        <p:spPr>
          <a:xfrm rot="14565000">
            <a:off x="1293840" y="3022200"/>
            <a:ext cx="316800" cy="44064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32000"/>
          </a:gradFill>
          <a:ln w="9360">
            <a:solidFill>
              <a:srgbClr val="46aac4"/>
            </a:solidFill>
            <a:round/>
          </a:ln>
        </p:spPr>
      </p:sp>
      <p:sp>
        <p:nvSpPr>
          <p:cNvPr id="76" name="CustomShape 41"/>
          <p:cNvSpPr/>
          <p:nvPr/>
        </p:nvSpPr>
        <p:spPr>
          <a:xfrm>
            <a:off x="4901760" y="327672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7" name="CustomShape 42"/>
          <p:cNvSpPr/>
          <p:nvPr/>
        </p:nvSpPr>
        <p:spPr>
          <a:xfrm rot="5400000">
            <a:off x="5435280" y="318096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8" name="CustomShape 43"/>
          <p:cNvSpPr/>
          <p:nvPr/>
        </p:nvSpPr>
        <p:spPr>
          <a:xfrm>
            <a:off x="6187680" y="322920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9" name="CustomShape 44"/>
          <p:cNvSpPr/>
          <p:nvPr/>
        </p:nvSpPr>
        <p:spPr>
          <a:xfrm rot="583800">
            <a:off x="6167880" y="249444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0" name="CustomShape 45"/>
          <p:cNvSpPr/>
          <p:nvPr/>
        </p:nvSpPr>
        <p:spPr>
          <a:xfrm flipH="1">
            <a:off x="1755000" y="2560320"/>
            <a:ext cx="874800" cy="51840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1" name="CustomShape 46"/>
          <p:cNvSpPr/>
          <p:nvPr/>
        </p:nvSpPr>
        <p:spPr>
          <a:xfrm>
            <a:off x="2652120" y="2099160"/>
            <a:ext cx="246852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getTransform():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 Matrix Operations</a:t>
            </a:r>
            <a:endParaRPr/>
          </a:p>
        </p:txBody>
      </p:sp>
      <p:sp>
        <p:nvSpPr>
          <p:cNvPr id="82" name="CustomShape 47"/>
          <p:cNvSpPr/>
          <p:nvPr/>
        </p:nvSpPr>
        <p:spPr>
          <a:xfrm>
            <a:off x="548640" y="1828800"/>
            <a:ext cx="7954920" cy="4480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83" name="CustomShape 48"/>
          <p:cNvSpPr/>
          <p:nvPr/>
        </p:nvSpPr>
        <p:spPr>
          <a:xfrm flipH="1" flipV="1">
            <a:off x="6552360" y="2921760"/>
            <a:ext cx="679680" cy="13788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4" name="CustomShape 49"/>
          <p:cNvSpPr/>
          <p:nvPr/>
        </p:nvSpPr>
        <p:spPr>
          <a:xfrm flipH="1" flipV="1">
            <a:off x="5766840" y="3613320"/>
            <a:ext cx="1008000" cy="6793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5" name="CustomShape 50"/>
          <p:cNvSpPr/>
          <p:nvPr/>
        </p:nvSpPr>
        <p:spPr>
          <a:xfrm>
            <a:off x="6502320" y="4281120"/>
            <a:ext cx="2120760" cy="6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getTransform():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Operations</a:t>
            </a:r>
            <a:endParaRPr/>
          </a:p>
        </p:txBody>
      </p:sp>
      <p:sp>
        <p:nvSpPr>
          <p:cNvPr id="86" name="CustomShape 51"/>
          <p:cNvSpPr/>
          <p:nvPr/>
        </p:nvSpPr>
        <p:spPr>
          <a:xfrm flipH="1" flipV="1">
            <a:off x="4735080" y="3625200"/>
            <a:ext cx="1765080" cy="7664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7" name="CustomShape 52"/>
          <p:cNvSpPr/>
          <p:nvPr/>
        </p:nvSpPr>
        <p:spPr>
          <a:xfrm flipH="1" flipV="1">
            <a:off x="4723560" y="4504320"/>
            <a:ext cx="1776960" cy="198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8" name="CustomShape 53"/>
          <p:cNvSpPr/>
          <p:nvPr/>
        </p:nvSpPr>
        <p:spPr>
          <a:xfrm flipH="1">
            <a:off x="4747320" y="4940640"/>
            <a:ext cx="1753200" cy="630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