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0" d="100"/>
          <a:sy n="240" d="100"/>
        </p:scale>
        <p:origin x="-80" y="2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C316-90AA-4D44-A338-E2EE3D58A124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7F6D-AE22-8343-91F6-66E7035F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737207" y="2298220"/>
            <a:ext cx="5385078" cy="2439334"/>
            <a:chOff x="737207" y="2306576"/>
            <a:chExt cx="5385078" cy="2439334"/>
          </a:xfrm>
        </p:grpSpPr>
        <p:sp>
          <p:nvSpPr>
            <p:cNvPr id="14" name="Rectangle 13"/>
            <p:cNvSpPr/>
            <p:nvPr/>
          </p:nvSpPr>
          <p:spPr>
            <a:xfrm>
              <a:off x="2637949" y="2306576"/>
              <a:ext cx="1219054" cy="1744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25213" y="2992995"/>
              <a:ext cx="664436" cy="420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</a:rPr>
                <a:t>action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</a:rPr>
                <a:t>queue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5220" y="2991001"/>
              <a:ext cx="888052" cy="430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</a:rPr>
                <a:t>cloth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</a:rPr>
                <a:t>simulation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37949" y="4371896"/>
              <a:ext cx="1219054" cy="374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</a:rPr>
                <a:t>collision</a:t>
              </a:r>
              <a:r>
                <a:rPr lang="en-US" sz="1200" dirty="0" smtClean="0">
                  <a:solidFill>
                    <a:schemeClr val="tx1"/>
                  </a:solidFill>
                </a:rPr>
                <a:t>-</a:t>
              </a:r>
              <a:r>
                <a:rPr lang="en-US" sz="1200" dirty="0">
                  <a:solidFill>
                    <a:schemeClr val="tx1"/>
                  </a:solidFill>
                  <a:latin typeface="Times New Roman"/>
                </a:rPr>
                <a:t>free IK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30123" y="3150511"/>
              <a:ext cx="835546" cy="350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</a:rPr>
                <a:t>alignment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0123" y="3632454"/>
              <a:ext cx="835546" cy="350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</a:rPr>
                <a:t>traversal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30123" y="2686579"/>
              <a:ext cx="835546" cy="350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</a:rPr>
                <a:t>tracking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37949" y="2306576"/>
              <a:ext cx="1172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</a:rPr>
                <a:t>dressing control</a:t>
              </a:r>
            </a:p>
          </p:txBody>
        </p:sp>
        <p:cxnSp>
          <p:nvCxnSpPr>
            <p:cNvPr id="17" name="Straight Arrow Connector 16"/>
            <p:cNvCxnSpPr>
              <a:stCxn id="29" idx="3"/>
              <a:endCxn id="8" idx="1"/>
            </p:cNvCxnSpPr>
            <p:nvPr/>
          </p:nvCxnSpPr>
          <p:spPr>
            <a:xfrm flipV="1">
              <a:off x="1518704" y="3203073"/>
              <a:ext cx="206509" cy="3181"/>
            </a:xfrm>
            <a:prstGeom prst="straightConnector1">
              <a:avLst/>
            </a:prstGeom>
            <a:ln w="12700">
              <a:solidFill>
                <a:srgbClr val="0D0D0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</p:cNvCxnSpPr>
            <p:nvPr/>
          </p:nvCxnSpPr>
          <p:spPr>
            <a:xfrm>
              <a:off x="2389649" y="3203073"/>
              <a:ext cx="248300" cy="3181"/>
            </a:xfrm>
            <a:prstGeom prst="straightConnector1">
              <a:avLst/>
            </a:prstGeom>
            <a:ln w="12700">
              <a:solidFill>
                <a:srgbClr val="0D0D0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9" idx="1"/>
            </p:cNvCxnSpPr>
            <p:nvPr/>
          </p:nvCxnSpPr>
          <p:spPr>
            <a:xfrm>
              <a:off x="3857003" y="3206254"/>
              <a:ext cx="268217" cy="0"/>
            </a:xfrm>
            <a:prstGeom prst="straightConnector1">
              <a:avLst/>
            </a:prstGeom>
            <a:ln w="12700">
              <a:solidFill>
                <a:srgbClr val="0D0D0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31" idx="1"/>
            </p:cNvCxnSpPr>
            <p:nvPr/>
          </p:nvCxnSpPr>
          <p:spPr>
            <a:xfrm flipV="1">
              <a:off x="5013272" y="3203405"/>
              <a:ext cx="290084" cy="2849"/>
            </a:xfrm>
            <a:prstGeom prst="straightConnector1">
              <a:avLst/>
            </a:prstGeom>
            <a:ln w="12700">
              <a:solidFill>
                <a:srgbClr val="0D0D0D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7207" y="2606089"/>
              <a:ext cx="7814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garment</a:t>
              </a:r>
            </a:p>
            <a:p>
              <a:endParaRPr lang="en-US" sz="1200" dirty="0" smtClean="0"/>
            </a:p>
            <a:p>
              <a:r>
                <a:rPr lang="en-US" sz="1200" dirty="0">
                  <a:latin typeface="Times New Roman"/>
                </a:rPr>
                <a:t>skeleton</a:t>
              </a:r>
            </a:p>
            <a:p>
              <a:endParaRPr lang="en-US" sz="1200" dirty="0" smtClean="0"/>
            </a:p>
            <a:p>
              <a:r>
                <a:rPr lang="en-US" sz="1200" dirty="0">
                  <a:latin typeface="Times New Roman"/>
                </a:rPr>
                <a:t>reference </a:t>
              </a:r>
            </a:p>
            <a:p>
              <a:r>
                <a:rPr lang="en-US" sz="1200" dirty="0">
                  <a:latin typeface="Times New Roman"/>
                </a:rPr>
                <a:t>motion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03356" y="2972572"/>
              <a:ext cx="818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</a:rPr>
                <a:t>dressing</a:t>
              </a:r>
            </a:p>
            <a:p>
              <a:r>
                <a:rPr lang="en-US" sz="1200" dirty="0">
                  <a:latin typeface="Times New Roman"/>
                </a:rPr>
                <a:t>animation</a:t>
              </a:r>
            </a:p>
          </p:txBody>
        </p:sp>
        <p:cxnSp>
          <p:nvCxnSpPr>
            <p:cNvPr id="52" name="Straight Arrow Connector 51"/>
            <p:cNvCxnSpPr>
              <a:stCxn id="14" idx="2"/>
              <a:endCxn id="10" idx="0"/>
            </p:cNvCxnSpPr>
            <p:nvPr/>
          </p:nvCxnSpPr>
          <p:spPr>
            <a:xfrm>
              <a:off x="3247476" y="4051189"/>
              <a:ext cx="0" cy="320707"/>
            </a:xfrm>
            <a:prstGeom prst="straightConnector1">
              <a:avLst/>
            </a:prstGeom>
            <a:ln w="12700"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endCxn id="8" idx="0"/>
            </p:cNvCxnSpPr>
            <p:nvPr/>
          </p:nvCxnSpPr>
          <p:spPr>
            <a:xfrm rot="10800000">
              <a:off x="2057432" y="2992995"/>
              <a:ext cx="3031041" cy="210078"/>
            </a:xfrm>
            <a:prstGeom prst="bentConnector4">
              <a:avLst>
                <a:gd name="adj1" fmla="val -137"/>
                <a:gd name="adj2" fmla="val 530992"/>
              </a:avLst>
            </a:prstGeom>
            <a:ln w="1270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64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Tan</dc:creator>
  <cp:lastModifiedBy>Jie Tan</cp:lastModifiedBy>
  <cp:revision>4</cp:revision>
  <dcterms:created xsi:type="dcterms:W3CDTF">2015-01-13T19:14:16Z</dcterms:created>
  <dcterms:modified xsi:type="dcterms:W3CDTF">2015-01-13T19:59:05Z</dcterms:modified>
</cp:coreProperties>
</file>