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24" y="32"/>
      </p:cViewPr>
      <p:guideLst>
        <p:guide orient="horz" pos="2160"/>
        <p:guide pos="3840"/>
        <p:guide pos="7469"/>
        <p:guide orient="horz" pos="4088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5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6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7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7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6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6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41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2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9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78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9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8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0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7B2743-D7A4-44E0-9B47-AF91594DBCF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32E1F1-58B3-4738-B779-C16CF47D7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4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7577" y="1843950"/>
            <a:ext cx="109568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名稱 </a:t>
            </a:r>
            <a:r>
              <a:rPr lang="en-US" altLang="zh-TW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:</a:t>
            </a:r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 冷爆的月亮伊布</a:t>
            </a:r>
            <a:r>
              <a:rPr lang="en-US" altLang="zh-TW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(Frozen </a:t>
            </a:r>
            <a:r>
              <a:rPr lang="en-US" altLang="zh-TW" sz="4000" dirty="0" err="1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Eevee</a:t>
            </a:r>
            <a:r>
              <a:rPr lang="en-US" altLang="zh-TW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)</a:t>
            </a:r>
          </a:p>
          <a:p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在新竹的月亮伊布</a:t>
            </a:r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覺得冷於是在原地三段式抖動</a:t>
            </a:r>
            <a:endParaRPr lang="en-US" altLang="zh-TW" sz="4000" dirty="0" smtClean="0">
              <a:latin typeface="王漢宗中隸書繁" panose="02000500000000000000" pitchFamily="2" charset="-120"/>
              <a:ea typeface="王漢宗中隸書繁" panose="02000500000000000000" pitchFamily="2" charset="-120"/>
            </a:endParaRPr>
          </a:p>
          <a:p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然後因為劇烈抖動而產生巨大能量而發光</a:t>
            </a:r>
            <a:r>
              <a:rPr lang="en-US" altLang="zh-TW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!!</a:t>
            </a:r>
          </a:p>
          <a:p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匯聚能量壓縮之後變成煙火發射似的往上飛</a:t>
            </a:r>
            <a:endParaRPr lang="en-US" altLang="zh-TW" sz="4000" dirty="0" smtClean="0">
              <a:latin typeface="王漢宗中隸書繁" panose="02000500000000000000" pitchFamily="2" charset="-120"/>
              <a:ea typeface="王漢宗中隸書繁" panose="02000500000000000000" pitchFamily="2" charset="-120"/>
            </a:endParaRPr>
          </a:p>
          <a:p>
            <a:r>
              <a:rPr lang="zh-TW" altLang="en-US" sz="4000" dirty="0" smtClean="0"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最後的碎片是冷爆的月亮伊布煙火</a:t>
            </a:r>
            <a:r>
              <a:rPr lang="zh-TW" altLang="en-US" sz="40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✿</a:t>
            </a:r>
            <a:r>
              <a:rPr lang="zh-TW" altLang="en-US" sz="4000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✿ ✿</a:t>
            </a:r>
            <a:endParaRPr lang="en-US" altLang="zh-TW" sz="4000" dirty="0" smtClean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5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5978" y="368300"/>
            <a:ext cx="55406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換掉原本伊布的皮，</a:t>
            </a:r>
            <a:endParaRPr lang="en-US" altLang="zh-TW" sz="3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SetoFont" panose="02000600000000000000" pitchFamily="2" charset="-120"/>
            </a:endParaRPr>
          </a:p>
          <a:p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改用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hw3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的</a:t>
            </a:r>
            <a:r>
              <a:rPr lang="en-US" altLang="zh-TW" sz="3500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P</a:t>
            </a:r>
            <a:r>
              <a:rPr lang="en-US" altLang="zh-TW" sz="3500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hong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 </a:t>
            </a:r>
            <a:r>
              <a:rPr lang="en-US" altLang="zh-TW" sz="3500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shader</a:t>
            </a:r>
            <a:endParaRPr lang="en-US" altLang="zh-TW" sz="3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  <a:cs typeface="SetoFont" panose="02000600000000000000" pitchFamily="2" charset="-120"/>
            </a:endParaRPr>
          </a:p>
          <a:p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看起來亮亮的比較生動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!!</a:t>
            </a:r>
            <a:endParaRPr lang="zh-TW" altLang="en-US" sz="35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SetoFont" panose="02000600000000000000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62" y="1222380"/>
            <a:ext cx="5760376" cy="47947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9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5979" y="368300"/>
            <a:ext cx="55400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Set Timer :</a:t>
            </a:r>
          </a:p>
          <a:p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用於</a:t>
            </a:r>
            <a:r>
              <a:rPr lang="en-US" altLang="zh-TW" sz="35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N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ormal sparkling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和</a:t>
            </a:r>
            <a:r>
              <a:rPr lang="en-US" altLang="zh-TW" sz="35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E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xplosion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SetoFont" panose="02000600000000000000" pitchFamily="2" charset="-120"/>
              </a:rPr>
              <a:t>的時間參數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00"/>
            <a:ext cx="5779268" cy="6121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67" y="4505093"/>
            <a:ext cx="3550933" cy="1984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16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76880"/>
            <a:ext cx="5761037" cy="9042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5979" y="368300"/>
            <a:ext cx="55400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</a:t>
            </a:r>
            <a:r>
              <a:rPr lang="en-US" altLang="zh-TW" sz="35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</a:t>
            </a:r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ormal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隨時間變色</a:t>
            </a:r>
            <a:r>
              <a:rPr lang="zh-TW" altLang="en-US" sz="35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、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製造閃爍感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，並利</a:t>
            </a:r>
            <a:r>
              <a:rPr lang="zh-TW" altLang="en-US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用三種三角函數來調色</a:t>
            </a:r>
            <a:endParaRPr lang="en-US" altLang="zh-TW" sz="35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6675"/>
            <a:ext cx="5753448" cy="33446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5979" y="368300"/>
            <a:ext cx="55400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Explosion!!!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3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29</TotalTime>
  <Words>111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Noto Sans CJK TC Light</vt:lpstr>
      <vt:lpstr>Noto Sans CJK TC Regular</vt:lpstr>
      <vt:lpstr>SetoFont</vt:lpstr>
      <vt:lpstr>王漢宗中隸書繁</vt:lpstr>
      <vt:lpstr>新細明體</vt:lpstr>
      <vt:lpstr>Arial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Karen</dc:creator>
  <cp:lastModifiedBy>Karen</cp:lastModifiedBy>
  <cp:revision>9</cp:revision>
  <dcterms:created xsi:type="dcterms:W3CDTF">2021-01-13T16:10:10Z</dcterms:created>
  <dcterms:modified xsi:type="dcterms:W3CDTF">2021-01-13T16:40:03Z</dcterms:modified>
</cp:coreProperties>
</file>