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2"/>
  </p:notesMasterIdLst>
  <p:sldIdLst>
    <p:sldId id="256" r:id="rId2"/>
    <p:sldId id="267" r:id="rId3"/>
    <p:sldId id="259" r:id="rId4"/>
    <p:sldId id="316" r:id="rId5"/>
    <p:sldId id="317" r:id="rId6"/>
    <p:sldId id="318" r:id="rId7"/>
    <p:sldId id="258" r:id="rId8"/>
    <p:sldId id="271" r:id="rId9"/>
    <p:sldId id="260" r:id="rId10"/>
    <p:sldId id="276" r:id="rId11"/>
    <p:sldId id="281" r:id="rId12"/>
    <p:sldId id="325" r:id="rId13"/>
    <p:sldId id="320" r:id="rId14"/>
    <p:sldId id="319" r:id="rId15"/>
    <p:sldId id="327" r:id="rId16"/>
    <p:sldId id="323" r:id="rId17"/>
    <p:sldId id="324" r:id="rId18"/>
    <p:sldId id="264" r:id="rId19"/>
    <p:sldId id="313" r:id="rId20"/>
    <p:sldId id="321" r:id="rId21"/>
  </p:sldIdLst>
  <p:sldSz cx="9144000" cy="5143500" type="screen16x9"/>
  <p:notesSz cx="6858000" cy="9144000"/>
  <p:embeddedFontLst>
    <p:embeddedFont>
      <p:font typeface="Anton" pitchFamily="2" charset="0"/>
      <p:regular r:id="rId23"/>
    </p:embeddedFont>
    <p:embeddedFont>
      <p:font typeface="Hind" panose="02000000000000000000" pitchFamily="2" charset="0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  <p:embeddedFont>
      <p:font typeface="Rubik" panose="020B0604020202020204" charset="-79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9C"/>
    <a:srgbClr val="BFBEE8"/>
    <a:srgbClr val="C961D1"/>
    <a:srgbClr val="A80000"/>
    <a:srgbClr val="FF4401"/>
    <a:srgbClr val="EFEFF8"/>
    <a:srgbClr val="7FECF7"/>
    <a:srgbClr val="838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82BCEB-9DB4-4EDC-AA1F-D4E1E9B9277D}">
  <a:tblStyle styleId="{9882BCEB-9DB4-4EDC-AA1F-D4E1E9B927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62-490F-94BA-D33A6DB3FECA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162-490F-94BA-D33A6DB3FECA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67-4A1C-B809-147445FB4C9A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67-4A1C-B809-147445FB4C9A}"/>
              </c:ext>
            </c:extLst>
          </c:dPt>
          <c:dLbls>
            <c:dLbl>
              <c:idx val="0"/>
              <c:layout>
                <c:manualLayout>
                  <c:x val="-0.24246131989478578"/>
                  <c:y val="-0.223054340662632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80,56%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162-490F-94BA-D33A6DB3FECA}"/>
                </c:ext>
              </c:extLst>
            </c:dLbl>
            <c:dLbl>
              <c:idx val="1"/>
              <c:layout>
                <c:manualLayout>
                  <c:x val="0.15072704331163722"/>
                  <c:y val="0.206749859490857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/>
                      <a:t>19,44%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07181159835055"/>
                      <c:h val="7.159604120840715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D162-490F-94BA-D33A6DB3FE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1"/>
                <c:pt idx="0">
                  <c:v>1º Tri</c:v>
                </c:pt>
              </c:strCache>
            </c:strRef>
          </c:cat>
          <c:val>
            <c:numRef>
              <c:f>Planilha1!$B$2:$B$5</c:f>
              <c:numCache>
                <c:formatCode>0.00%</c:formatCode>
                <c:ptCount val="4"/>
                <c:pt idx="0">
                  <c:v>0.80559999999999998</c:v>
                </c:pt>
                <c:pt idx="1">
                  <c:v>0.19439999999999999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2-490F-94BA-D33A6DB3FEC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Você concorda que as vacinas deveriam ser obrigatórias?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7726976"/>
        <c:axId val="137732864"/>
      </c:barChart>
      <c:catAx>
        <c:axId val="137726976"/>
        <c:scaling>
          <c:orientation val="minMax"/>
        </c:scaling>
        <c:delete val="0"/>
        <c:axPos val="b"/>
        <c:majorTickMark val="out"/>
        <c:minorTickMark val="none"/>
        <c:tickLblPos val="nextTo"/>
        <c:crossAx val="137732864"/>
        <c:crosses val="autoZero"/>
        <c:auto val="1"/>
        <c:lblAlgn val="ctr"/>
        <c:lblOffset val="100"/>
        <c:noMultiLvlLbl val="0"/>
      </c:catAx>
      <c:valAx>
        <c:axId val="137732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726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Quão</a:t>
            </a:r>
            <a:r>
              <a:rPr lang="pt-BR" baseline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importante você acredita que é manter um registro de vacinação atualizado?</a:t>
            </a:r>
            <a:endParaRPr lang="pt-BR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c:rich>
      </c:tx>
      <c:overlay val="0"/>
      <c:spPr>
        <a:effectLst>
          <a:outerShdw blurRad="50800" dist="50800" dir="5400000" algn="ctr" rotWithShape="0">
            <a:schemeClr val="tx1"/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23785389773789931"/>
          <c:y val="0.30421114208647521"/>
          <c:w val="0.72451735396847794"/>
          <c:h val="0.60792803990132616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743744"/>
        <c:axId val="137757824"/>
      </c:barChart>
      <c:catAx>
        <c:axId val="137743744"/>
        <c:scaling>
          <c:orientation val="minMax"/>
        </c:scaling>
        <c:delete val="1"/>
        <c:axPos val="l"/>
        <c:majorTickMark val="none"/>
        <c:minorTickMark val="none"/>
        <c:tickLblPos val="nextTo"/>
        <c:crossAx val="137757824"/>
        <c:crosses val="autoZero"/>
        <c:auto val="1"/>
        <c:lblAlgn val="ctr"/>
        <c:lblOffset val="100"/>
        <c:noMultiLvlLbl val="0"/>
      </c:catAx>
      <c:valAx>
        <c:axId val="13775782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377437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0555555555555555E-2"/>
          <c:y val="5.0925925925925923E-2"/>
          <c:w val="0.5805555555555556"/>
          <c:h val="0.89814814814814814"/>
        </c:manualLayout>
      </c:layout>
      <c:pie3DChart>
        <c:varyColors val="1"/>
        <c:ser>
          <c:idx val="0"/>
          <c:order val="0"/>
          <c:explosion val="25"/>
          <c:cat>
            <c:strRef>
              <c:f>Plan1!$A$1:$A$4</c:f>
              <c:strCache>
                <c:ptCount val="4"/>
                <c:pt idx="0">
                  <c:v>Por conta das mutações constantes do vírus</c:v>
                </c:pt>
                <c:pt idx="1">
                  <c:v>Para torna-la mais forte</c:v>
                </c:pt>
                <c:pt idx="2">
                  <c:v>Para adicionar mais ingredientes</c:v>
                </c:pt>
                <c:pt idx="3">
                  <c:v>Porque o vírus é sensível a luz</c:v>
                </c:pt>
              </c:strCache>
            </c:strRef>
          </c:cat>
          <c:val>
            <c:numRef>
              <c:f>Plan1!$B$1:$B$4</c:f>
              <c:numCache>
                <c:formatCode>General</c:formatCode>
                <c:ptCount val="4"/>
                <c:pt idx="0">
                  <c:v>25</c:v>
                </c:pt>
                <c:pt idx="1">
                  <c:v>9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51-4E9E-AC50-60506963B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59624466978845703"/>
          <c:y val="0.14017330224663091"/>
          <c:w val="0.35223084166629298"/>
          <c:h val="0.75221888164128747"/>
        </c:manualLayout>
      </c:layout>
      <c:overlay val="0"/>
      <c:txPr>
        <a:bodyPr/>
        <a:lstStyle/>
        <a:p>
          <a:pPr>
            <a:defRPr>
              <a:solidFill>
                <a:schemeClr val="bg2">
                  <a:lumMod val="10000"/>
                </a:schemeClr>
              </a:solidFill>
            </a:defRPr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7D-47BC-8B1E-5A2C64D9A0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27D-47BC-8B1E-5A2C64D9A0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38-45B4-A0AA-D6B34094AD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38-45B4-A0AA-D6B34094ADED}"/>
              </c:ext>
            </c:extLst>
          </c:dPt>
          <c:dLbls>
            <c:dLbl>
              <c:idx val="0"/>
              <c:layout>
                <c:manualLayout>
                  <c:x val="-0.28861458275622937"/>
                  <c:y val="-0.130068753165095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7D-47BC-8B1E-5A2C64D9A04D}"/>
                </c:ext>
              </c:extLst>
            </c:dLbl>
            <c:dLbl>
              <c:idx val="1"/>
              <c:layout>
                <c:manualLayout>
                  <c:x val="0.16773976161865481"/>
                  <c:y val="0.1808651196675682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7D-47BC-8B1E-5A2C64D9A0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Planilha1!$B$2:$B$5</c:f>
              <c:numCache>
                <c:formatCode>0.00%</c:formatCode>
                <c:ptCount val="4"/>
                <c:pt idx="0">
                  <c:v>0.752</c:v>
                </c:pt>
                <c:pt idx="1">
                  <c:v>0.248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7D-47BC-8B1E-5A2C64D9A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solidFill>
                  <a:schemeClr val="bg2">
                    <a:lumMod val="10000"/>
                  </a:schemeClr>
                </a:solidFill>
              </a:defRPr>
            </a:pPr>
            <a:r>
              <a:rPr lang="pt-BR">
                <a:solidFill>
                  <a:schemeClr val="bg2">
                    <a:lumMod val="10000"/>
                  </a:schemeClr>
                </a:solidFill>
              </a:rPr>
              <a:t>Você acredita que as vacinas são seguras e eficazes?</a:t>
            </a:r>
          </a:p>
        </c:rich>
      </c:tx>
      <c:layout>
        <c:manualLayout>
          <c:xMode val="edge"/>
          <c:yMode val="edge"/>
          <c:x val="0.15525819545676045"/>
          <c:y val="1.6939047438669311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1"/>
              <c:layout>
                <c:manualLayout>
                  <c:x val="5.3735280299654804E-2"/>
                  <c:y val="1.811555304589107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AA7-4A97-9B26-6FC35DA894C1}"/>
                </c:ext>
              </c:extLst>
            </c:dLbl>
            <c:dLbl>
              <c:idx val="2"/>
              <c:layout>
                <c:manualLayout>
                  <c:x val="-5.1790598987463958E-2"/>
                  <c:y val="1.811555304589107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A7-4A97-9B26-6FC35DA894C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Plan1!$A$1:$A$3</c:f>
              <c:strCache>
                <c:ptCount val="3"/>
                <c:pt idx="0">
                  <c:v>Concorda</c:v>
                </c:pt>
                <c:pt idx="1">
                  <c:v>Neutro</c:v>
                </c:pt>
                <c:pt idx="2">
                  <c:v>Discorda</c:v>
                </c:pt>
              </c:strCache>
            </c:strRef>
          </c:cat>
          <c:val>
            <c:numRef>
              <c:f>Plan1!$B$1:$B$3</c:f>
              <c:numCache>
                <c:formatCode>General</c:formatCode>
                <c:ptCount val="3"/>
                <c:pt idx="0">
                  <c:v>31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A7-4A97-9B26-6FC35DA894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6487760832934323"/>
          <c:y val="0.24357786547104351"/>
          <c:w val="0.67903860661524007"/>
          <c:h val="9.7585186072706581E-2"/>
        </c:manualLayout>
      </c:layout>
      <c:overlay val="0"/>
      <c:txPr>
        <a:bodyPr/>
        <a:lstStyle/>
        <a:p>
          <a:pPr>
            <a:defRPr>
              <a:solidFill>
                <a:schemeClr val="bg2">
                  <a:lumMod val="10000"/>
                </a:schemeClr>
              </a:solidFill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Você concorda que as vacinas deveriam ser obrigatórias?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3E-4448-9311-134D9AD269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03E-4448-9311-134D9AD269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1885129593175853"/>
                  <c:y val="-0.114465305118110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3E-4448-9311-134D9AD269BB}"/>
                </c:ext>
              </c:extLst>
            </c:dLbl>
            <c:dLbl>
              <c:idx val="1"/>
              <c:layout>
                <c:manualLayout>
                  <c:x val="6.0520177165354329E-2"/>
                  <c:y val="0.106751968503937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3E-4448-9311-134D9AD269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CONCORDO</c:v>
                </c:pt>
                <c:pt idx="1">
                  <c:v>NEUTRO</c:v>
                </c:pt>
                <c:pt idx="2">
                  <c:v>DISCORDO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25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E-4448-9311-134D9AD26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Você concorda que as vacinas deveriam ser obrigatórias?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261760"/>
        <c:axId val="2263680"/>
      </c:barChart>
      <c:catAx>
        <c:axId val="2261760"/>
        <c:scaling>
          <c:orientation val="minMax"/>
        </c:scaling>
        <c:delete val="0"/>
        <c:axPos val="b"/>
        <c:majorTickMark val="out"/>
        <c:minorTickMark val="none"/>
        <c:tickLblPos val="nextTo"/>
        <c:crossAx val="2263680"/>
        <c:crosses val="autoZero"/>
        <c:auto val="1"/>
        <c:lblAlgn val="ctr"/>
        <c:lblOffset val="100"/>
        <c:noMultiLvlLbl val="0"/>
      </c:catAx>
      <c:valAx>
        <c:axId val="2263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1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Quão</a:t>
            </a:r>
            <a:r>
              <a:rPr lang="pt-BR" baseline="0" dirty="0">
                <a:solidFill>
                  <a:schemeClr val="bg2">
                    <a:lumMod val="10000"/>
                  </a:schemeClr>
                </a:solidFill>
              </a:rPr>
              <a:t> importante você acha que é manter um registro atualizado?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MUITO IMPORTANTE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1-48C3-835E-316871DE6B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IMPORTANTE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E1-48C3-835E-316871DE6B6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NEUTRO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E1-48C3-835E-316871DE6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3479664"/>
        <c:axId val="546825472"/>
      </c:barChart>
      <c:catAx>
        <c:axId val="77347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6825472"/>
        <c:crosses val="autoZero"/>
        <c:auto val="1"/>
        <c:lblAlgn val="ctr"/>
        <c:lblOffset val="100"/>
        <c:noMultiLvlLbl val="0"/>
      </c:catAx>
      <c:valAx>
        <c:axId val="54682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347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Você concorda que as vacinas deveriam ser obrigatórias?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9439360"/>
        <c:axId val="119440896"/>
      </c:barChart>
      <c:catAx>
        <c:axId val="119439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19440896"/>
        <c:crosses val="autoZero"/>
        <c:auto val="1"/>
        <c:lblAlgn val="ctr"/>
        <c:lblOffset val="100"/>
        <c:noMultiLvlLbl val="0"/>
      </c:catAx>
      <c:valAx>
        <c:axId val="119440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439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Quão</a:t>
            </a:r>
            <a:r>
              <a:rPr lang="pt-BR" baseline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importante você acredita que é manter um registro de vacinação atualizado?</a:t>
            </a:r>
            <a:endParaRPr lang="pt-BR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c:rich>
      </c:tx>
      <c:overlay val="0"/>
      <c:spPr>
        <a:effectLst>
          <a:outerShdw blurRad="50800" dist="50800" dir="5400000" algn="ctr" rotWithShape="0">
            <a:schemeClr val="tx1"/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23785389773789931"/>
          <c:y val="0.30421114208647521"/>
          <c:w val="0.72451735396847794"/>
          <c:h val="0.60792803990132616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774208"/>
        <c:axId val="137775744"/>
      </c:barChart>
      <c:catAx>
        <c:axId val="137774208"/>
        <c:scaling>
          <c:orientation val="minMax"/>
        </c:scaling>
        <c:delete val="1"/>
        <c:axPos val="l"/>
        <c:majorTickMark val="none"/>
        <c:minorTickMark val="none"/>
        <c:tickLblPos val="nextTo"/>
        <c:crossAx val="137775744"/>
        <c:crosses val="autoZero"/>
        <c:auto val="1"/>
        <c:lblAlgn val="ctr"/>
        <c:lblOffset val="100"/>
        <c:noMultiLvlLbl val="0"/>
      </c:catAx>
      <c:valAx>
        <c:axId val="13777574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377742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Qual</a:t>
            </a:r>
            <a:r>
              <a:rPr lang="pt-BR" baseline="0" dirty="0">
                <a:solidFill>
                  <a:schemeClr val="bg2">
                    <a:lumMod val="10000"/>
                  </a:schemeClr>
                </a:solidFill>
              </a:rPr>
              <a:t> foi a ultima vez que você tomou a vacina?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ALGUNS MESES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07-44E0-987B-F898D7F01DD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ALGUNS ANOS (1-3)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07-44E0-987B-F898D7F01DD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ALGUMAS SEMANAS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07-44E0-987B-F898D7F01DDA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LEMBRO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07-44E0-987B-F898D7F01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7915040"/>
        <c:axId val="780053392"/>
      </c:barChart>
      <c:catAx>
        <c:axId val="80791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0053392"/>
        <c:crosses val="autoZero"/>
        <c:auto val="1"/>
        <c:lblAlgn val="ctr"/>
        <c:lblOffset val="100"/>
        <c:noMultiLvlLbl val="0"/>
      </c:catAx>
      <c:valAx>
        <c:axId val="78005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791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963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64d0e37c5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64d0e37c5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6" name="Google Shape;18996;g16892afb629_0_39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7" name="Google Shape;18997;g16892afb629_0_39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64d0e37c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64d0e37c5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64d0e37c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64d0e37c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64d0e37c5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64d0e37c5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4d0e37c5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4d0e37c5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164d0e37c5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164d0e37c5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64d0e37c58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64d0e37c58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4d0e37c5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4d0e37c5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350" y="1255975"/>
            <a:ext cx="5264400" cy="21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200" y="3521825"/>
            <a:ext cx="5264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224700" y="0"/>
            <a:ext cx="1932600" cy="2240125"/>
          </a:xfrm>
          <a:custGeom>
            <a:avLst/>
            <a:gdLst/>
            <a:ahLst/>
            <a:cxnLst/>
            <a:rect l="l" t="t" r="r" b="b"/>
            <a:pathLst>
              <a:path w="77304" h="89605" extrusionOk="0">
                <a:moveTo>
                  <a:pt x="567" y="0"/>
                </a:moveTo>
                <a:lnTo>
                  <a:pt x="0" y="88519"/>
                </a:lnTo>
                <a:lnTo>
                  <a:pt x="213" y="88589"/>
                </a:lnTo>
                <a:lnTo>
                  <a:pt x="897" y="88755"/>
                </a:lnTo>
                <a:lnTo>
                  <a:pt x="1960" y="88991"/>
                </a:lnTo>
                <a:lnTo>
                  <a:pt x="2621" y="89109"/>
                </a:lnTo>
                <a:lnTo>
                  <a:pt x="3376" y="89251"/>
                </a:lnTo>
                <a:lnTo>
                  <a:pt x="4203" y="89345"/>
                </a:lnTo>
                <a:lnTo>
                  <a:pt x="5100" y="89463"/>
                </a:lnTo>
                <a:lnTo>
                  <a:pt x="6068" y="89534"/>
                </a:lnTo>
                <a:lnTo>
                  <a:pt x="7083" y="89581"/>
                </a:lnTo>
                <a:lnTo>
                  <a:pt x="8169" y="89605"/>
                </a:lnTo>
                <a:lnTo>
                  <a:pt x="9326" y="89605"/>
                </a:lnTo>
                <a:lnTo>
                  <a:pt x="10507" y="89558"/>
                </a:lnTo>
                <a:lnTo>
                  <a:pt x="11735" y="89439"/>
                </a:lnTo>
                <a:lnTo>
                  <a:pt x="13010" y="89274"/>
                </a:lnTo>
                <a:lnTo>
                  <a:pt x="13647" y="89180"/>
                </a:lnTo>
                <a:lnTo>
                  <a:pt x="14308" y="89062"/>
                </a:lnTo>
                <a:lnTo>
                  <a:pt x="14969" y="88944"/>
                </a:lnTo>
                <a:lnTo>
                  <a:pt x="15631" y="88778"/>
                </a:lnTo>
                <a:lnTo>
                  <a:pt x="16292" y="88613"/>
                </a:lnTo>
                <a:lnTo>
                  <a:pt x="16976" y="88424"/>
                </a:lnTo>
                <a:lnTo>
                  <a:pt x="17661" y="88235"/>
                </a:lnTo>
                <a:lnTo>
                  <a:pt x="18346" y="87999"/>
                </a:lnTo>
                <a:lnTo>
                  <a:pt x="19031" y="87739"/>
                </a:lnTo>
                <a:lnTo>
                  <a:pt x="19715" y="87480"/>
                </a:lnTo>
                <a:lnTo>
                  <a:pt x="20400" y="87196"/>
                </a:lnTo>
                <a:lnTo>
                  <a:pt x="21085" y="86889"/>
                </a:lnTo>
                <a:lnTo>
                  <a:pt x="21770" y="86535"/>
                </a:lnTo>
                <a:lnTo>
                  <a:pt x="22478" y="86181"/>
                </a:lnTo>
                <a:lnTo>
                  <a:pt x="23163" y="85803"/>
                </a:lnTo>
                <a:lnTo>
                  <a:pt x="23847" y="85378"/>
                </a:lnTo>
                <a:lnTo>
                  <a:pt x="24532" y="84953"/>
                </a:lnTo>
                <a:lnTo>
                  <a:pt x="25217" y="84481"/>
                </a:lnTo>
                <a:lnTo>
                  <a:pt x="25901" y="83985"/>
                </a:lnTo>
                <a:lnTo>
                  <a:pt x="26563" y="83466"/>
                </a:lnTo>
                <a:lnTo>
                  <a:pt x="27247" y="82923"/>
                </a:lnTo>
                <a:lnTo>
                  <a:pt x="27908" y="82332"/>
                </a:lnTo>
                <a:lnTo>
                  <a:pt x="28570" y="81719"/>
                </a:lnTo>
                <a:lnTo>
                  <a:pt x="29207" y="81081"/>
                </a:lnTo>
                <a:lnTo>
                  <a:pt x="29868" y="80396"/>
                </a:lnTo>
                <a:lnTo>
                  <a:pt x="30506" y="79688"/>
                </a:lnTo>
                <a:lnTo>
                  <a:pt x="31120" y="78956"/>
                </a:lnTo>
                <a:lnTo>
                  <a:pt x="31733" y="78177"/>
                </a:lnTo>
                <a:lnTo>
                  <a:pt x="32347" y="77351"/>
                </a:lnTo>
                <a:lnTo>
                  <a:pt x="32938" y="76501"/>
                </a:lnTo>
                <a:lnTo>
                  <a:pt x="33528" y="75651"/>
                </a:lnTo>
                <a:lnTo>
                  <a:pt x="34047" y="74777"/>
                </a:lnTo>
                <a:lnTo>
                  <a:pt x="34543" y="73927"/>
                </a:lnTo>
                <a:lnTo>
                  <a:pt x="35015" y="73077"/>
                </a:lnTo>
                <a:lnTo>
                  <a:pt x="35440" y="72250"/>
                </a:lnTo>
                <a:lnTo>
                  <a:pt x="35818" y="71400"/>
                </a:lnTo>
                <a:lnTo>
                  <a:pt x="36172" y="70574"/>
                </a:lnTo>
                <a:lnTo>
                  <a:pt x="36503" y="69748"/>
                </a:lnTo>
                <a:lnTo>
                  <a:pt x="36786" y="68945"/>
                </a:lnTo>
                <a:lnTo>
                  <a:pt x="37070" y="68119"/>
                </a:lnTo>
                <a:lnTo>
                  <a:pt x="37306" y="67316"/>
                </a:lnTo>
                <a:lnTo>
                  <a:pt x="37495" y="66513"/>
                </a:lnTo>
                <a:lnTo>
                  <a:pt x="37683" y="65710"/>
                </a:lnTo>
                <a:lnTo>
                  <a:pt x="37825" y="64931"/>
                </a:lnTo>
                <a:lnTo>
                  <a:pt x="37967" y="64152"/>
                </a:lnTo>
                <a:lnTo>
                  <a:pt x="38061" y="63373"/>
                </a:lnTo>
                <a:lnTo>
                  <a:pt x="38156" y="62593"/>
                </a:lnTo>
                <a:lnTo>
                  <a:pt x="38203" y="61838"/>
                </a:lnTo>
                <a:lnTo>
                  <a:pt x="38250" y="61082"/>
                </a:lnTo>
                <a:lnTo>
                  <a:pt x="38274" y="60327"/>
                </a:lnTo>
                <a:lnTo>
                  <a:pt x="38274" y="59571"/>
                </a:lnTo>
                <a:lnTo>
                  <a:pt x="38274" y="58839"/>
                </a:lnTo>
                <a:lnTo>
                  <a:pt x="38227" y="58107"/>
                </a:lnTo>
                <a:lnTo>
                  <a:pt x="38179" y="57375"/>
                </a:lnTo>
                <a:lnTo>
                  <a:pt x="38061" y="55935"/>
                </a:lnTo>
                <a:lnTo>
                  <a:pt x="37872" y="54518"/>
                </a:lnTo>
                <a:lnTo>
                  <a:pt x="37660" y="53149"/>
                </a:lnTo>
                <a:lnTo>
                  <a:pt x="37424" y="51780"/>
                </a:lnTo>
                <a:lnTo>
                  <a:pt x="37140" y="50457"/>
                </a:lnTo>
                <a:lnTo>
                  <a:pt x="36857" y="49159"/>
                </a:lnTo>
                <a:lnTo>
                  <a:pt x="36290" y="46632"/>
                </a:lnTo>
                <a:lnTo>
                  <a:pt x="36031" y="45428"/>
                </a:lnTo>
                <a:lnTo>
                  <a:pt x="35771" y="44224"/>
                </a:lnTo>
                <a:lnTo>
                  <a:pt x="35558" y="43067"/>
                </a:lnTo>
                <a:lnTo>
                  <a:pt x="35370" y="41934"/>
                </a:lnTo>
                <a:lnTo>
                  <a:pt x="35252" y="40847"/>
                </a:lnTo>
                <a:lnTo>
                  <a:pt x="35204" y="40304"/>
                </a:lnTo>
                <a:lnTo>
                  <a:pt x="35157" y="39785"/>
                </a:lnTo>
                <a:lnTo>
                  <a:pt x="35157" y="39242"/>
                </a:lnTo>
                <a:lnTo>
                  <a:pt x="35157" y="38722"/>
                </a:lnTo>
                <a:lnTo>
                  <a:pt x="35157" y="38227"/>
                </a:lnTo>
                <a:lnTo>
                  <a:pt x="35204" y="37731"/>
                </a:lnTo>
                <a:lnTo>
                  <a:pt x="35275" y="37235"/>
                </a:lnTo>
                <a:lnTo>
                  <a:pt x="35346" y="36739"/>
                </a:lnTo>
                <a:lnTo>
                  <a:pt x="35440" y="36267"/>
                </a:lnTo>
                <a:lnTo>
                  <a:pt x="35582" y="35795"/>
                </a:lnTo>
                <a:lnTo>
                  <a:pt x="35724" y="35346"/>
                </a:lnTo>
                <a:lnTo>
                  <a:pt x="35913" y="34897"/>
                </a:lnTo>
                <a:lnTo>
                  <a:pt x="36102" y="34449"/>
                </a:lnTo>
                <a:lnTo>
                  <a:pt x="36338" y="34000"/>
                </a:lnTo>
                <a:lnTo>
                  <a:pt x="36597" y="33575"/>
                </a:lnTo>
                <a:lnTo>
                  <a:pt x="36881" y="33197"/>
                </a:lnTo>
                <a:lnTo>
                  <a:pt x="37188" y="32843"/>
                </a:lnTo>
                <a:lnTo>
                  <a:pt x="37518" y="32513"/>
                </a:lnTo>
                <a:lnTo>
                  <a:pt x="37872" y="32206"/>
                </a:lnTo>
                <a:lnTo>
                  <a:pt x="38250" y="31922"/>
                </a:lnTo>
                <a:lnTo>
                  <a:pt x="38675" y="31663"/>
                </a:lnTo>
                <a:lnTo>
                  <a:pt x="39100" y="31427"/>
                </a:lnTo>
                <a:lnTo>
                  <a:pt x="39525" y="31214"/>
                </a:lnTo>
                <a:lnTo>
                  <a:pt x="39997" y="31025"/>
                </a:lnTo>
                <a:lnTo>
                  <a:pt x="40493" y="30836"/>
                </a:lnTo>
                <a:lnTo>
                  <a:pt x="40989" y="30695"/>
                </a:lnTo>
                <a:lnTo>
                  <a:pt x="41508" y="30553"/>
                </a:lnTo>
                <a:lnTo>
                  <a:pt x="42052" y="30435"/>
                </a:lnTo>
                <a:lnTo>
                  <a:pt x="42595" y="30317"/>
                </a:lnTo>
                <a:lnTo>
                  <a:pt x="43161" y="30246"/>
                </a:lnTo>
                <a:lnTo>
                  <a:pt x="44342" y="30081"/>
                </a:lnTo>
                <a:lnTo>
                  <a:pt x="45593" y="29986"/>
                </a:lnTo>
                <a:lnTo>
                  <a:pt x="46868" y="29915"/>
                </a:lnTo>
                <a:lnTo>
                  <a:pt x="48190" y="29868"/>
                </a:lnTo>
                <a:lnTo>
                  <a:pt x="50929" y="29797"/>
                </a:lnTo>
                <a:lnTo>
                  <a:pt x="52346" y="29774"/>
                </a:lnTo>
                <a:lnTo>
                  <a:pt x="53786" y="29727"/>
                </a:lnTo>
                <a:lnTo>
                  <a:pt x="55227" y="29679"/>
                </a:lnTo>
                <a:lnTo>
                  <a:pt x="56667" y="29585"/>
                </a:lnTo>
                <a:lnTo>
                  <a:pt x="58107" y="29443"/>
                </a:lnTo>
                <a:lnTo>
                  <a:pt x="59547" y="29278"/>
                </a:lnTo>
                <a:lnTo>
                  <a:pt x="60279" y="29160"/>
                </a:lnTo>
                <a:lnTo>
                  <a:pt x="60988" y="29042"/>
                </a:lnTo>
                <a:lnTo>
                  <a:pt x="61696" y="28900"/>
                </a:lnTo>
                <a:lnTo>
                  <a:pt x="62404" y="28735"/>
                </a:lnTo>
                <a:lnTo>
                  <a:pt x="63089" y="28546"/>
                </a:lnTo>
                <a:lnTo>
                  <a:pt x="63774" y="28357"/>
                </a:lnTo>
                <a:lnTo>
                  <a:pt x="64459" y="28145"/>
                </a:lnTo>
                <a:lnTo>
                  <a:pt x="65143" y="27909"/>
                </a:lnTo>
                <a:lnTo>
                  <a:pt x="65804" y="27625"/>
                </a:lnTo>
                <a:lnTo>
                  <a:pt x="66465" y="27342"/>
                </a:lnTo>
                <a:lnTo>
                  <a:pt x="67103" y="27035"/>
                </a:lnTo>
                <a:lnTo>
                  <a:pt x="67740" y="26704"/>
                </a:lnTo>
                <a:lnTo>
                  <a:pt x="68354" y="26327"/>
                </a:lnTo>
                <a:lnTo>
                  <a:pt x="68968" y="25925"/>
                </a:lnTo>
                <a:lnTo>
                  <a:pt x="69582" y="25500"/>
                </a:lnTo>
                <a:lnTo>
                  <a:pt x="70149" y="25052"/>
                </a:lnTo>
                <a:lnTo>
                  <a:pt x="70716" y="24556"/>
                </a:lnTo>
                <a:lnTo>
                  <a:pt x="71282" y="24036"/>
                </a:lnTo>
                <a:lnTo>
                  <a:pt x="71802" y="23470"/>
                </a:lnTo>
                <a:lnTo>
                  <a:pt x="72321" y="22879"/>
                </a:lnTo>
                <a:lnTo>
                  <a:pt x="72841" y="22265"/>
                </a:lnTo>
                <a:lnTo>
                  <a:pt x="73313" y="21604"/>
                </a:lnTo>
                <a:lnTo>
                  <a:pt x="73785" y="20896"/>
                </a:lnTo>
                <a:lnTo>
                  <a:pt x="74210" y="20140"/>
                </a:lnTo>
                <a:lnTo>
                  <a:pt x="74588" y="19479"/>
                </a:lnTo>
                <a:lnTo>
                  <a:pt x="74918" y="18795"/>
                </a:lnTo>
                <a:lnTo>
                  <a:pt x="75249" y="18133"/>
                </a:lnTo>
                <a:lnTo>
                  <a:pt x="75532" y="17449"/>
                </a:lnTo>
                <a:lnTo>
                  <a:pt x="75792" y="16788"/>
                </a:lnTo>
                <a:lnTo>
                  <a:pt x="76052" y="16126"/>
                </a:lnTo>
                <a:lnTo>
                  <a:pt x="76264" y="15442"/>
                </a:lnTo>
                <a:lnTo>
                  <a:pt x="76453" y="14781"/>
                </a:lnTo>
                <a:lnTo>
                  <a:pt x="76642" y="14120"/>
                </a:lnTo>
                <a:lnTo>
                  <a:pt x="76784" y="13458"/>
                </a:lnTo>
                <a:lnTo>
                  <a:pt x="76925" y="12797"/>
                </a:lnTo>
                <a:lnTo>
                  <a:pt x="77020" y="12136"/>
                </a:lnTo>
                <a:lnTo>
                  <a:pt x="77114" y="11499"/>
                </a:lnTo>
                <a:lnTo>
                  <a:pt x="77185" y="10838"/>
                </a:lnTo>
                <a:lnTo>
                  <a:pt x="77256" y="10200"/>
                </a:lnTo>
                <a:lnTo>
                  <a:pt x="77279" y="9563"/>
                </a:lnTo>
                <a:lnTo>
                  <a:pt x="77303" y="8925"/>
                </a:lnTo>
                <a:lnTo>
                  <a:pt x="77303" y="8288"/>
                </a:lnTo>
                <a:lnTo>
                  <a:pt x="77279" y="7650"/>
                </a:lnTo>
                <a:lnTo>
                  <a:pt x="77256" y="7036"/>
                </a:lnTo>
                <a:lnTo>
                  <a:pt x="77209" y="6399"/>
                </a:lnTo>
                <a:lnTo>
                  <a:pt x="77161" y="5785"/>
                </a:lnTo>
                <a:lnTo>
                  <a:pt x="76996" y="4581"/>
                </a:lnTo>
                <a:lnTo>
                  <a:pt x="76784" y="3400"/>
                </a:lnTo>
                <a:lnTo>
                  <a:pt x="76524" y="2243"/>
                </a:lnTo>
                <a:lnTo>
                  <a:pt x="76241" y="1110"/>
                </a:lnTo>
                <a:lnTo>
                  <a:pt x="759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36287" y="3765145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129625" y="-6845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6633125" y="421480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20300" y="4327345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68150" y="3060691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576825" y="106452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08425" y="701304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613688" y="890321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10588" y="135164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673050" y="37892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846138" y="465904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1000" y="45917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1000" y="415487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2119715" y="2048072"/>
            <a:ext cx="210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ubTitle" idx="1"/>
          </p:nvPr>
        </p:nvSpPr>
        <p:spPr>
          <a:xfrm>
            <a:off x="2119715" y="2278080"/>
            <a:ext cx="210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title" idx="2"/>
          </p:nvPr>
        </p:nvSpPr>
        <p:spPr>
          <a:xfrm>
            <a:off x="4920385" y="2048072"/>
            <a:ext cx="210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27"/>
          <p:cNvSpPr txBox="1">
            <a:spLocks noGrp="1"/>
          </p:cNvSpPr>
          <p:nvPr>
            <p:ph type="subTitle" idx="3"/>
          </p:nvPr>
        </p:nvSpPr>
        <p:spPr>
          <a:xfrm>
            <a:off x="4920385" y="2278080"/>
            <a:ext cx="210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title" idx="4"/>
          </p:nvPr>
        </p:nvSpPr>
        <p:spPr>
          <a:xfrm>
            <a:off x="721491" y="3878118"/>
            <a:ext cx="210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subTitle" idx="5"/>
          </p:nvPr>
        </p:nvSpPr>
        <p:spPr>
          <a:xfrm>
            <a:off x="719991" y="4108126"/>
            <a:ext cx="210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7"/>
          <p:cNvSpPr txBox="1">
            <a:spLocks noGrp="1"/>
          </p:cNvSpPr>
          <p:nvPr>
            <p:ph type="title" idx="6"/>
          </p:nvPr>
        </p:nvSpPr>
        <p:spPr>
          <a:xfrm>
            <a:off x="3519569" y="3878118"/>
            <a:ext cx="210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0" name="Google Shape;360;p27"/>
          <p:cNvSpPr txBox="1">
            <a:spLocks noGrp="1"/>
          </p:cNvSpPr>
          <p:nvPr>
            <p:ph type="subTitle" idx="7"/>
          </p:nvPr>
        </p:nvSpPr>
        <p:spPr>
          <a:xfrm>
            <a:off x="3520050" y="4108126"/>
            <a:ext cx="210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title" idx="9"/>
          </p:nvPr>
        </p:nvSpPr>
        <p:spPr>
          <a:xfrm>
            <a:off x="6320109" y="3878118"/>
            <a:ext cx="210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" name="Google Shape;363;p27"/>
          <p:cNvSpPr txBox="1">
            <a:spLocks noGrp="1"/>
          </p:cNvSpPr>
          <p:nvPr>
            <p:ph type="subTitle" idx="13"/>
          </p:nvPr>
        </p:nvSpPr>
        <p:spPr>
          <a:xfrm>
            <a:off x="6320109" y="4108126"/>
            <a:ext cx="210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7"/>
          <p:cNvSpPr/>
          <p:nvPr/>
        </p:nvSpPr>
        <p:spPr>
          <a:xfrm flipH="1">
            <a:off x="7224700" y="0"/>
            <a:ext cx="1932600" cy="2240125"/>
          </a:xfrm>
          <a:custGeom>
            <a:avLst/>
            <a:gdLst/>
            <a:ahLst/>
            <a:cxnLst/>
            <a:rect l="l" t="t" r="r" b="b"/>
            <a:pathLst>
              <a:path w="77304" h="89605" extrusionOk="0">
                <a:moveTo>
                  <a:pt x="567" y="0"/>
                </a:moveTo>
                <a:lnTo>
                  <a:pt x="0" y="88519"/>
                </a:lnTo>
                <a:lnTo>
                  <a:pt x="213" y="88589"/>
                </a:lnTo>
                <a:lnTo>
                  <a:pt x="897" y="88755"/>
                </a:lnTo>
                <a:lnTo>
                  <a:pt x="1960" y="88991"/>
                </a:lnTo>
                <a:lnTo>
                  <a:pt x="2621" y="89109"/>
                </a:lnTo>
                <a:lnTo>
                  <a:pt x="3376" y="89251"/>
                </a:lnTo>
                <a:lnTo>
                  <a:pt x="4203" y="89345"/>
                </a:lnTo>
                <a:lnTo>
                  <a:pt x="5100" y="89463"/>
                </a:lnTo>
                <a:lnTo>
                  <a:pt x="6068" y="89534"/>
                </a:lnTo>
                <a:lnTo>
                  <a:pt x="7083" y="89581"/>
                </a:lnTo>
                <a:lnTo>
                  <a:pt x="8169" y="89605"/>
                </a:lnTo>
                <a:lnTo>
                  <a:pt x="9326" y="89605"/>
                </a:lnTo>
                <a:lnTo>
                  <a:pt x="10507" y="89558"/>
                </a:lnTo>
                <a:lnTo>
                  <a:pt x="11735" y="89439"/>
                </a:lnTo>
                <a:lnTo>
                  <a:pt x="13010" y="89274"/>
                </a:lnTo>
                <a:lnTo>
                  <a:pt x="13647" y="89180"/>
                </a:lnTo>
                <a:lnTo>
                  <a:pt x="14308" y="89062"/>
                </a:lnTo>
                <a:lnTo>
                  <a:pt x="14969" y="88944"/>
                </a:lnTo>
                <a:lnTo>
                  <a:pt x="15631" y="88778"/>
                </a:lnTo>
                <a:lnTo>
                  <a:pt x="16292" y="88613"/>
                </a:lnTo>
                <a:lnTo>
                  <a:pt x="16976" y="88424"/>
                </a:lnTo>
                <a:lnTo>
                  <a:pt x="17661" y="88235"/>
                </a:lnTo>
                <a:lnTo>
                  <a:pt x="18346" y="87999"/>
                </a:lnTo>
                <a:lnTo>
                  <a:pt x="19031" y="87739"/>
                </a:lnTo>
                <a:lnTo>
                  <a:pt x="19715" y="87480"/>
                </a:lnTo>
                <a:lnTo>
                  <a:pt x="20400" y="87196"/>
                </a:lnTo>
                <a:lnTo>
                  <a:pt x="21085" y="86889"/>
                </a:lnTo>
                <a:lnTo>
                  <a:pt x="21770" y="86535"/>
                </a:lnTo>
                <a:lnTo>
                  <a:pt x="22478" y="86181"/>
                </a:lnTo>
                <a:lnTo>
                  <a:pt x="23163" y="85803"/>
                </a:lnTo>
                <a:lnTo>
                  <a:pt x="23847" y="85378"/>
                </a:lnTo>
                <a:lnTo>
                  <a:pt x="24532" y="84953"/>
                </a:lnTo>
                <a:lnTo>
                  <a:pt x="25217" y="84481"/>
                </a:lnTo>
                <a:lnTo>
                  <a:pt x="25901" y="83985"/>
                </a:lnTo>
                <a:lnTo>
                  <a:pt x="26563" y="83466"/>
                </a:lnTo>
                <a:lnTo>
                  <a:pt x="27247" y="82923"/>
                </a:lnTo>
                <a:lnTo>
                  <a:pt x="27908" y="82332"/>
                </a:lnTo>
                <a:lnTo>
                  <a:pt x="28570" y="81719"/>
                </a:lnTo>
                <a:lnTo>
                  <a:pt x="29207" y="81081"/>
                </a:lnTo>
                <a:lnTo>
                  <a:pt x="29868" y="80396"/>
                </a:lnTo>
                <a:lnTo>
                  <a:pt x="30506" y="79688"/>
                </a:lnTo>
                <a:lnTo>
                  <a:pt x="31120" y="78956"/>
                </a:lnTo>
                <a:lnTo>
                  <a:pt x="31733" y="78177"/>
                </a:lnTo>
                <a:lnTo>
                  <a:pt x="32347" y="77351"/>
                </a:lnTo>
                <a:lnTo>
                  <a:pt x="32938" y="76501"/>
                </a:lnTo>
                <a:lnTo>
                  <a:pt x="33528" y="75651"/>
                </a:lnTo>
                <a:lnTo>
                  <a:pt x="34047" y="74777"/>
                </a:lnTo>
                <a:lnTo>
                  <a:pt x="34543" y="73927"/>
                </a:lnTo>
                <a:lnTo>
                  <a:pt x="35015" y="73077"/>
                </a:lnTo>
                <a:lnTo>
                  <a:pt x="35440" y="72250"/>
                </a:lnTo>
                <a:lnTo>
                  <a:pt x="35818" y="71400"/>
                </a:lnTo>
                <a:lnTo>
                  <a:pt x="36172" y="70574"/>
                </a:lnTo>
                <a:lnTo>
                  <a:pt x="36503" y="69748"/>
                </a:lnTo>
                <a:lnTo>
                  <a:pt x="36786" y="68945"/>
                </a:lnTo>
                <a:lnTo>
                  <a:pt x="37070" y="68119"/>
                </a:lnTo>
                <a:lnTo>
                  <a:pt x="37306" y="67316"/>
                </a:lnTo>
                <a:lnTo>
                  <a:pt x="37495" y="66513"/>
                </a:lnTo>
                <a:lnTo>
                  <a:pt x="37683" y="65710"/>
                </a:lnTo>
                <a:lnTo>
                  <a:pt x="37825" y="64931"/>
                </a:lnTo>
                <a:lnTo>
                  <a:pt x="37967" y="64152"/>
                </a:lnTo>
                <a:lnTo>
                  <a:pt x="38061" y="63373"/>
                </a:lnTo>
                <a:lnTo>
                  <a:pt x="38156" y="62593"/>
                </a:lnTo>
                <a:lnTo>
                  <a:pt x="38203" y="61838"/>
                </a:lnTo>
                <a:lnTo>
                  <a:pt x="38250" y="61082"/>
                </a:lnTo>
                <a:lnTo>
                  <a:pt x="38274" y="60327"/>
                </a:lnTo>
                <a:lnTo>
                  <a:pt x="38274" y="59571"/>
                </a:lnTo>
                <a:lnTo>
                  <a:pt x="38274" y="58839"/>
                </a:lnTo>
                <a:lnTo>
                  <a:pt x="38227" y="58107"/>
                </a:lnTo>
                <a:lnTo>
                  <a:pt x="38179" y="57375"/>
                </a:lnTo>
                <a:lnTo>
                  <a:pt x="38061" y="55935"/>
                </a:lnTo>
                <a:lnTo>
                  <a:pt x="37872" y="54518"/>
                </a:lnTo>
                <a:lnTo>
                  <a:pt x="37660" y="53149"/>
                </a:lnTo>
                <a:lnTo>
                  <a:pt x="37424" y="51780"/>
                </a:lnTo>
                <a:lnTo>
                  <a:pt x="37140" y="50457"/>
                </a:lnTo>
                <a:lnTo>
                  <a:pt x="36857" y="49159"/>
                </a:lnTo>
                <a:lnTo>
                  <a:pt x="36290" y="46632"/>
                </a:lnTo>
                <a:lnTo>
                  <a:pt x="36031" y="45428"/>
                </a:lnTo>
                <a:lnTo>
                  <a:pt x="35771" y="44224"/>
                </a:lnTo>
                <a:lnTo>
                  <a:pt x="35558" y="43067"/>
                </a:lnTo>
                <a:lnTo>
                  <a:pt x="35370" y="41934"/>
                </a:lnTo>
                <a:lnTo>
                  <a:pt x="35252" y="40847"/>
                </a:lnTo>
                <a:lnTo>
                  <a:pt x="35204" y="40304"/>
                </a:lnTo>
                <a:lnTo>
                  <a:pt x="35157" y="39785"/>
                </a:lnTo>
                <a:lnTo>
                  <a:pt x="35157" y="39242"/>
                </a:lnTo>
                <a:lnTo>
                  <a:pt x="35157" y="38722"/>
                </a:lnTo>
                <a:lnTo>
                  <a:pt x="35157" y="38227"/>
                </a:lnTo>
                <a:lnTo>
                  <a:pt x="35204" y="37731"/>
                </a:lnTo>
                <a:lnTo>
                  <a:pt x="35275" y="37235"/>
                </a:lnTo>
                <a:lnTo>
                  <a:pt x="35346" y="36739"/>
                </a:lnTo>
                <a:lnTo>
                  <a:pt x="35440" y="36267"/>
                </a:lnTo>
                <a:lnTo>
                  <a:pt x="35582" y="35795"/>
                </a:lnTo>
                <a:lnTo>
                  <a:pt x="35724" y="35346"/>
                </a:lnTo>
                <a:lnTo>
                  <a:pt x="35913" y="34897"/>
                </a:lnTo>
                <a:lnTo>
                  <a:pt x="36102" y="34449"/>
                </a:lnTo>
                <a:lnTo>
                  <a:pt x="36338" y="34000"/>
                </a:lnTo>
                <a:lnTo>
                  <a:pt x="36597" y="33575"/>
                </a:lnTo>
                <a:lnTo>
                  <a:pt x="36881" y="33197"/>
                </a:lnTo>
                <a:lnTo>
                  <a:pt x="37188" y="32843"/>
                </a:lnTo>
                <a:lnTo>
                  <a:pt x="37518" y="32513"/>
                </a:lnTo>
                <a:lnTo>
                  <a:pt x="37872" y="32206"/>
                </a:lnTo>
                <a:lnTo>
                  <a:pt x="38250" y="31922"/>
                </a:lnTo>
                <a:lnTo>
                  <a:pt x="38675" y="31663"/>
                </a:lnTo>
                <a:lnTo>
                  <a:pt x="39100" y="31427"/>
                </a:lnTo>
                <a:lnTo>
                  <a:pt x="39525" y="31214"/>
                </a:lnTo>
                <a:lnTo>
                  <a:pt x="39997" y="31025"/>
                </a:lnTo>
                <a:lnTo>
                  <a:pt x="40493" y="30836"/>
                </a:lnTo>
                <a:lnTo>
                  <a:pt x="40989" y="30695"/>
                </a:lnTo>
                <a:lnTo>
                  <a:pt x="41508" y="30553"/>
                </a:lnTo>
                <a:lnTo>
                  <a:pt x="42052" y="30435"/>
                </a:lnTo>
                <a:lnTo>
                  <a:pt x="42595" y="30317"/>
                </a:lnTo>
                <a:lnTo>
                  <a:pt x="43161" y="30246"/>
                </a:lnTo>
                <a:lnTo>
                  <a:pt x="44342" y="30081"/>
                </a:lnTo>
                <a:lnTo>
                  <a:pt x="45593" y="29986"/>
                </a:lnTo>
                <a:lnTo>
                  <a:pt x="46868" y="29915"/>
                </a:lnTo>
                <a:lnTo>
                  <a:pt x="48190" y="29868"/>
                </a:lnTo>
                <a:lnTo>
                  <a:pt x="50929" y="29797"/>
                </a:lnTo>
                <a:lnTo>
                  <a:pt x="52346" y="29774"/>
                </a:lnTo>
                <a:lnTo>
                  <a:pt x="53786" y="29727"/>
                </a:lnTo>
                <a:lnTo>
                  <a:pt x="55227" y="29679"/>
                </a:lnTo>
                <a:lnTo>
                  <a:pt x="56667" y="29585"/>
                </a:lnTo>
                <a:lnTo>
                  <a:pt x="58107" y="29443"/>
                </a:lnTo>
                <a:lnTo>
                  <a:pt x="59547" y="29278"/>
                </a:lnTo>
                <a:lnTo>
                  <a:pt x="60279" y="29160"/>
                </a:lnTo>
                <a:lnTo>
                  <a:pt x="60988" y="29042"/>
                </a:lnTo>
                <a:lnTo>
                  <a:pt x="61696" y="28900"/>
                </a:lnTo>
                <a:lnTo>
                  <a:pt x="62404" y="28735"/>
                </a:lnTo>
                <a:lnTo>
                  <a:pt x="63089" y="28546"/>
                </a:lnTo>
                <a:lnTo>
                  <a:pt x="63774" y="28357"/>
                </a:lnTo>
                <a:lnTo>
                  <a:pt x="64459" y="28145"/>
                </a:lnTo>
                <a:lnTo>
                  <a:pt x="65143" y="27909"/>
                </a:lnTo>
                <a:lnTo>
                  <a:pt x="65804" y="27625"/>
                </a:lnTo>
                <a:lnTo>
                  <a:pt x="66465" y="27342"/>
                </a:lnTo>
                <a:lnTo>
                  <a:pt x="67103" y="27035"/>
                </a:lnTo>
                <a:lnTo>
                  <a:pt x="67740" y="26704"/>
                </a:lnTo>
                <a:lnTo>
                  <a:pt x="68354" y="26327"/>
                </a:lnTo>
                <a:lnTo>
                  <a:pt x="68968" y="25925"/>
                </a:lnTo>
                <a:lnTo>
                  <a:pt x="69582" y="25500"/>
                </a:lnTo>
                <a:lnTo>
                  <a:pt x="70149" y="25052"/>
                </a:lnTo>
                <a:lnTo>
                  <a:pt x="70716" y="24556"/>
                </a:lnTo>
                <a:lnTo>
                  <a:pt x="71282" y="24036"/>
                </a:lnTo>
                <a:lnTo>
                  <a:pt x="71802" y="23470"/>
                </a:lnTo>
                <a:lnTo>
                  <a:pt x="72321" y="22879"/>
                </a:lnTo>
                <a:lnTo>
                  <a:pt x="72841" y="22265"/>
                </a:lnTo>
                <a:lnTo>
                  <a:pt x="73313" y="21604"/>
                </a:lnTo>
                <a:lnTo>
                  <a:pt x="73785" y="20896"/>
                </a:lnTo>
                <a:lnTo>
                  <a:pt x="74210" y="20140"/>
                </a:lnTo>
                <a:lnTo>
                  <a:pt x="74588" y="19479"/>
                </a:lnTo>
                <a:lnTo>
                  <a:pt x="74918" y="18795"/>
                </a:lnTo>
                <a:lnTo>
                  <a:pt x="75249" y="18133"/>
                </a:lnTo>
                <a:lnTo>
                  <a:pt x="75532" y="17449"/>
                </a:lnTo>
                <a:lnTo>
                  <a:pt x="75792" y="16788"/>
                </a:lnTo>
                <a:lnTo>
                  <a:pt x="76052" y="16126"/>
                </a:lnTo>
                <a:lnTo>
                  <a:pt x="76264" y="15442"/>
                </a:lnTo>
                <a:lnTo>
                  <a:pt x="76453" y="14781"/>
                </a:lnTo>
                <a:lnTo>
                  <a:pt x="76642" y="14120"/>
                </a:lnTo>
                <a:lnTo>
                  <a:pt x="76784" y="13458"/>
                </a:lnTo>
                <a:lnTo>
                  <a:pt x="76925" y="12797"/>
                </a:lnTo>
                <a:lnTo>
                  <a:pt x="77020" y="12136"/>
                </a:lnTo>
                <a:lnTo>
                  <a:pt x="77114" y="11499"/>
                </a:lnTo>
                <a:lnTo>
                  <a:pt x="77185" y="10838"/>
                </a:lnTo>
                <a:lnTo>
                  <a:pt x="77256" y="10200"/>
                </a:lnTo>
                <a:lnTo>
                  <a:pt x="77279" y="9563"/>
                </a:lnTo>
                <a:lnTo>
                  <a:pt x="77303" y="8925"/>
                </a:lnTo>
                <a:lnTo>
                  <a:pt x="77303" y="8288"/>
                </a:lnTo>
                <a:lnTo>
                  <a:pt x="77279" y="7650"/>
                </a:lnTo>
                <a:lnTo>
                  <a:pt x="77256" y="7036"/>
                </a:lnTo>
                <a:lnTo>
                  <a:pt x="77209" y="6399"/>
                </a:lnTo>
                <a:lnTo>
                  <a:pt x="77161" y="5785"/>
                </a:lnTo>
                <a:lnTo>
                  <a:pt x="76996" y="4581"/>
                </a:lnTo>
                <a:lnTo>
                  <a:pt x="76784" y="3400"/>
                </a:lnTo>
                <a:lnTo>
                  <a:pt x="76524" y="2243"/>
                </a:lnTo>
                <a:lnTo>
                  <a:pt x="76241" y="1110"/>
                </a:lnTo>
                <a:lnTo>
                  <a:pt x="759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10800000">
            <a:off x="-83887" y="-9134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7"/>
          <p:cNvSpPr/>
          <p:nvPr/>
        </p:nvSpPr>
        <p:spPr>
          <a:xfrm rot="10800000" flipH="1">
            <a:off x="1372700" y="553730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7"/>
          <p:cNvSpPr/>
          <p:nvPr/>
        </p:nvSpPr>
        <p:spPr>
          <a:xfrm rot="10800000" flipH="1">
            <a:off x="-115750" y="1493085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6576825" y="106452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7108425" y="701304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7"/>
          <p:cNvSpPr/>
          <p:nvPr/>
        </p:nvSpPr>
        <p:spPr>
          <a:xfrm>
            <a:off x="8262950" y="365750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/>
          <p:nvPr/>
        </p:nvSpPr>
        <p:spPr>
          <a:xfrm rot="10800000" flipH="1">
            <a:off x="196313" y="518150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 flipH="1">
            <a:off x="366725" y="1064638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8092538" y="1258221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>
            <a:spLocks noGrp="1"/>
          </p:cNvSpPr>
          <p:nvPr>
            <p:ph type="title" hasCustomPrompt="1"/>
          </p:nvPr>
        </p:nvSpPr>
        <p:spPr>
          <a:xfrm>
            <a:off x="1283931" y="736925"/>
            <a:ext cx="3750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1" name="Google Shape;421;p30"/>
          <p:cNvSpPr txBox="1">
            <a:spLocks noGrp="1"/>
          </p:cNvSpPr>
          <p:nvPr>
            <p:ph type="subTitle" idx="1"/>
          </p:nvPr>
        </p:nvSpPr>
        <p:spPr>
          <a:xfrm>
            <a:off x="1283931" y="1379254"/>
            <a:ext cx="3750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title" idx="2" hasCustomPrompt="1"/>
          </p:nvPr>
        </p:nvSpPr>
        <p:spPr>
          <a:xfrm>
            <a:off x="1283931" y="2105362"/>
            <a:ext cx="3750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3" name="Google Shape;423;p30"/>
          <p:cNvSpPr txBox="1">
            <a:spLocks noGrp="1"/>
          </p:cNvSpPr>
          <p:nvPr>
            <p:ph type="subTitle" idx="3"/>
          </p:nvPr>
        </p:nvSpPr>
        <p:spPr>
          <a:xfrm>
            <a:off x="1283931" y="2751025"/>
            <a:ext cx="3750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4" hasCustomPrompt="1"/>
          </p:nvPr>
        </p:nvSpPr>
        <p:spPr>
          <a:xfrm>
            <a:off x="1283931" y="3473798"/>
            <a:ext cx="3750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5" name="Google Shape;425;p30"/>
          <p:cNvSpPr txBox="1">
            <a:spLocks noGrp="1"/>
          </p:cNvSpPr>
          <p:nvPr>
            <p:ph type="subTitle" idx="5"/>
          </p:nvPr>
        </p:nvSpPr>
        <p:spPr>
          <a:xfrm>
            <a:off x="1283931" y="4117075"/>
            <a:ext cx="3750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26" name="Google Shape;426;p30"/>
          <p:cNvSpPr/>
          <p:nvPr/>
        </p:nvSpPr>
        <p:spPr>
          <a:xfrm rot="10800000">
            <a:off x="7243075" y="2958350"/>
            <a:ext cx="1932600" cy="2240125"/>
          </a:xfrm>
          <a:custGeom>
            <a:avLst/>
            <a:gdLst/>
            <a:ahLst/>
            <a:cxnLst/>
            <a:rect l="l" t="t" r="r" b="b"/>
            <a:pathLst>
              <a:path w="77304" h="89605" extrusionOk="0">
                <a:moveTo>
                  <a:pt x="567" y="0"/>
                </a:moveTo>
                <a:lnTo>
                  <a:pt x="0" y="88519"/>
                </a:lnTo>
                <a:lnTo>
                  <a:pt x="213" y="88589"/>
                </a:lnTo>
                <a:lnTo>
                  <a:pt x="897" y="88755"/>
                </a:lnTo>
                <a:lnTo>
                  <a:pt x="1960" y="88991"/>
                </a:lnTo>
                <a:lnTo>
                  <a:pt x="2621" y="89109"/>
                </a:lnTo>
                <a:lnTo>
                  <a:pt x="3376" y="89251"/>
                </a:lnTo>
                <a:lnTo>
                  <a:pt x="4203" y="89345"/>
                </a:lnTo>
                <a:lnTo>
                  <a:pt x="5100" y="89463"/>
                </a:lnTo>
                <a:lnTo>
                  <a:pt x="6068" y="89534"/>
                </a:lnTo>
                <a:lnTo>
                  <a:pt x="7083" y="89581"/>
                </a:lnTo>
                <a:lnTo>
                  <a:pt x="8169" y="89605"/>
                </a:lnTo>
                <a:lnTo>
                  <a:pt x="9326" y="89605"/>
                </a:lnTo>
                <a:lnTo>
                  <a:pt x="10507" y="89558"/>
                </a:lnTo>
                <a:lnTo>
                  <a:pt x="11735" y="89439"/>
                </a:lnTo>
                <a:lnTo>
                  <a:pt x="13010" y="89274"/>
                </a:lnTo>
                <a:lnTo>
                  <a:pt x="13647" y="89180"/>
                </a:lnTo>
                <a:lnTo>
                  <a:pt x="14308" y="89062"/>
                </a:lnTo>
                <a:lnTo>
                  <a:pt x="14969" y="88944"/>
                </a:lnTo>
                <a:lnTo>
                  <a:pt x="15631" y="88778"/>
                </a:lnTo>
                <a:lnTo>
                  <a:pt x="16292" y="88613"/>
                </a:lnTo>
                <a:lnTo>
                  <a:pt x="16976" y="88424"/>
                </a:lnTo>
                <a:lnTo>
                  <a:pt x="17661" y="88235"/>
                </a:lnTo>
                <a:lnTo>
                  <a:pt x="18346" y="87999"/>
                </a:lnTo>
                <a:lnTo>
                  <a:pt x="19031" y="87739"/>
                </a:lnTo>
                <a:lnTo>
                  <a:pt x="19715" y="87480"/>
                </a:lnTo>
                <a:lnTo>
                  <a:pt x="20400" y="87196"/>
                </a:lnTo>
                <a:lnTo>
                  <a:pt x="21085" y="86889"/>
                </a:lnTo>
                <a:lnTo>
                  <a:pt x="21770" y="86535"/>
                </a:lnTo>
                <a:lnTo>
                  <a:pt x="22478" y="86181"/>
                </a:lnTo>
                <a:lnTo>
                  <a:pt x="23163" y="85803"/>
                </a:lnTo>
                <a:lnTo>
                  <a:pt x="23847" y="85378"/>
                </a:lnTo>
                <a:lnTo>
                  <a:pt x="24532" y="84953"/>
                </a:lnTo>
                <a:lnTo>
                  <a:pt x="25217" y="84481"/>
                </a:lnTo>
                <a:lnTo>
                  <a:pt x="25901" y="83985"/>
                </a:lnTo>
                <a:lnTo>
                  <a:pt x="26563" y="83466"/>
                </a:lnTo>
                <a:lnTo>
                  <a:pt x="27247" y="82923"/>
                </a:lnTo>
                <a:lnTo>
                  <a:pt x="27908" y="82332"/>
                </a:lnTo>
                <a:lnTo>
                  <a:pt x="28570" y="81719"/>
                </a:lnTo>
                <a:lnTo>
                  <a:pt x="29207" y="81081"/>
                </a:lnTo>
                <a:lnTo>
                  <a:pt x="29868" y="80396"/>
                </a:lnTo>
                <a:lnTo>
                  <a:pt x="30506" y="79688"/>
                </a:lnTo>
                <a:lnTo>
                  <a:pt x="31120" y="78956"/>
                </a:lnTo>
                <a:lnTo>
                  <a:pt x="31733" y="78177"/>
                </a:lnTo>
                <a:lnTo>
                  <a:pt x="32347" y="77351"/>
                </a:lnTo>
                <a:lnTo>
                  <a:pt x="32938" y="76501"/>
                </a:lnTo>
                <a:lnTo>
                  <a:pt x="33528" y="75651"/>
                </a:lnTo>
                <a:lnTo>
                  <a:pt x="34047" y="74777"/>
                </a:lnTo>
                <a:lnTo>
                  <a:pt x="34543" y="73927"/>
                </a:lnTo>
                <a:lnTo>
                  <a:pt x="35015" y="73077"/>
                </a:lnTo>
                <a:lnTo>
                  <a:pt x="35440" y="72250"/>
                </a:lnTo>
                <a:lnTo>
                  <a:pt x="35818" y="71400"/>
                </a:lnTo>
                <a:lnTo>
                  <a:pt x="36172" y="70574"/>
                </a:lnTo>
                <a:lnTo>
                  <a:pt x="36503" y="69748"/>
                </a:lnTo>
                <a:lnTo>
                  <a:pt x="36786" y="68945"/>
                </a:lnTo>
                <a:lnTo>
                  <a:pt x="37070" y="68119"/>
                </a:lnTo>
                <a:lnTo>
                  <a:pt x="37306" y="67316"/>
                </a:lnTo>
                <a:lnTo>
                  <a:pt x="37495" y="66513"/>
                </a:lnTo>
                <a:lnTo>
                  <a:pt x="37683" y="65710"/>
                </a:lnTo>
                <a:lnTo>
                  <a:pt x="37825" y="64931"/>
                </a:lnTo>
                <a:lnTo>
                  <a:pt x="37967" y="64152"/>
                </a:lnTo>
                <a:lnTo>
                  <a:pt x="38061" y="63373"/>
                </a:lnTo>
                <a:lnTo>
                  <a:pt x="38156" y="62593"/>
                </a:lnTo>
                <a:lnTo>
                  <a:pt x="38203" y="61838"/>
                </a:lnTo>
                <a:lnTo>
                  <a:pt x="38250" y="61082"/>
                </a:lnTo>
                <a:lnTo>
                  <a:pt x="38274" y="60327"/>
                </a:lnTo>
                <a:lnTo>
                  <a:pt x="38274" y="59571"/>
                </a:lnTo>
                <a:lnTo>
                  <a:pt x="38274" y="58839"/>
                </a:lnTo>
                <a:lnTo>
                  <a:pt x="38227" y="58107"/>
                </a:lnTo>
                <a:lnTo>
                  <a:pt x="38179" y="57375"/>
                </a:lnTo>
                <a:lnTo>
                  <a:pt x="38061" y="55935"/>
                </a:lnTo>
                <a:lnTo>
                  <a:pt x="37872" y="54518"/>
                </a:lnTo>
                <a:lnTo>
                  <a:pt x="37660" y="53149"/>
                </a:lnTo>
                <a:lnTo>
                  <a:pt x="37424" y="51780"/>
                </a:lnTo>
                <a:lnTo>
                  <a:pt x="37140" y="50457"/>
                </a:lnTo>
                <a:lnTo>
                  <a:pt x="36857" y="49159"/>
                </a:lnTo>
                <a:lnTo>
                  <a:pt x="36290" y="46632"/>
                </a:lnTo>
                <a:lnTo>
                  <a:pt x="36031" y="45428"/>
                </a:lnTo>
                <a:lnTo>
                  <a:pt x="35771" y="44224"/>
                </a:lnTo>
                <a:lnTo>
                  <a:pt x="35558" y="43067"/>
                </a:lnTo>
                <a:lnTo>
                  <a:pt x="35370" y="41934"/>
                </a:lnTo>
                <a:lnTo>
                  <a:pt x="35252" y="40847"/>
                </a:lnTo>
                <a:lnTo>
                  <a:pt x="35204" y="40304"/>
                </a:lnTo>
                <a:lnTo>
                  <a:pt x="35157" y="39785"/>
                </a:lnTo>
                <a:lnTo>
                  <a:pt x="35157" y="39242"/>
                </a:lnTo>
                <a:lnTo>
                  <a:pt x="35157" y="38722"/>
                </a:lnTo>
                <a:lnTo>
                  <a:pt x="35157" y="38227"/>
                </a:lnTo>
                <a:lnTo>
                  <a:pt x="35204" y="37731"/>
                </a:lnTo>
                <a:lnTo>
                  <a:pt x="35275" y="37235"/>
                </a:lnTo>
                <a:lnTo>
                  <a:pt x="35346" y="36739"/>
                </a:lnTo>
                <a:lnTo>
                  <a:pt x="35440" y="36267"/>
                </a:lnTo>
                <a:lnTo>
                  <a:pt x="35582" y="35795"/>
                </a:lnTo>
                <a:lnTo>
                  <a:pt x="35724" y="35346"/>
                </a:lnTo>
                <a:lnTo>
                  <a:pt x="35913" y="34897"/>
                </a:lnTo>
                <a:lnTo>
                  <a:pt x="36102" y="34449"/>
                </a:lnTo>
                <a:lnTo>
                  <a:pt x="36338" y="34000"/>
                </a:lnTo>
                <a:lnTo>
                  <a:pt x="36597" y="33575"/>
                </a:lnTo>
                <a:lnTo>
                  <a:pt x="36881" y="33197"/>
                </a:lnTo>
                <a:lnTo>
                  <a:pt x="37188" y="32843"/>
                </a:lnTo>
                <a:lnTo>
                  <a:pt x="37518" y="32513"/>
                </a:lnTo>
                <a:lnTo>
                  <a:pt x="37872" y="32206"/>
                </a:lnTo>
                <a:lnTo>
                  <a:pt x="38250" y="31922"/>
                </a:lnTo>
                <a:lnTo>
                  <a:pt x="38675" y="31663"/>
                </a:lnTo>
                <a:lnTo>
                  <a:pt x="39100" y="31427"/>
                </a:lnTo>
                <a:lnTo>
                  <a:pt x="39525" y="31214"/>
                </a:lnTo>
                <a:lnTo>
                  <a:pt x="39997" y="31025"/>
                </a:lnTo>
                <a:lnTo>
                  <a:pt x="40493" y="30836"/>
                </a:lnTo>
                <a:lnTo>
                  <a:pt x="40989" y="30695"/>
                </a:lnTo>
                <a:lnTo>
                  <a:pt x="41508" y="30553"/>
                </a:lnTo>
                <a:lnTo>
                  <a:pt x="42052" y="30435"/>
                </a:lnTo>
                <a:lnTo>
                  <a:pt x="42595" y="30317"/>
                </a:lnTo>
                <a:lnTo>
                  <a:pt x="43161" y="30246"/>
                </a:lnTo>
                <a:lnTo>
                  <a:pt x="44342" y="30081"/>
                </a:lnTo>
                <a:lnTo>
                  <a:pt x="45593" y="29986"/>
                </a:lnTo>
                <a:lnTo>
                  <a:pt x="46868" y="29915"/>
                </a:lnTo>
                <a:lnTo>
                  <a:pt x="48190" y="29868"/>
                </a:lnTo>
                <a:lnTo>
                  <a:pt x="50929" y="29797"/>
                </a:lnTo>
                <a:lnTo>
                  <a:pt x="52346" y="29774"/>
                </a:lnTo>
                <a:lnTo>
                  <a:pt x="53786" y="29727"/>
                </a:lnTo>
                <a:lnTo>
                  <a:pt x="55227" y="29679"/>
                </a:lnTo>
                <a:lnTo>
                  <a:pt x="56667" y="29585"/>
                </a:lnTo>
                <a:lnTo>
                  <a:pt x="58107" y="29443"/>
                </a:lnTo>
                <a:lnTo>
                  <a:pt x="59547" y="29278"/>
                </a:lnTo>
                <a:lnTo>
                  <a:pt x="60279" y="29160"/>
                </a:lnTo>
                <a:lnTo>
                  <a:pt x="60988" y="29042"/>
                </a:lnTo>
                <a:lnTo>
                  <a:pt x="61696" y="28900"/>
                </a:lnTo>
                <a:lnTo>
                  <a:pt x="62404" y="28735"/>
                </a:lnTo>
                <a:lnTo>
                  <a:pt x="63089" y="28546"/>
                </a:lnTo>
                <a:lnTo>
                  <a:pt x="63774" y="28357"/>
                </a:lnTo>
                <a:lnTo>
                  <a:pt x="64459" y="28145"/>
                </a:lnTo>
                <a:lnTo>
                  <a:pt x="65143" y="27909"/>
                </a:lnTo>
                <a:lnTo>
                  <a:pt x="65804" y="27625"/>
                </a:lnTo>
                <a:lnTo>
                  <a:pt x="66465" y="27342"/>
                </a:lnTo>
                <a:lnTo>
                  <a:pt x="67103" y="27035"/>
                </a:lnTo>
                <a:lnTo>
                  <a:pt x="67740" y="26704"/>
                </a:lnTo>
                <a:lnTo>
                  <a:pt x="68354" y="26327"/>
                </a:lnTo>
                <a:lnTo>
                  <a:pt x="68968" y="25925"/>
                </a:lnTo>
                <a:lnTo>
                  <a:pt x="69582" y="25500"/>
                </a:lnTo>
                <a:lnTo>
                  <a:pt x="70149" y="25052"/>
                </a:lnTo>
                <a:lnTo>
                  <a:pt x="70716" y="24556"/>
                </a:lnTo>
                <a:lnTo>
                  <a:pt x="71282" y="24036"/>
                </a:lnTo>
                <a:lnTo>
                  <a:pt x="71802" y="23470"/>
                </a:lnTo>
                <a:lnTo>
                  <a:pt x="72321" y="22879"/>
                </a:lnTo>
                <a:lnTo>
                  <a:pt x="72841" y="22265"/>
                </a:lnTo>
                <a:lnTo>
                  <a:pt x="73313" y="21604"/>
                </a:lnTo>
                <a:lnTo>
                  <a:pt x="73785" y="20896"/>
                </a:lnTo>
                <a:lnTo>
                  <a:pt x="74210" y="20140"/>
                </a:lnTo>
                <a:lnTo>
                  <a:pt x="74588" y="19479"/>
                </a:lnTo>
                <a:lnTo>
                  <a:pt x="74918" y="18795"/>
                </a:lnTo>
                <a:lnTo>
                  <a:pt x="75249" y="18133"/>
                </a:lnTo>
                <a:lnTo>
                  <a:pt x="75532" y="17449"/>
                </a:lnTo>
                <a:lnTo>
                  <a:pt x="75792" y="16788"/>
                </a:lnTo>
                <a:lnTo>
                  <a:pt x="76052" y="16126"/>
                </a:lnTo>
                <a:lnTo>
                  <a:pt x="76264" y="15442"/>
                </a:lnTo>
                <a:lnTo>
                  <a:pt x="76453" y="14781"/>
                </a:lnTo>
                <a:lnTo>
                  <a:pt x="76642" y="14120"/>
                </a:lnTo>
                <a:lnTo>
                  <a:pt x="76784" y="13458"/>
                </a:lnTo>
                <a:lnTo>
                  <a:pt x="76925" y="12797"/>
                </a:lnTo>
                <a:lnTo>
                  <a:pt x="77020" y="12136"/>
                </a:lnTo>
                <a:lnTo>
                  <a:pt x="77114" y="11499"/>
                </a:lnTo>
                <a:lnTo>
                  <a:pt x="77185" y="10838"/>
                </a:lnTo>
                <a:lnTo>
                  <a:pt x="77256" y="10200"/>
                </a:lnTo>
                <a:lnTo>
                  <a:pt x="77279" y="9563"/>
                </a:lnTo>
                <a:lnTo>
                  <a:pt x="77303" y="8925"/>
                </a:lnTo>
                <a:lnTo>
                  <a:pt x="77303" y="8288"/>
                </a:lnTo>
                <a:lnTo>
                  <a:pt x="77279" y="7650"/>
                </a:lnTo>
                <a:lnTo>
                  <a:pt x="77256" y="7036"/>
                </a:lnTo>
                <a:lnTo>
                  <a:pt x="77209" y="6399"/>
                </a:lnTo>
                <a:lnTo>
                  <a:pt x="77161" y="5785"/>
                </a:lnTo>
                <a:lnTo>
                  <a:pt x="76996" y="4581"/>
                </a:lnTo>
                <a:lnTo>
                  <a:pt x="76784" y="3400"/>
                </a:lnTo>
                <a:lnTo>
                  <a:pt x="76524" y="2243"/>
                </a:lnTo>
                <a:lnTo>
                  <a:pt x="76241" y="1110"/>
                </a:lnTo>
                <a:lnTo>
                  <a:pt x="759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"/>
          <p:cNvSpPr/>
          <p:nvPr/>
        </p:nvSpPr>
        <p:spPr>
          <a:xfrm rot="10800000" flipH="1">
            <a:off x="8481150" y="2360148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0"/>
          <p:cNvSpPr/>
          <p:nvPr/>
        </p:nvSpPr>
        <p:spPr>
          <a:xfrm rot="10800000" flipH="1">
            <a:off x="7965000" y="4037796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"/>
          <p:cNvSpPr/>
          <p:nvPr/>
        </p:nvSpPr>
        <p:spPr>
          <a:xfrm rot="10800000">
            <a:off x="-272937" y="-76209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0"/>
          <p:cNvSpPr/>
          <p:nvPr/>
        </p:nvSpPr>
        <p:spPr>
          <a:xfrm rot="10800000" flipH="1">
            <a:off x="1183650" y="486655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0"/>
          <p:cNvSpPr/>
          <p:nvPr/>
        </p:nvSpPr>
        <p:spPr>
          <a:xfrm rot="10800000" flipH="1">
            <a:off x="-304800" y="1426010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0"/>
          <p:cNvSpPr/>
          <p:nvPr/>
        </p:nvSpPr>
        <p:spPr>
          <a:xfrm flipH="1">
            <a:off x="693861" y="4563334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"/>
          <p:cNvSpPr/>
          <p:nvPr/>
        </p:nvSpPr>
        <p:spPr>
          <a:xfrm flipH="1">
            <a:off x="177263" y="3670863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8130638" y="101359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8301050" y="12112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/>
          <p:nvPr/>
        </p:nvSpPr>
        <p:spPr>
          <a:xfrm rot="10800000">
            <a:off x="7243075" y="2958350"/>
            <a:ext cx="1932600" cy="2240125"/>
          </a:xfrm>
          <a:custGeom>
            <a:avLst/>
            <a:gdLst/>
            <a:ahLst/>
            <a:cxnLst/>
            <a:rect l="l" t="t" r="r" b="b"/>
            <a:pathLst>
              <a:path w="77304" h="89605" extrusionOk="0">
                <a:moveTo>
                  <a:pt x="567" y="0"/>
                </a:moveTo>
                <a:lnTo>
                  <a:pt x="0" y="88519"/>
                </a:lnTo>
                <a:lnTo>
                  <a:pt x="213" y="88589"/>
                </a:lnTo>
                <a:lnTo>
                  <a:pt x="897" y="88755"/>
                </a:lnTo>
                <a:lnTo>
                  <a:pt x="1960" y="88991"/>
                </a:lnTo>
                <a:lnTo>
                  <a:pt x="2621" y="89109"/>
                </a:lnTo>
                <a:lnTo>
                  <a:pt x="3376" y="89251"/>
                </a:lnTo>
                <a:lnTo>
                  <a:pt x="4203" y="89345"/>
                </a:lnTo>
                <a:lnTo>
                  <a:pt x="5100" y="89463"/>
                </a:lnTo>
                <a:lnTo>
                  <a:pt x="6068" y="89534"/>
                </a:lnTo>
                <a:lnTo>
                  <a:pt x="7083" y="89581"/>
                </a:lnTo>
                <a:lnTo>
                  <a:pt x="8169" y="89605"/>
                </a:lnTo>
                <a:lnTo>
                  <a:pt x="9326" y="89605"/>
                </a:lnTo>
                <a:lnTo>
                  <a:pt x="10507" y="89558"/>
                </a:lnTo>
                <a:lnTo>
                  <a:pt x="11735" y="89439"/>
                </a:lnTo>
                <a:lnTo>
                  <a:pt x="13010" y="89274"/>
                </a:lnTo>
                <a:lnTo>
                  <a:pt x="13647" y="89180"/>
                </a:lnTo>
                <a:lnTo>
                  <a:pt x="14308" y="89062"/>
                </a:lnTo>
                <a:lnTo>
                  <a:pt x="14969" y="88944"/>
                </a:lnTo>
                <a:lnTo>
                  <a:pt x="15631" y="88778"/>
                </a:lnTo>
                <a:lnTo>
                  <a:pt x="16292" y="88613"/>
                </a:lnTo>
                <a:lnTo>
                  <a:pt x="16976" y="88424"/>
                </a:lnTo>
                <a:lnTo>
                  <a:pt x="17661" y="88235"/>
                </a:lnTo>
                <a:lnTo>
                  <a:pt x="18346" y="87999"/>
                </a:lnTo>
                <a:lnTo>
                  <a:pt x="19031" y="87739"/>
                </a:lnTo>
                <a:lnTo>
                  <a:pt x="19715" y="87480"/>
                </a:lnTo>
                <a:lnTo>
                  <a:pt x="20400" y="87196"/>
                </a:lnTo>
                <a:lnTo>
                  <a:pt x="21085" y="86889"/>
                </a:lnTo>
                <a:lnTo>
                  <a:pt x="21770" y="86535"/>
                </a:lnTo>
                <a:lnTo>
                  <a:pt x="22478" y="86181"/>
                </a:lnTo>
                <a:lnTo>
                  <a:pt x="23163" y="85803"/>
                </a:lnTo>
                <a:lnTo>
                  <a:pt x="23847" y="85378"/>
                </a:lnTo>
                <a:lnTo>
                  <a:pt x="24532" y="84953"/>
                </a:lnTo>
                <a:lnTo>
                  <a:pt x="25217" y="84481"/>
                </a:lnTo>
                <a:lnTo>
                  <a:pt x="25901" y="83985"/>
                </a:lnTo>
                <a:lnTo>
                  <a:pt x="26563" y="83466"/>
                </a:lnTo>
                <a:lnTo>
                  <a:pt x="27247" y="82923"/>
                </a:lnTo>
                <a:lnTo>
                  <a:pt x="27908" y="82332"/>
                </a:lnTo>
                <a:lnTo>
                  <a:pt x="28570" y="81719"/>
                </a:lnTo>
                <a:lnTo>
                  <a:pt x="29207" y="81081"/>
                </a:lnTo>
                <a:lnTo>
                  <a:pt x="29868" y="80396"/>
                </a:lnTo>
                <a:lnTo>
                  <a:pt x="30506" y="79688"/>
                </a:lnTo>
                <a:lnTo>
                  <a:pt x="31120" y="78956"/>
                </a:lnTo>
                <a:lnTo>
                  <a:pt x="31733" y="78177"/>
                </a:lnTo>
                <a:lnTo>
                  <a:pt x="32347" y="77351"/>
                </a:lnTo>
                <a:lnTo>
                  <a:pt x="32938" y="76501"/>
                </a:lnTo>
                <a:lnTo>
                  <a:pt x="33528" y="75651"/>
                </a:lnTo>
                <a:lnTo>
                  <a:pt x="34047" y="74777"/>
                </a:lnTo>
                <a:lnTo>
                  <a:pt x="34543" y="73927"/>
                </a:lnTo>
                <a:lnTo>
                  <a:pt x="35015" y="73077"/>
                </a:lnTo>
                <a:lnTo>
                  <a:pt x="35440" y="72250"/>
                </a:lnTo>
                <a:lnTo>
                  <a:pt x="35818" y="71400"/>
                </a:lnTo>
                <a:lnTo>
                  <a:pt x="36172" y="70574"/>
                </a:lnTo>
                <a:lnTo>
                  <a:pt x="36503" y="69748"/>
                </a:lnTo>
                <a:lnTo>
                  <a:pt x="36786" y="68945"/>
                </a:lnTo>
                <a:lnTo>
                  <a:pt x="37070" y="68119"/>
                </a:lnTo>
                <a:lnTo>
                  <a:pt x="37306" y="67316"/>
                </a:lnTo>
                <a:lnTo>
                  <a:pt x="37495" y="66513"/>
                </a:lnTo>
                <a:lnTo>
                  <a:pt x="37683" y="65710"/>
                </a:lnTo>
                <a:lnTo>
                  <a:pt x="37825" y="64931"/>
                </a:lnTo>
                <a:lnTo>
                  <a:pt x="37967" y="64152"/>
                </a:lnTo>
                <a:lnTo>
                  <a:pt x="38061" y="63373"/>
                </a:lnTo>
                <a:lnTo>
                  <a:pt x="38156" y="62593"/>
                </a:lnTo>
                <a:lnTo>
                  <a:pt x="38203" y="61838"/>
                </a:lnTo>
                <a:lnTo>
                  <a:pt x="38250" y="61082"/>
                </a:lnTo>
                <a:lnTo>
                  <a:pt x="38274" y="60327"/>
                </a:lnTo>
                <a:lnTo>
                  <a:pt x="38274" y="59571"/>
                </a:lnTo>
                <a:lnTo>
                  <a:pt x="38274" y="58839"/>
                </a:lnTo>
                <a:lnTo>
                  <a:pt x="38227" y="58107"/>
                </a:lnTo>
                <a:lnTo>
                  <a:pt x="38179" y="57375"/>
                </a:lnTo>
                <a:lnTo>
                  <a:pt x="38061" y="55935"/>
                </a:lnTo>
                <a:lnTo>
                  <a:pt x="37872" y="54518"/>
                </a:lnTo>
                <a:lnTo>
                  <a:pt x="37660" y="53149"/>
                </a:lnTo>
                <a:lnTo>
                  <a:pt x="37424" y="51780"/>
                </a:lnTo>
                <a:lnTo>
                  <a:pt x="37140" y="50457"/>
                </a:lnTo>
                <a:lnTo>
                  <a:pt x="36857" y="49159"/>
                </a:lnTo>
                <a:lnTo>
                  <a:pt x="36290" y="46632"/>
                </a:lnTo>
                <a:lnTo>
                  <a:pt x="36031" y="45428"/>
                </a:lnTo>
                <a:lnTo>
                  <a:pt x="35771" y="44224"/>
                </a:lnTo>
                <a:lnTo>
                  <a:pt x="35558" y="43067"/>
                </a:lnTo>
                <a:lnTo>
                  <a:pt x="35370" y="41934"/>
                </a:lnTo>
                <a:lnTo>
                  <a:pt x="35252" y="40847"/>
                </a:lnTo>
                <a:lnTo>
                  <a:pt x="35204" y="40304"/>
                </a:lnTo>
                <a:lnTo>
                  <a:pt x="35157" y="39785"/>
                </a:lnTo>
                <a:lnTo>
                  <a:pt x="35157" y="39242"/>
                </a:lnTo>
                <a:lnTo>
                  <a:pt x="35157" y="38722"/>
                </a:lnTo>
                <a:lnTo>
                  <a:pt x="35157" y="38227"/>
                </a:lnTo>
                <a:lnTo>
                  <a:pt x="35204" y="37731"/>
                </a:lnTo>
                <a:lnTo>
                  <a:pt x="35275" y="37235"/>
                </a:lnTo>
                <a:lnTo>
                  <a:pt x="35346" y="36739"/>
                </a:lnTo>
                <a:lnTo>
                  <a:pt x="35440" y="36267"/>
                </a:lnTo>
                <a:lnTo>
                  <a:pt x="35582" y="35795"/>
                </a:lnTo>
                <a:lnTo>
                  <a:pt x="35724" y="35346"/>
                </a:lnTo>
                <a:lnTo>
                  <a:pt x="35913" y="34897"/>
                </a:lnTo>
                <a:lnTo>
                  <a:pt x="36102" y="34449"/>
                </a:lnTo>
                <a:lnTo>
                  <a:pt x="36338" y="34000"/>
                </a:lnTo>
                <a:lnTo>
                  <a:pt x="36597" y="33575"/>
                </a:lnTo>
                <a:lnTo>
                  <a:pt x="36881" y="33197"/>
                </a:lnTo>
                <a:lnTo>
                  <a:pt x="37188" y="32843"/>
                </a:lnTo>
                <a:lnTo>
                  <a:pt x="37518" y="32513"/>
                </a:lnTo>
                <a:lnTo>
                  <a:pt x="37872" y="32206"/>
                </a:lnTo>
                <a:lnTo>
                  <a:pt x="38250" y="31922"/>
                </a:lnTo>
                <a:lnTo>
                  <a:pt x="38675" y="31663"/>
                </a:lnTo>
                <a:lnTo>
                  <a:pt x="39100" y="31427"/>
                </a:lnTo>
                <a:lnTo>
                  <a:pt x="39525" y="31214"/>
                </a:lnTo>
                <a:lnTo>
                  <a:pt x="39997" y="31025"/>
                </a:lnTo>
                <a:lnTo>
                  <a:pt x="40493" y="30836"/>
                </a:lnTo>
                <a:lnTo>
                  <a:pt x="40989" y="30695"/>
                </a:lnTo>
                <a:lnTo>
                  <a:pt x="41508" y="30553"/>
                </a:lnTo>
                <a:lnTo>
                  <a:pt x="42052" y="30435"/>
                </a:lnTo>
                <a:lnTo>
                  <a:pt x="42595" y="30317"/>
                </a:lnTo>
                <a:lnTo>
                  <a:pt x="43161" y="30246"/>
                </a:lnTo>
                <a:lnTo>
                  <a:pt x="44342" y="30081"/>
                </a:lnTo>
                <a:lnTo>
                  <a:pt x="45593" y="29986"/>
                </a:lnTo>
                <a:lnTo>
                  <a:pt x="46868" y="29915"/>
                </a:lnTo>
                <a:lnTo>
                  <a:pt x="48190" y="29868"/>
                </a:lnTo>
                <a:lnTo>
                  <a:pt x="50929" y="29797"/>
                </a:lnTo>
                <a:lnTo>
                  <a:pt x="52346" y="29774"/>
                </a:lnTo>
                <a:lnTo>
                  <a:pt x="53786" y="29727"/>
                </a:lnTo>
                <a:lnTo>
                  <a:pt x="55227" y="29679"/>
                </a:lnTo>
                <a:lnTo>
                  <a:pt x="56667" y="29585"/>
                </a:lnTo>
                <a:lnTo>
                  <a:pt x="58107" y="29443"/>
                </a:lnTo>
                <a:lnTo>
                  <a:pt x="59547" y="29278"/>
                </a:lnTo>
                <a:lnTo>
                  <a:pt x="60279" y="29160"/>
                </a:lnTo>
                <a:lnTo>
                  <a:pt x="60988" y="29042"/>
                </a:lnTo>
                <a:lnTo>
                  <a:pt x="61696" y="28900"/>
                </a:lnTo>
                <a:lnTo>
                  <a:pt x="62404" y="28735"/>
                </a:lnTo>
                <a:lnTo>
                  <a:pt x="63089" y="28546"/>
                </a:lnTo>
                <a:lnTo>
                  <a:pt x="63774" y="28357"/>
                </a:lnTo>
                <a:lnTo>
                  <a:pt x="64459" y="28145"/>
                </a:lnTo>
                <a:lnTo>
                  <a:pt x="65143" y="27909"/>
                </a:lnTo>
                <a:lnTo>
                  <a:pt x="65804" y="27625"/>
                </a:lnTo>
                <a:lnTo>
                  <a:pt x="66465" y="27342"/>
                </a:lnTo>
                <a:lnTo>
                  <a:pt x="67103" y="27035"/>
                </a:lnTo>
                <a:lnTo>
                  <a:pt x="67740" y="26704"/>
                </a:lnTo>
                <a:lnTo>
                  <a:pt x="68354" y="26327"/>
                </a:lnTo>
                <a:lnTo>
                  <a:pt x="68968" y="25925"/>
                </a:lnTo>
                <a:lnTo>
                  <a:pt x="69582" y="25500"/>
                </a:lnTo>
                <a:lnTo>
                  <a:pt x="70149" y="25052"/>
                </a:lnTo>
                <a:lnTo>
                  <a:pt x="70716" y="24556"/>
                </a:lnTo>
                <a:lnTo>
                  <a:pt x="71282" y="24036"/>
                </a:lnTo>
                <a:lnTo>
                  <a:pt x="71802" y="23470"/>
                </a:lnTo>
                <a:lnTo>
                  <a:pt x="72321" y="22879"/>
                </a:lnTo>
                <a:lnTo>
                  <a:pt x="72841" y="22265"/>
                </a:lnTo>
                <a:lnTo>
                  <a:pt x="73313" y="21604"/>
                </a:lnTo>
                <a:lnTo>
                  <a:pt x="73785" y="20896"/>
                </a:lnTo>
                <a:lnTo>
                  <a:pt x="74210" y="20140"/>
                </a:lnTo>
                <a:lnTo>
                  <a:pt x="74588" y="19479"/>
                </a:lnTo>
                <a:lnTo>
                  <a:pt x="74918" y="18795"/>
                </a:lnTo>
                <a:lnTo>
                  <a:pt x="75249" y="18133"/>
                </a:lnTo>
                <a:lnTo>
                  <a:pt x="75532" y="17449"/>
                </a:lnTo>
                <a:lnTo>
                  <a:pt x="75792" y="16788"/>
                </a:lnTo>
                <a:lnTo>
                  <a:pt x="76052" y="16126"/>
                </a:lnTo>
                <a:lnTo>
                  <a:pt x="76264" y="15442"/>
                </a:lnTo>
                <a:lnTo>
                  <a:pt x="76453" y="14781"/>
                </a:lnTo>
                <a:lnTo>
                  <a:pt x="76642" y="14120"/>
                </a:lnTo>
                <a:lnTo>
                  <a:pt x="76784" y="13458"/>
                </a:lnTo>
                <a:lnTo>
                  <a:pt x="76925" y="12797"/>
                </a:lnTo>
                <a:lnTo>
                  <a:pt x="77020" y="12136"/>
                </a:lnTo>
                <a:lnTo>
                  <a:pt x="77114" y="11499"/>
                </a:lnTo>
                <a:lnTo>
                  <a:pt x="77185" y="10838"/>
                </a:lnTo>
                <a:lnTo>
                  <a:pt x="77256" y="10200"/>
                </a:lnTo>
                <a:lnTo>
                  <a:pt x="77279" y="9563"/>
                </a:lnTo>
                <a:lnTo>
                  <a:pt x="77303" y="8925"/>
                </a:lnTo>
                <a:lnTo>
                  <a:pt x="77303" y="8288"/>
                </a:lnTo>
                <a:lnTo>
                  <a:pt x="77279" y="7650"/>
                </a:lnTo>
                <a:lnTo>
                  <a:pt x="77256" y="7036"/>
                </a:lnTo>
                <a:lnTo>
                  <a:pt x="77209" y="6399"/>
                </a:lnTo>
                <a:lnTo>
                  <a:pt x="77161" y="5785"/>
                </a:lnTo>
                <a:lnTo>
                  <a:pt x="76996" y="4581"/>
                </a:lnTo>
                <a:lnTo>
                  <a:pt x="76784" y="3400"/>
                </a:lnTo>
                <a:lnTo>
                  <a:pt x="76524" y="2243"/>
                </a:lnTo>
                <a:lnTo>
                  <a:pt x="76241" y="1110"/>
                </a:lnTo>
                <a:lnTo>
                  <a:pt x="759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3"/>
          <p:cNvSpPr/>
          <p:nvPr/>
        </p:nvSpPr>
        <p:spPr>
          <a:xfrm rot="10800000" flipH="1">
            <a:off x="8481150" y="2360148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3"/>
          <p:cNvSpPr/>
          <p:nvPr/>
        </p:nvSpPr>
        <p:spPr>
          <a:xfrm rot="10800000" flipH="1">
            <a:off x="7965000" y="4037796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3"/>
          <p:cNvSpPr/>
          <p:nvPr/>
        </p:nvSpPr>
        <p:spPr>
          <a:xfrm rot="10800000">
            <a:off x="-272937" y="-76209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3"/>
          <p:cNvSpPr/>
          <p:nvPr/>
        </p:nvSpPr>
        <p:spPr>
          <a:xfrm rot="10800000" flipH="1">
            <a:off x="1183650" y="486655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3"/>
          <p:cNvSpPr/>
          <p:nvPr/>
        </p:nvSpPr>
        <p:spPr>
          <a:xfrm rot="10800000" flipH="1">
            <a:off x="-304800" y="1426010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3"/>
          <p:cNvSpPr/>
          <p:nvPr/>
        </p:nvSpPr>
        <p:spPr>
          <a:xfrm>
            <a:off x="291050" y="368407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3"/>
          <p:cNvSpPr/>
          <p:nvPr/>
        </p:nvSpPr>
        <p:spPr>
          <a:xfrm>
            <a:off x="120638" y="457654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3"/>
          <p:cNvSpPr/>
          <p:nvPr/>
        </p:nvSpPr>
        <p:spPr>
          <a:xfrm>
            <a:off x="8300700" y="9462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3"/>
          <p:cNvSpPr/>
          <p:nvPr/>
        </p:nvSpPr>
        <p:spPr>
          <a:xfrm>
            <a:off x="8130288" y="98709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/>
          <p:nvPr/>
        </p:nvSpPr>
        <p:spPr>
          <a:xfrm rot="10800000" flipH="1">
            <a:off x="7448588" y="-244484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4"/>
          <p:cNvSpPr/>
          <p:nvPr/>
        </p:nvSpPr>
        <p:spPr>
          <a:xfrm rot="10800000">
            <a:off x="7620613" y="318380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4"/>
          <p:cNvSpPr/>
          <p:nvPr/>
        </p:nvSpPr>
        <p:spPr>
          <a:xfrm rot="10800000">
            <a:off x="8781763" y="1257735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4"/>
          <p:cNvSpPr/>
          <p:nvPr/>
        </p:nvSpPr>
        <p:spPr>
          <a:xfrm rot="10800000">
            <a:off x="-115750" y="421480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4"/>
          <p:cNvSpPr/>
          <p:nvPr/>
        </p:nvSpPr>
        <p:spPr>
          <a:xfrm flipH="1">
            <a:off x="2670700" y="4720854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4"/>
          <p:cNvSpPr/>
          <p:nvPr/>
        </p:nvSpPr>
        <p:spPr>
          <a:xfrm flipH="1">
            <a:off x="0" y="3554502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328900" y="8952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158488" y="98199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8344075" y="375342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4"/>
          <p:cNvSpPr/>
          <p:nvPr/>
        </p:nvSpPr>
        <p:spPr>
          <a:xfrm>
            <a:off x="8173663" y="464589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778550" y="2554260"/>
            <a:ext cx="55869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43892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780650" y="3469109"/>
            <a:ext cx="5582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>
            <a:off x="7224700" y="2955750"/>
            <a:ext cx="1932600" cy="2240125"/>
          </a:xfrm>
          <a:custGeom>
            <a:avLst/>
            <a:gdLst/>
            <a:ahLst/>
            <a:cxnLst/>
            <a:rect l="l" t="t" r="r" b="b"/>
            <a:pathLst>
              <a:path w="77304" h="89605" extrusionOk="0">
                <a:moveTo>
                  <a:pt x="567" y="0"/>
                </a:moveTo>
                <a:lnTo>
                  <a:pt x="0" y="88519"/>
                </a:lnTo>
                <a:lnTo>
                  <a:pt x="213" y="88589"/>
                </a:lnTo>
                <a:lnTo>
                  <a:pt x="897" y="88755"/>
                </a:lnTo>
                <a:lnTo>
                  <a:pt x="1960" y="88991"/>
                </a:lnTo>
                <a:lnTo>
                  <a:pt x="2621" y="89109"/>
                </a:lnTo>
                <a:lnTo>
                  <a:pt x="3376" y="89251"/>
                </a:lnTo>
                <a:lnTo>
                  <a:pt x="4203" y="89345"/>
                </a:lnTo>
                <a:lnTo>
                  <a:pt x="5100" y="89463"/>
                </a:lnTo>
                <a:lnTo>
                  <a:pt x="6068" y="89534"/>
                </a:lnTo>
                <a:lnTo>
                  <a:pt x="7083" y="89581"/>
                </a:lnTo>
                <a:lnTo>
                  <a:pt x="8169" y="89605"/>
                </a:lnTo>
                <a:lnTo>
                  <a:pt x="9326" y="89605"/>
                </a:lnTo>
                <a:lnTo>
                  <a:pt x="10507" y="89558"/>
                </a:lnTo>
                <a:lnTo>
                  <a:pt x="11735" y="89439"/>
                </a:lnTo>
                <a:lnTo>
                  <a:pt x="13010" y="89274"/>
                </a:lnTo>
                <a:lnTo>
                  <a:pt x="13647" y="89180"/>
                </a:lnTo>
                <a:lnTo>
                  <a:pt x="14308" y="89062"/>
                </a:lnTo>
                <a:lnTo>
                  <a:pt x="14969" y="88944"/>
                </a:lnTo>
                <a:lnTo>
                  <a:pt x="15631" y="88778"/>
                </a:lnTo>
                <a:lnTo>
                  <a:pt x="16292" y="88613"/>
                </a:lnTo>
                <a:lnTo>
                  <a:pt x="16976" y="88424"/>
                </a:lnTo>
                <a:lnTo>
                  <a:pt x="17661" y="88235"/>
                </a:lnTo>
                <a:lnTo>
                  <a:pt x="18346" y="87999"/>
                </a:lnTo>
                <a:lnTo>
                  <a:pt x="19031" y="87739"/>
                </a:lnTo>
                <a:lnTo>
                  <a:pt x="19715" y="87480"/>
                </a:lnTo>
                <a:lnTo>
                  <a:pt x="20400" y="87196"/>
                </a:lnTo>
                <a:lnTo>
                  <a:pt x="21085" y="86889"/>
                </a:lnTo>
                <a:lnTo>
                  <a:pt x="21770" y="86535"/>
                </a:lnTo>
                <a:lnTo>
                  <a:pt x="22478" y="86181"/>
                </a:lnTo>
                <a:lnTo>
                  <a:pt x="23163" y="85803"/>
                </a:lnTo>
                <a:lnTo>
                  <a:pt x="23847" y="85378"/>
                </a:lnTo>
                <a:lnTo>
                  <a:pt x="24532" y="84953"/>
                </a:lnTo>
                <a:lnTo>
                  <a:pt x="25217" y="84481"/>
                </a:lnTo>
                <a:lnTo>
                  <a:pt x="25901" y="83985"/>
                </a:lnTo>
                <a:lnTo>
                  <a:pt x="26563" y="83466"/>
                </a:lnTo>
                <a:lnTo>
                  <a:pt x="27247" y="82923"/>
                </a:lnTo>
                <a:lnTo>
                  <a:pt x="27908" y="82332"/>
                </a:lnTo>
                <a:lnTo>
                  <a:pt x="28570" y="81719"/>
                </a:lnTo>
                <a:lnTo>
                  <a:pt x="29207" y="81081"/>
                </a:lnTo>
                <a:lnTo>
                  <a:pt x="29868" y="80396"/>
                </a:lnTo>
                <a:lnTo>
                  <a:pt x="30506" y="79688"/>
                </a:lnTo>
                <a:lnTo>
                  <a:pt x="31120" y="78956"/>
                </a:lnTo>
                <a:lnTo>
                  <a:pt x="31733" y="78177"/>
                </a:lnTo>
                <a:lnTo>
                  <a:pt x="32347" y="77351"/>
                </a:lnTo>
                <a:lnTo>
                  <a:pt x="32938" y="76501"/>
                </a:lnTo>
                <a:lnTo>
                  <a:pt x="33528" y="75651"/>
                </a:lnTo>
                <a:lnTo>
                  <a:pt x="34047" y="74777"/>
                </a:lnTo>
                <a:lnTo>
                  <a:pt x="34543" y="73927"/>
                </a:lnTo>
                <a:lnTo>
                  <a:pt x="35015" y="73077"/>
                </a:lnTo>
                <a:lnTo>
                  <a:pt x="35440" y="72250"/>
                </a:lnTo>
                <a:lnTo>
                  <a:pt x="35818" y="71400"/>
                </a:lnTo>
                <a:lnTo>
                  <a:pt x="36172" y="70574"/>
                </a:lnTo>
                <a:lnTo>
                  <a:pt x="36503" y="69748"/>
                </a:lnTo>
                <a:lnTo>
                  <a:pt x="36786" y="68945"/>
                </a:lnTo>
                <a:lnTo>
                  <a:pt x="37070" y="68119"/>
                </a:lnTo>
                <a:lnTo>
                  <a:pt x="37306" y="67316"/>
                </a:lnTo>
                <a:lnTo>
                  <a:pt x="37495" y="66513"/>
                </a:lnTo>
                <a:lnTo>
                  <a:pt x="37683" y="65710"/>
                </a:lnTo>
                <a:lnTo>
                  <a:pt x="37825" y="64931"/>
                </a:lnTo>
                <a:lnTo>
                  <a:pt x="37967" y="64152"/>
                </a:lnTo>
                <a:lnTo>
                  <a:pt x="38061" y="63373"/>
                </a:lnTo>
                <a:lnTo>
                  <a:pt x="38156" y="62593"/>
                </a:lnTo>
                <a:lnTo>
                  <a:pt x="38203" y="61838"/>
                </a:lnTo>
                <a:lnTo>
                  <a:pt x="38250" y="61082"/>
                </a:lnTo>
                <a:lnTo>
                  <a:pt x="38274" y="60327"/>
                </a:lnTo>
                <a:lnTo>
                  <a:pt x="38274" y="59571"/>
                </a:lnTo>
                <a:lnTo>
                  <a:pt x="38274" y="58839"/>
                </a:lnTo>
                <a:lnTo>
                  <a:pt x="38227" y="58107"/>
                </a:lnTo>
                <a:lnTo>
                  <a:pt x="38179" y="57375"/>
                </a:lnTo>
                <a:lnTo>
                  <a:pt x="38061" y="55935"/>
                </a:lnTo>
                <a:lnTo>
                  <a:pt x="37872" y="54518"/>
                </a:lnTo>
                <a:lnTo>
                  <a:pt x="37660" y="53149"/>
                </a:lnTo>
                <a:lnTo>
                  <a:pt x="37424" y="51780"/>
                </a:lnTo>
                <a:lnTo>
                  <a:pt x="37140" y="50457"/>
                </a:lnTo>
                <a:lnTo>
                  <a:pt x="36857" y="49159"/>
                </a:lnTo>
                <a:lnTo>
                  <a:pt x="36290" y="46632"/>
                </a:lnTo>
                <a:lnTo>
                  <a:pt x="36031" y="45428"/>
                </a:lnTo>
                <a:lnTo>
                  <a:pt x="35771" y="44224"/>
                </a:lnTo>
                <a:lnTo>
                  <a:pt x="35558" y="43067"/>
                </a:lnTo>
                <a:lnTo>
                  <a:pt x="35370" y="41934"/>
                </a:lnTo>
                <a:lnTo>
                  <a:pt x="35252" y="40847"/>
                </a:lnTo>
                <a:lnTo>
                  <a:pt x="35204" y="40304"/>
                </a:lnTo>
                <a:lnTo>
                  <a:pt x="35157" y="39785"/>
                </a:lnTo>
                <a:lnTo>
                  <a:pt x="35157" y="39242"/>
                </a:lnTo>
                <a:lnTo>
                  <a:pt x="35157" y="38722"/>
                </a:lnTo>
                <a:lnTo>
                  <a:pt x="35157" y="38227"/>
                </a:lnTo>
                <a:lnTo>
                  <a:pt x="35204" y="37731"/>
                </a:lnTo>
                <a:lnTo>
                  <a:pt x="35275" y="37235"/>
                </a:lnTo>
                <a:lnTo>
                  <a:pt x="35346" y="36739"/>
                </a:lnTo>
                <a:lnTo>
                  <a:pt x="35440" y="36267"/>
                </a:lnTo>
                <a:lnTo>
                  <a:pt x="35582" y="35795"/>
                </a:lnTo>
                <a:lnTo>
                  <a:pt x="35724" y="35346"/>
                </a:lnTo>
                <a:lnTo>
                  <a:pt x="35913" y="34897"/>
                </a:lnTo>
                <a:lnTo>
                  <a:pt x="36102" y="34449"/>
                </a:lnTo>
                <a:lnTo>
                  <a:pt x="36338" y="34000"/>
                </a:lnTo>
                <a:lnTo>
                  <a:pt x="36597" y="33575"/>
                </a:lnTo>
                <a:lnTo>
                  <a:pt x="36881" y="33197"/>
                </a:lnTo>
                <a:lnTo>
                  <a:pt x="37188" y="32843"/>
                </a:lnTo>
                <a:lnTo>
                  <a:pt x="37518" y="32513"/>
                </a:lnTo>
                <a:lnTo>
                  <a:pt x="37872" y="32206"/>
                </a:lnTo>
                <a:lnTo>
                  <a:pt x="38250" y="31922"/>
                </a:lnTo>
                <a:lnTo>
                  <a:pt x="38675" y="31663"/>
                </a:lnTo>
                <a:lnTo>
                  <a:pt x="39100" y="31427"/>
                </a:lnTo>
                <a:lnTo>
                  <a:pt x="39525" y="31214"/>
                </a:lnTo>
                <a:lnTo>
                  <a:pt x="39997" y="31025"/>
                </a:lnTo>
                <a:lnTo>
                  <a:pt x="40493" y="30836"/>
                </a:lnTo>
                <a:lnTo>
                  <a:pt x="40989" y="30695"/>
                </a:lnTo>
                <a:lnTo>
                  <a:pt x="41508" y="30553"/>
                </a:lnTo>
                <a:lnTo>
                  <a:pt x="42052" y="30435"/>
                </a:lnTo>
                <a:lnTo>
                  <a:pt x="42595" y="30317"/>
                </a:lnTo>
                <a:lnTo>
                  <a:pt x="43161" y="30246"/>
                </a:lnTo>
                <a:lnTo>
                  <a:pt x="44342" y="30081"/>
                </a:lnTo>
                <a:lnTo>
                  <a:pt x="45593" y="29986"/>
                </a:lnTo>
                <a:lnTo>
                  <a:pt x="46868" y="29915"/>
                </a:lnTo>
                <a:lnTo>
                  <a:pt x="48190" y="29868"/>
                </a:lnTo>
                <a:lnTo>
                  <a:pt x="50929" y="29797"/>
                </a:lnTo>
                <a:lnTo>
                  <a:pt x="52346" y="29774"/>
                </a:lnTo>
                <a:lnTo>
                  <a:pt x="53786" y="29727"/>
                </a:lnTo>
                <a:lnTo>
                  <a:pt x="55227" y="29679"/>
                </a:lnTo>
                <a:lnTo>
                  <a:pt x="56667" y="29585"/>
                </a:lnTo>
                <a:lnTo>
                  <a:pt x="58107" y="29443"/>
                </a:lnTo>
                <a:lnTo>
                  <a:pt x="59547" y="29278"/>
                </a:lnTo>
                <a:lnTo>
                  <a:pt x="60279" y="29160"/>
                </a:lnTo>
                <a:lnTo>
                  <a:pt x="60988" y="29042"/>
                </a:lnTo>
                <a:lnTo>
                  <a:pt x="61696" y="28900"/>
                </a:lnTo>
                <a:lnTo>
                  <a:pt x="62404" y="28735"/>
                </a:lnTo>
                <a:lnTo>
                  <a:pt x="63089" y="28546"/>
                </a:lnTo>
                <a:lnTo>
                  <a:pt x="63774" y="28357"/>
                </a:lnTo>
                <a:lnTo>
                  <a:pt x="64459" y="28145"/>
                </a:lnTo>
                <a:lnTo>
                  <a:pt x="65143" y="27909"/>
                </a:lnTo>
                <a:lnTo>
                  <a:pt x="65804" y="27625"/>
                </a:lnTo>
                <a:lnTo>
                  <a:pt x="66465" y="27342"/>
                </a:lnTo>
                <a:lnTo>
                  <a:pt x="67103" y="27035"/>
                </a:lnTo>
                <a:lnTo>
                  <a:pt x="67740" y="26704"/>
                </a:lnTo>
                <a:lnTo>
                  <a:pt x="68354" y="26327"/>
                </a:lnTo>
                <a:lnTo>
                  <a:pt x="68968" y="25925"/>
                </a:lnTo>
                <a:lnTo>
                  <a:pt x="69582" y="25500"/>
                </a:lnTo>
                <a:lnTo>
                  <a:pt x="70149" y="25052"/>
                </a:lnTo>
                <a:lnTo>
                  <a:pt x="70716" y="24556"/>
                </a:lnTo>
                <a:lnTo>
                  <a:pt x="71282" y="24036"/>
                </a:lnTo>
                <a:lnTo>
                  <a:pt x="71802" y="23470"/>
                </a:lnTo>
                <a:lnTo>
                  <a:pt x="72321" y="22879"/>
                </a:lnTo>
                <a:lnTo>
                  <a:pt x="72841" y="22265"/>
                </a:lnTo>
                <a:lnTo>
                  <a:pt x="73313" y="21604"/>
                </a:lnTo>
                <a:lnTo>
                  <a:pt x="73785" y="20896"/>
                </a:lnTo>
                <a:lnTo>
                  <a:pt x="74210" y="20140"/>
                </a:lnTo>
                <a:lnTo>
                  <a:pt x="74588" y="19479"/>
                </a:lnTo>
                <a:lnTo>
                  <a:pt x="74918" y="18795"/>
                </a:lnTo>
                <a:lnTo>
                  <a:pt x="75249" y="18133"/>
                </a:lnTo>
                <a:lnTo>
                  <a:pt x="75532" y="17449"/>
                </a:lnTo>
                <a:lnTo>
                  <a:pt x="75792" y="16788"/>
                </a:lnTo>
                <a:lnTo>
                  <a:pt x="76052" y="16126"/>
                </a:lnTo>
                <a:lnTo>
                  <a:pt x="76264" y="15442"/>
                </a:lnTo>
                <a:lnTo>
                  <a:pt x="76453" y="14781"/>
                </a:lnTo>
                <a:lnTo>
                  <a:pt x="76642" y="14120"/>
                </a:lnTo>
                <a:lnTo>
                  <a:pt x="76784" y="13458"/>
                </a:lnTo>
                <a:lnTo>
                  <a:pt x="76925" y="12797"/>
                </a:lnTo>
                <a:lnTo>
                  <a:pt x="77020" y="12136"/>
                </a:lnTo>
                <a:lnTo>
                  <a:pt x="77114" y="11499"/>
                </a:lnTo>
                <a:lnTo>
                  <a:pt x="77185" y="10838"/>
                </a:lnTo>
                <a:lnTo>
                  <a:pt x="77256" y="10200"/>
                </a:lnTo>
                <a:lnTo>
                  <a:pt x="77279" y="9563"/>
                </a:lnTo>
                <a:lnTo>
                  <a:pt x="77303" y="8925"/>
                </a:lnTo>
                <a:lnTo>
                  <a:pt x="77303" y="8288"/>
                </a:lnTo>
                <a:lnTo>
                  <a:pt x="77279" y="7650"/>
                </a:lnTo>
                <a:lnTo>
                  <a:pt x="77256" y="7036"/>
                </a:lnTo>
                <a:lnTo>
                  <a:pt x="77209" y="6399"/>
                </a:lnTo>
                <a:lnTo>
                  <a:pt x="77161" y="5785"/>
                </a:lnTo>
                <a:lnTo>
                  <a:pt x="76996" y="4581"/>
                </a:lnTo>
                <a:lnTo>
                  <a:pt x="76784" y="3400"/>
                </a:lnTo>
                <a:lnTo>
                  <a:pt x="76524" y="2243"/>
                </a:lnTo>
                <a:lnTo>
                  <a:pt x="76241" y="1110"/>
                </a:lnTo>
                <a:lnTo>
                  <a:pt x="759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36287" y="1765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-129625" y="421480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633125" y="-6845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0800000" flipH="1">
            <a:off x="1220300" y="564630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 flipH="1">
            <a:off x="-268150" y="1503984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 flipH="1">
            <a:off x="6576825" y="4557823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 flipH="1">
            <a:off x="7108425" y="4267171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827211" y="451394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flipH="1">
            <a:off x="310613" y="362147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flipH="1">
            <a:off x="8390061" y="102779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flipH="1">
            <a:off x="7873463" y="13532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690300" y="1614750"/>
            <a:ext cx="44106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7224700" y="0"/>
            <a:ext cx="1932600" cy="2240125"/>
          </a:xfrm>
          <a:custGeom>
            <a:avLst/>
            <a:gdLst/>
            <a:ahLst/>
            <a:cxnLst/>
            <a:rect l="l" t="t" r="r" b="b"/>
            <a:pathLst>
              <a:path w="77304" h="89605" extrusionOk="0">
                <a:moveTo>
                  <a:pt x="567" y="0"/>
                </a:moveTo>
                <a:lnTo>
                  <a:pt x="0" y="88519"/>
                </a:lnTo>
                <a:lnTo>
                  <a:pt x="213" y="88589"/>
                </a:lnTo>
                <a:lnTo>
                  <a:pt x="897" y="88755"/>
                </a:lnTo>
                <a:lnTo>
                  <a:pt x="1960" y="88991"/>
                </a:lnTo>
                <a:lnTo>
                  <a:pt x="2621" y="89109"/>
                </a:lnTo>
                <a:lnTo>
                  <a:pt x="3376" y="89251"/>
                </a:lnTo>
                <a:lnTo>
                  <a:pt x="4203" y="89345"/>
                </a:lnTo>
                <a:lnTo>
                  <a:pt x="5100" y="89463"/>
                </a:lnTo>
                <a:lnTo>
                  <a:pt x="6068" y="89534"/>
                </a:lnTo>
                <a:lnTo>
                  <a:pt x="7083" y="89581"/>
                </a:lnTo>
                <a:lnTo>
                  <a:pt x="8169" y="89605"/>
                </a:lnTo>
                <a:lnTo>
                  <a:pt x="9326" y="89605"/>
                </a:lnTo>
                <a:lnTo>
                  <a:pt x="10507" y="89558"/>
                </a:lnTo>
                <a:lnTo>
                  <a:pt x="11735" y="89439"/>
                </a:lnTo>
                <a:lnTo>
                  <a:pt x="13010" y="89274"/>
                </a:lnTo>
                <a:lnTo>
                  <a:pt x="13647" y="89180"/>
                </a:lnTo>
                <a:lnTo>
                  <a:pt x="14308" y="89062"/>
                </a:lnTo>
                <a:lnTo>
                  <a:pt x="14969" y="88944"/>
                </a:lnTo>
                <a:lnTo>
                  <a:pt x="15631" y="88778"/>
                </a:lnTo>
                <a:lnTo>
                  <a:pt x="16292" y="88613"/>
                </a:lnTo>
                <a:lnTo>
                  <a:pt x="16976" y="88424"/>
                </a:lnTo>
                <a:lnTo>
                  <a:pt x="17661" y="88235"/>
                </a:lnTo>
                <a:lnTo>
                  <a:pt x="18346" y="87999"/>
                </a:lnTo>
                <a:lnTo>
                  <a:pt x="19031" y="87739"/>
                </a:lnTo>
                <a:lnTo>
                  <a:pt x="19715" y="87480"/>
                </a:lnTo>
                <a:lnTo>
                  <a:pt x="20400" y="87196"/>
                </a:lnTo>
                <a:lnTo>
                  <a:pt x="21085" y="86889"/>
                </a:lnTo>
                <a:lnTo>
                  <a:pt x="21770" y="86535"/>
                </a:lnTo>
                <a:lnTo>
                  <a:pt x="22478" y="86181"/>
                </a:lnTo>
                <a:lnTo>
                  <a:pt x="23163" y="85803"/>
                </a:lnTo>
                <a:lnTo>
                  <a:pt x="23847" y="85378"/>
                </a:lnTo>
                <a:lnTo>
                  <a:pt x="24532" y="84953"/>
                </a:lnTo>
                <a:lnTo>
                  <a:pt x="25217" y="84481"/>
                </a:lnTo>
                <a:lnTo>
                  <a:pt x="25901" y="83985"/>
                </a:lnTo>
                <a:lnTo>
                  <a:pt x="26563" y="83466"/>
                </a:lnTo>
                <a:lnTo>
                  <a:pt x="27247" y="82923"/>
                </a:lnTo>
                <a:lnTo>
                  <a:pt x="27908" y="82332"/>
                </a:lnTo>
                <a:lnTo>
                  <a:pt x="28570" y="81719"/>
                </a:lnTo>
                <a:lnTo>
                  <a:pt x="29207" y="81081"/>
                </a:lnTo>
                <a:lnTo>
                  <a:pt x="29868" y="80396"/>
                </a:lnTo>
                <a:lnTo>
                  <a:pt x="30506" y="79688"/>
                </a:lnTo>
                <a:lnTo>
                  <a:pt x="31120" y="78956"/>
                </a:lnTo>
                <a:lnTo>
                  <a:pt x="31733" y="78177"/>
                </a:lnTo>
                <a:lnTo>
                  <a:pt x="32347" y="77351"/>
                </a:lnTo>
                <a:lnTo>
                  <a:pt x="32938" y="76501"/>
                </a:lnTo>
                <a:lnTo>
                  <a:pt x="33528" y="75651"/>
                </a:lnTo>
                <a:lnTo>
                  <a:pt x="34047" y="74777"/>
                </a:lnTo>
                <a:lnTo>
                  <a:pt x="34543" y="73927"/>
                </a:lnTo>
                <a:lnTo>
                  <a:pt x="35015" y="73077"/>
                </a:lnTo>
                <a:lnTo>
                  <a:pt x="35440" y="72250"/>
                </a:lnTo>
                <a:lnTo>
                  <a:pt x="35818" y="71400"/>
                </a:lnTo>
                <a:lnTo>
                  <a:pt x="36172" y="70574"/>
                </a:lnTo>
                <a:lnTo>
                  <a:pt x="36503" y="69748"/>
                </a:lnTo>
                <a:lnTo>
                  <a:pt x="36786" y="68945"/>
                </a:lnTo>
                <a:lnTo>
                  <a:pt x="37070" y="68119"/>
                </a:lnTo>
                <a:lnTo>
                  <a:pt x="37306" y="67316"/>
                </a:lnTo>
                <a:lnTo>
                  <a:pt x="37495" y="66513"/>
                </a:lnTo>
                <a:lnTo>
                  <a:pt x="37683" y="65710"/>
                </a:lnTo>
                <a:lnTo>
                  <a:pt x="37825" y="64931"/>
                </a:lnTo>
                <a:lnTo>
                  <a:pt x="37967" y="64152"/>
                </a:lnTo>
                <a:lnTo>
                  <a:pt x="38061" y="63373"/>
                </a:lnTo>
                <a:lnTo>
                  <a:pt x="38156" y="62593"/>
                </a:lnTo>
                <a:lnTo>
                  <a:pt x="38203" y="61838"/>
                </a:lnTo>
                <a:lnTo>
                  <a:pt x="38250" y="61082"/>
                </a:lnTo>
                <a:lnTo>
                  <a:pt x="38274" y="60327"/>
                </a:lnTo>
                <a:lnTo>
                  <a:pt x="38274" y="59571"/>
                </a:lnTo>
                <a:lnTo>
                  <a:pt x="38274" y="58839"/>
                </a:lnTo>
                <a:lnTo>
                  <a:pt x="38227" y="58107"/>
                </a:lnTo>
                <a:lnTo>
                  <a:pt x="38179" y="57375"/>
                </a:lnTo>
                <a:lnTo>
                  <a:pt x="38061" y="55935"/>
                </a:lnTo>
                <a:lnTo>
                  <a:pt x="37872" y="54518"/>
                </a:lnTo>
                <a:lnTo>
                  <a:pt x="37660" y="53149"/>
                </a:lnTo>
                <a:lnTo>
                  <a:pt x="37424" y="51780"/>
                </a:lnTo>
                <a:lnTo>
                  <a:pt x="37140" y="50457"/>
                </a:lnTo>
                <a:lnTo>
                  <a:pt x="36857" y="49159"/>
                </a:lnTo>
                <a:lnTo>
                  <a:pt x="36290" y="46632"/>
                </a:lnTo>
                <a:lnTo>
                  <a:pt x="36031" y="45428"/>
                </a:lnTo>
                <a:lnTo>
                  <a:pt x="35771" y="44224"/>
                </a:lnTo>
                <a:lnTo>
                  <a:pt x="35558" y="43067"/>
                </a:lnTo>
                <a:lnTo>
                  <a:pt x="35370" y="41934"/>
                </a:lnTo>
                <a:lnTo>
                  <a:pt x="35252" y="40847"/>
                </a:lnTo>
                <a:lnTo>
                  <a:pt x="35204" y="40304"/>
                </a:lnTo>
                <a:lnTo>
                  <a:pt x="35157" y="39785"/>
                </a:lnTo>
                <a:lnTo>
                  <a:pt x="35157" y="39242"/>
                </a:lnTo>
                <a:lnTo>
                  <a:pt x="35157" y="38722"/>
                </a:lnTo>
                <a:lnTo>
                  <a:pt x="35157" y="38227"/>
                </a:lnTo>
                <a:lnTo>
                  <a:pt x="35204" y="37731"/>
                </a:lnTo>
                <a:lnTo>
                  <a:pt x="35275" y="37235"/>
                </a:lnTo>
                <a:lnTo>
                  <a:pt x="35346" y="36739"/>
                </a:lnTo>
                <a:lnTo>
                  <a:pt x="35440" y="36267"/>
                </a:lnTo>
                <a:lnTo>
                  <a:pt x="35582" y="35795"/>
                </a:lnTo>
                <a:lnTo>
                  <a:pt x="35724" y="35346"/>
                </a:lnTo>
                <a:lnTo>
                  <a:pt x="35913" y="34897"/>
                </a:lnTo>
                <a:lnTo>
                  <a:pt x="36102" y="34449"/>
                </a:lnTo>
                <a:lnTo>
                  <a:pt x="36338" y="34000"/>
                </a:lnTo>
                <a:lnTo>
                  <a:pt x="36597" y="33575"/>
                </a:lnTo>
                <a:lnTo>
                  <a:pt x="36881" y="33197"/>
                </a:lnTo>
                <a:lnTo>
                  <a:pt x="37188" y="32843"/>
                </a:lnTo>
                <a:lnTo>
                  <a:pt x="37518" y="32513"/>
                </a:lnTo>
                <a:lnTo>
                  <a:pt x="37872" y="32206"/>
                </a:lnTo>
                <a:lnTo>
                  <a:pt x="38250" y="31922"/>
                </a:lnTo>
                <a:lnTo>
                  <a:pt x="38675" y="31663"/>
                </a:lnTo>
                <a:lnTo>
                  <a:pt x="39100" y="31427"/>
                </a:lnTo>
                <a:lnTo>
                  <a:pt x="39525" y="31214"/>
                </a:lnTo>
                <a:lnTo>
                  <a:pt x="39997" y="31025"/>
                </a:lnTo>
                <a:lnTo>
                  <a:pt x="40493" y="30836"/>
                </a:lnTo>
                <a:lnTo>
                  <a:pt x="40989" y="30695"/>
                </a:lnTo>
                <a:lnTo>
                  <a:pt x="41508" y="30553"/>
                </a:lnTo>
                <a:lnTo>
                  <a:pt x="42052" y="30435"/>
                </a:lnTo>
                <a:lnTo>
                  <a:pt x="42595" y="30317"/>
                </a:lnTo>
                <a:lnTo>
                  <a:pt x="43161" y="30246"/>
                </a:lnTo>
                <a:lnTo>
                  <a:pt x="44342" y="30081"/>
                </a:lnTo>
                <a:lnTo>
                  <a:pt x="45593" y="29986"/>
                </a:lnTo>
                <a:lnTo>
                  <a:pt x="46868" y="29915"/>
                </a:lnTo>
                <a:lnTo>
                  <a:pt x="48190" y="29868"/>
                </a:lnTo>
                <a:lnTo>
                  <a:pt x="50929" y="29797"/>
                </a:lnTo>
                <a:lnTo>
                  <a:pt x="52346" y="29774"/>
                </a:lnTo>
                <a:lnTo>
                  <a:pt x="53786" y="29727"/>
                </a:lnTo>
                <a:lnTo>
                  <a:pt x="55227" y="29679"/>
                </a:lnTo>
                <a:lnTo>
                  <a:pt x="56667" y="29585"/>
                </a:lnTo>
                <a:lnTo>
                  <a:pt x="58107" y="29443"/>
                </a:lnTo>
                <a:lnTo>
                  <a:pt x="59547" y="29278"/>
                </a:lnTo>
                <a:lnTo>
                  <a:pt x="60279" y="29160"/>
                </a:lnTo>
                <a:lnTo>
                  <a:pt x="60988" y="29042"/>
                </a:lnTo>
                <a:lnTo>
                  <a:pt x="61696" y="28900"/>
                </a:lnTo>
                <a:lnTo>
                  <a:pt x="62404" y="28735"/>
                </a:lnTo>
                <a:lnTo>
                  <a:pt x="63089" y="28546"/>
                </a:lnTo>
                <a:lnTo>
                  <a:pt x="63774" y="28357"/>
                </a:lnTo>
                <a:lnTo>
                  <a:pt x="64459" y="28145"/>
                </a:lnTo>
                <a:lnTo>
                  <a:pt x="65143" y="27909"/>
                </a:lnTo>
                <a:lnTo>
                  <a:pt x="65804" y="27625"/>
                </a:lnTo>
                <a:lnTo>
                  <a:pt x="66465" y="27342"/>
                </a:lnTo>
                <a:lnTo>
                  <a:pt x="67103" y="27035"/>
                </a:lnTo>
                <a:lnTo>
                  <a:pt x="67740" y="26704"/>
                </a:lnTo>
                <a:lnTo>
                  <a:pt x="68354" y="26327"/>
                </a:lnTo>
                <a:lnTo>
                  <a:pt x="68968" y="25925"/>
                </a:lnTo>
                <a:lnTo>
                  <a:pt x="69582" y="25500"/>
                </a:lnTo>
                <a:lnTo>
                  <a:pt x="70149" y="25052"/>
                </a:lnTo>
                <a:lnTo>
                  <a:pt x="70716" y="24556"/>
                </a:lnTo>
                <a:lnTo>
                  <a:pt x="71282" y="24036"/>
                </a:lnTo>
                <a:lnTo>
                  <a:pt x="71802" y="23470"/>
                </a:lnTo>
                <a:lnTo>
                  <a:pt x="72321" y="22879"/>
                </a:lnTo>
                <a:lnTo>
                  <a:pt x="72841" y="22265"/>
                </a:lnTo>
                <a:lnTo>
                  <a:pt x="73313" y="21604"/>
                </a:lnTo>
                <a:lnTo>
                  <a:pt x="73785" y="20896"/>
                </a:lnTo>
                <a:lnTo>
                  <a:pt x="74210" y="20140"/>
                </a:lnTo>
                <a:lnTo>
                  <a:pt x="74588" y="19479"/>
                </a:lnTo>
                <a:lnTo>
                  <a:pt x="74918" y="18795"/>
                </a:lnTo>
                <a:lnTo>
                  <a:pt x="75249" y="18133"/>
                </a:lnTo>
                <a:lnTo>
                  <a:pt x="75532" y="17449"/>
                </a:lnTo>
                <a:lnTo>
                  <a:pt x="75792" y="16788"/>
                </a:lnTo>
                <a:lnTo>
                  <a:pt x="76052" y="16126"/>
                </a:lnTo>
                <a:lnTo>
                  <a:pt x="76264" y="15442"/>
                </a:lnTo>
                <a:lnTo>
                  <a:pt x="76453" y="14781"/>
                </a:lnTo>
                <a:lnTo>
                  <a:pt x="76642" y="14120"/>
                </a:lnTo>
                <a:lnTo>
                  <a:pt x="76784" y="13458"/>
                </a:lnTo>
                <a:lnTo>
                  <a:pt x="76925" y="12797"/>
                </a:lnTo>
                <a:lnTo>
                  <a:pt x="77020" y="12136"/>
                </a:lnTo>
                <a:lnTo>
                  <a:pt x="77114" y="11499"/>
                </a:lnTo>
                <a:lnTo>
                  <a:pt x="77185" y="10838"/>
                </a:lnTo>
                <a:lnTo>
                  <a:pt x="77256" y="10200"/>
                </a:lnTo>
                <a:lnTo>
                  <a:pt x="77279" y="9563"/>
                </a:lnTo>
                <a:lnTo>
                  <a:pt x="77303" y="8925"/>
                </a:lnTo>
                <a:lnTo>
                  <a:pt x="77303" y="8288"/>
                </a:lnTo>
                <a:lnTo>
                  <a:pt x="77279" y="7650"/>
                </a:lnTo>
                <a:lnTo>
                  <a:pt x="77256" y="7036"/>
                </a:lnTo>
                <a:lnTo>
                  <a:pt x="77209" y="6399"/>
                </a:lnTo>
                <a:lnTo>
                  <a:pt x="77161" y="5785"/>
                </a:lnTo>
                <a:lnTo>
                  <a:pt x="76996" y="4581"/>
                </a:lnTo>
                <a:lnTo>
                  <a:pt x="76784" y="3400"/>
                </a:lnTo>
                <a:lnTo>
                  <a:pt x="76524" y="2243"/>
                </a:lnTo>
                <a:lnTo>
                  <a:pt x="76241" y="1110"/>
                </a:lnTo>
                <a:lnTo>
                  <a:pt x="759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-236287" y="3765145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1220300" y="4327345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8472300" y="2344827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927575" y="914454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-268150" y="3060691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989538" y="1094471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159950" y="202000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262988" y="380924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263000" y="430727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1119450" y="1475100"/>
            <a:ext cx="39192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119450" y="2223000"/>
            <a:ext cx="39192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-27075" y="0"/>
            <a:ext cx="1932600" cy="2240125"/>
          </a:xfrm>
          <a:custGeom>
            <a:avLst/>
            <a:gdLst/>
            <a:ahLst/>
            <a:cxnLst/>
            <a:rect l="l" t="t" r="r" b="b"/>
            <a:pathLst>
              <a:path w="77304" h="89605" extrusionOk="0">
                <a:moveTo>
                  <a:pt x="567" y="0"/>
                </a:moveTo>
                <a:lnTo>
                  <a:pt x="0" y="88519"/>
                </a:lnTo>
                <a:lnTo>
                  <a:pt x="213" y="88589"/>
                </a:lnTo>
                <a:lnTo>
                  <a:pt x="897" y="88755"/>
                </a:lnTo>
                <a:lnTo>
                  <a:pt x="1960" y="88991"/>
                </a:lnTo>
                <a:lnTo>
                  <a:pt x="2621" y="89109"/>
                </a:lnTo>
                <a:lnTo>
                  <a:pt x="3376" y="89251"/>
                </a:lnTo>
                <a:lnTo>
                  <a:pt x="4203" y="89345"/>
                </a:lnTo>
                <a:lnTo>
                  <a:pt x="5100" y="89463"/>
                </a:lnTo>
                <a:lnTo>
                  <a:pt x="6068" y="89534"/>
                </a:lnTo>
                <a:lnTo>
                  <a:pt x="7083" y="89581"/>
                </a:lnTo>
                <a:lnTo>
                  <a:pt x="8169" y="89605"/>
                </a:lnTo>
                <a:lnTo>
                  <a:pt x="9326" y="89605"/>
                </a:lnTo>
                <a:lnTo>
                  <a:pt x="10507" y="89558"/>
                </a:lnTo>
                <a:lnTo>
                  <a:pt x="11735" y="89439"/>
                </a:lnTo>
                <a:lnTo>
                  <a:pt x="13010" y="89274"/>
                </a:lnTo>
                <a:lnTo>
                  <a:pt x="13647" y="89180"/>
                </a:lnTo>
                <a:lnTo>
                  <a:pt x="14308" y="89062"/>
                </a:lnTo>
                <a:lnTo>
                  <a:pt x="14969" y="88944"/>
                </a:lnTo>
                <a:lnTo>
                  <a:pt x="15631" y="88778"/>
                </a:lnTo>
                <a:lnTo>
                  <a:pt x="16292" y="88613"/>
                </a:lnTo>
                <a:lnTo>
                  <a:pt x="16976" y="88424"/>
                </a:lnTo>
                <a:lnTo>
                  <a:pt x="17661" y="88235"/>
                </a:lnTo>
                <a:lnTo>
                  <a:pt x="18346" y="87999"/>
                </a:lnTo>
                <a:lnTo>
                  <a:pt x="19031" y="87739"/>
                </a:lnTo>
                <a:lnTo>
                  <a:pt x="19715" y="87480"/>
                </a:lnTo>
                <a:lnTo>
                  <a:pt x="20400" y="87196"/>
                </a:lnTo>
                <a:lnTo>
                  <a:pt x="21085" y="86889"/>
                </a:lnTo>
                <a:lnTo>
                  <a:pt x="21770" y="86535"/>
                </a:lnTo>
                <a:lnTo>
                  <a:pt x="22478" y="86181"/>
                </a:lnTo>
                <a:lnTo>
                  <a:pt x="23163" y="85803"/>
                </a:lnTo>
                <a:lnTo>
                  <a:pt x="23847" y="85378"/>
                </a:lnTo>
                <a:lnTo>
                  <a:pt x="24532" y="84953"/>
                </a:lnTo>
                <a:lnTo>
                  <a:pt x="25217" y="84481"/>
                </a:lnTo>
                <a:lnTo>
                  <a:pt x="25901" y="83985"/>
                </a:lnTo>
                <a:lnTo>
                  <a:pt x="26563" y="83466"/>
                </a:lnTo>
                <a:lnTo>
                  <a:pt x="27247" y="82923"/>
                </a:lnTo>
                <a:lnTo>
                  <a:pt x="27908" y="82332"/>
                </a:lnTo>
                <a:lnTo>
                  <a:pt x="28570" y="81719"/>
                </a:lnTo>
                <a:lnTo>
                  <a:pt x="29207" y="81081"/>
                </a:lnTo>
                <a:lnTo>
                  <a:pt x="29868" y="80396"/>
                </a:lnTo>
                <a:lnTo>
                  <a:pt x="30506" y="79688"/>
                </a:lnTo>
                <a:lnTo>
                  <a:pt x="31120" y="78956"/>
                </a:lnTo>
                <a:lnTo>
                  <a:pt x="31733" y="78177"/>
                </a:lnTo>
                <a:lnTo>
                  <a:pt x="32347" y="77351"/>
                </a:lnTo>
                <a:lnTo>
                  <a:pt x="32938" y="76501"/>
                </a:lnTo>
                <a:lnTo>
                  <a:pt x="33528" y="75651"/>
                </a:lnTo>
                <a:lnTo>
                  <a:pt x="34047" y="74777"/>
                </a:lnTo>
                <a:lnTo>
                  <a:pt x="34543" y="73927"/>
                </a:lnTo>
                <a:lnTo>
                  <a:pt x="35015" y="73077"/>
                </a:lnTo>
                <a:lnTo>
                  <a:pt x="35440" y="72250"/>
                </a:lnTo>
                <a:lnTo>
                  <a:pt x="35818" y="71400"/>
                </a:lnTo>
                <a:lnTo>
                  <a:pt x="36172" y="70574"/>
                </a:lnTo>
                <a:lnTo>
                  <a:pt x="36503" y="69748"/>
                </a:lnTo>
                <a:lnTo>
                  <a:pt x="36786" y="68945"/>
                </a:lnTo>
                <a:lnTo>
                  <a:pt x="37070" y="68119"/>
                </a:lnTo>
                <a:lnTo>
                  <a:pt x="37306" y="67316"/>
                </a:lnTo>
                <a:lnTo>
                  <a:pt x="37495" y="66513"/>
                </a:lnTo>
                <a:lnTo>
                  <a:pt x="37683" y="65710"/>
                </a:lnTo>
                <a:lnTo>
                  <a:pt x="37825" y="64931"/>
                </a:lnTo>
                <a:lnTo>
                  <a:pt x="37967" y="64152"/>
                </a:lnTo>
                <a:lnTo>
                  <a:pt x="38061" y="63373"/>
                </a:lnTo>
                <a:lnTo>
                  <a:pt x="38156" y="62593"/>
                </a:lnTo>
                <a:lnTo>
                  <a:pt x="38203" y="61838"/>
                </a:lnTo>
                <a:lnTo>
                  <a:pt x="38250" y="61082"/>
                </a:lnTo>
                <a:lnTo>
                  <a:pt x="38274" y="60327"/>
                </a:lnTo>
                <a:lnTo>
                  <a:pt x="38274" y="59571"/>
                </a:lnTo>
                <a:lnTo>
                  <a:pt x="38274" y="58839"/>
                </a:lnTo>
                <a:lnTo>
                  <a:pt x="38227" y="58107"/>
                </a:lnTo>
                <a:lnTo>
                  <a:pt x="38179" y="57375"/>
                </a:lnTo>
                <a:lnTo>
                  <a:pt x="38061" y="55935"/>
                </a:lnTo>
                <a:lnTo>
                  <a:pt x="37872" y="54518"/>
                </a:lnTo>
                <a:lnTo>
                  <a:pt x="37660" y="53149"/>
                </a:lnTo>
                <a:lnTo>
                  <a:pt x="37424" y="51780"/>
                </a:lnTo>
                <a:lnTo>
                  <a:pt x="37140" y="50457"/>
                </a:lnTo>
                <a:lnTo>
                  <a:pt x="36857" y="49159"/>
                </a:lnTo>
                <a:lnTo>
                  <a:pt x="36290" y="46632"/>
                </a:lnTo>
                <a:lnTo>
                  <a:pt x="36031" y="45428"/>
                </a:lnTo>
                <a:lnTo>
                  <a:pt x="35771" y="44224"/>
                </a:lnTo>
                <a:lnTo>
                  <a:pt x="35558" y="43067"/>
                </a:lnTo>
                <a:lnTo>
                  <a:pt x="35370" y="41934"/>
                </a:lnTo>
                <a:lnTo>
                  <a:pt x="35252" y="40847"/>
                </a:lnTo>
                <a:lnTo>
                  <a:pt x="35204" y="40304"/>
                </a:lnTo>
                <a:lnTo>
                  <a:pt x="35157" y="39785"/>
                </a:lnTo>
                <a:lnTo>
                  <a:pt x="35157" y="39242"/>
                </a:lnTo>
                <a:lnTo>
                  <a:pt x="35157" y="38722"/>
                </a:lnTo>
                <a:lnTo>
                  <a:pt x="35157" y="38227"/>
                </a:lnTo>
                <a:lnTo>
                  <a:pt x="35204" y="37731"/>
                </a:lnTo>
                <a:lnTo>
                  <a:pt x="35275" y="37235"/>
                </a:lnTo>
                <a:lnTo>
                  <a:pt x="35346" y="36739"/>
                </a:lnTo>
                <a:lnTo>
                  <a:pt x="35440" y="36267"/>
                </a:lnTo>
                <a:lnTo>
                  <a:pt x="35582" y="35795"/>
                </a:lnTo>
                <a:lnTo>
                  <a:pt x="35724" y="35346"/>
                </a:lnTo>
                <a:lnTo>
                  <a:pt x="35913" y="34897"/>
                </a:lnTo>
                <a:lnTo>
                  <a:pt x="36102" y="34449"/>
                </a:lnTo>
                <a:lnTo>
                  <a:pt x="36338" y="34000"/>
                </a:lnTo>
                <a:lnTo>
                  <a:pt x="36597" y="33575"/>
                </a:lnTo>
                <a:lnTo>
                  <a:pt x="36881" y="33197"/>
                </a:lnTo>
                <a:lnTo>
                  <a:pt x="37188" y="32843"/>
                </a:lnTo>
                <a:lnTo>
                  <a:pt x="37518" y="32513"/>
                </a:lnTo>
                <a:lnTo>
                  <a:pt x="37872" y="32206"/>
                </a:lnTo>
                <a:lnTo>
                  <a:pt x="38250" y="31922"/>
                </a:lnTo>
                <a:lnTo>
                  <a:pt x="38675" y="31663"/>
                </a:lnTo>
                <a:lnTo>
                  <a:pt x="39100" y="31427"/>
                </a:lnTo>
                <a:lnTo>
                  <a:pt x="39525" y="31214"/>
                </a:lnTo>
                <a:lnTo>
                  <a:pt x="39997" y="31025"/>
                </a:lnTo>
                <a:lnTo>
                  <a:pt x="40493" y="30836"/>
                </a:lnTo>
                <a:lnTo>
                  <a:pt x="40989" y="30695"/>
                </a:lnTo>
                <a:lnTo>
                  <a:pt x="41508" y="30553"/>
                </a:lnTo>
                <a:lnTo>
                  <a:pt x="42052" y="30435"/>
                </a:lnTo>
                <a:lnTo>
                  <a:pt x="42595" y="30317"/>
                </a:lnTo>
                <a:lnTo>
                  <a:pt x="43161" y="30246"/>
                </a:lnTo>
                <a:lnTo>
                  <a:pt x="44342" y="30081"/>
                </a:lnTo>
                <a:lnTo>
                  <a:pt x="45593" y="29986"/>
                </a:lnTo>
                <a:lnTo>
                  <a:pt x="46868" y="29915"/>
                </a:lnTo>
                <a:lnTo>
                  <a:pt x="48190" y="29868"/>
                </a:lnTo>
                <a:lnTo>
                  <a:pt x="50929" y="29797"/>
                </a:lnTo>
                <a:lnTo>
                  <a:pt x="52346" y="29774"/>
                </a:lnTo>
                <a:lnTo>
                  <a:pt x="53786" y="29727"/>
                </a:lnTo>
                <a:lnTo>
                  <a:pt x="55227" y="29679"/>
                </a:lnTo>
                <a:lnTo>
                  <a:pt x="56667" y="29585"/>
                </a:lnTo>
                <a:lnTo>
                  <a:pt x="58107" y="29443"/>
                </a:lnTo>
                <a:lnTo>
                  <a:pt x="59547" y="29278"/>
                </a:lnTo>
                <a:lnTo>
                  <a:pt x="60279" y="29160"/>
                </a:lnTo>
                <a:lnTo>
                  <a:pt x="60988" y="29042"/>
                </a:lnTo>
                <a:lnTo>
                  <a:pt x="61696" y="28900"/>
                </a:lnTo>
                <a:lnTo>
                  <a:pt x="62404" y="28735"/>
                </a:lnTo>
                <a:lnTo>
                  <a:pt x="63089" y="28546"/>
                </a:lnTo>
                <a:lnTo>
                  <a:pt x="63774" y="28357"/>
                </a:lnTo>
                <a:lnTo>
                  <a:pt x="64459" y="28145"/>
                </a:lnTo>
                <a:lnTo>
                  <a:pt x="65143" y="27909"/>
                </a:lnTo>
                <a:lnTo>
                  <a:pt x="65804" y="27625"/>
                </a:lnTo>
                <a:lnTo>
                  <a:pt x="66465" y="27342"/>
                </a:lnTo>
                <a:lnTo>
                  <a:pt x="67103" y="27035"/>
                </a:lnTo>
                <a:lnTo>
                  <a:pt x="67740" y="26704"/>
                </a:lnTo>
                <a:lnTo>
                  <a:pt x="68354" y="26327"/>
                </a:lnTo>
                <a:lnTo>
                  <a:pt x="68968" y="25925"/>
                </a:lnTo>
                <a:lnTo>
                  <a:pt x="69582" y="25500"/>
                </a:lnTo>
                <a:lnTo>
                  <a:pt x="70149" y="25052"/>
                </a:lnTo>
                <a:lnTo>
                  <a:pt x="70716" y="24556"/>
                </a:lnTo>
                <a:lnTo>
                  <a:pt x="71282" y="24036"/>
                </a:lnTo>
                <a:lnTo>
                  <a:pt x="71802" y="23470"/>
                </a:lnTo>
                <a:lnTo>
                  <a:pt x="72321" y="22879"/>
                </a:lnTo>
                <a:lnTo>
                  <a:pt x="72841" y="22265"/>
                </a:lnTo>
                <a:lnTo>
                  <a:pt x="73313" y="21604"/>
                </a:lnTo>
                <a:lnTo>
                  <a:pt x="73785" y="20896"/>
                </a:lnTo>
                <a:lnTo>
                  <a:pt x="74210" y="20140"/>
                </a:lnTo>
                <a:lnTo>
                  <a:pt x="74588" y="19479"/>
                </a:lnTo>
                <a:lnTo>
                  <a:pt x="74918" y="18795"/>
                </a:lnTo>
                <a:lnTo>
                  <a:pt x="75249" y="18133"/>
                </a:lnTo>
                <a:lnTo>
                  <a:pt x="75532" y="17449"/>
                </a:lnTo>
                <a:lnTo>
                  <a:pt x="75792" y="16788"/>
                </a:lnTo>
                <a:lnTo>
                  <a:pt x="76052" y="16126"/>
                </a:lnTo>
                <a:lnTo>
                  <a:pt x="76264" y="15442"/>
                </a:lnTo>
                <a:lnTo>
                  <a:pt x="76453" y="14781"/>
                </a:lnTo>
                <a:lnTo>
                  <a:pt x="76642" y="14120"/>
                </a:lnTo>
                <a:lnTo>
                  <a:pt x="76784" y="13458"/>
                </a:lnTo>
                <a:lnTo>
                  <a:pt x="76925" y="12797"/>
                </a:lnTo>
                <a:lnTo>
                  <a:pt x="77020" y="12136"/>
                </a:lnTo>
                <a:lnTo>
                  <a:pt x="77114" y="11499"/>
                </a:lnTo>
                <a:lnTo>
                  <a:pt x="77185" y="10838"/>
                </a:lnTo>
                <a:lnTo>
                  <a:pt x="77256" y="10200"/>
                </a:lnTo>
                <a:lnTo>
                  <a:pt x="77279" y="9563"/>
                </a:lnTo>
                <a:lnTo>
                  <a:pt x="77303" y="8925"/>
                </a:lnTo>
                <a:lnTo>
                  <a:pt x="77303" y="8288"/>
                </a:lnTo>
                <a:lnTo>
                  <a:pt x="77279" y="7650"/>
                </a:lnTo>
                <a:lnTo>
                  <a:pt x="77256" y="7036"/>
                </a:lnTo>
                <a:lnTo>
                  <a:pt x="77209" y="6399"/>
                </a:lnTo>
                <a:lnTo>
                  <a:pt x="77161" y="5785"/>
                </a:lnTo>
                <a:lnTo>
                  <a:pt x="76996" y="4581"/>
                </a:lnTo>
                <a:lnTo>
                  <a:pt x="76784" y="3400"/>
                </a:lnTo>
                <a:lnTo>
                  <a:pt x="76524" y="2243"/>
                </a:lnTo>
                <a:lnTo>
                  <a:pt x="76241" y="1110"/>
                </a:lnTo>
                <a:lnTo>
                  <a:pt x="759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7434000" y="3765145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6608900" y="-6845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rot="10800000">
            <a:off x="-153850" y="421480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7606025" y="4327345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8767175" y="3060691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021800" y="106452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794400" y="701304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7729413" y="453299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7899825" y="364052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377288" y="114209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547700" y="24962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2035604" y="1631800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"/>
          </p:nvPr>
        </p:nvSpPr>
        <p:spPr>
          <a:xfrm>
            <a:off x="2035604" y="1846600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2"/>
          </p:nvPr>
        </p:nvSpPr>
        <p:spPr>
          <a:xfrm flipH="1">
            <a:off x="5607495" y="1631791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3"/>
          </p:nvPr>
        </p:nvSpPr>
        <p:spPr>
          <a:xfrm flipH="1">
            <a:off x="5607495" y="1846591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4" hasCustomPrompt="1"/>
          </p:nvPr>
        </p:nvSpPr>
        <p:spPr>
          <a:xfrm>
            <a:off x="1207764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77939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7"/>
          </p:nvPr>
        </p:nvSpPr>
        <p:spPr>
          <a:xfrm>
            <a:off x="2035604" y="3088683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8"/>
          </p:nvPr>
        </p:nvSpPr>
        <p:spPr>
          <a:xfrm>
            <a:off x="2035604" y="3304717"/>
            <a:ext cx="234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9"/>
          </p:nvPr>
        </p:nvSpPr>
        <p:spPr>
          <a:xfrm flipH="1">
            <a:off x="5607495" y="3088684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3"/>
          </p:nvPr>
        </p:nvSpPr>
        <p:spPr>
          <a:xfrm flipH="1">
            <a:off x="5607495" y="3304719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4" hasCustomPrompt="1"/>
          </p:nvPr>
        </p:nvSpPr>
        <p:spPr>
          <a:xfrm>
            <a:off x="1207764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77939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/>
          <p:nvPr/>
        </p:nvSpPr>
        <p:spPr>
          <a:xfrm flipH="1">
            <a:off x="-236287" y="3765145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7694450" y="-12"/>
            <a:ext cx="1472641" cy="1706975"/>
          </a:xfrm>
          <a:custGeom>
            <a:avLst/>
            <a:gdLst/>
            <a:ahLst/>
            <a:cxnLst/>
            <a:rect l="l" t="t" r="r" b="b"/>
            <a:pathLst>
              <a:path w="77304" h="89605" extrusionOk="0">
                <a:moveTo>
                  <a:pt x="567" y="0"/>
                </a:moveTo>
                <a:lnTo>
                  <a:pt x="0" y="88519"/>
                </a:lnTo>
                <a:lnTo>
                  <a:pt x="213" y="88589"/>
                </a:lnTo>
                <a:lnTo>
                  <a:pt x="897" y="88755"/>
                </a:lnTo>
                <a:lnTo>
                  <a:pt x="1960" y="88991"/>
                </a:lnTo>
                <a:lnTo>
                  <a:pt x="2621" y="89109"/>
                </a:lnTo>
                <a:lnTo>
                  <a:pt x="3376" y="89251"/>
                </a:lnTo>
                <a:lnTo>
                  <a:pt x="4203" y="89345"/>
                </a:lnTo>
                <a:lnTo>
                  <a:pt x="5100" y="89463"/>
                </a:lnTo>
                <a:lnTo>
                  <a:pt x="6068" y="89534"/>
                </a:lnTo>
                <a:lnTo>
                  <a:pt x="7083" y="89581"/>
                </a:lnTo>
                <a:lnTo>
                  <a:pt x="8169" y="89605"/>
                </a:lnTo>
                <a:lnTo>
                  <a:pt x="9326" y="89605"/>
                </a:lnTo>
                <a:lnTo>
                  <a:pt x="10507" y="89558"/>
                </a:lnTo>
                <a:lnTo>
                  <a:pt x="11735" y="89439"/>
                </a:lnTo>
                <a:lnTo>
                  <a:pt x="13010" y="89274"/>
                </a:lnTo>
                <a:lnTo>
                  <a:pt x="13647" y="89180"/>
                </a:lnTo>
                <a:lnTo>
                  <a:pt x="14308" y="89062"/>
                </a:lnTo>
                <a:lnTo>
                  <a:pt x="14969" y="88944"/>
                </a:lnTo>
                <a:lnTo>
                  <a:pt x="15631" y="88778"/>
                </a:lnTo>
                <a:lnTo>
                  <a:pt x="16292" y="88613"/>
                </a:lnTo>
                <a:lnTo>
                  <a:pt x="16976" y="88424"/>
                </a:lnTo>
                <a:lnTo>
                  <a:pt x="17661" y="88235"/>
                </a:lnTo>
                <a:lnTo>
                  <a:pt x="18346" y="87999"/>
                </a:lnTo>
                <a:lnTo>
                  <a:pt x="19031" y="87739"/>
                </a:lnTo>
                <a:lnTo>
                  <a:pt x="19715" y="87480"/>
                </a:lnTo>
                <a:lnTo>
                  <a:pt x="20400" y="87196"/>
                </a:lnTo>
                <a:lnTo>
                  <a:pt x="21085" y="86889"/>
                </a:lnTo>
                <a:lnTo>
                  <a:pt x="21770" y="86535"/>
                </a:lnTo>
                <a:lnTo>
                  <a:pt x="22478" y="86181"/>
                </a:lnTo>
                <a:lnTo>
                  <a:pt x="23163" y="85803"/>
                </a:lnTo>
                <a:lnTo>
                  <a:pt x="23847" y="85378"/>
                </a:lnTo>
                <a:lnTo>
                  <a:pt x="24532" y="84953"/>
                </a:lnTo>
                <a:lnTo>
                  <a:pt x="25217" y="84481"/>
                </a:lnTo>
                <a:lnTo>
                  <a:pt x="25901" y="83985"/>
                </a:lnTo>
                <a:lnTo>
                  <a:pt x="26563" y="83466"/>
                </a:lnTo>
                <a:lnTo>
                  <a:pt x="27247" y="82923"/>
                </a:lnTo>
                <a:lnTo>
                  <a:pt x="27908" y="82332"/>
                </a:lnTo>
                <a:lnTo>
                  <a:pt x="28570" y="81719"/>
                </a:lnTo>
                <a:lnTo>
                  <a:pt x="29207" y="81081"/>
                </a:lnTo>
                <a:lnTo>
                  <a:pt x="29868" y="80396"/>
                </a:lnTo>
                <a:lnTo>
                  <a:pt x="30506" y="79688"/>
                </a:lnTo>
                <a:lnTo>
                  <a:pt x="31120" y="78956"/>
                </a:lnTo>
                <a:lnTo>
                  <a:pt x="31733" y="78177"/>
                </a:lnTo>
                <a:lnTo>
                  <a:pt x="32347" y="77351"/>
                </a:lnTo>
                <a:lnTo>
                  <a:pt x="32938" y="76501"/>
                </a:lnTo>
                <a:lnTo>
                  <a:pt x="33528" y="75651"/>
                </a:lnTo>
                <a:lnTo>
                  <a:pt x="34047" y="74777"/>
                </a:lnTo>
                <a:lnTo>
                  <a:pt x="34543" y="73927"/>
                </a:lnTo>
                <a:lnTo>
                  <a:pt x="35015" y="73077"/>
                </a:lnTo>
                <a:lnTo>
                  <a:pt x="35440" y="72250"/>
                </a:lnTo>
                <a:lnTo>
                  <a:pt x="35818" y="71400"/>
                </a:lnTo>
                <a:lnTo>
                  <a:pt x="36172" y="70574"/>
                </a:lnTo>
                <a:lnTo>
                  <a:pt x="36503" y="69748"/>
                </a:lnTo>
                <a:lnTo>
                  <a:pt x="36786" y="68945"/>
                </a:lnTo>
                <a:lnTo>
                  <a:pt x="37070" y="68119"/>
                </a:lnTo>
                <a:lnTo>
                  <a:pt x="37306" y="67316"/>
                </a:lnTo>
                <a:lnTo>
                  <a:pt x="37495" y="66513"/>
                </a:lnTo>
                <a:lnTo>
                  <a:pt x="37683" y="65710"/>
                </a:lnTo>
                <a:lnTo>
                  <a:pt x="37825" y="64931"/>
                </a:lnTo>
                <a:lnTo>
                  <a:pt x="37967" y="64152"/>
                </a:lnTo>
                <a:lnTo>
                  <a:pt x="38061" y="63373"/>
                </a:lnTo>
                <a:lnTo>
                  <a:pt x="38156" y="62593"/>
                </a:lnTo>
                <a:lnTo>
                  <a:pt x="38203" y="61838"/>
                </a:lnTo>
                <a:lnTo>
                  <a:pt x="38250" y="61082"/>
                </a:lnTo>
                <a:lnTo>
                  <a:pt x="38274" y="60327"/>
                </a:lnTo>
                <a:lnTo>
                  <a:pt x="38274" y="59571"/>
                </a:lnTo>
                <a:lnTo>
                  <a:pt x="38274" y="58839"/>
                </a:lnTo>
                <a:lnTo>
                  <a:pt x="38227" y="58107"/>
                </a:lnTo>
                <a:lnTo>
                  <a:pt x="38179" y="57375"/>
                </a:lnTo>
                <a:lnTo>
                  <a:pt x="38061" y="55935"/>
                </a:lnTo>
                <a:lnTo>
                  <a:pt x="37872" y="54518"/>
                </a:lnTo>
                <a:lnTo>
                  <a:pt x="37660" y="53149"/>
                </a:lnTo>
                <a:lnTo>
                  <a:pt x="37424" y="51780"/>
                </a:lnTo>
                <a:lnTo>
                  <a:pt x="37140" y="50457"/>
                </a:lnTo>
                <a:lnTo>
                  <a:pt x="36857" y="49159"/>
                </a:lnTo>
                <a:lnTo>
                  <a:pt x="36290" y="46632"/>
                </a:lnTo>
                <a:lnTo>
                  <a:pt x="36031" y="45428"/>
                </a:lnTo>
                <a:lnTo>
                  <a:pt x="35771" y="44224"/>
                </a:lnTo>
                <a:lnTo>
                  <a:pt x="35558" y="43067"/>
                </a:lnTo>
                <a:lnTo>
                  <a:pt x="35370" y="41934"/>
                </a:lnTo>
                <a:lnTo>
                  <a:pt x="35252" y="40847"/>
                </a:lnTo>
                <a:lnTo>
                  <a:pt x="35204" y="40304"/>
                </a:lnTo>
                <a:lnTo>
                  <a:pt x="35157" y="39785"/>
                </a:lnTo>
                <a:lnTo>
                  <a:pt x="35157" y="39242"/>
                </a:lnTo>
                <a:lnTo>
                  <a:pt x="35157" y="38722"/>
                </a:lnTo>
                <a:lnTo>
                  <a:pt x="35157" y="38227"/>
                </a:lnTo>
                <a:lnTo>
                  <a:pt x="35204" y="37731"/>
                </a:lnTo>
                <a:lnTo>
                  <a:pt x="35275" y="37235"/>
                </a:lnTo>
                <a:lnTo>
                  <a:pt x="35346" y="36739"/>
                </a:lnTo>
                <a:lnTo>
                  <a:pt x="35440" y="36267"/>
                </a:lnTo>
                <a:lnTo>
                  <a:pt x="35582" y="35795"/>
                </a:lnTo>
                <a:lnTo>
                  <a:pt x="35724" y="35346"/>
                </a:lnTo>
                <a:lnTo>
                  <a:pt x="35913" y="34897"/>
                </a:lnTo>
                <a:lnTo>
                  <a:pt x="36102" y="34449"/>
                </a:lnTo>
                <a:lnTo>
                  <a:pt x="36338" y="34000"/>
                </a:lnTo>
                <a:lnTo>
                  <a:pt x="36597" y="33575"/>
                </a:lnTo>
                <a:lnTo>
                  <a:pt x="36881" y="33197"/>
                </a:lnTo>
                <a:lnTo>
                  <a:pt x="37188" y="32843"/>
                </a:lnTo>
                <a:lnTo>
                  <a:pt x="37518" y="32513"/>
                </a:lnTo>
                <a:lnTo>
                  <a:pt x="37872" y="32206"/>
                </a:lnTo>
                <a:lnTo>
                  <a:pt x="38250" y="31922"/>
                </a:lnTo>
                <a:lnTo>
                  <a:pt x="38675" y="31663"/>
                </a:lnTo>
                <a:lnTo>
                  <a:pt x="39100" y="31427"/>
                </a:lnTo>
                <a:lnTo>
                  <a:pt x="39525" y="31214"/>
                </a:lnTo>
                <a:lnTo>
                  <a:pt x="39997" y="31025"/>
                </a:lnTo>
                <a:lnTo>
                  <a:pt x="40493" y="30836"/>
                </a:lnTo>
                <a:lnTo>
                  <a:pt x="40989" y="30695"/>
                </a:lnTo>
                <a:lnTo>
                  <a:pt x="41508" y="30553"/>
                </a:lnTo>
                <a:lnTo>
                  <a:pt x="42052" y="30435"/>
                </a:lnTo>
                <a:lnTo>
                  <a:pt x="42595" y="30317"/>
                </a:lnTo>
                <a:lnTo>
                  <a:pt x="43161" y="30246"/>
                </a:lnTo>
                <a:lnTo>
                  <a:pt x="44342" y="30081"/>
                </a:lnTo>
                <a:lnTo>
                  <a:pt x="45593" y="29986"/>
                </a:lnTo>
                <a:lnTo>
                  <a:pt x="46868" y="29915"/>
                </a:lnTo>
                <a:lnTo>
                  <a:pt x="48190" y="29868"/>
                </a:lnTo>
                <a:lnTo>
                  <a:pt x="50929" y="29797"/>
                </a:lnTo>
                <a:lnTo>
                  <a:pt x="52346" y="29774"/>
                </a:lnTo>
                <a:lnTo>
                  <a:pt x="53786" y="29727"/>
                </a:lnTo>
                <a:lnTo>
                  <a:pt x="55227" y="29679"/>
                </a:lnTo>
                <a:lnTo>
                  <a:pt x="56667" y="29585"/>
                </a:lnTo>
                <a:lnTo>
                  <a:pt x="58107" y="29443"/>
                </a:lnTo>
                <a:lnTo>
                  <a:pt x="59547" y="29278"/>
                </a:lnTo>
                <a:lnTo>
                  <a:pt x="60279" y="29160"/>
                </a:lnTo>
                <a:lnTo>
                  <a:pt x="60988" y="29042"/>
                </a:lnTo>
                <a:lnTo>
                  <a:pt x="61696" y="28900"/>
                </a:lnTo>
                <a:lnTo>
                  <a:pt x="62404" y="28735"/>
                </a:lnTo>
                <a:lnTo>
                  <a:pt x="63089" y="28546"/>
                </a:lnTo>
                <a:lnTo>
                  <a:pt x="63774" y="28357"/>
                </a:lnTo>
                <a:lnTo>
                  <a:pt x="64459" y="28145"/>
                </a:lnTo>
                <a:lnTo>
                  <a:pt x="65143" y="27909"/>
                </a:lnTo>
                <a:lnTo>
                  <a:pt x="65804" y="27625"/>
                </a:lnTo>
                <a:lnTo>
                  <a:pt x="66465" y="27342"/>
                </a:lnTo>
                <a:lnTo>
                  <a:pt x="67103" y="27035"/>
                </a:lnTo>
                <a:lnTo>
                  <a:pt x="67740" y="26704"/>
                </a:lnTo>
                <a:lnTo>
                  <a:pt x="68354" y="26327"/>
                </a:lnTo>
                <a:lnTo>
                  <a:pt x="68968" y="25925"/>
                </a:lnTo>
                <a:lnTo>
                  <a:pt x="69582" y="25500"/>
                </a:lnTo>
                <a:lnTo>
                  <a:pt x="70149" y="25052"/>
                </a:lnTo>
                <a:lnTo>
                  <a:pt x="70716" y="24556"/>
                </a:lnTo>
                <a:lnTo>
                  <a:pt x="71282" y="24036"/>
                </a:lnTo>
                <a:lnTo>
                  <a:pt x="71802" y="23470"/>
                </a:lnTo>
                <a:lnTo>
                  <a:pt x="72321" y="22879"/>
                </a:lnTo>
                <a:lnTo>
                  <a:pt x="72841" y="22265"/>
                </a:lnTo>
                <a:lnTo>
                  <a:pt x="73313" y="21604"/>
                </a:lnTo>
                <a:lnTo>
                  <a:pt x="73785" y="20896"/>
                </a:lnTo>
                <a:lnTo>
                  <a:pt x="74210" y="20140"/>
                </a:lnTo>
                <a:lnTo>
                  <a:pt x="74588" y="19479"/>
                </a:lnTo>
                <a:lnTo>
                  <a:pt x="74918" y="18795"/>
                </a:lnTo>
                <a:lnTo>
                  <a:pt x="75249" y="18133"/>
                </a:lnTo>
                <a:lnTo>
                  <a:pt x="75532" y="17449"/>
                </a:lnTo>
                <a:lnTo>
                  <a:pt x="75792" y="16788"/>
                </a:lnTo>
                <a:lnTo>
                  <a:pt x="76052" y="16126"/>
                </a:lnTo>
                <a:lnTo>
                  <a:pt x="76264" y="15442"/>
                </a:lnTo>
                <a:lnTo>
                  <a:pt x="76453" y="14781"/>
                </a:lnTo>
                <a:lnTo>
                  <a:pt x="76642" y="14120"/>
                </a:lnTo>
                <a:lnTo>
                  <a:pt x="76784" y="13458"/>
                </a:lnTo>
                <a:lnTo>
                  <a:pt x="76925" y="12797"/>
                </a:lnTo>
                <a:lnTo>
                  <a:pt x="77020" y="12136"/>
                </a:lnTo>
                <a:lnTo>
                  <a:pt x="77114" y="11499"/>
                </a:lnTo>
                <a:lnTo>
                  <a:pt x="77185" y="10838"/>
                </a:lnTo>
                <a:lnTo>
                  <a:pt x="77256" y="10200"/>
                </a:lnTo>
                <a:lnTo>
                  <a:pt x="77279" y="9563"/>
                </a:lnTo>
                <a:lnTo>
                  <a:pt x="77303" y="8925"/>
                </a:lnTo>
                <a:lnTo>
                  <a:pt x="77303" y="8288"/>
                </a:lnTo>
                <a:lnTo>
                  <a:pt x="77279" y="7650"/>
                </a:lnTo>
                <a:lnTo>
                  <a:pt x="77256" y="7036"/>
                </a:lnTo>
                <a:lnTo>
                  <a:pt x="77209" y="6399"/>
                </a:lnTo>
                <a:lnTo>
                  <a:pt x="77161" y="5785"/>
                </a:lnTo>
                <a:lnTo>
                  <a:pt x="76996" y="4581"/>
                </a:lnTo>
                <a:lnTo>
                  <a:pt x="76784" y="3400"/>
                </a:lnTo>
                <a:lnTo>
                  <a:pt x="76524" y="2243"/>
                </a:lnTo>
                <a:lnTo>
                  <a:pt x="76241" y="1110"/>
                </a:lnTo>
                <a:lnTo>
                  <a:pt x="759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-168650" y="2770527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362950" y="3365379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8297875" y="1846602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8829475" y="2441454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7387825" y="97179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224488" y="237371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-175550" y="914450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96963" y="3761621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8311225" y="4243600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3867914" y="3559675"/>
            <a:ext cx="42024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1"/>
          </p:nvPr>
        </p:nvSpPr>
        <p:spPr>
          <a:xfrm>
            <a:off x="3867150" y="1126625"/>
            <a:ext cx="4204200" cy="2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/>
          <p:nvPr/>
        </p:nvSpPr>
        <p:spPr>
          <a:xfrm rot="10800000">
            <a:off x="7224700" y="2955750"/>
            <a:ext cx="1932600" cy="2240125"/>
          </a:xfrm>
          <a:custGeom>
            <a:avLst/>
            <a:gdLst/>
            <a:ahLst/>
            <a:cxnLst/>
            <a:rect l="l" t="t" r="r" b="b"/>
            <a:pathLst>
              <a:path w="77304" h="89605" extrusionOk="0">
                <a:moveTo>
                  <a:pt x="567" y="0"/>
                </a:moveTo>
                <a:lnTo>
                  <a:pt x="0" y="88519"/>
                </a:lnTo>
                <a:lnTo>
                  <a:pt x="213" y="88589"/>
                </a:lnTo>
                <a:lnTo>
                  <a:pt x="897" y="88755"/>
                </a:lnTo>
                <a:lnTo>
                  <a:pt x="1960" y="88991"/>
                </a:lnTo>
                <a:lnTo>
                  <a:pt x="2621" y="89109"/>
                </a:lnTo>
                <a:lnTo>
                  <a:pt x="3376" y="89251"/>
                </a:lnTo>
                <a:lnTo>
                  <a:pt x="4203" y="89345"/>
                </a:lnTo>
                <a:lnTo>
                  <a:pt x="5100" y="89463"/>
                </a:lnTo>
                <a:lnTo>
                  <a:pt x="6068" y="89534"/>
                </a:lnTo>
                <a:lnTo>
                  <a:pt x="7083" y="89581"/>
                </a:lnTo>
                <a:lnTo>
                  <a:pt x="8169" y="89605"/>
                </a:lnTo>
                <a:lnTo>
                  <a:pt x="9326" y="89605"/>
                </a:lnTo>
                <a:lnTo>
                  <a:pt x="10507" y="89558"/>
                </a:lnTo>
                <a:lnTo>
                  <a:pt x="11735" y="89439"/>
                </a:lnTo>
                <a:lnTo>
                  <a:pt x="13010" y="89274"/>
                </a:lnTo>
                <a:lnTo>
                  <a:pt x="13647" y="89180"/>
                </a:lnTo>
                <a:lnTo>
                  <a:pt x="14308" y="89062"/>
                </a:lnTo>
                <a:lnTo>
                  <a:pt x="14969" y="88944"/>
                </a:lnTo>
                <a:lnTo>
                  <a:pt x="15631" y="88778"/>
                </a:lnTo>
                <a:lnTo>
                  <a:pt x="16292" y="88613"/>
                </a:lnTo>
                <a:lnTo>
                  <a:pt x="16976" y="88424"/>
                </a:lnTo>
                <a:lnTo>
                  <a:pt x="17661" y="88235"/>
                </a:lnTo>
                <a:lnTo>
                  <a:pt x="18346" y="87999"/>
                </a:lnTo>
                <a:lnTo>
                  <a:pt x="19031" y="87739"/>
                </a:lnTo>
                <a:lnTo>
                  <a:pt x="19715" y="87480"/>
                </a:lnTo>
                <a:lnTo>
                  <a:pt x="20400" y="87196"/>
                </a:lnTo>
                <a:lnTo>
                  <a:pt x="21085" y="86889"/>
                </a:lnTo>
                <a:lnTo>
                  <a:pt x="21770" y="86535"/>
                </a:lnTo>
                <a:lnTo>
                  <a:pt x="22478" y="86181"/>
                </a:lnTo>
                <a:lnTo>
                  <a:pt x="23163" y="85803"/>
                </a:lnTo>
                <a:lnTo>
                  <a:pt x="23847" y="85378"/>
                </a:lnTo>
                <a:lnTo>
                  <a:pt x="24532" y="84953"/>
                </a:lnTo>
                <a:lnTo>
                  <a:pt x="25217" y="84481"/>
                </a:lnTo>
                <a:lnTo>
                  <a:pt x="25901" y="83985"/>
                </a:lnTo>
                <a:lnTo>
                  <a:pt x="26563" y="83466"/>
                </a:lnTo>
                <a:lnTo>
                  <a:pt x="27247" y="82923"/>
                </a:lnTo>
                <a:lnTo>
                  <a:pt x="27908" y="82332"/>
                </a:lnTo>
                <a:lnTo>
                  <a:pt x="28570" y="81719"/>
                </a:lnTo>
                <a:lnTo>
                  <a:pt x="29207" y="81081"/>
                </a:lnTo>
                <a:lnTo>
                  <a:pt x="29868" y="80396"/>
                </a:lnTo>
                <a:lnTo>
                  <a:pt x="30506" y="79688"/>
                </a:lnTo>
                <a:lnTo>
                  <a:pt x="31120" y="78956"/>
                </a:lnTo>
                <a:lnTo>
                  <a:pt x="31733" y="78177"/>
                </a:lnTo>
                <a:lnTo>
                  <a:pt x="32347" y="77351"/>
                </a:lnTo>
                <a:lnTo>
                  <a:pt x="32938" y="76501"/>
                </a:lnTo>
                <a:lnTo>
                  <a:pt x="33528" y="75651"/>
                </a:lnTo>
                <a:lnTo>
                  <a:pt x="34047" y="74777"/>
                </a:lnTo>
                <a:lnTo>
                  <a:pt x="34543" y="73927"/>
                </a:lnTo>
                <a:lnTo>
                  <a:pt x="35015" y="73077"/>
                </a:lnTo>
                <a:lnTo>
                  <a:pt x="35440" y="72250"/>
                </a:lnTo>
                <a:lnTo>
                  <a:pt x="35818" y="71400"/>
                </a:lnTo>
                <a:lnTo>
                  <a:pt x="36172" y="70574"/>
                </a:lnTo>
                <a:lnTo>
                  <a:pt x="36503" y="69748"/>
                </a:lnTo>
                <a:lnTo>
                  <a:pt x="36786" y="68945"/>
                </a:lnTo>
                <a:lnTo>
                  <a:pt x="37070" y="68119"/>
                </a:lnTo>
                <a:lnTo>
                  <a:pt x="37306" y="67316"/>
                </a:lnTo>
                <a:lnTo>
                  <a:pt x="37495" y="66513"/>
                </a:lnTo>
                <a:lnTo>
                  <a:pt x="37683" y="65710"/>
                </a:lnTo>
                <a:lnTo>
                  <a:pt x="37825" y="64931"/>
                </a:lnTo>
                <a:lnTo>
                  <a:pt x="37967" y="64152"/>
                </a:lnTo>
                <a:lnTo>
                  <a:pt x="38061" y="63373"/>
                </a:lnTo>
                <a:lnTo>
                  <a:pt x="38156" y="62593"/>
                </a:lnTo>
                <a:lnTo>
                  <a:pt x="38203" y="61838"/>
                </a:lnTo>
                <a:lnTo>
                  <a:pt x="38250" y="61082"/>
                </a:lnTo>
                <a:lnTo>
                  <a:pt x="38274" y="60327"/>
                </a:lnTo>
                <a:lnTo>
                  <a:pt x="38274" y="59571"/>
                </a:lnTo>
                <a:lnTo>
                  <a:pt x="38274" y="58839"/>
                </a:lnTo>
                <a:lnTo>
                  <a:pt x="38227" y="58107"/>
                </a:lnTo>
                <a:lnTo>
                  <a:pt x="38179" y="57375"/>
                </a:lnTo>
                <a:lnTo>
                  <a:pt x="38061" y="55935"/>
                </a:lnTo>
                <a:lnTo>
                  <a:pt x="37872" y="54518"/>
                </a:lnTo>
                <a:lnTo>
                  <a:pt x="37660" y="53149"/>
                </a:lnTo>
                <a:lnTo>
                  <a:pt x="37424" y="51780"/>
                </a:lnTo>
                <a:lnTo>
                  <a:pt x="37140" y="50457"/>
                </a:lnTo>
                <a:lnTo>
                  <a:pt x="36857" y="49159"/>
                </a:lnTo>
                <a:lnTo>
                  <a:pt x="36290" y="46632"/>
                </a:lnTo>
                <a:lnTo>
                  <a:pt x="36031" y="45428"/>
                </a:lnTo>
                <a:lnTo>
                  <a:pt x="35771" y="44224"/>
                </a:lnTo>
                <a:lnTo>
                  <a:pt x="35558" y="43067"/>
                </a:lnTo>
                <a:lnTo>
                  <a:pt x="35370" y="41934"/>
                </a:lnTo>
                <a:lnTo>
                  <a:pt x="35252" y="40847"/>
                </a:lnTo>
                <a:lnTo>
                  <a:pt x="35204" y="40304"/>
                </a:lnTo>
                <a:lnTo>
                  <a:pt x="35157" y="39785"/>
                </a:lnTo>
                <a:lnTo>
                  <a:pt x="35157" y="39242"/>
                </a:lnTo>
                <a:lnTo>
                  <a:pt x="35157" y="38722"/>
                </a:lnTo>
                <a:lnTo>
                  <a:pt x="35157" y="38227"/>
                </a:lnTo>
                <a:lnTo>
                  <a:pt x="35204" y="37731"/>
                </a:lnTo>
                <a:lnTo>
                  <a:pt x="35275" y="37235"/>
                </a:lnTo>
                <a:lnTo>
                  <a:pt x="35346" y="36739"/>
                </a:lnTo>
                <a:lnTo>
                  <a:pt x="35440" y="36267"/>
                </a:lnTo>
                <a:lnTo>
                  <a:pt x="35582" y="35795"/>
                </a:lnTo>
                <a:lnTo>
                  <a:pt x="35724" y="35346"/>
                </a:lnTo>
                <a:lnTo>
                  <a:pt x="35913" y="34897"/>
                </a:lnTo>
                <a:lnTo>
                  <a:pt x="36102" y="34449"/>
                </a:lnTo>
                <a:lnTo>
                  <a:pt x="36338" y="34000"/>
                </a:lnTo>
                <a:lnTo>
                  <a:pt x="36597" y="33575"/>
                </a:lnTo>
                <a:lnTo>
                  <a:pt x="36881" y="33197"/>
                </a:lnTo>
                <a:lnTo>
                  <a:pt x="37188" y="32843"/>
                </a:lnTo>
                <a:lnTo>
                  <a:pt x="37518" y="32513"/>
                </a:lnTo>
                <a:lnTo>
                  <a:pt x="37872" y="32206"/>
                </a:lnTo>
                <a:lnTo>
                  <a:pt x="38250" y="31922"/>
                </a:lnTo>
                <a:lnTo>
                  <a:pt x="38675" y="31663"/>
                </a:lnTo>
                <a:lnTo>
                  <a:pt x="39100" y="31427"/>
                </a:lnTo>
                <a:lnTo>
                  <a:pt x="39525" y="31214"/>
                </a:lnTo>
                <a:lnTo>
                  <a:pt x="39997" y="31025"/>
                </a:lnTo>
                <a:lnTo>
                  <a:pt x="40493" y="30836"/>
                </a:lnTo>
                <a:lnTo>
                  <a:pt x="40989" y="30695"/>
                </a:lnTo>
                <a:lnTo>
                  <a:pt x="41508" y="30553"/>
                </a:lnTo>
                <a:lnTo>
                  <a:pt x="42052" y="30435"/>
                </a:lnTo>
                <a:lnTo>
                  <a:pt x="42595" y="30317"/>
                </a:lnTo>
                <a:lnTo>
                  <a:pt x="43161" y="30246"/>
                </a:lnTo>
                <a:lnTo>
                  <a:pt x="44342" y="30081"/>
                </a:lnTo>
                <a:lnTo>
                  <a:pt x="45593" y="29986"/>
                </a:lnTo>
                <a:lnTo>
                  <a:pt x="46868" y="29915"/>
                </a:lnTo>
                <a:lnTo>
                  <a:pt x="48190" y="29868"/>
                </a:lnTo>
                <a:lnTo>
                  <a:pt x="50929" y="29797"/>
                </a:lnTo>
                <a:lnTo>
                  <a:pt x="52346" y="29774"/>
                </a:lnTo>
                <a:lnTo>
                  <a:pt x="53786" y="29727"/>
                </a:lnTo>
                <a:lnTo>
                  <a:pt x="55227" y="29679"/>
                </a:lnTo>
                <a:lnTo>
                  <a:pt x="56667" y="29585"/>
                </a:lnTo>
                <a:lnTo>
                  <a:pt x="58107" y="29443"/>
                </a:lnTo>
                <a:lnTo>
                  <a:pt x="59547" y="29278"/>
                </a:lnTo>
                <a:lnTo>
                  <a:pt x="60279" y="29160"/>
                </a:lnTo>
                <a:lnTo>
                  <a:pt x="60988" y="29042"/>
                </a:lnTo>
                <a:lnTo>
                  <a:pt x="61696" y="28900"/>
                </a:lnTo>
                <a:lnTo>
                  <a:pt x="62404" y="28735"/>
                </a:lnTo>
                <a:lnTo>
                  <a:pt x="63089" y="28546"/>
                </a:lnTo>
                <a:lnTo>
                  <a:pt x="63774" y="28357"/>
                </a:lnTo>
                <a:lnTo>
                  <a:pt x="64459" y="28145"/>
                </a:lnTo>
                <a:lnTo>
                  <a:pt x="65143" y="27909"/>
                </a:lnTo>
                <a:lnTo>
                  <a:pt x="65804" y="27625"/>
                </a:lnTo>
                <a:lnTo>
                  <a:pt x="66465" y="27342"/>
                </a:lnTo>
                <a:lnTo>
                  <a:pt x="67103" y="27035"/>
                </a:lnTo>
                <a:lnTo>
                  <a:pt x="67740" y="26704"/>
                </a:lnTo>
                <a:lnTo>
                  <a:pt x="68354" y="26327"/>
                </a:lnTo>
                <a:lnTo>
                  <a:pt x="68968" y="25925"/>
                </a:lnTo>
                <a:lnTo>
                  <a:pt x="69582" y="25500"/>
                </a:lnTo>
                <a:lnTo>
                  <a:pt x="70149" y="25052"/>
                </a:lnTo>
                <a:lnTo>
                  <a:pt x="70716" y="24556"/>
                </a:lnTo>
                <a:lnTo>
                  <a:pt x="71282" y="24036"/>
                </a:lnTo>
                <a:lnTo>
                  <a:pt x="71802" y="23470"/>
                </a:lnTo>
                <a:lnTo>
                  <a:pt x="72321" y="22879"/>
                </a:lnTo>
                <a:lnTo>
                  <a:pt x="72841" y="22265"/>
                </a:lnTo>
                <a:lnTo>
                  <a:pt x="73313" y="21604"/>
                </a:lnTo>
                <a:lnTo>
                  <a:pt x="73785" y="20896"/>
                </a:lnTo>
                <a:lnTo>
                  <a:pt x="74210" y="20140"/>
                </a:lnTo>
                <a:lnTo>
                  <a:pt x="74588" y="19479"/>
                </a:lnTo>
                <a:lnTo>
                  <a:pt x="74918" y="18795"/>
                </a:lnTo>
                <a:lnTo>
                  <a:pt x="75249" y="18133"/>
                </a:lnTo>
                <a:lnTo>
                  <a:pt x="75532" y="17449"/>
                </a:lnTo>
                <a:lnTo>
                  <a:pt x="75792" y="16788"/>
                </a:lnTo>
                <a:lnTo>
                  <a:pt x="76052" y="16126"/>
                </a:lnTo>
                <a:lnTo>
                  <a:pt x="76264" y="15442"/>
                </a:lnTo>
                <a:lnTo>
                  <a:pt x="76453" y="14781"/>
                </a:lnTo>
                <a:lnTo>
                  <a:pt x="76642" y="14120"/>
                </a:lnTo>
                <a:lnTo>
                  <a:pt x="76784" y="13458"/>
                </a:lnTo>
                <a:lnTo>
                  <a:pt x="76925" y="12797"/>
                </a:lnTo>
                <a:lnTo>
                  <a:pt x="77020" y="12136"/>
                </a:lnTo>
                <a:lnTo>
                  <a:pt x="77114" y="11499"/>
                </a:lnTo>
                <a:lnTo>
                  <a:pt x="77185" y="10838"/>
                </a:lnTo>
                <a:lnTo>
                  <a:pt x="77256" y="10200"/>
                </a:lnTo>
                <a:lnTo>
                  <a:pt x="77279" y="9563"/>
                </a:lnTo>
                <a:lnTo>
                  <a:pt x="77303" y="8925"/>
                </a:lnTo>
                <a:lnTo>
                  <a:pt x="77303" y="8288"/>
                </a:lnTo>
                <a:lnTo>
                  <a:pt x="77279" y="7650"/>
                </a:lnTo>
                <a:lnTo>
                  <a:pt x="77256" y="7036"/>
                </a:lnTo>
                <a:lnTo>
                  <a:pt x="77209" y="6399"/>
                </a:lnTo>
                <a:lnTo>
                  <a:pt x="77161" y="5785"/>
                </a:lnTo>
                <a:lnTo>
                  <a:pt x="76996" y="4581"/>
                </a:lnTo>
                <a:lnTo>
                  <a:pt x="76784" y="3400"/>
                </a:lnTo>
                <a:lnTo>
                  <a:pt x="76524" y="2243"/>
                </a:lnTo>
                <a:lnTo>
                  <a:pt x="76241" y="1110"/>
                </a:lnTo>
                <a:lnTo>
                  <a:pt x="759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-236287" y="1765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>
            <a:off x="-129625" y="421480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6633125" y="-6845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 rot="10800000" flipH="1">
            <a:off x="1220300" y="564630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 rot="10800000" flipH="1">
            <a:off x="-268150" y="1503984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 rot="10800000" flipH="1">
            <a:off x="6576825" y="4557823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 rot="10800000" flipH="1">
            <a:off x="7108425" y="4267171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 rot="-5400000" flipH="1">
            <a:off x="8416072" y="4085637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 rot="-5400000" flipH="1">
            <a:off x="8572225" y="3189350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 rot="5400000">
            <a:off x="389376" y="218487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 rot="5400000">
            <a:off x="935763" y="389000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6"/>
          <p:cNvSpPr/>
          <p:nvPr/>
        </p:nvSpPr>
        <p:spPr>
          <a:xfrm flipH="1">
            <a:off x="-236287" y="3765145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"/>
          <p:cNvSpPr/>
          <p:nvPr/>
        </p:nvSpPr>
        <p:spPr>
          <a:xfrm rot="10800000" flipH="1">
            <a:off x="6633125" y="421480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172550" y="3393895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1798775" y="4908541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119075" y="1073400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119063" y="40429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8778138" y="356671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8430763" y="1042471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>
            <a:spLocks noGrp="1"/>
          </p:cNvSpPr>
          <p:nvPr>
            <p:ph type="title"/>
          </p:nvPr>
        </p:nvSpPr>
        <p:spPr>
          <a:xfrm>
            <a:off x="2289578" y="1552266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" name="Google Shape;334;p26"/>
          <p:cNvSpPr txBox="1">
            <a:spLocks noGrp="1"/>
          </p:cNvSpPr>
          <p:nvPr>
            <p:ph type="subTitle" idx="1"/>
          </p:nvPr>
        </p:nvSpPr>
        <p:spPr>
          <a:xfrm>
            <a:off x="2289578" y="176368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title" idx="2"/>
          </p:nvPr>
        </p:nvSpPr>
        <p:spPr>
          <a:xfrm>
            <a:off x="5645459" y="1552266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subTitle" idx="3"/>
          </p:nvPr>
        </p:nvSpPr>
        <p:spPr>
          <a:xfrm>
            <a:off x="5645459" y="176368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title" idx="4"/>
          </p:nvPr>
        </p:nvSpPr>
        <p:spPr>
          <a:xfrm>
            <a:off x="2289578" y="3077518"/>
            <a:ext cx="1975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5"/>
          </p:nvPr>
        </p:nvSpPr>
        <p:spPr>
          <a:xfrm>
            <a:off x="2289578" y="3288938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title" idx="6"/>
          </p:nvPr>
        </p:nvSpPr>
        <p:spPr>
          <a:xfrm>
            <a:off x="5645459" y="3077518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7"/>
          </p:nvPr>
        </p:nvSpPr>
        <p:spPr>
          <a:xfrm>
            <a:off x="5645459" y="3288938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6"/>
          <p:cNvSpPr/>
          <p:nvPr/>
        </p:nvSpPr>
        <p:spPr>
          <a:xfrm rot="10800000" flipH="1">
            <a:off x="7448588" y="-244484"/>
            <a:ext cx="1932512" cy="1428965"/>
          </a:xfrm>
          <a:custGeom>
            <a:avLst/>
            <a:gdLst/>
            <a:ahLst/>
            <a:cxnLst/>
            <a:rect l="l" t="t" r="r" b="b"/>
            <a:pathLst>
              <a:path w="101671" h="75179" extrusionOk="0">
                <a:moveTo>
                  <a:pt x="70032" y="1"/>
                </a:moveTo>
                <a:lnTo>
                  <a:pt x="69229" y="24"/>
                </a:lnTo>
                <a:lnTo>
                  <a:pt x="68402" y="95"/>
                </a:lnTo>
                <a:lnTo>
                  <a:pt x="67576" y="166"/>
                </a:lnTo>
                <a:lnTo>
                  <a:pt x="66750" y="284"/>
                </a:lnTo>
                <a:lnTo>
                  <a:pt x="65923" y="426"/>
                </a:lnTo>
                <a:lnTo>
                  <a:pt x="65097" y="614"/>
                </a:lnTo>
                <a:lnTo>
                  <a:pt x="64247" y="827"/>
                </a:lnTo>
                <a:lnTo>
                  <a:pt x="63397" y="1063"/>
                </a:lnTo>
                <a:lnTo>
                  <a:pt x="62547" y="1323"/>
                </a:lnTo>
                <a:lnTo>
                  <a:pt x="61673" y="1630"/>
                </a:lnTo>
                <a:lnTo>
                  <a:pt x="60823" y="1960"/>
                </a:lnTo>
                <a:lnTo>
                  <a:pt x="59950" y="2338"/>
                </a:lnTo>
                <a:lnTo>
                  <a:pt x="59076" y="2739"/>
                </a:lnTo>
                <a:lnTo>
                  <a:pt x="58202" y="3164"/>
                </a:lnTo>
                <a:lnTo>
                  <a:pt x="57305" y="3613"/>
                </a:lnTo>
                <a:lnTo>
                  <a:pt x="56432" y="4109"/>
                </a:lnTo>
                <a:lnTo>
                  <a:pt x="55534" y="4652"/>
                </a:lnTo>
                <a:lnTo>
                  <a:pt x="54661" y="5195"/>
                </a:lnTo>
                <a:lnTo>
                  <a:pt x="53811" y="5738"/>
                </a:lnTo>
                <a:lnTo>
                  <a:pt x="53008" y="6305"/>
                </a:lnTo>
                <a:lnTo>
                  <a:pt x="52229" y="6871"/>
                </a:lnTo>
                <a:lnTo>
                  <a:pt x="51473" y="7414"/>
                </a:lnTo>
                <a:lnTo>
                  <a:pt x="50741" y="7981"/>
                </a:lnTo>
                <a:lnTo>
                  <a:pt x="50057" y="8571"/>
                </a:lnTo>
                <a:lnTo>
                  <a:pt x="49395" y="9138"/>
                </a:lnTo>
                <a:lnTo>
                  <a:pt x="48782" y="9705"/>
                </a:lnTo>
                <a:lnTo>
                  <a:pt x="48168" y="10295"/>
                </a:lnTo>
                <a:lnTo>
                  <a:pt x="47601" y="10885"/>
                </a:lnTo>
                <a:lnTo>
                  <a:pt x="47034" y="11452"/>
                </a:lnTo>
                <a:lnTo>
                  <a:pt x="46515" y="12042"/>
                </a:lnTo>
                <a:lnTo>
                  <a:pt x="46019" y="12633"/>
                </a:lnTo>
                <a:lnTo>
                  <a:pt x="45523" y="13223"/>
                </a:lnTo>
                <a:lnTo>
                  <a:pt x="45075" y="13813"/>
                </a:lnTo>
                <a:lnTo>
                  <a:pt x="44650" y="14403"/>
                </a:lnTo>
                <a:lnTo>
                  <a:pt x="44248" y="14994"/>
                </a:lnTo>
                <a:lnTo>
                  <a:pt x="43847" y="15584"/>
                </a:lnTo>
                <a:lnTo>
                  <a:pt x="43493" y="16174"/>
                </a:lnTo>
                <a:lnTo>
                  <a:pt x="43138" y="16765"/>
                </a:lnTo>
                <a:lnTo>
                  <a:pt x="42808" y="17355"/>
                </a:lnTo>
                <a:lnTo>
                  <a:pt x="42501" y="17969"/>
                </a:lnTo>
                <a:lnTo>
                  <a:pt x="42194" y="18559"/>
                </a:lnTo>
                <a:lnTo>
                  <a:pt x="41934" y="19149"/>
                </a:lnTo>
                <a:lnTo>
                  <a:pt x="41675" y="19740"/>
                </a:lnTo>
                <a:lnTo>
                  <a:pt x="41202" y="20897"/>
                </a:lnTo>
                <a:lnTo>
                  <a:pt x="40777" y="22077"/>
                </a:lnTo>
                <a:lnTo>
                  <a:pt x="40400" y="23234"/>
                </a:lnTo>
                <a:lnTo>
                  <a:pt x="40093" y="24391"/>
                </a:lnTo>
                <a:lnTo>
                  <a:pt x="39809" y="25524"/>
                </a:lnTo>
                <a:lnTo>
                  <a:pt x="39550" y="26658"/>
                </a:lnTo>
                <a:lnTo>
                  <a:pt x="39337" y="27744"/>
                </a:lnTo>
                <a:lnTo>
                  <a:pt x="39125" y="28854"/>
                </a:lnTo>
                <a:lnTo>
                  <a:pt x="38936" y="29916"/>
                </a:lnTo>
                <a:lnTo>
                  <a:pt x="38605" y="31994"/>
                </a:lnTo>
                <a:lnTo>
                  <a:pt x="38275" y="33954"/>
                </a:lnTo>
                <a:lnTo>
                  <a:pt x="38086" y="34898"/>
                </a:lnTo>
                <a:lnTo>
                  <a:pt x="37897" y="35819"/>
                </a:lnTo>
                <a:lnTo>
                  <a:pt x="37661" y="36692"/>
                </a:lnTo>
                <a:lnTo>
                  <a:pt x="37425" y="37542"/>
                </a:lnTo>
                <a:lnTo>
                  <a:pt x="37118" y="38345"/>
                </a:lnTo>
                <a:lnTo>
                  <a:pt x="36811" y="39124"/>
                </a:lnTo>
                <a:lnTo>
                  <a:pt x="36480" y="39809"/>
                </a:lnTo>
                <a:lnTo>
                  <a:pt x="36126" y="40470"/>
                </a:lnTo>
                <a:lnTo>
                  <a:pt x="35772" y="41084"/>
                </a:lnTo>
                <a:lnTo>
                  <a:pt x="35418" y="41698"/>
                </a:lnTo>
                <a:lnTo>
                  <a:pt x="35040" y="42265"/>
                </a:lnTo>
                <a:lnTo>
                  <a:pt x="34662" y="42831"/>
                </a:lnTo>
                <a:lnTo>
                  <a:pt x="34261" y="43351"/>
                </a:lnTo>
                <a:lnTo>
                  <a:pt x="33859" y="43847"/>
                </a:lnTo>
                <a:lnTo>
                  <a:pt x="33434" y="44319"/>
                </a:lnTo>
                <a:lnTo>
                  <a:pt x="33009" y="44767"/>
                </a:lnTo>
                <a:lnTo>
                  <a:pt x="32561" y="45216"/>
                </a:lnTo>
                <a:lnTo>
                  <a:pt x="32136" y="45618"/>
                </a:lnTo>
                <a:lnTo>
                  <a:pt x="31663" y="46019"/>
                </a:lnTo>
                <a:lnTo>
                  <a:pt x="31215" y="46373"/>
                </a:lnTo>
                <a:lnTo>
                  <a:pt x="30743" y="46727"/>
                </a:lnTo>
                <a:lnTo>
                  <a:pt x="30270" y="47058"/>
                </a:lnTo>
                <a:lnTo>
                  <a:pt x="29798" y="47365"/>
                </a:lnTo>
                <a:lnTo>
                  <a:pt x="29302" y="47672"/>
                </a:lnTo>
                <a:lnTo>
                  <a:pt x="28807" y="47955"/>
                </a:lnTo>
                <a:lnTo>
                  <a:pt x="28311" y="48215"/>
                </a:lnTo>
                <a:lnTo>
                  <a:pt x="27815" y="48474"/>
                </a:lnTo>
                <a:lnTo>
                  <a:pt x="27295" y="48711"/>
                </a:lnTo>
                <a:lnTo>
                  <a:pt x="26280" y="49136"/>
                </a:lnTo>
                <a:lnTo>
                  <a:pt x="25241" y="49513"/>
                </a:lnTo>
                <a:lnTo>
                  <a:pt x="24179" y="49868"/>
                </a:lnTo>
                <a:lnTo>
                  <a:pt x="23116" y="50174"/>
                </a:lnTo>
                <a:lnTo>
                  <a:pt x="22054" y="50434"/>
                </a:lnTo>
                <a:lnTo>
                  <a:pt x="20968" y="50694"/>
                </a:lnTo>
                <a:lnTo>
                  <a:pt x="19905" y="50906"/>
                </a:lnTo>
                <a:lnTo>
                  <a:pt x="17780" y="51331"/>
                </a:lnTo>
                <a:lnTo>
                  <a:pt x="15702" y="51733"/>
                </a:lnTo>
                <a:lnTo>
                  <a:pt x="14663" y="51922"/>
                </a:lnTo>
                <a:lnTo>
                  <a:pt x="13672" y="52158"/>
                </a:lnTo>
                <a:lnTo>
                  <a:pt x="12680" y="52394"/>
                </a:lnTo>
                <a:lnTo>
                  <a:pt x="11736" y="52654"/>
                </a:lnTo>
                <a:lnTo>
                  <a:pt x="10815" y="52961"/>
                </a:lnTo>
                <a:lnTo>
                  <a:pt x="9918" y="53291"/>
                </a:lnTo>
                <a:lnTo>
                  <a:pt x="9044" y="53669"/>
                </a:lnTo>
                <a:lnTo>
                  <a:pt x="8643" y="53881"/>
                </a:lnTo>
                <a:lnTo>
                  <a:pt x="8218" y="54094"/>
                </a:lnTo>
                <a:lnTo>
                  <a:pt x="7816" y="54330"/>
                </a:lnTo>
                <a:lnTo>
                  <a:pt x="7438" y="54566"/>
                </a:lnTo>
                <a:lnTo>
                  <a:pt x="7061" y="54826"/>
                </a:lnTo>
                <a:lnTo>
                  <a:pt x="6706" y="55109"/>
                </a:lnTo>
                <a:lnTo>
                  <a:pt x="6234" y="55487"/>
                </a:lnTo>
                <a:lnTo>
                  <a:pt x="5786" y="55888"/>
                </a:lnTo>
                <a:lnTo>
                  <a:pt x="5361" y="56313"/>
                </a:lnTo>
                <a:lnTo>
                  <a:pt x="4959" y="56762"/>
                </a:lnTo>
                <a:lnTo>
                  <a:pt x="4558" y="57258"/>
                </a:lnTo>
                <a:lnTo>
                  <a:pt x="4156" y="57754"/>
                </a:lnTo>
                <a:lnTo>
                  <a:pt x="3802" y="58250"/>
                </a:lnTo>
                <a:lnTo>
                  <a:pt x="3448" y="58793"/>
                </a:lnTo>
                <a:lnTo>
                  <a:pt x="3094" y="59359"/>
                </a:lnTo>
                <a:lnTo>
                  <a:pt x="2787" y="59926"/>
                </a:lnTo>
                <a:lnTo>
                  <a:pt x="2480" y="60516"/>
                </a:lnTo>
                <a:lnTo>
                  <a:pt x="2197" y="61106"/>
                </a:lnTo>
                <a:lnTo>
                  <a:pt x="1913" y="61744"/>
                </a:lnTo>
                <a:lnTo>
                  <a:pt x="1654" y="62382"/>
                </a:lnTo>
                <a:lnTo>
                  <a:pt x="1418" y="63019"/>
                </a:lnTo>
                <a:lnTo>
                  <a:pt x="1205" y="63680"/>
                </a:lnTo>
                <a:lnTo>
                  <a:pt x="993" y="64341"/>
                </a:lnTo>
                <a:lnTo>
                  <a:pt x="827" y="65026"/>
                </a:lnTo>
                <a:lnTo>
                  <a:pt x="662" y="65734"/>
                </a:lnTo>
                <a:lnTo>
                  <a:pt x="497" y="66419"/>
                </a:lnTo>
                <a:lnTo>
                  <a:pt x="379" y="67127"/>
                </a:lnTo>
                <a:lnTo>
                  <a:pt x="261" y="67859"/>
                </a:lnTo>
                <a:lnTo>
                  <a:pt x="166" y="68568"/>
                </a:lnTo>
                <a:lnTo>
                  <a:pt x="95" y="69300"/>
                </a:lnTo>
                <a:lnTo>
                  <a:pt x="48" y="70032"/>
                </a:lnTo>
                <a:lnTo>
                  <a:pt x="1" y="70764"/>
                </a:lnTo>
                <a:lnTo>
                  <a:pt x="1" y="71495"/>
                </a:lnTo>
                <a:lnTo>
                  <a:pt x="1" y="72227"/>
                </a:lnTo>
                <a:lnTo>
                  <a:pt x="24" y="72983"/>
                </a:lnTo>
                <a:lnTo>
                  <a:pt x="72" y="73715"/>
                </a:lnTo>
                <a:lnTo>
                  <a:pt x="143" y="74447"/>
                </a:lnTo>
                <a:lnTo>
                  <a:pt x="237" y="75179"/>
                </a:lnTo>
                <a:lnTo>
                  <a:pt x="95957" y="75179"/>
                </a:lnTo>
                <a:lnTo>
                  <a:pt x="96523" y="73927"/>
                </a:lnTo>
                <a:lnTo>
                  <a:pt x="97066" y="72652"/>
                </a:lnTo>
                <a:lnTo>
                  <a:pt x="97586" y="71377"/>
                </a:lnTo>
                <a:lnTo>
                  <a:pt x="98058" y="70055"/>
                </a:lnTo>
                <a:lnTo>
                  <a:pt x="98530" y="68733"/>
                </a:lnTo>
                <a:lnTo>
                  <a:pt x="98955" y="67387"/>
                </a:lnTo>
                <a:lnTo>
                  <a:pt x="99333" y="66018"/>
                </a:lnTo>
                <a:lnTo>
                  <a:pt x="99711" y="64648"/>
                </a:lnTo>
                <a:lnTo>
                  <a:pt x="100041" y="63255"/>
                </a:lnTo>
                <a:lnTo>
                  <a:pt x="100348" y="61862"/>
                </a:lnTo>
                <a:lnTo>
                  <a:pt x="100632" y="60445"/>
                </a:lnTo>
                <a:lnTo>
                  <a:pt x="100868" y="59029"/>
                </a:lnTo>
                <a:lnTo>
                  <a:pt x="101080" y="57588"/>
                </a:lnTo>
                <a:lnTo>
                  <a:pt x="101246" y="56148"/>
                </a:lnTo>
                <a:lnTo>
                  <a:pt x="101411" y="54708"/>
                </a:lnTo>
                <a:lnTo>
                  <a:pt x="101529" y="53244"/>
                </a:lnTo>
                <a:lnTo>
                  <a:pt x="101600" y="51780"/>
                </a:lnTo>
                <a:lnTo>
                  <a:pt x="101647" y="50293"/>
                </a:lnTo>
                <a:lnTo>
                  <a:pt x="101671" y="48829"/>
                </a:lnTo>
                <a:lnTo>
                  <a:pt x="101647" y="47341"/>
                </a:lnTo>
                <a:lnTo>
                  <a:pt x="101600" y="45854"/>
                </a:lnTo>
                <a:lnTo>
                  <a:pt x="101529" y="44366"/>
                </a:lnTo>
                <a:lnTo>
                  <a:pt x="101411" y="42879"/>
                </a:lnTo>
                <a:lnTo>
                  <a:pt x="101246" y="41391"/>
                </a:lnTo>
                <a:lnTo>
                  <a:pt x="101080" y="39904"/>
                </a:lnTo>
                <a:lnTo>
                  <a:pt x="100844" y="38416"/>
                </a:lnTo>
                <a:lnTo>
                  <a:pt x="100585" y="36929"/>
                </a:lnTo>
                <a:lnTo>
                  <a:pt x="100301" y="35441"/>
                </a:lnTo>
                <a:lnTo>
                  <a:pt x="99971" y="33954"/>
                </a:lnTo>
                <a:lnTo>
                  <a:pt x="99616" y="32466"/>
                </a:lnTo>
                <a:lnTo>
                  <a:pt x="99215" y="31002"/>
                </a:lnTo>
                <a:lnTo>
                  <a:pt x="98790" y="29538"/>
                </a:lnTo>
                <a:lnTo>
                  <a:pt x="98412" y="28334"/>
                </a:lnTo>
                <a:lnTo>
                  <a:pt x="98011" y="27177"/>
                </a:lnTo>
                <a:lnTo>
                  <a:pt x="97610" y="26020"/>
                </a:lnTo>
                <a:lnTo>
                  <a:pt x="97208" y="24910"/>
                </a:lnTo>
                <a:lnTo>
                  <a:pt x="96783" y="23801"/>
                </a:lnTo>
                <a:lnTo>
                  <a:pt x="96334" y="22715"/>
                </a:lnTo>
                <a:lnTo>
                  <a:pt x="95886" y="21676"/>
                </a:lnTo>
                <a:lnTo>
                  <a:pt x="95437" y="20637"/>
                </a:lnTo>
                <a:lnTo>
                  <a:pt x="94965" y="19621"/>
                </a:lnTo>
                <a:lnTo>
                  <a:pt x="94493" y="18630"/>
                </a:lnTo>
                <a:lnTo>
                  <a:pt x="93997" y="17685"/>
                </a:lnTo>
                <a:lnTo>
                  <a:pt x="93478" y="16741"/>
                </a:lnTo>
                <a:lnTo>
                  <a:pt x="92982" y="15820"/>
                </a:lnTo>
                <a:lnTo>
                  <a:pt x="92439" y="14923"/>
                </a:lnTo>
                <a:lnTo>
                  <a:pt x="91919" y="14049"/>
                </a:lnTo>
                <a:lnTo>
                  <a:pt x="91376" y="13223"/>
                </a:lnTo>
                <a:lnTo>
                  <a:pt x="90809" y="12396"/>
                </a:lnTo>
                <a:lnTo>
                  <a:pt x="90243" y="11594"/>
                </a:lnTo>
                <a:lnTo>
                  <a:pt x="89676" y="10814"/>
                </a:lnTo>
                <a:lnTo>
                  <a:pt x="89086" y="10083"/>
                </a:lnTo>
                <a:lnTo>
                  <a:pt x="88496" y="9351"/>
                </a:lnTo>
                <a:lnTo>
                  <a:pt x="87882" y="8666"/>
                </a:lnTo>
                <a:lnTo>
                  <a:pt x="87268" y="7981"/>
                </a:lnTo>
                <a:lnTo>
                  <a:pt x="86654" y="7344"/>
                </a:lnTo>
                <a:lnTo>
                  <a:pt x="86016" y="6730"/>
                </a:lnTo>
                <a:lnTo>
                  <a:pt x="85379" y="6139"/>
                </a:lnTo>
                <a:lnTo>
                  <a:pt x="84718" y="5573"/>
                </a:lnTo>
                <a:lnTo>
                  <a:pt x="84057" y="5030"/>
                </a:lnTo>
                <a:lnTo>
                  <a:pt x="83396" y="4510"/>
                </a:lnTo>
                <a:lnTo>
                  <a:pt x="82711" y="4038"/>
                </a:lnTo>
                <a:lnTo>
                  <a:pt x="82026" y="3566"/>
                </a:lnTo>
                <a:lnTo>
                  <a:pt x="81341" y="3141"/>
                </a:lnTo>
                <a:lnTo>
                  <a:pt x="80633" y="2739"/>
                </a:lnTo>
                <a:lnTo>
                  <a:pt x="79925" y="2338"/>
                </a:lnTo>
                <a:lnTo>
                  <a:pt x="79216" y="2007"/>
                </a:lnTo>
                <a:lnTo>
                  <a:pt x="78484" y="1677"/>
                </a:lnTo>
                <a:lnTo>
                  <a:pt x="77752" y="1370"/>
                </a:lnTo>
                <a:lnTo>
                  <a:pt x="77021" y="1110"/>
                </a:lnTo>
                <a:lnTo>
                  <a:pt x="76265" y="874"/>
                </a:lnTo>
                <a:lnTo>
                  <a:pt x="75509" y="662"/>
                </a:lnTo>
                <a:lnTo>
                  <a:pt x="74754" y="473"/>
                </a:lnTo>
                <a:lnTo>
                  <a:pt x="73975" y="331"/>
                </a:lnTo>
                <a:lnTo>
                  <a:pt x="73196" y="213"/>
                </a:lnTo>
                <a:lnTo>
                  <a:pt x="72416" y="119"/>
                </a:lnTo>
                <a:lnTo>
                  <a:pt x="71637" y="48"/>
                </a:lnTo>
                <a:lnTo>
                  <a:pt x="70834" y="24"/>
                </a:lnTo>
                <a:lnTo>
                  <a:pt x="700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 rot="10800000">
            <a:off x="7620613" y="318380"/>
            <a:ext cx="303900" cy="3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 rot="10800000">
            <a:off x="8781763" y="1257735"/>
            <a:ext cx="631200" cy="6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 rot="10800000">
            <a:off x="-115750" y="4214800"/>
            <a:ext cx="2650950" cy="1049525"/>
          </a:xfrm>
          <a:custGeom>
            <a:avLst/>
            <a:gdLst/>
            <a:ahLst/>
            <a:cxnLst/>
            <a:rect l="l" t="t" r="r" b="b"/>
            <a:pathLst>
              <a:path w="106038" h="41981" extrusionOk="0">
                <a:moveTo>
                  <a:pt x="95" y="0"/>
                </a:moveTo>
                <a:lnTo>
                  <a:pt x="24" y="1015"/>
                </a:lnTo>
                <a:lnTo>
                  <a:pt x="0" y="2031"/>
                </a:lnTo>
                <a:lnTo>
                  <a:pt x="24" y="3070"/>
                </a:lnTo>
                <a:lnTo>
                  <a:pt x="95" y="4085"/>
                </a:lnTo>
                <a:lnTo>
                  <a:pt x="142" y="4604"/>
                </a:lnTo>
                <a:lnTo>
                  <a:pt x="213" y="5100"/>
                </a:lnTo>
                <a:lnTo>
                  <a:pt x="284" y="5620"/>
                </a:lnTo>
                <a:lnTo>
                  <a:pt x="402" y="6115"/>
                </a:lnTo>
                <a:lnTo>
                  <a:pt x="496" y="6611"/>
                </a:lnTo>
                <a:lnTo>
                  <a:pt x="638" y="7107"/>
                </a:lnTo>
                <a:lnTo>
                  <a:pt x="779" y="7603"/>
                </a:lnTo>
                <a:lnTo>
                  <a:pt x="945" y="8075"/>
                </a:lnTo>
                <a:lnTo>
                  <a:pt x="1110" y="8571"/>
                </a:lnTo>
                <a:lnTo>
                  <a:pt x="1322" y="9043"/>
                </a:lnTo>
                <a:lnTo>
                  <a:pt x="1535" y="9516"/>
                </a:lnTo>
                <a:lnTo>
                  <a:pt x="1747" y="9964"/>
                </a:lnTo>
                <a:lnTo>
                  <a:pt x="2007" y="10436"/>
                </a:lnTo>
                <a:lnTo>
                  <a:pt x="2267" y="10861"/>
                </a:lnTo>
                <a:lnTo>
                  <a:pt x="2550" y="11310"/>
                </a:lnTo>
                <a:lnTo>
                  <a:pt x="2857" y="11735"/>
                </a:lnTo>
                <a:lnTo>
                  <a:pt x="3164" y="12160"/>
                </a:lnTo>
                <a:lnTo>
                  <a:pt x="3518" y="12561"/>
                </a:lnTo>
                <a:lnTo>
                  <a:pt x="3872" y="12963"/>
                </a:lnTo>
                <a:lnTo>
                  <a:pt x="4250" y="13341"/>
                </a:lnTo>
                <a:lnTo>
                  <a:pt x="4652" y="13718"/>
                </a:lnTo>
                <a:lnTo>
                  <a:pt x="5077" y="14072"/>
                </a:lnTo>
                <a:lnTo>
                  <a:pt x="5525" y="14403"/>
                </a:lnTo>
                <a:lnTo>
                  <a:pt x="5974" y="14734"/>
                </a:lnTo>
                <a:lnTo>
                  <a:pt x="6352" y="14993"/>
                </a:lnTo>
                <a:lnTo>
                  <a:pt x="6753" y="15229"/>
                </a:lnTo>
                <a:lnTo>
                  <a:pt x="7131" y="15442"/>
                </a:lnTo>
                <a:lnTo>
                  <a:pt x="7532" y="15654"/>
                </a:lnTo>
                <a:lnTo>
                  <a:pt x="7934" y="15843"/>
                </a:lnTo>
                <a:lnTo>
                  <a:pt x="8359" y="16009"/>
                </a:lnTo>
                <a:lnTo>
                  <a:pt x="8760" y="16174"/>
                </a:lnTo>
                <a:lnTo>
                  <a:pt x="9185" y="16316"/>
                </a:lnTo>
                <a:lnTo>
                  <a:pt x="9610" y="16434"/>
                </a:lnTo>
                <a:lnTo>
                  <a:pt x="10035" y="16552"/>
                </a:lnTo>
                <a:lnTo>
                  <a:pt x="10909" y="16741"/>
                </a:lnTo>
                <a:lnTo>
                  <a:pt x="11806" y="16906"/>
                </a:lnTo>
                <a:lnTo>
                  <a:pt x="12703" y="17000"/>
                </a:lnTo>
                <a:lnTo>
                  <a:pt x="13624" y="17048"/>
                </a:lnTo>
                <a:lnTo>
                  <a:pt x="14568" y="17071"/>
                </a:lnTo>
                <a:lnTo>
                  <a:pt x="15536" y="17048"/>
                </a:lnTo>
                <a:lnTo>
                  <a:pt x="16504" y="17000"/>
                </a:lnTo>
                <a:lnTo>
                  <a:pt x="17496" y="16929"/>
                </a:lnTo>
                <a:lnTo>
                  <a:pt x="18511" y="16811"/>
                </a:lnTo>
                <a:lnTo>
                  <a:pt x="19527" y="16670"/>
                </a:lnTo>
                <a:lnTo>
                  <a:pt x="20542" y="16528"/>
                </a:lnTo>
                <a:lnTo>
                  <a:pt x="21581" y="16339"/>
                </a:lnTo>
                <a:lnTo>
                  <a:pt x="22643" y="16150"/>
                </a:lnTo>
                <a:lnTo>
                  <a:pt x="24768" y="15725"/>
                </a:lnTo>
                <a:lnTo>
                  <a:pt x="29089" y="14804"/>
                </a:lnTo>
                <a:lnTo>
                  <a:pt x="31309" y="14379"/>
                </a:lnTo>
                <a:lnTo>
                  <a:pt x="32418" y="14167"/>
                </a:lnTo>
                <a:lnTo>
                  <a:pt x="33528" y="13978"/>
                </a:lnTo>
                <a:lnTo>
                  <a:pt x="34638" y="13789"/>
                </a:lnTo>
                <a:lnTo>
                  <a:pt x="35748" y="13624"/>
                </a:lnTo>
                <a:lnTo>
                  <a:pt x="36857" y="13506"/>
                </a:lnTo>
                <a:lnTo>
                  <a:pt x="37967" y="13388"/>
                </a:lnTo>
                <a:lnTo>
                  <a:pt x="39053" y="13293"/>
                </a:lnTo>
                <a:lnTo>
                  <a:pt x="40116" y="13246"/>
                </a:lnTo>
                <a:lnTo>
                  <a:pt x="41131" y="13222"/>
                </a:lnTo>
                <a:lnTo>
                  <a:pt x="42146" y="13246"/>
                </a:lnTo>
                <a:lnTo>
                  <a:pt x="43091" y="13293"/>
                </a:lnTo>
                <a:lnTo>
                  <a:pt x="44035" y="13364"/>
                </a:lnTo>
                <a:lnTo>
                  <a:pt x="44932" y="13482"/>
                </a:lnTo>
                <a:lnTo>
                  <a:pt x="45806" y="13624"/>
                </a:lnTo>
                <a:lnTo>
                  <a:pt x="46679" y="13813"/>
                </a:lnTo>
                <a:lnTo>
                  <a:pt x="47506" y="14025"/>
                </a:lnTo>
                <a:lnTo>
                  <a:pt x="48309" y="14285"/>
                </a:lnTo>
                <a:lnTo>
                  <a:pt x="49111" y="14568"/>
                </a:lnTo>
                <a:lnTo>
                  <a:pt x="49867" y="14899"/>
                </a:lnTo>
                <a:lnTo>
                  <a:pt x="50646" y="15277"/>
                </a:lnTo>
                <a:lnTo>
                  <a:pt x="51378" y="15678"/>
                </a:lnTo>
                <a:lnTo>
                  <a:pt x="52110" y="16127"/>
                </a:lnTo>
                <a:lnTo>
                  <a:pt x="52818" y="16623"/>
                </a:lnTo>
                <a:lnTo>
                  <a:pt x="53527" y="17142"/>
                </a:lnTo>
                <a:lnTo>
                  <a:pt x="54211" y="17709"/>
                </a:lnTo>
                <a:lnTo>
                  <a:pt x="54920" y="18323"/>
                </a:lnTo>
                <a:lnTo>
                  <a:pt x="55581" y="18984"/>
                </a:lnTo>
                <a:lnTo>
                  <a:pt x="56266" y="19692"/>
                </a:lnTo>
                <a:lnTo>
                  <a:pt x="56950" y="20424"/>
                </a:lnTo>
                <a:lnTo>
                  <a:pt x="57611" y="21227"/>
                </a:lnTo>
                <a:lnTo>
                  <a:pt x="58296" y="22053"/>
                </a:lnTo>
                <a:lnTo>
                  <a:pt x="58981" y="22927"/>
                </a:lnTo>
                <a:lnTo>
                  <a:pt x="59642" y="23848"/>
                </a:lnTo>
                <a:lnTo>
                  <a:pt x="60327" y="24816"/>
                </a:lnTo>
                <a:lnTo>
                  <a:pt x="61035" y="25855"/>
                </a:lnTo>
                <a:lnTo>
                  <a:pt x="61720" y="26917"/>
                </a:lnTo>
                <a:lnTo>
                  <a:pt x="62428" y="28027"/>
                </a:lnTo>
                <a:lnTo>
                  <a:pt x="63160" y="29184"/>
                </a:lnTo>
                <a:lnTo>
                  <a:pt x="63538" y="29774"/>
                </a:lnTo>
                <a:lnTo>
                  <a:pt x="63916" y="30364"/>
                </a:lnTo>
                <a:lnTo>
                  <a:pt x="64317" y="30931"/>
                </a:lnTo>
                <a:lnTo>
                  <a:pt x="64718" y="31474"/>
                </a:lnTo>
                <a:lnTo>
                  <a:pt x="65143" y="32017"/>
                </a:lnTo>
                <a:lnTo>
                  <a:pt x="65592" y="32537"/>
                </a:lnTo>
                <a:lnTo>
                  <a:pt x="66041" y="33032"/>
                </a:lnTo>
                <a:lnTo>
                  <a:pt x="66513" y="33552"/>
                </a:lnTo>
                <a:lnTo>
                  <a:pt x="67009" y="34024"/>
                </a:lnTo>
                <a:lnTo>
                  <a:pt x="67505" y="34496"/>
                </a:lnTo>
                <a:lnTo>
                  <a:pt x="68000" y="34945"/>
                </a:lnTo>
                <a:lnTo>
                  <a:pt x="68520" y="35393"/>
                </a:lnTo>
                <a:lnTo>
                  <a:pt x="69039" y="35842"/>
                </a:lnTo>
                <a:lnTo>
                  <a:pt x="69582" y="36243"/>
                </a:lnTo>
                <a:lnTo>
                  <a:pt x="70125" y="36645"/>
                </a:lnTo>
                <a:lnTo>
                  <a:pt x="70692" y="37046"/>
                </a:lnTo>
                <a:lnTo>
                  <a:pt x="71259" y="37424"/>
                </a:lnTo>
                <a:lnTo>
                  <a:pt x="71825" y="37778"/>
                </a:lnTo>
                <a:lnTo>
                  <a:pt x="72416" y="38132"/>
                </a:lnTo>
                <a:lnTo>
                  <a:pt x="73006" y="38463"/>
                </a:lnTo>
                <a:lnTo>
                  <a:pt x="73596" y="38770"/>
                </a:lnTo>
                <a:lnTo>
                  <a:pt x="74210" y="39077"/>
                </a:lnTo>
                <a:lnTo>
                  <a:pt x="74824" y="39384"/>
                </a:lnTo>
                <a:lnTo>
                  <a:pt x="75438" y="39643"/>
                </a:lnTo>
                <a:lnTo>
                  <a:pt x="76075" y="39903"/>
                </a:lnTo>
                <a:lnTo>
                  <a:pt x="76713" y="40163"/>
                </a:lnTo>
                <a:lnTo>
                  <a:pt x="77350" y="40375"/>
                </a:lnTo>
                <a:lnTo>
                  <a:pt x="77988" y="40612"/>
                </a:lnTo>
                <a:lnTo>
                  <a:pt x="78625" y="40800"/>
                </a:lnTo>
                <a:lnTo>
                  <a:pt x="79287" y="40989"/>
                </a:lnTo>
                <a:lnTo>
                  <a:pt x="79924" y="41155"/>
                </a:lnTo>
                <a:lnTo>
                  <a:pt x="80585" y="41320"/>
                </a:lnTo>
                <a:lnTo>
                  <a:pt x="81246" y="41462"/>
                </a:lnTo>
                <a:lnTo>
                  <a:pt x="81907" y="41580"/>
                </a:lnTo>
                <a:lnTo>
                  <a:pt x="82568" y="41674"/>
                </a:lnTo>
                <a:lnTo>
                  <a:pt x="83253" y="41769"/>
                </a:lnTo>
                <a:lnTo>
                  <a:pt x="83914" y="41839"/>
                </a:lnTo>
                <a:lnTo>
                  <a:pt x="84575" y="41910"/>
                </a:lnTo>
                <a:lnTo>
                  <a:pt x="85260" y="41957"/>
                </a:lnTo>
                <a:lnTo>
                  <a:pt x="85921" y="41981"/>
                </a:lnTo>
                <a:lnTo>
                  <a:pt x="87267" y="41981"/>
                </a:lnTo>
                <a:lnTo>
                  <a:pt x="87928" y="41957"/>
                </a:lnTo>
                <a:lnTo>
                  <a:pt x="88589" y="41910"/>
                </a:lnTo>
                <a:lnTo>
                  <a:pt x="89250" y="41863"/>
                </a:lnTo>
                <a:lnTo>
                  <a:pt x="89912" y="41792"/>
                </a:lnTo>
                <a:lnTo>
                  <a:pt x="90573" y="41698"/>
                </a:lnTo>
                <a:lnTo>
                  <a:pt x="91234" y="41603"/>
                </a:lnTo>
                <a:lnTo>
                  <a:pt x="91871" y="41462"/>
                </a:lnTo>
                <a:lnTo>
                  <a:pt x="92532" y="41320"/>
                </a:lnTo>
                <a:lnTo>
                  <a:pt x="93170" y="41178"/>
                </a:lnTo>
                <a:lnTo>
                  <a:pt x="93807" y="40989"/>
                </a:lnTo>
                <a:lnTo>
                  <a:pt x="94445" y="40800"/>
                </a:lnTo>
                <a:lnTo>
                  <a:pt x="95082" y="40588"/>
                </a:lnTo>
                <a:lnTo>
                  <a:pt x="95696" y="40352"/>
                </a:lnTo>
                <a:lnTo>
                  <a:pt x="96310" y="40116"/>
                </a:lnTo>
                <a:lnTo>
                  <a:pt x="96924" y="39856"/>
                </a:lnTo>
                <a:lnTo>
                  <a:pt x="97514" y="39573"/>
                </a:lnTo>
                <a:lnTo>
                  <a:pt x="98105" y="39266"/>
                </a:lnTo>
                <a:lnTo>
                  <a:pt x="98695" y="38935"/>
                </a:lnTo>
                <a:lnTo>
                  <a:pt x="99285" y="38605"/>
                </a:lnTo>
                <a:lnTo>
                  <a:pt x="99852" y="38250"/>
                </a:lnTo>
                <a:lnTo>
                  <a:pt x="100395" y="37873"/>
                </a:lnTo>
                <a:lnTo>
                  <a:pt x="100962" y="37471"/>
                </a:lnTo>
                <a:lnTo>
                  <a:pt x="101245" y="37259"/>
                </a:lnTo>
                <a:lnTo>
                  <a:pt x="101528" y="36999"/>
                </a:lnTo>
                <a:lnTo>
                  <a:pt x="101812" y="36716"/>
                </a:lnTo>
                <a:lnTo>
                  <a:pt x="102071" y="36432"/>
                </a:lnTo>
                <a:lnTo>
                  <a:pt x="102331" y="36102"/>
                </a:lnTo>
                <a:lnTo>
                  <a:pt x="102567" y="35771"/>
                </a:lnTo>
                <a:lnTo>
                  <a:pt x="102803" y="35417"/>
                </a:lnTo>
                <a:lnTo>
                  <a:pt x="103039" y="35039"/>
                </a:lnTo>
                <a:lnTo>
                  <a:pt x="103275" y="34662"/>
                </a:lnTo>
                <a:lnTo>
                  <a:pt x="103488" y="34260"/>
                </a:lnTo>
                <a:lnTo>
                  <a:pt x="103677" y="33835"/>
                </a:lnTo>
                <a:lnTo>
                  <a:pt x="103889" y="33387"/>
                </a:lnTo>
                <a:lnTo>
                  <a:pt x="104244" y="32442"/>
                </a:lnTo>
                <a:lnTo>
                  <a:pt x="104574" y="31450"/>
                </a:lnTo>
                <a:lnTo>
                  <a:pt x="104881" y="30411"/>
                </a:lnTo>
                <a:lnTo>
                  <a:pt x="105141" y="29302"/>
                </a:lnTo>
                <a:lnTo>
                  <a:pt x="105353" y="28145"/>
                </a:lnTo>
                <a:lnTo>
                  <a:pt x="105566" y="26941"/>
                </a:lnTo>
                <a:lnTo>
                  <a:pt x="105731" y="25713"/>
                </a:lnTo>
                <a:lnTo>
                  <a:pt x="105849" y="24438"/>
                </a:lnTo>
                <a:lnTo>
                  <a:pt x="105944" y="23139"/>
                </a:lnTo>
                <a:lnTo>
                  <a:pt x="106014" y="21793"/>
                </a:lnTo>
                <a:lnTo>
                  <a:pt x="106038" y="20448"/>
                </a:lnTo>
                <a:lnTo>
                  <a:pt x="106038" y="19078"/>
                </a:lnTo>
                <a:lnTo>
                  <a:pt x="106014" y="17685"/>
                </a:lnTo>
                <a:lnTo>
                  <a:pt x="105944" y="16268"/>
                </a:lnTo>
                <a:lnTo>
                  <a:pt x="105849" y="14852"/>
                </a:lnTo>
                <a:lnTo>
                  <a:pt x="105707" y="13435"/>
                </a:lnTo>
                <a:lnTo>
                  <a:pt x="105566" y="12018"/>
                </a:lnTo>
                <a:lnTo>
                  <a:pt x="105377" y="10625"/>
                </a:lnTo>
                <a:lnTo>
                  <a:pt x="105141" y="9209"/>
                </a:lnTo>
                <a:lnTo>
                  <a:pt x="104905" y="7839"/>
                </a:lnTo>
                <a:lnTo>
                  <a:pt x="104621" y="6470"/>
                </a:lnTo>
                <a:lnTo>
                  <a:pt x="104314" y="5124"/>
                </a:lnTo>
                <a:lnTo>
                  <a:pt x="103960" y="3778"/>
                </a:lnTo>
                <a:lnTo>
                  <a:pt x="103606" y="2503"/>
                </a:lnTo>
                <a:lnTo>
                  <a:pt x="103205" y="1228"/>
                </a:lnTo>
                <a:lnTo>
                  <a:pt x="1027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flipH="1">
            <a:off x="2670700" y="4720854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flipH="1">
            <a:off x="0" y="3554502"/>
            <a:ext cx="531600" cy="5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5400000">
            <a:off x="7801601" y="4158299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5400000">
            <a:off x="8347988" y="4328813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110588" y="1046846"/>
            <a:ext cx="365873" cy="365659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281000" y="154375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72" r:id="rId9"/>
    <p:sldLayoutId id="2147483673" r:id="rId10"/>
    <p:sldLayoutId id="2147483676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tantan.gov.br/noticias/nao-vacinados-representam-75-das-mortes-por-covid-19-diz-estudo-brasileir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openai.com/chatg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 txBox="1">
            <a:spLocks noGrp="1"/>
          </p:cNvSpPr>
          <p:nvPr>
            <p:ph type="ctrTitle"/>
          </p:nvPr>
        </p:nvSpPr>
        <p:spPr>
          <a:xfrm>
            <a:off x="713228" y="1052777"/>
            <a:ext cx="4815053" cy="181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PROJETO DE VACINAÇÃO </a:t>
            </a:r>
            <a:br>
              <a:rPr lang="en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501" name="Google Shape;501;p41"/>
          <p:cNvSpPr txBox="1">
            <a:spLocks noGrp="1"/>
          </p:cNvSpPr>
          <p:nvPr>
            <p:ph type="subTitle" idx="1"/>
          </p:nvPr>
        </p:nvSpPr>
        <p:spPr>
          <a:xfrm>
            <a:off x="1399399" y="4158908"/>
            <a:ext cx="5264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</a:t>
            </a:r>
            <a:r>
              <a:rPr lang="en" dirty="0"/>
              <a:t>ntegrantes: Luísa Gimenes, Nicolas, Serena, Giovana, Julia Timóteo, Julia Gabriele, Karen, Beatriz, Cauã e Sara. </a:t>
            </a:r>
          </a:p>
        </p:txBody>
      </p:sp>
      <p:grpSp>
        <p:nvGrpSpPr>
          <p:cNvPr id="502" name="Google Shape;502;p41"/>
          <p:cNvGrpSpPr/>
          <p:nvPr/>
        </p:nvGrpSpPr>
        <p:grpSpPr>
          <a:xfrm>
            <a:off x="4941448" y="1035479"/>
            <a:ext cx="4202542" cy="3072542"/>
            <a:chOff x="9642773" y="612473"/>
            <a:chExt cx="4202542" cy="3072542"/>
          </a:xfrm>
        </p:grpSpPr>
        <p:sp>
          <p:nvSpPr>
            <p:cNvPr id="503" name="Google Shape;503;p41"/>
            <p:cNvSpPr/>
            <p:nvPr/>
          </p:nvSpPr>
          <p:spPr>
            <a:xfrm>
              <a:off x="10415799" y="1939500"/>
              <a:ext cx="949625" cy="537494"/>
            </a:xfrm>
            <a:custGeom>
              <a:avLst/>
              <a:gdLst/>
              <a:ahLst/>
              <a:cxnLst/>
              <a:rect l="l" t="t" r="r" b="b"/>
              <a:pathLst>
                <a:path w="25134" h="14226" extrusionOk="0">
                  <a:moveTo>
                    <a:pt x="17666" y="1"/>
                  </a:moveTo>
                  <a:lnTo>
                    <a:pt x="8677" y="3025"/>
                  </a:lnTo>
                  <a:lnTo>
                    <a:pt x="7593" y="3713"/>
                  </a:lnTo>
                  <a:lnTo>
                    <a:pt x="6487" y="4464"/>
                  </a:lnTo>
                  <a:lnTo>
                    <a:pt x="5152" y="5361"/>
                  </a:lnTo>
                  <a:lnTo>
                    <a:pt x="4464" y="5862"/>
                  </a:lnTo>
                  <a:lnTo>
                    <a:pt x="3776" y="6362"/>
                  </a:lnTo>
                  <a:lnTo>
                    <a:pt x="3129" y="6863"/>
                  </a:lnTo>
                  <a:lnTo>
                    <a:pt x="2503" y="7363"/>
                  </a:lnTo>
                  <a:lnTo>
                    <a:pt x="1940" y="7843"/>
                  </a:lnTo>
                  <a:lnTo>
                    <a:pt x="1461" y="8281"/>
                  </a:lnTo>
                  <a:lnTo>
                    <a:pt x="1273" y="8510"/>
                  </a:lnTo>
                  <a:lnTo>
                    <a:pt x="1085" y="8698"/>
                  </a:lnTo>
                  <a:lnTo>
                    <a:pt x="939" y="8886"/>
                  </a:lnTo>
                  <a:lnTo>
                    <a:pt x="814" y="9074"/>
                  </a:lnTo>
                  <a:lnTo>
                    <a:pt x="459" y="9720"/>
                  </a:lnTo>
                  <a:lnTo>
                    <a:pt x="293" y="10033"/>
                  </a:lnTo>
                  <a:lnTo>
                    <a:pt x="167" y="10346"/>
                  </a:lnTo>
                  <a:lnTo>
                    <a:pt x="84" y="10638"/>
                  </a:lnTo>
                  <a:lnTo>
                    <a:pt x="21" y="10951"/>
                  </a:lnTo>
                  <a:lnTo>
                    <a:pt x="1" y="11222"/>
                  </a:lnTo>
                  <a:lnTo>
                    <a:pt x="21" y="11368"/>
                  </a:lnTo>
                  <a:lnTo>
                    <a:pt x="42" y="11514"/>
                  </a:lnTo>
                  <a:lnTo>
                    <a:pt x="84" y="11660"/>
                  </a:lnTo>
                  <a:lnTo>
                    <a:pt x="126" y="11806"/>
                  </a:lnTo>
                  <a:lnTo>
                    <a:pt x="188" y="11952"/>
                  </a:lnTo>
                  <a:lnTo>
                    <a:pt x="272" y="12098"/>
                  </a:lnTo>
                  <a:lnTo>
                    <a:pt x="376" y="12223"/>
                  </a:lnTo>
                  <a:lnTo>
                    <a:pt x="480" y="12369"/>
                  </a:lnTo>
                  <a:lnTo>
                    <a:pt x="751" y="12661"/>
                  </a:lnTo>
                  <a:lnTo>
                    <a:pt x="1106" y="12953"/>
                  </a:lnTo>
                  <a:lnTo>
                    <a:pt x="1523" y="13245"/>
                  </a:lnTo>
                  <a:lnTo>
                    <a:pt x="2045" y="13537"/>
                  </a:lnTo>
                  <a:lnTo>
                    <a:pt x="2629" y="13829"/>
                  </a:lnTo>
                  <a:lnTo>
                    <a:pt x="2962" y="13975"/>
                  </a:lnTo>
                  <a:lnTo>
                    <a:pt x="3296" y="14079"/>
                  </a:lnTo>
                  <a:lnTo>
                    <a:pt x="3630" y="14163"/>
                  </a:lnTo>
                  <a:lnTo>
                    <a:pt x="3984" y="14204"/>
                  </a:lnTo>
                  <a:lnTo>
                    <a:pt x="4339" y="14225"/>
                  </a:lnTo>
                  <a:lnTo>
                    <a:pt x="4714" y="14225"/>
                  </a:lnTo>
                  <a:lnTo>
                    <a:pt x="5069" y="14204"/>
                  </a:lnTo>
                  <a:lnTo>
                    <a:pt x="5444" y="14163"/>
                  </a:lnTo>
                  <a:lnTo>
                    <a:pt x="5820" y="14100"/>
                  </a:lnTo>
                  <a:lnTo>
                    <a:pt x="6195" y="14017"/>
                  </a:lnTo>
                  <a:lnTo>
                    <a:pt x="6571" y="13912"/>
                  </a:lnTo>
                  <a:lnTo>
                    <a:pt x="6946" y="13808"/>
                  </a:lnTo>
                  <a:lnTo>
                    <a:pt x="7321" y="13683"/>
                  </a:lnTo>
                  <a:lnTo>
                    <a:pt x="7697" y="13537"/>
                  </a:lnTo>
                  <a:lnTo>
                    <a:pt x="8427" y="13224"/>
                  </a:lnTo>
                  <a:lnTo>
                    <a:pt x="9136" y="12870"/>
                  </a:lnTo>
                  <a:lnTo>
                    <a:pt x="9803" y="12515"/>
                  </a:lnTo>
                  <a:lnTo>
                    <a:pt x="10429" y="12140"/>
                  </a:lnTo>
                  <a:lnTo>
                    <a:pt x="11013" y="11785"/>
                  </a:lnTo>
                  <a:lnTo>
                    <a:pt x="11534" y="11430"/>
                  </a:lnTo>
                  <a:lnTo>
                    <a:pt x="11993" y="11118"/>
                  </a:lnTo>
                  <a:lnTo>
                    <a:pt x="12682" y="10638"/>
                  </a:lnTo>
                  <a:lnTo>
                    <a:pt x="12848" y="10534"/>
                  </a:lnTo>
                  <a:lnTo>
                    <a:pt x="13057" y="10450"/>
                  </a:lnTo>
                  <a:lnTo>
                    <a:pt x="13307" y="10367"/>
                  </a:lnTo>
                  <a:lnTo>
                    <a:pt x="13620" y="10283"/>
                  </a:lnTo>
                  <a:lnTo>
                    <a:pt x="14350" y="10116"/>
                  </a:lnTo>
                  <a:lnTo>
                    <a:pt x="15205" y="9970"/>
                  </a:lnTo>
                  <a:lnTo>
                    <a:pt x="16186" y="9824"/>
                  </a:lnTo>
                  <a:lnTo>
                    <a:pt x="17228" y="9699"/>
                  </a:lnTo>
                  <a:lnTo>
                    <a:pt x="18313" y="9574"/>
                  </a:lnTo>
                  <a:lnTo>
                    <a:pt x="19418" y="9470"/>
                  </a:lnTo>
                  <a:lnTo>
                    <a:pt x="21567" y="9282"/>
                  </a:lnTo>
                  <a:lnTo>
                    <a:pt x="23381" y="9157"/>
                  </a:lnTo>
                  <a:lnTo>
                    <a:pt x="25133" y="9053"/>
                  </a:lnTo>
                  <a:lnTo>
                    <a:pt x="24028" y="3505"/>
                  </a:lnTo>
                  <a:lnTo>
                    <a:pt x="17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10273965" y="1214534"/>
              <a:ext cx="1058363" cy="1056777"/>
            </a:xfrm>
            <a:custGeom>
              <a:avLst/>
              <a:gdLst/>
              <a:ahLst/>
              <a:cxnLst/>
              <a:rect l="l" t="t" r="r" b="b"/>
              <a:pathLst>
                <a:path w="28012" h="27970" extrusionOk="0">
                  <a:moveTo>
                    <a:pt x="7425" y="0"/>
                  </a:moveTo>
                  <a:lnTo>
                    <a:pt x="6821" y="167"/>
                  </a:lnTo>
                  <a:lnTo>
                    <a:pt x="6257" y="355"/>
                  </a:lnTo>
                  <a:lnTo>
                    <a:pt x="5715" y="564"/>
                  </a:lnTo>
                  <a:lnTo>
                    <a:pt x="5215" y="793"/>
                  </a:lnTo>
                  <a:lnTo>
                    <a:pt x="4735" y="1043"/>
                  </a:lnTo>
                  <a:lnTo>
                    <a:pt x="4297" y="1294"/>
                  </a:lnTo>
                  <a:lnTo>
                    <a:pt x="3880" y="1565"/>
                  </a:lnTo>
                  <a:lnTo>
                    <a:pt x="3483" y="1836"/>
                  </a:lnTo>
                  <a:lnTo>
                    <a:pt x="3129" y="2128"/>
                  </a:lnTo>
                  <a:lnTo>
                    <a:pt x="2795" y="2420"/>
                  </a:lnTo>
                  <a:lnTo>
                    <a:pt x="2482" y="2712"/>
                  </a:lnTo>
                  <a:lnTo>
                    <a:pt x="2190" y="3004"/>
                  </a:lnTo>
                  <a:lnTo>
                    <a:pt x="1919" y="3317"/>
                  </a:lnTo>
                  <a:lnTo>
                    <a:pt x="1669" y="3630"/>
                  </a:lnTo>
                  <a:lnTo>
                    <a:pt x="1460" y="3922"/>
                  </a:lnTo>
                  <a:lnTo>
                    <a:pt x="1252" y="4234"/>
                  </a:lnTo>
                  <a:lnTo>
                    <a:pt x="1064" y="4526"/>
                  </a:lnTo>
                  <a:lnTo>
                    <a:pt x="897" y="4818"/>
                  </a:lnTo>
                  <a:lnTo>
                    <a:pt x="605" y="5361"/>
                  </a:lnTo>
                  <a:lnTo>
                    <a:pt x="397" y="5861"/>
                  </a:lnTo>
                  <a:lnTo>
                    <a:pt x="230" y="6299"/>
                  </a:lnTo>
                  <a:lnTo>
                    <a:pt x="126" y="6675"/>
                  </a:lnTo>
                  <a:lnTo>
                    <a:pt x="42" y="6946"/>
                  </a:lnTo>
                  <a:lnTo>
                    <a:pt x="0" y="7196"/>
                  </a:lnTo>
                  <a:lnTo>
                    <a:pt x="21316" y="27970"/>
                  </a:lnTo>
                  <a:lnTo>
                    <a:pt x="28011" y="20524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11027306" y="1948983"/>
              <a:ext cx="399550" cy="377485"/>
            </a:xfrm>
            <a:custGeom>
              <a:avLst/>
              <a:gdLst/>
              <a:ahLst/>
              <a:cxnLst/>
              <a:rect l="l" t="t" r="r" b="b"/>
              <a:pathLst>
                <a:path w="10575" h="9991" extrusionOk="0">
                  <a:moveTo>
                    <a:pt x="8719" y="0"/>
                  </a:moveTo>
                  <a:lnTo>
                    <a:pt x="8302" y="63"/>
                  </a:lnTo>
                  <a:lnTo>
                    <a:pt x="7864" y="167"/>
                  </a:lnTo>
                  <a:lnTo>
                    <a:pt x="7426" y="313"/>
                  </a:lnTo>
                  <a:lnTo>
                    <a:pt x="6946" y="501"/>
                  </a:lnTo>
                  <a:lnTo>
                    <a:pt x="6445" y="730"/>
                  </a:lnTo>
                  <a:lnTo>
                    <a:pt x="5945" y="1001"/>
                  </a:lnTo>
                  <a:lnTo>
                    <a:pt x="5444" y="1314"/>
                  </a:lnTo>
                  <a:lnTo>
                    <a:pt x="4923" y="1648"/>
                  </a:lnTo>
                  <a:lnTo>
                    <a:pt x="4401" y="2044"/>
                  </a:lnTo>
                  <a:lnTo>
                    <a:pt x="3880" y="2461"/>
                  </a:lnTo>
                  <a:lnTo>
                    <a:pt x="3359" y="2899"/>
                  </a:lnTo>
                  <a:lnTo>
                    <a:pt x="2879" y="3379"/>
                  </a:lnTo>
                  <a:lnTo>
                    <a:pt x="2420" y="3859"/>
                  </a:lnTo>
                  <a:lnTo>
                    <a:pt x="1982" y="4359"/>
                  </a:lnTo>
                  <a:lnTo>
                    <a:pt x="1607" y="4839"/>
                  </a:lnTo>
                  <a:lnTo>
                    <a:pt x="1252" y="5319"/>
                  </a:lnTo>
                  <a:lnTo>
                    <a:pt x="939" y="5798"/>
                  </a:lnTo>
                  <a:lnTo>
                    <a:pt x="668" y="6278"/>
                  </a:lnTo>
                  <a:lnTo>
                    <a:pt x="439" y="6737"/>
                  </a:lnTo>
                  <a:lnTo>
                    <a:pt x="251" y="7175"/>
                  </a:lnTo>
                  <a:lnTo>
                    <a:pt x="126" y="7592"/>
                  </a:lnTo>
                  <a:lnTo>
                    <a:pt x="42" y="7988"/>
                  </a:lnTo>
                  <a:lnTo>
                    <a:pt x="1" y="8364"/>
                  </a:lnTo>
                  <a:lnTo>
                    <a:pt x="1" y="8531"/>
                  </a:lnTo>
                  <a:lnTo>
                    <a:pt x="1" y="8718"/>
                  </a:lnTo>
                  <a:lnTo>
                    <a:pt x="21" y="8864"/>
                  </a:lnTo>
                  <a:lnTo>
                    <a:pt x="63" y="9010"/>
                  </a:lnTo>
                  <a:lnTo>
                    <a:pt x="126" y="9156"/>
                  </a:lnTo>
                  <a:lnTo>
                    <a:pt x="188" y="9302"/>
                  </a:lnTo>
                  <a:lnTo>
                    <a:pt x="251" y="9427"/>
                  </a:lnTo>
                  <a:lnTo>
                    <a:pt x="355" y="9532"/>
                  </a:lnTo>
                  <a:lnTo>
                    <a:pt x="459" y="9636"/>
                  </a:lnTo>
                  <a:lnTo>
                    <a:pt x="585" y="9719"/>
                  </a:lnTo>
                  <a:lnTo>
                    <a:pt x="710" y="9803"/>
                  </a:lnTo>
                  <a:lnTo>
                    <a:pt x="835" y="9865"/>
                  </a:lnTo>
                  <a:lnTo>
                    <a:pt x="981" y="9907"/>
                  </a:lnTo>
                  <a:lnTo>
                    <a:pt x="1148" y="9949"/>
                  </a:lnTo>
                  <a:lnTo>
                    <a:pt x="1315" y="9970"/>
                  </a:lnTo>
                  <a:lnTo>
                    <a:pt x="1481" y="9991"/>
                  </a:lnTo>
                  <a:lnTo>
                    <a:pt x="1857" y="9970"/>
                  </a:lnTo>
                  <a:lnTo>
                    <a:pt x="2274" y="9928"/>
                  </a:lnTo>
                  <a:lnTo>
                    <a:pt x="2691" y="9824"/>
                  </a:lnTo>
                  <a:lnTo>
                    <a:pt x="3150" y="9678"/>
                  </a:lnTo>
                  <a:lnTo>
                    <a:pt x="3630" y="9490"/>
                  </a:lnTo>
                  <a:lnTo>
                    <a:pt x="4109" y="9261"/>
                  </a:lnTo>
                  <a:lnTo>
                    <a:pt x="4631" y="8989"/>
                  </a:lnTo>
                  <a:lnTo>
                    <a:pt x="5131" y="8677"/>
                  </a:lnTo>
                  <a:lnTo>
                    <a:pt x="5653" y="8343"/>
                  </a:lnTo>
                  <a:lnTo>
                    <a:pt x="6174" y="7947"/>
                  </a:lnTo>
                  <a:lnTo>
                    <a:pt x="6696" y="7529"/>
                  </a:lnTo>
                  <a:lnTo>
                    <a:pt x="7196" y="7071"/>
                  </a:lnTo>
                  <a:lnTo>
                    <a:pt x="7697" y="6612"/>
                  </a:lnTo>
                  <a:lnTo>
                    <a:pt x="8156" y="6111"/>
                  </a:lnTo>
                  <a:lnTo>
                    <a:pt x="8594" y="5631"/>
                  </a:lnTo>
                  <a:lnTo>
                    <a:pt x="8969" y="5152"/>
                  </a:lnTo>
                  <a:lnTo>
                    <a:pt x="9324" y="4672"/>
                  </a:lnTo>
                  <a:lnTo>
                    <a:pt x="9636" y="4192"/>
                  </a:lnTo>
                  <a:lnTo>
                    <a:pt x="9908" y="3713"/>
                  </a:lnTo>
                  <a:lnTo>
                    <a:pt x="10137" y="3254"/>
                  </a:lnTo>
                  <a:lnTo>
                    <a:pt x="10304" y="2816"/>
                  </a:lnTo>
                  <a:lnTo>
                    <a:pt x="10450" y="2399"/>
                  </a:lnTo>
                  <a:lnTo>
                    <a:pt x="10533" y="2002"/>
                  </a:lnTo>
                  <a:lnTo>
                    <a:pt x="10575" y="1627"/>
                  </a:lnTo>
                  <a:lnTo>
                    <a:pt x="10575" y="1439"/>
                  </a:lnTo>
                  <a:lnTo>
                    <a:pt x="10575" y="1272"/>
                  </a:lnTo>
                  <a:lnTo>
                    <a:pt x="10533" y="1126"/>
                  </a:lnTo>
                  <a:lnTo>
                    <a:pt x="10512" y="960"/>
                  </a:lnTo>
                  <a:lnTo>
                    <a:pt x="10450" y="834"/>
                  </a:lnTo>
                  <a:lnTo>
                    <a:pt x="10387" y="688"/>
                  </a:lnTo>
                  <a:lnTo>
                    <a:pt x="10304" y="563"/>
                  </a:lnTo>
                  <a:lnTo>
                    <a:pt x="10220" y="459"/>
                  </a:lnTo>
                  <a:lnTo>
                    <a:pt x="10116" y="355"/>
                  </a:lnTo>
                  <a:lnTo>
                    <a:pt x="9991" y="271"/>
                  </a:lnTo>
                  <a:lnTo>
                    <a:pt x="9866" y="188"/>
                  </a:lnTo>
                  <a:lnTo>
                    <a:pt x="9741" y="125"/>
                  </a:lnTo>
                  <a:lnTo>
                    <a:pt x="9574" y="84"/>
                  </a:lnTo>
                  <a:lnTo>
                    <a:pt x="9428" y="42"/>
                  </a:lnTo>
                  <a:lnTo>
                    <a:pt x="9261" y="21"/>
                  </a:lnTo>
                  <a:lnTo>
                    <a:pt x="9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1258987" y="2155425"/>
              <a:ext cx="390898" cy="388555"/>
            </a:xfrm>
            <a:custGeom>
              <a:avLst/>
              <a:gdLst/>
              <a:ahLst/>
              <a:cxnLst/>
              <a:rect l="l" t="t" r="r" b="b"/>
              <a:pathLst>
                <a:path w="10346" h="10284" extrusionOk="0">
                  <a:moveTo>
                    <a:pt x="1711" y="1"/>
                  </a:moveTo>
                  <a:lnTo>
                    <a:pt x="0" y="1753"/>
                  </a:lnTo>
                  <a:lnTo>
                    <a:pt x="8239" y="10283"/>
                  </a:lnTo>
                  <a:lnTo>
                    <a:pt x="10345" y="8865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0229835" y="1179056"/>
              <a:ext cx="284502" cy="264024"/>
            </a:xfrm>
            <a:custGeom>
              <a:avLst/>
              <a:gdLst/>
              <a:ahLst/>
              <a:cxnLst/>
              <a:rect l="l" t="t" r="r" b="b"/>
              <a:pathLst>
                <a:path w="7530" h="6988" extrusionOk="0">
                  <a:moveTo>
                    <a:pt x="4839" y="1"/>
                  </a:moveTo>
                  <a:lnTo>
                    <a:pt x="4505" y="43"/>
                  </a:lnTo>
                  <a:lnTo>
                    <a:pt x="4297" y="84"/>
                  </a:lnTo>
                  <a:lnTo>
                    <a:pt x="4047" y="147"/>
                  </a:lnTo>
                  <a:lnTo>
                    <a:pt x="3796" y="209"/>
                  </a:lnTo>
                  <a:lnTo>
                    <a:pt x="3525" y="335"/>
                  </a:lnTo>
                  <a:lnTo>
                    <a:pt x="3233" y="460"/>
                  </a:lnTo>
                  <a:lnTo>
                    <a:pt x="2920" y="627"/>
                  </a:lnTo>
                  <a:lnTo>
                    <a:pt x="2587" y="835"/>
                  </a:lnTo>
                  <a:lnTo>
                    <a:pt x="2253" y="1085"/>
                  </a:lnTo>
                  <a:lnTo>
                    <a:pt x="1898" y="1377"/>
                  </a:lnTo>
                  <a:lnTo>
                    <a:pt x="1565" y="1732"/>
                  </a:lnTo>
                  <a:lnTo>
                    <a:pt x="1231" y="2087"/>
                  </a:lnTo>
                  <a:lnTo>
                    <a:pt x="939" y="2441"/>
                  </a:lnTo>
                  <a:lnTo>
                    <a:pt x="710" y="2775"/>
                  </a:lnTo>
                  <a:lnTo>
                    <a:pt x="522" y="3088"/>
                  </a:lnTo>
                  <a:lnTo>
                    <a:pt x="355" y="3380"/>
                  </a:lnTo>
                  <a:lnTo>
                    <a:pt x="230" y="3651"/>
                  </a:lnTo>
                  <a:lnTo>
                    <a:pt x="146" y="3922"/>
                  </a:lnTo>
                  <a:lnTo>
                    <a:pt x="84" y="4151"/>
                  </a:lnTo>
                  <a:lnTo>
                    <a:pt x="42" y="4381"/>
                  </a:lnTo>
                  <a:lnTo>
                    <a:pt x="0" y="4569"/>
                  </a:lnTo>
                  <a:lnTo>
                    <a:pt x="0" y="4861"/>
                  </a:lnTo>
                  <a:lnTo>
                    <a:pt x="21" y="5048"/>
                  </a:lnTo>
                  <a:lnTo>
                    <a:pt x="21" y="5132"/>
                  </a:lnTo>
                  <a:lnTo>
                    <a:pt x="2065" y="6988"/>
                  </a:lnTo>
                  <a:lnTo>
                    <a:pt x="7530" y="2358"/>
                  </a:lnTo>
                  <a:lnTo>
                    <a:pt x="5131" y="22"/>
                  </a:lnTo>
                  <a:lnTo>
                    <a:pt x="50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9642773" y="612473"/>
              <a:ext cx="695840" cy="662781"/>
            </a:xfrm>
            <a:custGeom>
              <a:avLst/>
              <a:gdLst/>
              <a:ahLst/>
              <a:cxnLst/>
              <a:rect l="l" t="t" r="r" b="b"/>
              <a:pathLst>
                <a:path w="18417" h="17542" extrusionOk="0">
                  <a:moveTo>
                    <a:pt x="0" y="1"/>
                  </a:moveTo>
                  <a:lnTo>
                    <a:pt x="17228" y="17541"/>
                  </a:lnTo>
                  <a:lnTo>
                    <a:pt x="18417" y="16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10467032" y="1458834"/>
              <a:ext cx="778584" cy="733661"/>
            </a:xfrm>
            <a:custGeom>
              <a:avLst/>
              <a:gdLst/>
              <a:ahLst/>
              <a:cxnLst/>
              <a:rect l="l" t="t" r="r" b="b"/>
              <a:pathLst>
                <a:path w="20607" h="19418" extrusionOk="0">
                  <a:moveTo>
                    <a:pt x="6946" y="0"/>
                  </a:moveTo>
                  <a:lnTo>
                    <a:pt x="5569" y="709"/>
                  </a:lnTo>
                  <a:lnTo>
                    <a:pt x="4276" y="1397"/>
                  </a:lnTo>
                  <a:lnTo>
                    <a:pt x="3087" y="2044"/>
                  </a:lnTo>
                  <a:lnTo>
                    <a:pt x="2044" y="2649"/>
                  </a:lnTo>
                  <a:lnTo>
                    <a:pt x="1189" y="3149"/>
                  </a:lnTo>
                  <a:lnTo>
                    <a:pt x="543" y="3546"/>
                  </a:lnTo>
                  <a:lnTo>
                    <a:pt x="0" y="3900"/>
                  </a:lnTo>
                  <a:lnTo>
                    <a:pt x="15622" y="19418"/>
                  </a:lnTo>
                  <a:lnTo>
                    <a:pt x="15872" y="18980"/>
                  </a:lnTo>
                  <a:lnTo>
                    <a:pt x="16185" y="18500"/>
                  </a:lnTo>
                  <a:lnTo>
                    <a:pt x="16540" y="18000"/>
                  </a:lnTo>
                  <a:lnTo>
                    <a:pt x="16915" y="17499"/>
                  </a:lnTo>
                  <a:lnTo>
                    <a:pt x="17312" y="16998"/>
                  </a:lnTo>
                  <a:lnTo>
                    <a:pt x="17729" y="16498"/>
                  </a:lnTo>
                  <a:lnTo>
                    <a:pt x="18584" y="15559"/>
                  </a:lnTo>
                  <a:lnTo>
                    <a:pt x="19355" y="14725"/>
                  </a:lnTo>
                  <a:lnTo>
                    <a:pt x="20002" y="14058"/>
                  </a:lnTo>
                  <a:lnTo>
                    <a:pt x="20607" y="13453"/>
                  </a:lnTo>
                  <a:lnTo>
                    <a:pt x="6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11423680" y="2033275"/>
              <a:ext cx="831" cy="38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1425267" y="2033275"/>
              <a:ext cx="831" cy="38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11426816" y="203327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11427609" y="20324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1433919" y="2031726"/>
              <a:ext cx="1625" cy="38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11435506" y="2031726"/>
              <a:ext cx="1625" cy="38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11437848" y="2030933"/>
              <a:ext cx="831" cy="831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lnTo>
                    <a:pt x="1" y="2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" y="21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11440229" y="203093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11441022" y="2030933"/>
              <a:ext cx="831" cy="38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11441816" y="2030933"/>
              <a:ext cx="831" cy="38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11444158" y="2030139"/>
              <a:ext cx="831" cy="38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11447332" y="2030139"/>
              <a:ext cx="1587" cy="38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0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11450468" y="2029346"/>
              <a:ext cx="2418" cy="38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1" y="1"/>
                  </a:moveTo>
                  <a:lnTo>
                    <a:pt x="1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11453641" y="2028552"/>
              <a:ext cx="1587" cy="831"/>
            </a:xfrm>
            <a:custGeom>
              <a:avLst/>
              <a:gdLst/>
              <a:ahLst/>
              <a:cxnLst/>
              <a:rect l="l" t="t" r="r" b="b"/>
              <a:pathLst>
                <a:path w="42" h="22" extrusionOk="0">
                  <a:moveTo>
                    <a:pt x="0" y="22"/>
                  </a:moveTo>
                  <a:lnTo>
                    <a:pt x="0" y="22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11455190" y="2028552"/>
              <a:ext cx="831" cy="38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11457571" y="2028552"/>
              <a:ext cx="1625" cy="38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lnTo>
                    <a:pt x="0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11459158" y="202855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1459913" y="202855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11460707" y="202775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11460707" y="2027759"/>
              <a:ext cx="831" cy="38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B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11056474" y="2064823"/>
              <a:ext cx="174177" cy="259301"/>
            </a:xfrm>
            <a:custGeom>
              <a:avLst/>
              <a:gdLst/>
              <a:ahLst/>
              <a:cxnLst/>
              <a:rect l="l" t="t" r="r" b="b"/>
              <a:pathLst>
                <a:path w="4610" h="6863" extrusionOk="0">
                  <a:moveTo>
                    <a:pt x="4464" y="0"/>
                  </a:moveTo>
                  <a:lnTo>
                    <a:pt x="4401" y="42"/>
                  </a:lnTo>
                  <a:lnTo>
                    <a:pt x="3754" y="647"/>
                  </a:lnTo>
                  <a:lnTo>
                    <a:pt x="3129" y="1272"/>
                  </a:lnTo>
                  <a:lnTo>
                    <a:pt x="2524" y="1919"/>
                  </a:lnTo>
                  <a:lnTo>
                    <a:pt x="1940" y="2586"/>
                  </a:lnTo>
                  <a:lnTo>
                    <a:pt x="1460" y="3170"/>
                  </a:lnTo>
                  <a:lnTo>
                    <a:pt x="1210" y="3483"/>
                  </a:lnTo>
                  <a:lnTo>
                    <a:pt x="1001" y="3796"/>
                  </a:lnTo>
                  <a:lnTo>
                    <a:pt x="793" y="4130"/>
                  </a:lnTo>
                  <a:lnTo>
                    <a:pt x="584" y="4463"/>
                  </a:lnTo>
                  <a:lnTo>
                    <a:pt x="417" y="4797"/>
                  </a:lnTo>
                  <a:lnTo>
                    <a:pt x="271" y="5152"/>
                  </a:lnTo>
                  <a:lnTo>
                    <a:pt x="146" y="5527"/>
                  </a:lnTo>
                  <a:lnTo>
                    <a:pt x="42" y="5923"/>
                  </a:lnTo>
                  <a:lnTo>
                    <a:pt x="0" y="6341"/>
                  </a:lnTo>
                  <a:lnTo>
                    <a:pt x="0" y="6737"/>
                  </a:lnTo>
                  <a:lnTo>
                    <a:pt x="21" y="6799"/>
                  </a:lnTo>
                  <a:lnTo>
                    <a:pt x="42" y="6841"/>
                  </a:lnTo>
                  <a:lnTo>
                    <a:pt x="84" y="6862"/>
                  </a:lnTo>
                  <a:lnTo>
                    <a:pt x="146" y="6862"/>
                  </a:lnTo>
                  <a:lnTo>
                    <a:pt x="188" y="6841"/>
                  </a:lnTo>
                  <a:lnTo>
                    <a:pt x="230" y="6820"/>
                  </a:lnTo>
                  <a:lnTo>
                    <a:pt x="271" y="6779"/>
                  </a:lnTo>
                  <a:lnTo>
                    <a:pt x="271" y="6716"/>
                  </a:lnTo>
                  <a:lnTo>
                    <a:pt x="271" y="6361"/>
                  </a:lnTo>
                  <a:lnTo>
                    <a:pt x="313" y="6007"/>
                  </a:lnTo>
                  <a:lnTo>
                    <a:pt x="397" y="5673"/>
                  </a:lnTo>
                  <a:lnTo>
                    <a:pt x="501" y="5339"/>
                  </a:lnTo>
                  <a:lnTo>
                    <a:pt x="626" y="5006"/>
                  </a:lnTo>
                  <a:lnTo>
                    <a:pt x="772" y="4693"/>
                  </a:lnTo>
                  <a:lnTo>
                    <a:pt x="960" y="4380"/>
                  </a:lnTo>
                  <a:lnTo>
                    <a:pt x="1147" y="4088"/>
                  </a:lnTo>
                  <a:lnTo>
                    <a:pt x="1377" y="3754"/>
                  </a:lnTo>
                  <a:lnTo>
                    <a:pt x="1606" y="3421"/>
                  </a:lnTo>
                  <a:lnTo>
                    <a:pt x="2107" y="2795"/>
                  </a:lnTo>
                  <a:lnTo>
                    <a:pt x="2628" y="2190"/>
                  </a:lnTo>
                  <a:lnTo>
                    <a:pt x="3191" y="1606"/>
                  </a:lnTo>
                  <a:lnTo>
                    <a:pt x="3859" y="918"/>
                  </a:lnTo>
                  <a:lnTo>
                    <a:pt x="4568" y="250"/>
                  </a:lnTo>
                  <a:lnTo>
                    <a:pt x="4610" y="209"/>
                  </a:lnTo>
                  <a:lnTo>
                    <a:pt x="4610" y="167"/>
                  </a:lnTo>
                  <a:lnTo>
                    <a:pt x="4610" y="104"/>
                  </a:lnTo>
                  <a:lnTo>
                    <a:pt x="4589" y="63"/>
                  </a:lnTo>
                  <a:lnTo>
                    <a:pt x="4547" y="21"/>
                  </a:lnTo>
                  <a:lnTo>
                    <a:pt x="4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11031235" y="2128638"/>
              <a:ext cx="63890" cy="101710"/>
            </a:xfrm>
            <a:custGeom>
              <a:avLst/>
              <a:gdLst/>
              <a:ahLst/>
              <a:cxnLst/>
              <a:rect l="l" t="t" r="r" b="b"/>
              <a:pathLst>
                <a:path w="1691" h="2692" extrusionOk="0">
                  <a:moveTo>
                    <a:pt x="1503" y="0"/>
                  </a:moveTo>
                  <a:lnTo>
                    <a:pt x="1440" y="42"/>
                  </a:lnTo>
                  <a:lnTo>
                    <a:pt x="1231" y="334"/>
                  </a:lnTo>
                  <a:lnTo>
                    <a:pt x="1023" y="626"/>
                  </a:lnTo>
                  <a:lnTo>
                    <a:pt x="814" y="918"/>
                  </a:lnTo>
                  <a:lnTo>
                    <a:pt x="627" y="1210"/>
                  </a:lnTo>
                  <a:lnTo>
                    <a:pt x="460" y="1523"/>
                  </a:lnTo>
                  <a:lnTo>
                    <a:pt x="293" y="1857"/>
                  </a:lnTo>
                  <a:lnTo>
                    <a:pt x="147" y="2170"/>
                  </a:lnTo>
                  <a:lnTo>
                    <a:pt x="1" y="2503"/>
                  </a:lnTo>
                  <a:lnTo>
                    <a:pt x="1" y="2566"/>
                  </a:lnTo>
                  <a:lnTo>
                    <a:pt x="1" y="2608"/>
                  </a:lnTo>
                  <a:lnTo>
                    <a:pt x="43" y="2649"/>
                  </a:lnTo>
                  <a:lnTo>
                    <a:pt x="84" y="2691"/>
                  </a:lnTo>
                  <a:lnTo>
                    <a:pt x="189" y="2691"/>
                  </a:lnTo>
                  <a:lnTo>
                    <a:pt x="230" y="2670"/>
                  </a:lnTo>
                  <a:lnTo>
                    <a:pt x="251" y="2608"/>
                  </a:lnTo>
                  <a:lnTo>
                    <a:pt x="397" y="2295"/>
                  </a:lnTo>
                  <a:lnTo>
                    <a:pt x="543" y="1982"/>
                  </a:lnTo>
                  <a:lnTo>
                    <a:pt x="710" y="1669"/>
                  </a:lnTo>
                  <a:lnTo>
                    <a:pt x="877" y="1356"/>
                  </a:lnTo>
                  <a:lnTo>
                    <a:pt x="1044" y="1064"/>
                  </a:lnTo>
                  <a:lnTo>
                    <a:pt x="1252" y="772"/>
                  </a:lnTo>
                  <a:lnTo>
                    <a:pt x="1440" y="501"/>
                  </a:lnTo>
                  <a:lnTo>
                    <a:pt x="1669" y="209"/>
                  </a:lnTo>
                  <a:lnTo>
                    <a:pt x="1690" y="167"/>
                  </a:lnTo>
                  <a:lnTo>
                    <a:pt x="1690" y="105"/>
                  </a:lnTo>
                  <a:lnTo>
                    <a:pt x="1669" y="63"/>
                  </a:lnTo>
                  <a:lnTo>
                    <a:pt x="1649" y="21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11227477" y="2123915"/>
              <a:ext cx="115085" cy="115085"/>
            </a:xfrm>
            <a:custGeom>
              <a:avLst/>
              <a:gdLst/>
              <a:ahLst/>
              <a:cxnLst/>
              <a:rect l="l" t="t" r="r" b="b"/>
              <a:pathLst>
                <a:path w="3046" h="3046" extrusionOk="0">
                  <a:moveTo>
                    <a:pt x="1669" y="0"/>
                  </a:moveTo>
                  <a:lnTo>
                    <a:pt x="1627" y="21"/>
                  </a:lnTo>
                  <a:lnTo>
                    <a:pt x="1335" y="125"/>
                  </a:lnTo>
                  <a:lnTo>
                    <a:pt x="1064" y="271"/>
                  </a:lnTo>
                  <a:lnTo>
                    <a:pt x="814" y="459"/>
                  </a:lnTo>
                  <a:lnTo>
                    <a:pt x="584" y="689"/>
                  </a:lnTo>
                  <a:lnTo>
                    <a:pt x="396" y="918"/>
                  </a:lnTo>
                  <a:lnTo>
                    <a:pt x="230" y="1189"/>
                  </a:lnTo>
                  <a:lnTo>
                    <a:pt x="84" y="1460"/>
                  </a:lnTo>
                  <a:lnTo>
                    <a:pt x="0" y="1773"/>
                  </a:lnTo>
                  <a:lnTo>
                    <a:pt x="0" y="1836"/>
                  </a:lnTo>
                  <a:lnTo>
                    <a:pt x="0" y="1877"/>
                  </a:lnTo>
                  <a:lnTo>
                    <a:pt x="42" y="1940"/>
                  </a:lnTo>
                  <a:lnTo>
                    <a:pt x="563" y="2441"/>
                  </a:lnTo>
                  <a:lnTo>
                    <a:pt x="1064" y="2983"/>
                  </a:lnTo>
                  <a:lnTo>
                    <a:pt x="1106" y="3025"/>
                  </a:lnTo>
                  <a:lnTo>
                    <a:pt x="1147" y="3045"/>
                  </a:lnTo>
                  <a:lnTo>
                    <a:pt x="1210" y="3025"/>
                  </a:lnTo>
                  <a:lnTo>
                    <a:pt x="1252" y="3004"/>
                  </a:lnTo>
                  <a:lnTo>
                    <a:pt x="1293" y="2962"/>
                  </a:lnTo>
                  <a:lnTo>
                    <a:pt x="1314" y="2920"/>
                  </a:lnTo>
                  <a:lnTo>
                    <a:pt x="1314" y="2879"/>
                  </a:lnTo>
                  <a:lnTo>
                    <a:pt x="1272" y="2816"/>
                  </a:lnTo>
                  <a:lnTo>
                    <a:pt x="793" y="2295"/>
                  </a:lnTo>
                  <a:lnTo>
                    <a:pt x="271" y="1773"/>
                  </a:lnTo>
                  <a:lnTo>
                    <a:pt x="376" y="1523"/>
                  </a:lnTo>
                  <a:lnTo>
                    <a:pt x="480" y="1273"/>
                  </a:lnTo>
                  <a:lnTo>
                    <a:pt x="626" y="1043"/>
                  </a:lnTo>
                  <a:lnTo>
                    <a:pt x="814" y="855"/>
                  </a:lnTo>
                  <a:lnTo>
                    <a:pt x="1001" y="668"/>
                  </a:lnTo>
                  <a:lnTo>
                    <a:pt x="1231" y="501"/>
                  </a:lnTo>
                  <a:lnTo>
                    <a:pt x="1460" y="376"/>
                  </a:lnTo>
                  <a:lnTo>
                    <a:pt x="1710" y="271"/>
                  </a:lnTo>
                  <a:lnTo>
                    <a:pt x="1731" y="292"/>
                  </a:lnTo>
                  <a:lnTo>
                    <a:pt x="2294" y="793"/>
                  </a:lnTo>
                  <a:lnTo>
                    <a:pt x="2837" y="1293"/>
                  </a:lnTo>
                  <a:lnTo>
                    <a:pt x="2878" y="1335"/>
                  </a:lnTo>
                  <a:lnTo>
                    <a:pt x="2920" y="1335"/>
                  </a:lnTo>
                  <a:lnTo>
                    <a:pt x="2983" y="1314"/>
                  </a:lnTo>
                  <a:lnTo>
                    <a:pt x="3004" y="1273"/>
                  </a:lnTo>
                  <a:lnTo>
                    <a:pt x="3045" y="1231"/>
                  </a:lnTo>
                  <a:lnTo>
                    <a:pt x="3045" y="1189"/>
                  </a:lnTo>
                  <a:lnTo>
                    <a:pt x="3045" y="1127"/>
                  </a:lnTo>
                  <a:lnTo>
                    <a:pt x="3004" y="1085"/>
                  </a:lnTo>
                  <a:lnTo>
                    <a:pt x="2461" y="563"/>
                  </a:lnTo>
                  <a:lnTo>
                    <a:pt x="1898" y="63"/>
                  </a:lnTo>
                  <a:lnTo>
                    <a:pt x="1877" y="42"/>
                  </a:lnTo>
                  <a:lnTo>
                    <a:pt x="1773" y="42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10284997" y="1231082"/>
              <a:ext cx="180487" cy="189177"/>
            </a:xfrm>
            <a:custGeom>
              <a:avLst/>
              <a:gdLst/>
              <a:ahLst/>
              <a:cxnLst/>
              <a:rect l="l" t="t" r="r" b="b"/>
              <a:pathLst>
                <a:path w="4777" h="5007" extrusionOk="0">
                  <a:moveTo>
                    <a:pt x="4589" y="0"/>
                  </a:moveTo>
                  <a:lnTo>
                    <a:pt x="4005" y="334"/>
                  </a:lnTo>
                  <a:lnTo>
                    <a:pt x="3463" y="689"/>
                  </a:lnTo>
                  <a:lnTo>
                    <a:pt x="2920" y="1085"/>
                  </a:lnTo>
                  <a:lnTo>
                    <a:pt x="2420" y="1502"/>
                  </a:lnTo>
                  <a:lnTo>
                    <a:pt x="1940" y="1961"/>
                  </a:lnTo>
                  <a:lnTo>
                    <a:pt x="1502" y="2441"/>
                  </a:lnTo>
                  <a:lnTo>
                    <a:pt x="1106" y="2962"/>
                  </a:lnTo>
                  <a:lnTo>
                    <a:pt x="730" y="3504"/>
                  </a:lnTo>
                  <a:lnTo>
                    <a:pt x="522" y="3817"/>
                  </a:lnTo>
                  <a:lnTo>
                    <a:pt x="334" y="4151"/>
                  </a:lnTo>
                  <a:lnTo>
                    <a:pt x="167" y="4485"/>
                  </a:lnTo>
                  <a:lnTo>
                    <a:pt x="21" y="4818"/>
                  </a:lnTo>
                  <a:lnTo>
                    <a:pt x="0" y="4860"/>
                  </a:lnTo>
                  <a:lnTo>
                    <a:pt x="21" y="4923"/>
                  </a:lnTo>
                  <a:lnTo>
                    <a:pt x="42" y="4964"/>
                  </a:lnTo>
                  <a:lnTo>
                    <a:pt x="84" y="4985"/>
                  </a:lnTo>
                  <a:lnTo>
                    <a:pt x="126" y="5006"/>
                  </a:lnTo>
                  <a:lnTo>
                    <a:pt x="188" y="5006"/>
                  </a:lnTo>
                  <a:lnTo>
                    <a:pt x="230" y="4964"/>
                  </a:lnTo>
                  <a:lnTo>
                    <a:pt x="272" y="4923"/>
                  </a:lnTo>
                  <a:lnTo>
                    <a:pt x="543" y="4360"/>
                  </a:lnTo>
                  <a:lnTo>
                    <a:pt x="855" y="3796"/>
                  </a:lnTo>
                  <a:lnTo>
                    <a:pt x="1210" y="3275"/>
                  </a:lnTo>
                  <a:lnTo>
                    <a:pt x="1606" y="2774"/>
                  </a:lnTo>
                  <a:lnTo>
                    <a:pt x="2023" y="2295"/>
                  </a:lnTo>
                  <a:lnTo>
                    <a:pt x="2461" y="1836"/>
                  </a:lnTo>
                  <a:lnTo>
                    <a:pt x="2941" y="1419"/>
                  </a:lnTo>
                  <a:lnTo>
                    <a:pt x="3442" y="1022"/>
                  </a:lnTo>
                  <a:lnTo>
                    <a:pt x="3755" y="814"/>
                  </a:lnTo>
                  <a:lnTo>
                    <a:pt x="4047" y="626"/>
                  </a:lnTo>
                  <a:lnTo>
                    <a:pt x="4359" y="438"/>
                  </a:lnTo>
                  <a:lnTo>
                    <a:pt x="4693" y="272"/>
                  </a:lnTo>
                  <a:lnTo>
                    <a:pt x="4735" y="230"/>
                  </a:lnTo>
                  <a:lnTo>
                    <a:pt x="4756" y="188"/>
                  </a:lnTo>
                  <a:lnTo>
                    <a:pt x="4777" y="126"/>
                  </a:lnTo>
                  <a:lnTo>
                    <a:pt x="4756" y="84"/>
                  </a:lnTo>
                  <a:lnTo>
                    <a:pt x="4735" y="42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10349605" y="1419427"/>
              <a:ext cx="70162" cy="94607"/>
            </a:xfrm>
            <a:custGeom>
              <a:avLst/>
              <a:gdLst/>
              <a:ahLst/>
              <a:cxnLst/>
              <a:rect l="l" t="t" r="r" b="b"/>
              <a:pathLst>
                <a:path w="1857" h="2504" extrusionOk="0">
                  <a:moveTo>
                    <a:pt x="1690" y="0"/>
                  </a:moveTo>
                  <a:lnTo>
                    <a:pt x="1648" y="21"/>
                  </a:lnTo>
                  <a:lnTo>
                    <a:pt x="1607" y="63"/>
                  </a:lnTo>
                  <a:lnTo>
                    <a:pt x="1356" y="313"/>
                  </a:lnTo>
                  <a:lnTo>
                    <a:pt x="1148" y="584"/>
                  </a:lnTo>
                  <a:lnTo>
                    <a:pt x="918" y="855"/>
                  </a:lnTo>
                  <a:lnTo>
                    <a:pt x="731" y="1126"/>
                  </a:lnTo>
                  <a:lnTo>
                    <a:pt x="355" y="1710"/>
                  </a:lnTo>
                  <a:lnTo>
                    <a:pt x="21" y="2315"/>
                  </a:lnTo>
                  <a:lnTo>
                    <a:pt x="1" y="2378"/>
                  </a:lnTo>
                  <a:lnTo>
                    <a:pt x="1" y="2420"/>
                  </a:lnTo>
                  <a:lnTo>
                    <a:pt x="42" y="2461"/>
                  </a:lnTo>
                  <a:lnTo>
                    <a:pt x="84" y="2503"/>
                  </a:lnTo>
                  <a:lnTo>
                    <a:pt x="188" y="2503"/>
                  </a:lnTo>
                  <a:lnTo>
                    <a:pt x="230" y="2482"/>
                  </a:lnTo>
                  <a:lnTo>
                    <a:pt x="272" y="2440"/>
                  </a:lnTo>
                  <a:lnTo>
                    <a:pt x="585" y="1836"/>
                  </a:lnTo>
                  <a:lnTo>
                    <a:pt x="960" y="1272"/>
                  </a:lnTo>
                  <a:lnTo>
                    <a:pt x="1356" y="730"/>
                  </a:lnTo>
                  <a:lnTo>
                    <a:pt x="1815" y="230"/>
                  </a:lnTo>
                  <a:lnTo>
                    <a:pt x="1836" y="188"/>
                  </a:lnTo>
                  <a:lnTo>
                    <a:pt x="1857" y="125"/>
                  </a:lnTo>
                  <a:lnTo>
                    <a:pt x="1836" y="84"/>
                  </a:lnTo>
                  <a:lnTo>
                    <a:pt x="1794" y="42"/>
                  </a:lnTo>
                  <a:lnTo>
                    <a:pt x="1753" y="21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0418180" y="1483241"/>
              <a:ext cx="69369" cy="94607"/>
            </a:xfrm>
            <a:custGeom>
              <a:avLst/>
              <a:gdLst/>
              <a:ahLst/>
              <a:cxnLst/>
              <a:rect l="l" t="t" r="r" b="b"/>
              <a:pathLst>
                <a:path w="1836" h="2504" extrusionOk="0">
                  <a:moveTo>
                    <a:pt x="1648" y="1"/>
                  </a:moveTo>
                  <a:lnTo>
                    <a:pt x="1585" y="42"/>
                  </a:lnTo>
                  <a:lnTo>
                    <a:pt x="1356" y="293"/>
                  </a:lnTo>
                  <a:lnTo>
                    <a:pt x="1147" y="564"/>
                  </a:lnTo>
                  <a:lnTo>
                    <a:pt x="918" y="835"/>
                  </a:lnTo>
                  <a:lnTo>
                    <a:pt x="730" y="1127"/>
                  </a:lnTo>
                  <a:lnTo>
                    <a:pt x="334" y="1711"/>
                  </a:lnTo>
                  <a:lnTo>
                    <a:pt x="0" y="2316"/>
                  </a:lnTo>
                  <a:lnTo>
                    <a:pt x="0" y="2357"/>
                  </a:lnTo>
                  <a:lnTo>
                    <a:pt x="0" y="2420"/>
                  </a:lnTo>
                  <a:lnTo>
                    <a:pt x="42" y="2462"/>
                  </a:lnTo>
                  <a:lnTo>
                    <a:pt x="84" y="2483"/>
                  </a:lnTo>
                  <a:lnTo>
                    <a:pt x="125" y="2503"/>
                  </a:lnTo>
                  <a:lnTo>
                    <a:pt x="167" y="2503"/>
                  </a:lnTo>
                  <a:lnTo>
                    <a:pt x="230" y="2462"/>
                  </a:lnTo>
                  <a:lnTo>
                    <a:pt x="271" y="2420"/>
                  </a:lnTo>
                  <a:lnTo>
                    <a:pt x="584" y="1836"/>
                  </a:lnTo>
                  <a:lnTo>
                    <a:pt x="960" y="1273"/>
                  </a:lnTo>
                  <a:lnTo>
                    <a:pt x="1356" y="731"/>
                  </a:lnTo>
                  <a:lnTo>
                    <a:pt x="1815" y="209"/>
                  </a:lnTo>
                  <a:lnTo>
                    <a:pt x="1836" y="167"/>
                  </a:lnTo>
                  <a:lnTo>
                    <a:pt x="1836" y="126"/>
                  </a:lnTo>
                  <a:lnTo>
                    <a:pt x="1836" y="63"/>
                  </a:lnTo>
                  <a:lnTo>
                    <a:pt x="1794" y="4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0494613" y="1549436"/>
              <a:ext cx="70162" cy="94607"/>
            </a:xfrm>
            <a:custGeom>
              <a:avLst/>
              <a:gdLst/>
              <a:ahLst/>
              <a:cxnLst/>
              <a:rect l="l" t="t" r="r" b="b"/>
              <a:pathLst>
                <a:path w="1857" h="2504" extrusionOk="0">
                  <a:moveTo>
                    <a:pt x="1711" y="1"/>
                  </a:moveTo>
                  <a:lnTo>
                    <a:pt x="1648" y="21"/>
                  </a:lnTo>
                  <a:lnTo>
                    <a:pt x="1606" y="42"/>
                  </a:lnTo>
                  <a:lnTo>
                    <a:pt x="1356" y="313"/>
                  </a:lnTo>
                  <a:lnTo>
                    <a:pt x="1147" y="564"/>
                  </a:lnTo>
                  <a:lnTo>
                    <a:pt x="918" y="856"/>
                  </a:lnTo>
                  <a:lnTo>
                    <a:pt x="730" y="1127"/>
                  </a:lnTo>
                  <a:lnTo>
                    <a:pt x="355" y="1711"/>
                  </a:lnTo>
                  <a:lnTo>
                    <a:pt x="21" y="2316"/>
                  </a:lnTo>
                  <a:lnTo>
                    <a:pt x="0" y="2378"/>
                  </a:lnTo>
                  <a:lnTo>
                    <a:pt x="0" y="2420"/>
                  </a:lnTo>
                  <a:lnTo>
                    <a:pt x="42" y="2462"/>
                  </a:lnTo>
                  <a:lnTo>
                    <a:pt x="84" y="2483"/>
                  </a:lnTo>
                  <a:lnTo>
                    <a:pt x="125" y="2503"/>
                  </a:lnTo>
                  <a:lnTo>
                    <a:pt x="188" y="2503"/>
                  </a:lnTo>
                  <a:lnTo>
                    <a:pt x="230" y="2483"/>
                  </a:lnTo>
                  <a:lnTo>
                    <a:pt x="271" y="2420"/>
                  </a:lnTo>
                  <a:lnTo>
                    <a:pt x="584" y="1836"/>
                  </a:lnTo>
                  <a:lnTo>
                    <a:pt x="960" y="1273"/>
                  </a:lnTo>
                  <a:lnTo>
                    <a:pt x="1377" y="731"/>
                  </a:lnTo>
                  <a:lnTo>
                    <a:pt x="1815" y="230"/>
                  </a:lnTo>
                  <a:lnTo>
                    <a:pt x="1836" y="167"/>
                  </a:lnTo>
                  <a:lnTo>
                    <a:pt x="1857" y="126"/>
                  </a:lnTo>
                  <a:lnTo>
                    <a:pt x="1836" y="84"/>
                  </a:lnTo>
                  <a:lnTo>
                    <a:pt x="1794" y="42"/>
                  </a:lnTo>
                  <a:lnTo>
                    <a:pt x="1752" y="2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0566324" y="1618010"/>
              <a:ext cx="69369" cy="94570"/>
            </a:xfrm>
            <a:custGeom>
              <a:avLst/>
              <a:gdLst/>
              <a:ahLst/>
              <a:cxnLst/>
              <a:rect l="l" t="t" r="r" b="b"/>
              <a:pathLst>
                <a:path w="1836" h="2503" extrusionOk="0">
                  <a:moveTo>
                    <a:pt x="1690" y="0"/>
                  </a:moveTo>
                  <a:lnTo>
                    <a:pt x="1648" y="21"/>
                  </a:lnTo>
                  <a:lnTo>
                    <a:pt x="1585" y="63"/>
                  </a:lnTo>
                  <a:lnTo>
                    <a:pt x="1356" y="313"/>
                  </a:lnTo>
                  <a:lnTo>
                    <a:pt x="1127" y="584"/>
                  </a:lnTo>
                  <a:lnTo>
                    <a:pt x="918" y="855"/>
                  </a:lnTo>
                  <a:lnTo>
                    <a:pt x="709" y="1126"/>
                  </a:lnTo>
                  <a:lnTo>
                    <a:pt x="334" y="1710"/>
                  </a:lnTo>
                  <a:lnTo>
                    <a:pt x="0" y="2315"/>
                  </a:lnTo>
                  <a:lnTo>
                    <a:pt x="0" y="2378"/>
                  </a:lnTo>
                  <a:lnTo>
                    <a:pt x="0" y="2420"/>
                  </a:lnTo>
                  <a:lnTo>
                    <a:pt x="21" y="2461"/>
                  </a:lnTo>
                  <a:lnTo>
                    <a:pt x="63" y="2503"/>
                  </a:lnTo>
                  <a:lnTo>
                    <a:pt x="167" y="2503"/>
                  </a:lnTo>
                  <a:lnTo>
                    <a:pt x="230" y="2482"/>
                  </a:lnTo>
                  <a:lnTo>
                    <a:pt x="251" y="2440"/>
                  </a:lnTo>
                  <a:lnTo>
                    <a:pt x="584" y="1836"/>
                  </a:lnTo>
                  <a:lnTo>
                    <a:pt x="960" y="1272"/>
                  </a:lnTo>
                  <a:lnTo>
                    <a:pt x="1356" y="730"/>
                  </a:lnTo>
                  <a:lnTo>
                    <a:pt x="1815" y="230"/>
                  </a:lnTo>
                  <a:lnTo>
                    <a:pt x="1836" y="167"/>
                  </a:lnTo>
                  <a:lnTo>
                    <a:pt x="1836" y="125"/>
                  </a:lnTo>
                  <a:lnTo>
                    <a:pt x="1815" y="84"/>
                  </a:lnTo>
                  <a:lnTo>
                    <a:pt x="1794" y="42"/>
                  </a:lnTo>
                  <a:lnTo>
                    <a:pt x="1752" y="21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0638828" y="1685754"/>
              <a:ext cx="69369" cy="94607"/>
            </a:xfrm>
            <a:custGeom>
              <a:avLst/>
              <a:gdLst/>
              <a:ahLst/>
              <a:cxnLst/>
              <a:rect l="l" t="t" r="r" b="b"/>
              <a:pathLst>
                <a:path w="1836" h="2504" extrusionOk="0">
                  <a:moveTo>
                    <a:pt x="1690" y="1"/>
                  </a:moveTo>
                  <a:lnTo>
                    <a:pt x="1648" y="22"/>
                  </a:lnTo>
                  <a:lnTo>
                    <a:pt x="1585" y="43"/>
                  </a:lnTo>
                  <a:lnTo>
                    <a:pt x="1356" y="314"/>
                  </a:lnTo>
                  <a:lnTo>
                    <a:pt x="1126" y="564"/>
                  </a:lnTo>
                  <a:lnTo>
                    <a:pt x="918" y="856"/>
                  </a:lnTo>
                  <a:lnTo>
                    <a:pt x="709" y="1127"/>
                  </a:lnTo>
                  <a:lnTo>
                    <a:pt x="334" y="1711"/>
                  </a:lnTo>
                  <a:lnTo>
                    <a:pt x="0" y="2316"/>
                  </a:lnTo>
                  <a:lnTo>
                    <a:pt x="0" y="2379"/>
                  </a:lnTo>
                  <a:lnTo>
                    <a:pt x="0" y="2420"/>
                  </a:lnTo>
                  <a:lnTo>
                    <a:pt x="21" y="2462"/>
                  </a:lnTo>
                  <a:lnTo>
                    <a:pt x="63" y="2504"/>
                  </a:lnTo>
                  <a:lnTo>
                    <a:pt x="167" y="2504"/>
                  </a:lnTo>
                  <a:lnTo>
                    <a:pt x="230" y="2483"/>
                  </a:lnTo>
                  <a:lnTo>
                    <a:pt x="250" y="2441"/>
                  </a:lnTo>
                  <a:lnTo>
                    <a:pt x="584" y="1836"/>
                  </a:lnTo>
                  <a:lnTo>
                    <a:pt x="960" y="1273"/>
                  </a:lnTo>
                  <a:lnTo>
                    <a:pt x="1356" y="731"/>
                  </a:lnTo>
                  <a:lnTo>
                    <a:pt x="1815" y="230"/>
                  </a:lnTo>
                  <a:lnTo>
                    <a:pt x="1836" y="168"/>
                  </a:lnTo>
                  <a:lnTo>
                    <a:pt x="1836" y="126"/>
                  </a:lnTo>
                  <a:lnTo>
                    <a:pt x="1815" y="84"/>
                  </a:lnTo>
                  <a:lnTo>
                    <a:pt x="1794" y="43"/>
                  </a:lnTo>
                  <a:lnTo>
                    <a:pt x="1752" y="2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10703436" y="1745639"/>
              <a:ext cx="70162" cy="94607"/>
            </a:xfrm>
            <a:custGeom>
              <a:avLst/>
              <a:gdLst/>
              <a:ahLst/>
              <a:cxnLst/>
              <a:rect l="l" t="t" r="r" b="b"/>
              <a:pathLst>
                <a:path w="1857" h="2504" extrusionOk="0">
                  <a:moveTo>
                    <a:pt x="1648" y="1"/>
                  </a:moveTo>
                  <a:lnTo>
                    <a:pt x="1606" y="43"/>
                  </a:lnTo>
                  <a:lnTo>
                    <a:pt x="1356" y="293"/>
                  </a:lnTo>
                  <a:lnTo>
                    <a:pt x="1148" y="564"/>
                  </a:lnTo>
                  <a:lnTo>
                    <a:pt x="939" y="835"/>
                  </a:lnTo>
                  <a:lnTo>
                    <a:pt x="730" y="1127"/>
                  </a:lnTo>
                  <a:lnTo>
                    <a:pt x="355" y="1690"/>
                  </a:lnTo>
                  <a:lnTo>
                    <a:pt x="21" y="2316"/>
                  </a:lnTo>
                  <a:lnTo>
                    <a:pt x="0" y="2358"/>
                  </a:lnTo>
                  <a:lnTo>
                    <a:pt x="0" y="2420"/>
                  </a:lnTo>
                  <a:lnTo>
                    <a:pt x="42" y="2462"/>
                  </a:lnTo>
                  <a:lnTo>
                    <a:pt x="84" y="2483"/>
                  </a:lnTo>
                  <a:lnTo>
                    <a:pt x="126" y="2504"/>
                  </a:lnTo>
                  <a:lnTo>
                    <a:pt x="188" y="2504"/>
                  </a:lnTo>
                  <a:lnTo>
                    <a:pt x="230" y="2462"/>
                  </a:lnTo>
                  <a:lnTo>
                    <a:pt x="272" y="2420"/>
                  </a:lnTo>
                  <a:lnTo>
                    <a:pt x="584" y="1836"/>
                  </a:lnTo>
                  <a:lnTo>
                    <a:pt x="960" y="1273"/>
                  </a:lnTo>
                  <a:lnTo>
                    <a:pt x="1377" y="731"/>
                  </a:lnTo>
                  <a:lnTo>
                    <a:pt x="1815" y="210"/>
                  </a:lnTo>
                  <a:lnTo>
                    <a:pt x="1836" y="168"/>
                  </a:lnTo>
                  <a:lnTo>
                    <a:pt x="1857" y="126"/>
                  </a:lnTo>
                  <a:lnTo>
                    <a:pt x="1836" y="64"/>
                  </a:lnTo>
                  <a:lnTo>
                    <a:pt x="1794" y="2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10768837" y="1815007"/>
              <a:ext cx="69369" cy="94607"/>
            </a:xfrm>
            <a:custGeom>
              <a:avLst/>
              <a:gdLst/>
              <a:ahLst/>
              <a:cxnLst/>
              <a:rect l="l" t="t" r="r" b="b"/>
              <a:pathLst>
                <a:path w="1836" h="2504" extrusionOk="0">
                  <a:moveTo>
                    <a:pt x="1690" y="0"/>
                  </a:moveTo>
                  <a:lnTo>
                    <a:pt x="1648" y="21"/>
                  </a:lnTo>
                  <a:lnTo>
                    <a:pt x="1586" y="42"/>
                  </a:lnTo>
                  <a:lnTo>
                    <a:pt x="1356" y="313"/>
                  </a:lnTo>
                  <a:lnTo>
                    <a:pt x="1127" y="564"/>
                  </a:lnTo>
                  <a:lnTo>
                    <a:pt x="918" y="835"/>
                  </a:lnTo>
                  <a:lnTo>
                    <a:pt x="710" y="1127"/>
                  </a:lnTo>
                  <a:lnTo>
                    <a:pt x="334" y="1711"/>
                  </a:lnTo>
                  <a:lnTo>
                    <a:pt x="0" y="2316"/>
                  </a:lnTo>
                  <a:lnTo>
                    <a:pt x="0" y="2378"/>
                  </a:lnTo>
                  <a:lnTo>
                    <a:pt x="0" y="2420"/>
                  </a:lnTo>
                  <a:lnTo>
                    <a:pt x="21" y="2462"/>
                  </a:lnTo>
                  <a:lnTo>
                    <a:pt x="63" y="2482"/>
                  </a:lnTo>
                  <a:lnTo>
                    <a:pt x="126" y="2503"/>
                  </a:lnTo>
                  <a:lnTo>
                    <a:pt x="167" y="2503"/>
                  </a:lnTo>
                  <a:lnTo>
                    <a:pt x="230" y="2482"/>
                  </a:lnTo>
                  <a:lnTo>
                    <a:pt x="251" y="2420"/>
                  </a:lnTo>
                  <a:lnTo>
                    <a:pt x="584" y="1836"/>
                  </a:lnTo>
                  <a:lnTo>
                    <a:pt x="960" y="1273"/>
                  </a:lnTo>
                  <a:lnTo>
                    <a:pt x="1356" y="730"/>
                  </a:lnTo>
                  <a:lnTo>
                    <a:pt x="1815" y="230"/>
                  </a:lnTo>
                  <a:lnTo>
                    <a:pt x="1836" y="167"/>
                  </a:lnTo>
                  <a:lnTo>
                    <a:pt x="1836" y="126"/>
                  </a:lnTo>
                  <a:lnTo>
                    <a:pt x="1815" y="84"/>
                  </a:lnTo>
                  <a:lnTo>
                    <a:pt x="1794" y="42"/>
                  </a:lnTo>
                  <a:lnTo>
                    <a:pt x="1752" y="21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10656133" y="1612494"/>
              <a:ext cx="3189183" cy="2072521"/>
            </a:xfrm>
            <a:custGeom>
              <a:avLst/>
              <a:gdLst/>
              <a:ahLst/>
              <a:cxnLst/>
              <a:rect l="l" t="t" r="r" b="b"/>
              <a:pathLst>
                <a:path w="84409" h="54854" extrusionOk="0">
                  <a:moveTo>
                    <a:pt x="16999" y="0"/>
                  </a:moveTo>
                  <a:lnTo>
                    <a:pt x="13787" y="688"/>
                  </a:lnTo>
                  <a:lnTo>
                    <a:pt x="12682" y="918"/>
                  </a:lnTo>
                  <a:lnTo>
                    <a:pt x="12035" y="1022"/>
                  </a:lnTo>
                  <a:lnTo>
                    <a:pt x="11931" y="1064"/>
                  </a:lnTo>
                  <a:lnTo>
                    <a:pt x="11764" y="1126"/>
                  </a:lnTo>
                  <a:lnTo>
                    <a:pt x="11326" y="1377"/>
                  </a:lnTo>
                  <a:lnTo>
                    <a:pt x="10742" y="1752"/>
                  </a:lnTo>
                  <a:lnTo>
                    <a:pt x="10075" y="2253"/>
                  </a:lnTo>
                  <a:lnTo>
                    <a:pt x="9303" y="2816"/>
                  </a:lnTo>
                  <a:lnTo>
                    <a:pt x="8469" y="3462"/>
                  </a:lnTo>
                  <a:lnTo>
                    <a:pt x="6675" y="4881"/>
                  </a:lnTo>
                  <a:lnTo>
                    <a:pt x="4902" y="6320"/>
                  </a:lnTo>
                  <a:lnTo>
                    <a:pt x="3317" y="7655"/>
                  </a:lnTo>
                  <a:lnTo>
                    <a:pt x="2108" y="8718"/>
                  </a:lnTo>
                  <a:lnTo>
                    <a:pt x="1690" y="9094"/>
                  </a:lnTo>
                  <a:lnTo>
                    <a:pt x="1440" y="9344"/>
                  </a:lnTo>
                  <a:lnTo>
                    <a:pt x="1065" y="9761"/>
                  </a:lnTo>
                  <a:lnTo>
                    <a:pt x="856" y="9991"/>
                  </a:lnTo>
                  <a:lnTo>
                    <a:pt x="648" y="10220"/>
                  </a:lnTo>
                  <a:lnTo>
                    <a:pt x="460" y="10470"/>
                  </a:lnTo>
                  <a:lnTo>
                    <a:pt x="293" y="10742"/>
                  </a:lnTo>
                  <a:lnTo>
                    <a:pt x="147" y="11013"/>
                  </a:lnTo>
                  <a:lnTo>
                    <a:pt x="43" y="11305"/>
                  </a:lnTo>
                  <a:lnTo>
                    <a:pt x="22" y="11451"/>
                  </a:lnTo>
                  <a:lnTo>
                    <a:pt x="1" y="11597"/>
                  </a:lnTo>
                  <a:lnTo>
                    <a:pt x="1" y="11743"/>
                  </a:lnTo>
                  <a:lnTo>
                    <a:pt x="22" y="11889"/>
                  </a:lnTo>
                  <a:lnTo>
                    <a:pt x="64" y="12035"/>
                  </a:lnTo>
                  <a:lnTo>
                    <a:pt x="105" y="12181"/>
                  </a:lnTo>
                  <a:lnTo>
                    <a:pt x="189" y="12327"/>
                  </a:lnTo>
                  <a:lnTo>
                    <a:pt x="293" y="12493"/>
                  </a:lnTo>
                  <a:lnTo>
                    <a:pt x="397" y="12639"/>
                  </a:lnTo>
                  <a:lnTo>
                    <a:pt x="543" y="12785"/>
                  </a:lnTo>
                  <a:lnTo>
                    <a:pt x="710" y="12931"/>
                  </a:lnTo>
                  <a:lnTo>
                    <a:pt x="919" y="13077"/>
                  </a:lnTo>
                  <a:lnTo>
                    <a:pt x="1148" y="13223"/>
                  </a:lnTo>
                  <a:lnTo>
                    <a:pt x="1398" y="13369"/>
                  </a:lnTo>
                  <a:lnTo>
                    <a:pt x="1670" y="13515"/>
                  </a:lnTo>
                  <a:lnTo>
                    <a:pt x="1982" y="13661"/>
                  </a:lnTo>
                  <a:lnTo>
                    <a:pt x="2671" y="13933"/>
                  </a:lnTo>
                  <a:lnTo>
                    <a:pt x="3359" y="14162"/>
                  </a:lnTo>
                  <a:lnTo>
                    <a:pt x="3713" y="14266"/>
                  </a:lnTo>
                  <a:lnTo>
                    <a:pt x="4068" y="14350"/>
                  </a:lnTo>
                  <a:lnTo>
                    <a:pt x="4423" y="14412"/>
                  </a:lnTo>
                  <a:lnTo>
                    <a:pt x="4777" y="14475"/>
                  </a:lnTo>
                  <a:lnTo>
                    <a:pt x="5153" y="14517"/>
                  </a:lnTo>
                  <a:lnTo>
                    <a:pt x="5528" y="14537"/>
                  </a:lnTo>
                  <a:lnTo>
                    <a:pt x="5903" y="14558"/>
                  </a:lnTo>
                  <a:lnTo>
                    <a:pt x="6300" y="14558"/>
                  </a:lnTo>
                  <a:lnTo>
                    <a:pt x="6675" y="14537"/>
                  </a:lnTo>
                  <a:lnTo>
                    <a:pt x="7071" y="14517"/>
                  </a:lnTo>
                  <a:lnTo>
                    <a:pt x="7489" y="14475"/>
                  </a:lnTo>
                  <a:lnTo>
                    <a:pt x="7885" y="14391"/>
                  </a:lnTo>
                  <a:lnTo>
                    <a:pt x="8302" y="14308"/>
                  </a:lnTo>
                  <a:lnTo>
                    <a:pt x="8719" y="14225"/>
                  </a:lnTo>
                  <a:lnTo>
                    <a:pt x="9157" y="14099"/>
                  </a:lnTo>
                  <a:lnTo>
                    <a:pt x="9574" y="13953"/>
                  </a:lnTo>
                  <a:lnTo>
                    <a:pt x="10012" y="13787"/>
                  </a:lnTo>
                  <a:lnTo>
                    <a:pt x="10471" y="13620"/>
                  </a:lnTo>
                  <a:lnTo>
                    <a:pt x="10909" y="13411"/>
                  </a:lnTo>
                  <a:lnTo>
                    <a:pt x="11368" y="13182"/>
                  </a:lnTo>
                  <a:lnTo>
                    <a:pt x="11848" y="12952"/>
                  </a:lnTo>
                  <a:lnTo>
                    <a:pt x="12307" y="12681"/>
                  </a:lnTo>
                  <a:lnTo>
                    <a:pt x="12807" y="12389"/>
                  </a:lnTo>
                  <a:lnTo>
                    <a:pt x="13287" y="12076"/>
                  </a:lnTo>
                  <a:lnTo>
                    <a:pt x="13787" y="11722"/>
                  </a:lnTo>
                  <a:lnTo>
                    <a:pt x="14288" y="11367"/>
                  </a:lnTo>
                  <a:lnTo>
                    <a:pt x="14788" y="10971"/>
                  </a:lnTo>
                  <a:lnTo>
                    <a:pt x="15310" y="10554"/>
                  </a:lnTo>
                  <a:lnTo>
                    <a:pt x="15790" y="10700"/>
                  </a:lnTo>
                  <a:lnTo>
                    <a:pt x="16311" y="10825"/>
                  </a:lnTo>
                  <a:lnTo>
                    <a:pt x="16978" y="10971"/>
                  </a:lnTo>
                  <a:lnTo>
                    <a:pt x="17750" y="11096"/>
                  </a:lnTo>
                  <a:lnTo>
                    <a:pt x="18167" y="11138"/>
                  </a:lnTo>
                  <a:lnTo>
                    <a:pt x="18584" y="11180"/>
                  </a:lnTo>
                  <a:lnTo>
                    <a:pt x="19022" y="11200"/>
                  </a:lnTo>
                  <a:lnTo>
                    <a:pt x="19460" y="11200"/>
                  </a:lnTo>
                  <a:lnTo>
                    <a:pt x="19878" y="11180"/>
                  </a:lnTo>
                  <a:lnTo>
                    <a:pt x="20316" y="11138"/>
                  </a:lnTo>
                  <a:lnTo>
                    <a:pt x="20211" y="11451"/>
                  </a:lnTo>
                  <a:lnTo>
                    <a:pt x="20086" y="11805"/>
                  </a:lnTo>
                  <a:lnTo>
                    <a:pt x="19878" y="12264"/>
                  </a:lnTo>
                  <a:lnTo>
                    <a:pt x="19586" y="12827"/>
                  </a:lnTo>
                  <a:lnTo>
                    <a:pt x="19398" y="13140"/>
                  </a:lnTo>
                  <a:lnTo>
                    <a:pt x="19210" y="13453"/>
                  </a:lnTo>
                  <a:lnTo>
                    <a:pt x="18981" y="13787"/>
                  </a:lnTo>
                  <a:lnTo>
                    <a:pt x="18730" y="14141"/>
                  </a:lnTo>
                  <a:lnTo>
                    <a:pt x="18438" y="14496"/>
                  </a:lnTo>
                  <a:lnTo>
                    <a:pt x="18126" y="14871"/>
                  </a:lnTo>
                  <a:lnTo>
                    <a:pt x="26301" y="23235"/>
                  </a:lnTo>
                  <a:lnTo>
                    <a:pt x="23966" y="24403"/>
                  </a:lnTo>
                  <a:lnTo>
                    <a:pt x="18105" y="18333"/>
                  </a:lnTo>
                  <a:lnTo>
                    <a:pt x="17959" y="18417"/>
                  </a:lnTo>
                  <a:lnTo>
                    <a:pt x="17583" y="18646"/>
                  </a:lnTo>
                  <a:lnTo>
                    <a:pt x="17312" y="18834"/>
                  </a:lnTo>
                  <a:lnTo>
                    <a:pt x="16999" y="19063"/>
                  </a:lnTo>
                  <a:lnTo>
                    <a:pt x="16645" y="19355"/>
                  </a:lnTo>
                  <a:lnTo>
                    <a:pt x="16269" y="19689"/>
                  </a:lnTo>
                  <a:lnTo>
                    <a:pt x="15852" y="20085"/>
                  </a:lnTo>
                  <a:lnTo>
                    <a:pt x="15435" y="20565"/>
                  </a:lnTo>
                  <a:lnTo>
                    <a:pt x="14976" y="21087"/>
                  </a:lnTo>
                  <a:lnTo>
                    <a:pt x="14517" y="21691"/>
                  </a:lnTo>
                  <a:lnTo>
                    <a:pt x="14038" y="22359"/>
                  </a:lnTo>
                  <a:lnTo>
                    <a:pt x="13579" y="23110"/>
                  </a:lnTo>
                  <a:lnTo>
                    <a:pt x="13120" y="23923"/>
                  </a:lnTo>
                  <a:lnTo>
                    <a:pt x="12661" y="24841"/>
                  </a:lnTo>
                  <a:lnTo>
                    <a:pt x="12202" y="25779"/>
                  </a:lnTo>
                  <a:lnTo>
                    <a:pt x="11702" y="26739"/>
                  </a:lnTo>
                  <a:lnTo>
                    <a:pt x="10701" y="28637"/>
                  </a:lnTo>
                  <a:lnTo>
                    <a:pt x="9699" y="30472"/>
                  </a:lnTo>
                  <a:lnTo>
                    <a:pt x="9241" y="31348"/>
                  </a:lnTo>
                  <a:lnTo>
                    <a:pt x="8823" y="32203"/>
                  </a:lnTo>
                  <a:lnTo>
                    <a:pt x="8448" y="32996"/>
                  </a:lnTo>
                  <a:lnTo>
                    <a:pt x="8114" y="33747"/>
                  </a:lnTo>
                  <a:lnTo>
                    <a:pt x="7989" y="34122"/>
                  </a:lnTo>
                  <a:lnTo>
                    <a:pt x="7864" y="34456"/>
                  </a:lnTo>
                  <a:lnTo>
                    <a:pt x="7781" y="34790"/>
                  </a:lnTo>
                  <a:lnTo>
                    <a:pt x="7697" y="35102"/>
                  </a:lnTo>
                  <a:lnTo>
                    <a:pt x="7655" y="35394"/>
                  </a:lnTo>
                  <a:lnTo>
                    <a:pt x="7614" y="35686"/>
                  </a:lnTo>
                  <a:lnTo>
                    <a:pt x="7614" y="35937"/>
                  </a:lnTo>
                  <a:lnTo>
                    <a:pt x="7635" y="36187"/>
                  </a:lnTo>
                  <a:lnTo>
                    <a:pt x="7676" y="36416"/>
                  </a:lnTo>
                  <a:lnTo>
                    <a:pt x="7760" y="36604"/>
                  </a:lnTo>
                  <a:lnTo>
                    <a:pt x="7864" y="36792"/>
                  </a:lnTo>
                  <a:lnTo>
                    <a:pt x="8010" y="36959"/>
                  </a:lnTo>
                  <a:lnTo>
                    <a:pt x="8323" y="37230"/>
                  </a:lnTo>
                  <a:lnTo>
                    <a:pt x="8657" y="37480"/>
                  </a:lnTo>
                  <a:lnTo>
                    <a:pt x="8990" y="37689"/>
                  </a:lnTo>
                  <a:lnTo>
                    <a:pt x="9324" y="37876"/>
                  </a:lnTo>
                  <a:lnTo>
                    <a:pt x="9679" y="38022"/>
                  </a:lnTo>
                  <a:lnTo>
                    <a:pt x="10033" y="38127"/>
                  </a:lnTo>
                  <a:lnTo>
                    <a:pt x="10409" y="38210"/>
                  </a:lnTo>
                  <a:lnTo>
                    <a:pt x="10805" y="38252"/>
                  </a:lnTo>
                  <a:lnTo>
                    <a:pt x="11201" y="38252"/>
                  </a:lnTo>
                  <a:lnTo>
                    <a:pt x="11597" y="38231"/>
                  </a:lnTo>
                  <a:lnTo>
                    <a:pt x="12035" y="38148"/>
                  </a:lnTo>
                  <a:lnTo>
                    <a:pt x="12453" y="38043"/>
                  </a:lnTo>
                  <a:lnTo>
                    <a:pt x="12911" y="37897"/>
                  </a:lnTo>
                  <a:lnTo>
                    <a:pt x="13370" y="37710"/>
                  </a:lnTo>
                  <a:lnTo>
                    <a:pt x="13850" y="37480"/>
                  </a:lnTo>
                  <a:lnTo>
                    <a:pt x="14350" y="37209"/>
                  </a:lnTo>
                  <a:lnTo>
                    <a:pt x="14496" y="37272"/>
                  </a:lnTo>
                  <a:lnTo>
                    <a:pt x="14914" y="37397"/>
                  </a:lnTo>
                  <a:lnTo>
                    <a:pt x="15206" y="37480"/>
                  </a:lnTo>
                  <a:lnTo>
                    <a:pt x="15560" y="37564"/>
                  </a:lnTo>
                  <a:lnTo>
                    <a:pt x="15956" y="37647"/>
                  </a:lnTo>
                  <a:lnTo>
                    <a:pt x="16394" y="37710"/>
                  </a:lnTo>
                  <a:lnTo>
                    <a:pt x="16853" y="37751"/>
                  </a:lnTo>
                  <a:lnTo>
                    <a:pt x="17354" y="37793"/>
                  </a:lnTo>
                  <a:lnTo>
                    <a:pt x="17896" y="37772"/>
                  </a:lnTo>
                  <a:lnTo>
                    <a:pt x="18438" y="37751"/>
                  </a:lnTo>
                  <a:lnTo>
                    <a:pt x="19002" y="37668"/>
                  </a:lnTo>
                  <a:lnTo>
                    <a:pt x="19586" y="37522"/>
                  </a:lnTo>
                  <a:lnTo>
                    <a:pt x="19878" y="37438"/>
                  </a:lnTo>
                  <a:lnTo>
                    <a:pt x="20170" y="37355"/>
                  </a:lnTo>
                  <a:lnTo>
                    <a:pt x="20462" y="37230"/>
                  </a:lnTo>
                  <a:lnTo>
                    <a:pt x="20733" y="37105"/>
                  </a:lnTo>
                  <a:lnTo>
                    <a:pt x="21296" y="36813"/>
                  </a:lnTo>
                  <a:lnTo>
                    <a:pt x="21776" y="36521"/>
                  </a:lnTo>
                  <a:lnTo>
                    <a:pt x="22214" y="36208"/>
                  </a:lnTo>
                  <a:lnTo>
                    <a:pt x="22610" y="35916"/>
                  </a:lnTo>
                  <a:lnTo>
                    <a:pt x="22944" y="35603"/>
                  </a:lnTo>
                  <a:lnTo>
                    <a:pt x="23236" y="35290"/>
                  </a:lnTo>
                  <a:lnTo>
                    <a:pt x="23486" y="34998"/>
                  </a:lnTo>
                  <a:lnTo>
                    <a:pt x="23694" y="34727"/>
                  </a:lnTo>
                  <a:lnTo>
                    <a:pt x="23882" y="34456"/>
                  </a:lnTo>
                  <a:lnTo>
                    <a:pt x="24028" y="34226"/>
                  </a:lnTo>
                  <a:lnTo>
                    <a:pt x="24132" y="33997"/>
                  </a:lnTo>
                  <a:lnTo>
                    <a:pt x="24216" y="33809"/>
                  </a:lnTo>
                  <a:lnTo>
                    <a:pt x="24320" y="33538"/>
                  </a:lnTo>
                  <a:lnTo>
                    <a:pt x="24341" y="33455"/>
                  </a:lnTo>
                  <a:lnTo>
                    <a:pt x="24591" y="33476"/>
                  </a:lnTo>
                  <a:lnTo>
                    <a:pt x="24925" y="33496"/>
                  </a:lnTo>
                  <a:lnTo>
                    <a:pt x="25405" y="33496"/>
                  </a:lnTo>
                  <a:lnTo>
                    <a:pt x="26051" y="33476"/>
                  </a:lnTo>
                  <a:lnTo>
                    <a:pt x="26885" y="33392"/>
                  </a:lnTo>
                  <a:lnTo>
                    <a:pt x="27928" y="33267"/>
                  </a:lnTo>
                  <a:lnTo>
                    <a:pt x="29159" y="33079"/>
                  </a:lnTo>
                  <a:lnTo>
                    <a:pt x="32141" y="32516"/>
                  </a:lnTo>
                  <a:lnTo>
                    <a:pt x="35312" y="31932"/>
                  </a:lnTo>
                  <a:lnTo>
                    <a:pt x="37940" y="31432"/>
                  </a:lnTo>
                  <a:lnTo>
                    <a:pt x="38857" y="31286"/>
                  </a:lnTo>
                  <a:lnTo>
                    <a:pt x="39170" y="31265"/>
                  </a:lnTo>
                  <a:lnTo>
                    <a:pt x="39379" y="31244"/>
                  </a:lnTo>
                  <a:lnTo>
                    <a:pt x="39546" y="31265"/>
                  </a:lnTo>
                  <a:lnTo>
                    <a:pt x="39754" y="31306"/>
                  </a:lnTo>
                  <a:lnTo>
                    <a:pt x="40296" y="31452"/>
                  </a:lnTo>
                  <a:lnTo>
                    <a:pt x="40985" y="31661"/>
                  </a:lnTo>
                  <a:lnTo>
                    <a:pt x="41756" y="31890"/>
                  </a:lnTo>
                  <a:lnTo>
                    <a:pt x="42174" y="31995"/>
                  </a:lnTo>
                  <a:lnTo>
                    <a:pt x="42612" y="32078"/>
                  </a:lnTo>
                  <a:lnTo>
                    <a:pt x="43050" y="32162"/>
                  </a:lnTo>
                  <a:lnTo>
                    <a:pt x="43488" y="32224"/>
                  </a:lnTo>
                  <a:lnTo>
                    <a:pt x="43926" y="32245"/>
                  </a:lnTo>
                  <a:lnTo>
                    <a:pt x="44364" y="32245"/>
                  </a:lnTo>
                  <a:lnTo>
                    <a:pt x="44781" y="32224"/>
                  </a:lnTo>
                  <a:lnTo>
                    <a:pt x="45198" y="32141"/>
                  </a:lnTo>
                  <a:lnTo>
                    <a:pt x="45594" y="32600"/>
                  </a:lnTo>
                  <a:lnTo>
                    <a:pt x="46074" y="33121"/>
                  </a:lnTo>
                  <a:lnTo>
                    <a:pt x="46720" y="33788"/>
                  </a:lnTo>
                  <a:lnTo>
                    <a:pt x="47513" y="34560"/>
                  </a:lnTo>
                  <a:lnTo>
                    <a:pt x="48452" y="35436"/>
                  </a:lnTo>
                  <a:lnTo>
                    <a:pt x="48973" y="35895"/>
                  </a:lnTo>
                  <a:lnTo>
                    <a:pt x="49515" y="36354"/>
                  </a:lnTo>
                  <a:lnTo>
                    <a:pt x="50099" y="36813"/>
                  </a:lnTo>
                  <a:lnTo>
                    <a:pt x="50704" y="37272"/>
                  </a:lnTo>
                  <a:lnTo>
                    <a:pt x="51351" y="37751"/>
                  </a:lnTo>
                  <a:lnTo>
                    <a:pt x="51997" y="38189"/>
                  </a:lnTo>
                  <a:lnTo>
                    <a:pt x="52685" y="38627"/>
                  </a:lnTo>
                  <a:lnTo>
                    <a:pt x="53395" y="39065"/>
                  </a:lnTo>
                  <a:lnTo>
                    <a:pt x="54125" y="39462"/>
                  </a:lnTo>
                  <a:lnTo>
                    <a:pt x="54875" y="39837"/>
                  </a:lnTo>
                  <a:lnTo>
                    <a:pt x="55626" y="40192"/>
                  </a:lnTo>
                  <a:lnTo>
                    <a:pt x="56419" y="40504"/>
                  </a:lnTo>
                  <a:lnTo>
                    <a:pt x="57211" y="40796"/>
                  </a:lnTo>
                  <a:lnTo>
                    <a:pt x="58004" y="41026"/>
                  </a:lnTo>
                  <a:lnTo>
                    <a:pt x="58838" y="41214"/>
                  </a:lnTo>
                  <a:lnTo>
                    <a:pt x="59235" y="41297"/>
                  </a:lnTo>
                  <a:lnTo>
                    <a:pt x="59652" y="41360"/>
                  </a:lnTo>
                  <a:lnTo>
                    <a:pt x="60069" y="41422"/>
                  </a:lnTo>
                  <a:lnTo>
                    <a:pt x="60486" y="41464"/>
                  </a:lnTo>
                  <a:lnTo>
                    <a:pt x="60924" y="41485"/>
                  </a:lnTo>
                  <a:lnTo>
                    <a:pt x="61758" y="41485"/>
                  </a:lnTo>
                  <a:lnTo>
                    <a:pt x="62175" y="41443"/>
                  </a:lnTo>
                  <a:lnTo>
                    <a:pt x="62613" y="41422"/>
                  </a:lnTo>
                  <a:lnTo>
                    <a:pt x="63030" y="41360"/>
                  </a:lnTo>
                  <a:lnTo>
                    <a:pt x="84409" y="54854"/>
                  </a:lnTo>
                  <a:lnTo>
                    <a:pt x="84409" y="46449"/>
                  </a:lnTo>
                  <a:lnTo>
                    <a:pt x="84409" y="27865"/>
                  </a:lnTo>
                  <a:lnTo>
                    <a:pt x="82010" y="26885"/>
                  </a:lnTo>
                  <a:lnTo>
                    <a:pt x="76650" y="24674"/>
                  </a:lnTo>
                  <a:lnTo>
                    <a:pt x="73730" y="23464"/>
                  </a:lnTo>
                  <a:lnTo>
                    <a:pt x="71102" y="22359"/>
                  </a:lnTo>
                  <a:lnTo>
                    <a:pt x="69121" y="21483"/>
                  </a:lnTo>
                  <a:lnTo>
                    <a:pt x="68474" y="21191"/>
                  </a:lnTo>
                  <a:lnTo>
                    <a:pt x="68120" y="21003"/>
                  </a:lnTo>
                  <a:lnTo>
                    <a:pt x="67077" y="20231"/>
                  </a:lnTo>
                  <a:lnTo>
                    <a:pt x="64782" y="18521"/>
                  </a:lnTo>
                  <a:lnTo>
                    <a:pt x="57900" y="13286"/>
                  </a:lnTo>
                  <a:lnTo>
                    <a:pt x="53937" y="10283"/>
                  </a:lnTo>
                  <a:lnTo>
                    <a:pt x="50099" y="7384"/>
                  </a:lnTo>
                  <a:lnTo>
                    <a:pt x="46700" y="4860"/>
                  </a:lnTo>
                  <a:lnTo>
                    <a:pt x="45281" y="3796"/>
                  </a:lnTo>
                  <a:lnTo>
                    <a:pt x="44072" y="2941"/>
                  </a:lnTo>
                  <a:lnTo>
                    <a:pt x="43780" y="2795"/>
                  </a:lnTo>
                  <a:lnTo>
                    <a:pt x="43467" y="2670"/>
                  </a:lnTo>
                  <a:lnTo>
                    <a:pt x="42862" y="2524"/>
                  </a:lnTo>
                  <a:lnTo>
                    <a:pt x="42257" y="2420"/>
                  </a:lnTo>
                  <a:lnTo>
                    <a:pt x="41652" y="2336"/>
                  </a:lnTo>
                  <a:lnTo>
                    <a:pt x="41026" y="2274"/>
                  </a:lnTo>
                  <a:lnTo>
                    <a:pt x="40296" y="2211"/>
                  </a:lnTo>
                  <a:lnTo>
                    <a:pt x="39546" y="2190"/>
                  </a:lnTo>
                  <a:lnTo>
                    <a:pt x="38816" y="2190"/>
                  </a:lnTo>
                  <a:lnTo>
                    <a:pt x="38065" y="2211"/>
                  </a:lnTo>
                  <a:lnTo>
                    <a:pt x="36292" y="2211"/>
                  </a:lnTo>
                  <a:lnTo>
                    <a:pt x="34519" y="2190"/>
                  </a:lnTo>
                  <a:lnTo>
                    <a:pt x="32746" y="2128"/>
                  </a:lnTo>
                  <a:lnTo>
                    <a:pt x="30973" y="2002"/>
                  </a:lnTo>
                  <a:lnTo>
                    <a:pt x="30077" y="1940"/>
                  </a:lnTo>
                  <a:lnTo>
                    <a:pt x="29201" y="1836"/>
                  </a:lnTo>
                  <a:lnTo>
                    <a:pt x="28304" y="1731"/>
                  </a:lnTo>
                  <a:lnTo>
                    <a:pt x="27428" y="1627"/>
                  </a:lnTo>
                  <a:lnTo>
                    <a:pt x="25592" y="1335"/>
                  </a:lnTo>
                  <a:lnTo>
                    <a:pt x="23778" y="1064"/>
                  </a:lnTo>
                  <a:lnTo>
                    <a:pt x="20482" y="542"/>
                  </a:lnTo>
                  <a:lnTo>
                    <a:pt x="18835" y="292"/>
                  </a:lnTo>
                  <a:lnTo>
                    <a:pt x="17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10675855" y="1941880"/>
              <a:ext cx="1446843" cy="1078048"/>
            </a:xfrm>
            <a:custGeom>
              <a:avLst/>
              <a:gdLst/>
              <a:ahLst/>
              <a:cxnLst/>
              <a:rect l="l" t="t" r="r" b="b"/>
              <a:pathLst>
                <a:path w="38294" h="28533" extrusionOk="0">
                  <a:moveTo>
                    <a:pt x="16686" y="0"/>
                  </a:moveTo>
                  <a:lnTo>
                    <a:pt x="16623" y="21"/>
                  </a:lnTo>
                  <a:lnTo>
                    <a:pt x="16582" y="42"/>
                  </a:lnTo>
                  <a:lnTo>
                    <a:pt x="15852" y="730"/>
                  </a:lnTo>
                  <a:lnTo>
                    <a:pt x="15080" y="1398"/>
                  </a:lnTo>
                  <a:lnTo>
                    <a:pt x="14308" y="2044"/>
                  </a:lnTo>
                  <a:lnTo>
                    <a:pt x="13516" y="2670"/>
                  </a:lnTo>
                  <a:lnTo>
                    <a:pt x="12681" y="3254"/>
                  </a:lnTo>
                  <a:lnTo>
                    <a:pt x="12264" y="3525"/>
                  </a:lnTo>
                  <a:lnTo>
                    <a:pt x="11847" y="3775"/>
                  </a:lnTo>
                  <a:lnTo>
                    <a:pt x="11409" y="4026"/>
                  </a:lnTo>
                  <a:lnTo>
                    <a:pt x="10950" y="4276"/>
                  </a:lnTo>
                  <a:lnTo>
                    <a:pt x="10512" y="4485"/>
                  </a:lnTo>
                  <a:lnTo>
                    <a:pt x="10053" y="4693"/>
                  </a:lnTo>
                  <a:lnTo>
                    <a:pt x="9657" y="4860"/>
                  </a:lnTo>
                  <a:lnTo>
                    <a:pt x="9261" y="5006"/>
                  </a:lnTo>
                  <a:lnTo>
                    <a:pt x="8865" y="5131"/>
                  </a:lnTo>
                  <a:lnTo>
                    <a:pt x="8468" y="5256"/>
                  </a:lnTo>
                  <a:lnTo>
                    <a:pt x="8051" y="5361"/>
                  </a:lnTo>
                  <a:lnTo>
                    <a:pt x="7655" y="5465"/>
                  </a:lnTo>
                  <a:lnTo>
                    <a:pt x="7238" y="5527"/>
                  </a:lnTo>
                  <a:lnTo>
                    <a:pt x="6821" y="5590"/>
                  </a:lnTo>
                  <a:lnTo>
                    <a:pt x="6403" y="5632"/>
                  </a:lnTo>
                  <a:lnTo>
                    <a:pt x="5986" y="5673"/>
                  </a:lnTo>
                  <a:lnTo>
                    <a:pt x="5569" y="5694"/>
                  </a:lnTo>
                  <a:lnTo>
                    <a:pt x="5152" y="5673"/>
                  </a:lnTo>
                  <a:lnTo>
                    <a:pt x="4735" y="5653"/>
                  </a:lnTo>
                  <a:lnTo>
                    <a:pt x="4318" y="5632"/>
                  </a:lnTo>
                  <a:lnTo>
                    <a:pt x="3901" y="5569"/>
                  </a:lnTo>
                  <a:lnTo>
                    <a:pt x="3483" y="5486"/>
                  </a:lnTo>
                  <a:lnTo>
                    <a:pt x="3045" y="5381"/>
                  </a:lnTo>
                  <a:lnTo>
                    <a:pt x="2607" y="5256"/>
                  </a:lnTo>
                  <a:lnTo>
                    <a:pt x="2190" y="5110"/>
                  </a:lnTo>
                  <a:lnTo>
                    <a:pt x="1773" y="4943"/>
                  </a:lnTo>
                  <a:lnTo>
                    <a:pt x="1356" y="4756"/>
                  </a:lnTo>
                  <a:lnTo>
                    <a:pt x="981" y="4526"/>
                  </a:lnTo>
                  <a:lnTo>
                    <a:pt x="584" y="4297"/>
                  </a:lnTo>
                  <a:lnTo>
                    <a:pt x="230" y="4026"/>
                  </a:lnTo>
                  <a:lnTo>
                    <a:pt x="167" y="4005"/>
                  </a:lnTo>
                  <a:lnTo>
                    <a:pt x="126" y="4005"/>
                  </a:lnTo>
                  <a:lnTo>
                    <a:pt x="63" y="4026"/>
                  </a:lnTo>
                  <a:lnTo>
                    <a:pt x="42" y="4047"/>
                  </a:lnTo>
                  <a:lnTo>
                    <a:pt x="0" y="4088"/>
                  </a:lnTo>
                  <a:lnTo>
                    <a:pt x="0" y="4151"/>
                  </a:lnTo>
                  <a:lnTo>
                    <a:pt x="21" y="4193"/>
                  </a:lnTo>
                  <a:lnTo>
                    <a:pt x="63" y="4234"/>
                  </a:lnTo>
                  <a:lnTo>
                    <a:pt x="397" y="4485"/>
                  </a:lnTo>
                  <a:lnTo>
                    <a:pt x="730" y="4714"/>
                  </a:lnTo>
                  <a:lnTo>
                    <a:pt x="1085" y="4923"/>
                  </a:lnTo>
                  <a:lnTo>
                    <a:pt x="1460" y="5110"/>
                  </a:lnTo>
                  <a:lnTo>
                    <a:pt x="1836" y="5277"/>
                  </a:lnTo>
                  <a:lnTo>
                    <a:pt x="2211" y="5423"/>
                  </a:lnTo>
                  <a:lnTo>
                    <a:pt x="2607" y="5548"/>
                  </a:lnTo>
                  <a:lnTo>
                    <a:pt x="3004" y="5653"/>
                  </a:lnTo>
                  <a:lnTo>
                    <a:pt x="3400" y="5757"/>
                  </a:lnTo>
                  <a:lnTo>
                    <a:pt x="3796" y="5819"/>
                  </a:lnTo>
                  <a:lnTo>
                    <a:pt x="4213" y="5882"/>
                  </a:lnTo>
                  <a:lnTo>
                    <a:pt x="4610" y="5924"/>
                  </a:lnTo>
                  <a:lnTo>
                    <a:pt x="5027" y="5945"/>
                  </a:lnTo>
                  <a:lnTo>
                    <a:pt x="5444" y="5965"/>
                  </a:lnTo>
                  <a:lnTo>
                    <a:pt x="5861" y="5945"/>
                  </a:lnTo>
                  <a:lnTo>
                    <a:pt x="6257" y="5924"/>
                  </a:lnTo>
                  <a:lnTo>
                    <a:pt x="6737" y="5882"/>
                  </a:lnTo>
                  <a:lnTo>
                    <a:pt x="7196" y="5819"/>
                  </a:lnTo>
                  <a:lnTo>
                    <a:pt x="7655" y="5736"/>
                  </a:lnTo>
                  <a:lnTo>
                    <a:pt x="8114" y="5632"/>
                  </a:lnTo>
                  <a:lnTo>
                    <a:pt x="8573" y="5507"/>
                  </a:lnTo>
                  <a:lnTo>
                    <a:pt x="9011" y="5381"/>
                  </a:lnTo>
                  <a:lnTo>
                    <a:pt x="9449" y="5215"/>
                  </a:lnTo>
                  <a:lnTo>
                    <a:pt x="9887" y="5048"/>
                  </a:lnTo>
                  <a:lnTo>
                    <a:pt x="10325" y="4881"/>
                  </a:lnTo>
                  <a:lnTo>
                    <a:pt x="10742" y="4672"/>
                  </a:lnTo>
                  <a:lnTo>
                    <a:pt x="11159" y="4464"/>
                  </a:lnTo>
                  <a:lnTo>
                    <a:pt x="11576" y="4255"/>
                  </a:lnTo>
                  <a:lnTo>
                    <a:pt x="11993" y="4005"/>
                  </a:lnTo>
                  <a:lnTo>
                    <a:pt x="12389" y="3775"/>
                  </a:lnTo>
                  <a:lnTo>
                    <a:pt x="13161" y="3254"/>
                  </a:lnTo>
                  <a:lnTo>
                    <a:pt x="13974" y="2670"/>
                  </a:lnTo>
                  <a:lnTo>
                    <a:pt x="14746" y="2044"/>
                  </a:lnTo>
                  <a:lnTo>
                    <a:pt x="14746" y="2065"/>
                  </a:lnTo>
                  <a:lnTo>
                    <a:pt x="15163" y="2170"/>
                  </a:lnTo>
                  <a:lnTo>
                    <a:pt x="15580" y="2253"/>
                  </a:lnTo>
                  <a:lnTo>
                    <a:pt x="16415" y="2399"/>
                  </a:lnTo>
                  <a:lnTo>
                    <a:pt x="17249" y="2503"/>
                  </a:lnTo>
                  <a:lnTo>
                    <a:pt x="18104" y="2587"/>
                  </a:lnTo>
                  <a:lnTo>
                    <a:pt x="18980" y="2649"/>
                  </a:lnTo>
                  <a:lnTo>
                    <a:pt x="19856" y="2691"/>
                  </a:lnTo>
                  <a:lnTo>
                    <a:pt x="20732" y="2712"/>
                  </a:lnTo>
                  <a:lnTo>
                    <a:pt x="21608" y="2691"/>
                  </a:lnTo>
                  <a:lnTo>
                    <a:pt x="22442" y="2670"/>
                  </a:lnTo>
                  <a:lnTo>
                    <a:pt x="23256" y="2628"/>
                  </a:lnTo>
                  <a:lnTo>
                    <a:pt x="23256" y="2691"/>
                  </a:lnTo>
                  <a:lnTo>
                    <a:pt x="23277" y="2733"/>
                  </a:lnTo>
                  <a:lnTo>
                    <a:pt x="23694" y="3233"/>
                  </a:lnTo>
                  <a:lnTo>
                    <a:pt x="24132" y="3734"/>
                  </a:lnTo>
                  <a:lnTo>
                    <a:pt x="24591" y="4213"/>
                  </a:lnTo>
                  <a:lnTo>
                    <a:pt x="25050" y="4672"/>
                  </a:lnTo>
                  <a:lnTo>
                    <a:pt x="25508" y="5131"/>
                  </a:lnTo>
                  <a:lnTo>
                    <a:pt x="26009" y="5569"/>
                  </a:lnTo>
                  <a:lnTo>
                    <a:pt x="26489" y="5986"/>
                  </a:lnTo>
                  <a:lnTo>
                    <a:pt x="27010" y="6403"/>
                  </a:lnTo>
                  <a:lnTo>
                    <a:pt x="27531" y="6800"/>
                  </a:lnTo>
                  <a:lnTo>
                    <a:pt x="28053" y="7175"/>
                  </a:lnTo>
                  <a:lnTo>
                    <a:pt x="28595" y="7530"/>
                  </a:lnTo>
                  <a:lnTo>
                    <a:pt x="29158" y="7884"/>
                  </a:lnTo>
                  <a:lnTo>
                    <a:pt x="29721" y="8218"/>
                  </a:lnTo>
                  <a:lnTo>
                    <a:pt x="30285" y="8531"/>
                  </a:lnTo>
                  <a:lnTo>
                    <a:pt x="30869" y="8844"/>
                  </a:lnTo>
                  <a:lnTo>
                    <a:pt x="31453" y="9115"/>
                  </a:lnTo>
                  <a:lnTo>
                    <a:pt x="32099" y="9407"/>
                  </a:lnTo>
                  <a:lnTo>
                    <a:pt x="32746" y="9678"/>
                  </a:lnTo>
                  <a:lnTo>
                    <a:pt x="33413" y="9928"/>
                  </a:lnTo>
                  <a:lnTo>
                    <a:pt x="34060" y="10158"/>
                  </a:lnTo>
                  <a:lnTo>
                    <a:pt x="33100" y="10658"/>
                  </a:lnTo>
                  <a:lnTo>
                    <a:pt x="32996" y="10721"/>
                  </a:lnTo>
                  <a:lnTo>
                    <a:pt x="32954" y="10679"/>
                  </a:lnTo>
                  <a:lnTo>
                    <a:pt x="32913" y="10679"/>
                  </a:lnTo>
                  <a:lnTo>
                    <a:pt x="32349" y="10617"/>
                  </a:lnTo>
                  <a:lnTo>
                    <a:pt x="31786" y="10554"/>
                  </a:lnTo>
                  <a:lnTo>
                    <a:pt x="31223" y="10471"/>
                  </a:lnTo>
                  <a:lnTo>
                    <a:pt x="30660" y="10366"/>
                  </a:lnTo>
                  <a:lnTo>
                    <a:pt x="30118" y="10262"/>
                  </a:lnTo>
                  <a:lnTo>
                    <a:pt x="29555" y="10137"/>
                  </a:lnTo>
                  <a:lnTo>
                    <a:pt x="29012" y="9991"/>
                  </a:lnTo>
                  <a:lnTo>
                    <a:pt x="28470" y="9824"/>
                  </a:lnTo>
                  <a:lnTo>
                    <a:pt x="27928" y="9636"/>
                  </a:lnTo>
                  <a:lnTo>
                    <a:pt x="27385" y="9449"/>
                  </a:lnTo>
                  <a:lnTo>
                    <a:pt x="26864" y="9240"/>
                  </a:lnTo>
                  <a:lnTo>
                    <a:pt x="26343" y="9031"/>
                  </a:lnTo>
                  <a:lnTo>
                    <a:pt x="25821" y="8781"/>
                  </a:lnTo>
                  <a:lnTo>
                    <a:pt x="25321" y="8531"/>
                  </a:lnTo>
                  <a:lnTo>
                    <a:pt x="24799" y="8260"/>
                  </a:lnTo>
                  <a:lnTo>
                    <a:pt x="24320" y="7989"/>
                  </a:lnTo>
                  <a:lnTo>
                    <a:pt x="23756" y="7655"/>
                  </a:lnTo>
                  <a:lnTo>
                    <a:pt x="23235" y="7321"/>
                  </a:lnTo>
                  <a:lnTo>
                    <a:pt x="22714" y="6946"/>
                  </a:lnTo>
                  <a:lnTo>
                    <a:pt x="22192" y="6570"/>
                  </a:lnTo>
                  <a:lnTo>
                    <a:pt x="22130" y="6529"/>
                  </a:lnTo>
                  <a:lnTo>
                    <a:pt x="22088" y="6529"/>
                  </a:lnTo>
                  <a:lnTo>
                    <a:pt x="22046" y="6549"/>
                  </a:lnTo>
                  <a:lnTo>
                    <a:pt x="22004" y="6591"/>
                  </a:lnTo>
                  <a:lnTo>
                    <a:pt x="21984" y="6633"/>
                  </a:lnTo>
                  <a:lnTo>
                    <a:pt x="21963" y="6675"/>
                  </a:lnTo>
                  <a:lnTo>
                    <a:pt x="21984" y="6737"/>
                  </a:lnTo>
                  <a:lnTo>
                    <a:pt x="22025" y="6779"/>
                  </a:lnTo>
                  <a:lnTo>
                    <a:pt x="22484" y="7113"/>
                  </a:lnTo>
                  <a:lnTo>
                    <a:pt x="22943" y="7446"/>
                  </a:lnTo>
                  <a:lnTo>
                    <a:pt x="23423" y="7759"/>
                  </a:lnTo>
                  <a:lnTo>
                    <a:pt x="23902" y="8072"/>
                  </a:lnTo>
                  <a:lnTo>
                    <a:pt x="24403" y="8364"/>
                  </a:lnTo>
                  <a:lnTo>
                    <a:pt x="24904" y="8635"/>
                  </a:lnTo>
                  <a:lnTo>
                    <a:pt x="25425" y="8885"/>
                  </a:lnTo>
                  <a:lnTo>
                    <a:pt x="25925" y="9136"/>
                  </a:lnTo>
                  <a:lnTo>
                    <a:pt x="26468" y="9365"/>
                  </a:lnTo>
                  <a:lnTo>
                    <a:pt x="26989" y="9595"/>
                  </a:lnTo>
                  <a:lnTo>
                    <a:pt x="27531" y="9803"/>
                  </a:lnTo>
                  <a:lnTo>
                    <a:pt x="28074" y="9991"/>
                  </a:lnTo>
                  <a:lnTo>
                    <a:pt x="28616" y="10158"/>
                  </a:lnTo>
                  <a:lnTo>
                    <a:pt x="29179" y="10304"/>
                  </a:lnTo>
                  <a:lnTo>
                    <a:pt x="29742" y="10450"/>
                  </a:lnTo>
                  <a:lnTo>
                    <a:pt x="30305" y="10575"/>
                  </a:lnTo>
                  <a:lnTo>
                    <a:pt x="30869" y="10700"/>
                  </a:lnTo>
                  <a:lnTo>
                    <a:pt x="31453" y="10783"/>
                  </a:lnTo>
                  <a:lnTo>
                    <a:pt x="32016" y="10867"/>
                  </a:lnTo>
                  <a:lnTo>
                    <a:pt x="32600" y="10929"/>
                  </a:lnTo>
                  <a:lnTo>
                    <a:pt x="29972" y="12306"/>
                  </a:lnTo>
                  <a:lnTo>
                    <a:pt x="23756" y="15581"/>
                  </a:lnTo>
                  <a:lnTo>
                    <a:pt x="23026" y="15977"/>
                  </a:lnTo>
                  <a:lnTo>
                    <a:pt x="22693" y="16185"/>
                  </a:lnTo>
                  <a:lnTo>
                    <a:pt x="22359" y="16415"/>
                  </a:lnTo>
                  <a:lnTo>
                    <a:pt x="22067" y="16665"/>
                  </a:lnTo>
                  <a:lnTo>
                    <a:pt x="21796" y="16936"/>
                  </a:lnTo>
                  <a:lnTo>
                    <a:pt x="21566" y="17249"/>
                  </a:lnTo>
                  <a:lnTo>
                    <a:pt x="21379" y="17562"/>
                  </a:lnTo>
                  <a:lnTo>
                    <a:pt x="21274" y="17791"/>
                  </a:lnTo>
                  <a:lnTo>
                    <a:pt x="21170" y="18021"/>
                  </a:lnTo>
                  <a:lnTo>
                    <a:pt x="21003" y="18480"/>
                  </a:lnTo>
                  <a:lnTo>
                    <a:pt x="20878" y="18939"/>
                  </a:lnTo>
                  <a:lnTo>
                    <a:pt x="20795" y="19439"/>
                  </a:lnTo>
                  <a:lnTo>
                    <a:pt x="20315" y="19856"/>
                  </a:lnTo>
                  <a:lnTo>
                    <a:pt x="19794" y="20253"/>
                  </a:lnTo>
                  <a:lnTo>
                    <a:pt x="19230" y="20649"/>
                  </a:lnTo>
                  <a:lnTo>
                    <a:pt x="19084" y="20732"/>
                  </a:lnTo>
                  <a:lnTo>
                    <a:pt x="19022" y="20774"/>
                  </a:lnTo>
                  <a:lnTo>
                    <a:pt x="18959" y="20816"/>
                  </a:lnTo>
                  <a:lnTo>
                    <a:pt x="18938" y="20878"/>
                  </a:lnTo>
                  <a:lnTo>
                    <a:pt x="18918" y="20941"/>
                  </a:lnTo>
                  <a:lnTo>
                    <a:pt x="18897" y="21066"/>
                  </a:lnTo>
                  <a:lnTo>
                    <a:pt x="18792" y="21608"/>
                  </a:lnTo>
                  <a:lnTo>
                    <a:pt x="18646" y="22150"/>
                  </a:lnTo>
                  <a:lnTo>
                    <a:pt x="18459" y="22693"/>
                  </a:lnTo>
                  <a:lnTo>
                    <a:pt x="18250" y="23193"/>
                  </a:lnTo>
                  <a:lnTo>
                    <a:pt x="18021" y="23694"/>
                  </a:lnTo>
                  <a:lnTo>
                    <a:pt x="17770" y="24194"/>
                  </a:lnTo>
                  <a:lnTo>
                    <a:pt x="17499" y="24674"/>
                  </a:lnTo>
                  <a:lnTo>
                    <a:pt x="17186" y="25133"/>
                  </a:lnTo>
                  <a:lnTo>
                    <a:pt x="16853" y="25571"/>
                  </a:lnTo>
                  <a:lnTo>
                    <a:pt x="16498" y="26009"/>
                  </a:lnTo>
                  <a:lnTo>
                    <a:pt x="16144" y="26426"/>
                  </a:lnTo>
                  <a:lnTo>
                    <a:pt x="15747" y="26802"/>
                  </a:lnTo>
                  <a:lnTo>
                    <a:pt x="15268" y="27219"/>
                  </a:lnTo>
                  <a:lnTo>
                    <a:pt x="14788" y="27615"/>
                  </a:lnTo>
                  <a:lnTo>
                    <a:pt x="14266" y="27970"/>
                  </a:lnTo>
                  <a:lnTo>
                    <a:pt x="13745" y="28282"/>
                  </a:lnTo>
                  <a:lnTo>
                    <a:pt x="13703" y="28324"/>
                  </a:lnTo>
                  <a:lnTo>
                    <a:pt x="13682" y="28387"/>
                  </a:lnTo>
                  <a:lnTo>
                    <a:pt x="13682" y="28428"/>
                  </a:lnTo>
                  <a:lnTo>
                    <a:pt x="13703" y="28470"/>
                  </a:lnTo>
                  <a:lnTo>
                    <a:pt x="13745" y="28512"/>
                  </a:lnTo>
                  <a:lnTo>
                    <a:pt x="13787" y="28533"/>
                  </a:lnTo>
                  <a:lnTo>
                    <a:pt x="13849" y="28533"/>
                  </a:lnTo>
                  <a:lnTo>
                    <a:pt x="13912" y="28512"/>
                  </a:lnTo>
                  <a:lnTo>
                    <a:pt x="14308" y="28282"/>
                  </a:lnTo>
                  <a:lnTo>
                    <a:pt x="14684" y="28011"/>
                  </a:lnTo>
                  <a:lnTo>
                    <a:pt x="15080" y="27740"/>
                  </a:lnTo>
                  <a:lnTo>
                    <a:pt x="15434" y="27448"/>
                  </a:lnTo>
                  <a:lnTo>
                    <a:pt x="15789" y="27135"/>
                  </a:lnTo>
                  <a:lnTo>
                    <a:pt x="16123" y="26822"/>
                  </a:lnTo>
                  <a:lnTo>
                    <a:pt x="16456" y="26489"/>
                  </a:lnTo>
                  <a:lnTo>
                    <a:pt x="16748" y="26134"/>
                  </a:lnTo>
                  <a:lnTo>
                    <a:pt x="17061" y="25780"/>
                  </a:lnTo>
                  <a:lnTo>
                    <a:pt x="17332" y="25404"/>
                  </a:lnTo>
                  <a:lnTo>
                    <a:pt x="17604" y="25029"/>
                  </a:lnTo>
                  <a:lnTo>
                    <a:pt x="17833" y="24632"/>
                  </a:lnTo>
                  <a:lnTo>
                    <a:pt x="18083" y="24215"/>
                  </a:lnTo>
                  <a:lnTo>
                    <a:pt x="18292" y="23798"/>
                  </a:lnTo>
                  <a:lnTo>
                    <a:pt x="18480" y="23381"/>
                  </a:lnTo>
                  <a:lnTo>
                    <a:pt x="18667" y="22943"/>
                  </a:lnTo>
                  <a:lnTo>
                    <a:pt x="18834" y="22463"/>
                  </a:lnTo>
                  <a:lnTo>
                    <a:pt x="18980" y="21984"/>
                  </a:lnTo>
                  <a:lnTo>
                    <a:pt x="19105" y="21483"/>
                  </a:lnTo>
                  <a:lnTo>
                    <a:pt x="19210" y="20982"/>
                  </a:lnTo>
                  <a:lnTo>
                    <a:pt x="19606" y="20732"/>
                  </a:lnTo>
                  <a:lnTo>
                    <a:pt x="20023" y="20440"/>
                  </a:lnTo>
                  <a:lnTo>
                    <a:pt x="20398" y="20148"/>
                  </a:lnTo>
                  <a:lnTo>
                    <a:pt x="20774" y="19835"/>
                  </a:lnTo>
                  <a:lnTo>
                    <a:pt x="20774" y="20336"/>
                  </a:lnTo>
                  <a:lnTo>
                    <a:pt x="20816" y="20691"/>
                  </a:lnTo>
                  <a:lnTo>
                    <a:pt x="20878" y="21024"/>
                  </a:lnTo>
                  <a:lnTo>
                    <a:pt x="20941" y="21358"/>
                  </a:lnTo>
                  <a:lnTo>
                    <a:pt x="21045" y="21692"/>
                  </a:lnTo>
                  <a:lnTo>
                    <a:pt x="21170" y="22025"/>
                  </a:lnTo>
                  <a:lnTo>
                    <a:pt x="21316" y="22338"/>
                  </a:lnTo>
                  <a:lnTo>
                    <a:pt x="21483" y="22630"/>
                  </a:lnTo>
                  <a:lnTo>
                    <a:pt x="21650" y="22922"/>
                  </a:lnTo>
                  <a:lnTo>
                    <a:pt x="21858" y="23193"/>
                  </a:lnTo>
                  <a:lnTo>
                    <a:pt x="22088" y="23464"/>
                  </a:lnTo>
                  <a:lnTo>
                    <a:pt x="22317" y="23715"/>
                  </a:lnTo>
                  <a:lnTo>
                    <a:pt x="22568" y="23944"/>
                  </a:lnTo>
                  <a:lnTo>
                    <a:pt x="22839" y="24174"/>
                  </a:lnTo>
                  <a:lnTo>
                    <a:pt x="23110" y="24382"/>
                  </a:lnTo>
                  <a:lnTo>
                    <a:pt x="23402" y="24549"/>
                  </a:lnTo>
                  <a:lnTo>
                    <a:pt x="23715" y="24716"/>
                  </a:lnTo>
                  <a:lnTo>
                    <a:pt x="24028" y="24862"/>
                  </a:lnTo>
                  <a:lnTo>
                    <a:pt x="24361" y="24987"/>
                  </a:lnTo>
                  <a:lnTo>
                    <a:pt x="24424" y="24987"/>
                  </a:lnTo>
                  <a:lnTo>
                    <a:pt x="24466" y="24966"/>
                  </a:lnTo>
                  <a:lnTo>
                    <a:pt x="24507" y="24945"/>
                  </a:lnTo>
                  <a:lnTo>
                    <a:pt x="24549" y="24904"/>
                  </a:lnTo>
                  <a:lnTo>
                    <a:pt x="24549" y="24841"/>
                  </a:lnTo>
                  <a:lnTo>
                    <a:pt x="24549" y="24799"/>
                  </a:lnTo>
                  <a:lnTo>
                    <a:pt x="24528" y="24758"/>
                  </a:lnTo>
                  <a:lnTo>
                    <a:pt x="24466" y="24737"/>
                  </a:lnTo>
                  <a:lnTo>
                    <a:pt x="24153" y="24612"/>
                  </a:lnTo>
                  <a:lnTo>
                    <a:pt x="23840" y="24466"/>
                  </a:lnTo>
                  <a:lnTo>
                    <a:pt x="23527" y="24299"/>
                  </a:lnTo>
                  <a:lnTo>
                    <a:pt x="23235" y="24132"/>
                  </a:lnTo>
                  <a:lnTo>
                    <a:pt x="22964" y="23923"/>
                  </a:lnTo>
                  <a:lnTo>
                    <a:pt x="22714" y="23715"/>
                  </a:lnTo>
                  <a:lnTo>
                    <a:pt x="22463" y="23464"/>
                  </a:lnTo>
                  <a:lnTo>
                    <a:pt x="22234" y="23214"/>
                  </a:lnTo>
                  <a:lnTo>
                    <a:pt x="22025" y="22964"/>
                  </a:lnTo>
                  <a:lnTo>
                    <a:pt x="21817" y="22672"/>
                  </a:lnTo>
                  <a:lnTo>
                    <a:pt x="21650" y="22380"/>
                  </a:lnTo>
                  <a:lnTo>
                    <a:pt x="21504" y="22088"/>
                  </a:lnTo>
                  <a:lnTo>
                    <a:pt x="21358" y="21775"/>
                  </a:lnTo>
                  <a:lnTo>
                    <a:pt x="21254" y="21441"/>
                  </a:lnTo>
                  <a:lnTo>
                    <a:pt x="21170" y="21108"/>
                  </a:lnTo>
                  <a:lnTo>
                    <a:pt x="21108" y="20774"/>
                  </a:lnTo>
                  <a:lnTo>
                    <a:pt x="21066" y="20419"/>
                  </a:lnTo>
                  <a:lnTo>
                    <a:pt x="21045" y="20065"/>
                  </a:lnTo>
                  <a:lnTo>
                    <a:pt x="21066" y="19710"/>
                  </a:lnTo>
                  <a:lnTo>
                    <a:pt x="21087" y="19356"/>
                  </a:lnTo>
                  <a:lnTo>
                    <a:pt x="21149" y="19022"/>
                  </a:lnTo>
                  <a:lnTo>
                    <a:pt x="21233" y="18667"/>
                  </a:lnTo>
                  <a:lnTo>
                    <a:pt x="21337" y="18334"/>
                  </a:lnTo>
                  <a:lnTo>
                    <a:pt x="21462" y="18000"/>
                  </a:lnTo>
                  <a:lnTo>
                    <a:pt x="21650" y="17666"/>
                  </a:lnTo>
                  <a:lnTo>
                    <a:pt x="21838" y="17353"/>
                  </a:lnTo>
                  <a:lnTo>
                    <a:pt x="22067" y="17041"/>
                  </a:lnTo>
                  <a:lnTo>
                    <a:pt x="22192" y="16915"/>
                  </a:lnTo>
                  <a:lnTo>
                    <a:pt x="22338" y="16790"/>
                  </a:lnTo>
                  <a:lnTo>
                    <a:pt x="22651" y="16540"/>
                  </a:lnTo>
                  <a:lnTo>
                    <a:pt x="22985" y="16311"/>
                  </a:lnTo>
                  <a:lnTo>
                    <a:pt x="23339" y="16123"/>
                  </a:lnTo>
                  <a:lnTo>
                    <a:pt x="23673" y="15935"/>
                  </a:lnTo>
                  <a:lnTo>
                    <a:pt x="29805" y="12702"/>
                  </a:lnTo>
                  <a:lnTo>
                    <a:pt x="32850" y="11096"/>
                  </a:lnTo>
                  <a:lnTo>
                    <a:pt x="34373" y="10304"/>
                  </a:lnTo>
                  <a:lnTo>
                    <a:pt x="35082" y="9907"/>
                  </a:lnTo>
                  <a:lnTo>
                    <a:pt x="35436" y="9699"/>
                  </a:lnTo>
                  <a:lnTo>
                    <a:pt x="35749" y="9469"/>
                  </a:lnTo>
                  <a:lnTo>
                    <a:pt x="35979" y="9261"/>
                  </a:lnTo>
                  <a:lnTo>
                    <a:pt x="36187" y="9031"/>
                  </a:lnTo>
                  <a:lnTo>
                    <a:pt x="36375" y="8781"/>
                  </a:lnTo>
                  <a:lnTo>
                    <a:pt x="36542" y="8531"/>
                  </a:lnTo>
                  <a:lnTo>
                    <a:pt x="36688" y="8281"/>
                  </a:lnTo>
                  <a:lnTo>
                    <a:pt x="36813" y="8009"/>
                  </a:lnTo>
                  <a:lnTo>
                    <a:pt x="37042" y="7446"/>
                  </a:lnTo>
                  <a:lnTo>
                    <a:pt x="37459" y="6299"/>
                  </a:lnTo>
                  <a:lnTo>
                    <a:pt x="37689" y="5736"/>
                  </a:lnTo>
                  <a:lnTo>
                    <a:pt x="37814" y="5465"/>
                  </a:lnTo>
                  <a:lnTo>
                    <a:pt x="37939" y="5215"/>
                  </a:lnTo>
                  <a:lnTo>
                    <a:pt x="38106" y="4943"/>
                  </a:lnTo>
                  <a:lnTo>
                    <a:pt x="38273" y="4714"/>
                  </a:lnTo>
                  <a:lnTo>
                    <a:pt x="38294" y="4651"/>
                  </a:lnTo>
                  <a:lnTo>
                    <a:pt x="38294" y="4589"/>
                  </a:lnTo>
                  <a:lnTo>
                    <a:pt x="38273" y="4547"/>
                  </a:lnTo>
                  <a:lnTo>
                    <a:pt x="38252" y="4505"/>
                  </a:lnTo>
                  <a:lnTo>
                    <a:pt x="38210" y="4485"/>
                  </a:lnTo>
                  <a:lnTo>
                    <a:pt x="38106" y="4485"/>
                  </a:lnTo>
                  <a:lnTo>
                    <a:pt x="38064" y="4526"/>
                  </a:lnTo>
                  <a:lnTo>
                    <a:pt x="37876" y="4797"/>
                  </a:lnTo>
                  <a:lnTo>
                    <a:pt x="37710" y="5048"/>
                  </a:lnTo>
                  <a:lnTo>
                    <a:pt x="37584" y="5319"/>
                  </a:lnTo>
                  <a:lnTo>
                    <a:pt x="37438" y="5611"/>
                  </a:lnTo>
                  <a:lnTo>
                    <a:pt x="37209" y="6174"/>
                  </a:lnTo>
                  <a:lnTo>
                    <a:pt x="37000" y="6758"/>
                  </a:lnTo>
                  <a:lnTo>
                    <a:pt x="36792" y="7342"/>
                  </a:lnTo>
                  <a:lnTo>
                    <a:pt x="36563" y="7905"/>
                  </a:lnTo>
                  <a:lnTo>
                    <a:pt x="36417" y="8176"/>
                  </a:lnTo>
                  <a:lnTo>
                    <a:pt x="36271" y="8447"/>
                  </a:lnTo>
                  <a:lnTo>
                    <a:pt x="36104" y="8698"/>
                  </a:lnTo>
                  <a:lnTo>
                    <a:pt x="35895" y="8927"/>
                  </a:lnTo>
                  <a:lnTo>
                    <a:pt x="35770" y="9073"/>
                  </a:lnTo>
                  <a:lnTo>
                    <a:pt x="35624" y="9198"/>
                  </a:lnTo>
                  <a:lnTo>
                    <a:pt x="35311" y="9449"/>
                  </a:lnTo>
                  <a:lnTo>
                    <a:pt x="34998" y="9657"/>
                  </a:lnTo>
                  <a:lnTo>
                    <a:pt x="34644" y="9845"/>
                  </a:lnTo>
                  <a:lnTo>
                    <a:pt x="34393" y="9991"/>
                  </a:lnTo>
                  <a:lnTo>
                    <a:pt x="34331" y="9949"/>
                  </a:lnTo>
                  <a:lnTo>
                    <a:pt x="33705" y="9741"/>
                  </a:lnTo>
                  <a:lnTo>
                    <a:pt x="33100" y="9511"/>
                  </a:lnTo>
                  <a:lnTo>
                    <a:pt x="32495" y="9282"/>
                  </a:lnTo>
                  <a:lnTo>
                    <a:pt x="31911" y="9031"/>
                  </a:lnTo>
                  <a:lnTo>
                    <a:pt x="31327" y="8760"/>
                  </a:lnTo>
                  <a:lnTo>
                    <a:pt x="30743" y="8468"/>
                  </a:lnTo>
                  <a:lnTo>
                    <a:pt x="30180" y="8155"/>
                  </a:lnTo>
                  <a:lnTo>
                    <a:pt x="29617" y="7843"/>
                  </a:lnTo>
                  <a:lnTo>
                    <a:pt x="29054" y="7509"/>
                  </a:lnTo>
                  <a:lnTo>
                    <a:pt x="28512" y="7154"/>
                  </a:lnTo>
                  <a:lnTo>
                    <a:pt x="27990" y="6779"/>
                  </a:lnTo>
                  <a:lnTo>
                    <a:pt x="27469" y="6403"/>
                  </a:lnTo>
                  <a:lnTo>
                    <a:pt x="26947" y="5986"/>
                  </a:lnTo>
                  <a:lnTo>
                    <a:pt x="26447" y="5590"/>
                  </a:lnTo>
                  <a:lnTo>
                    <a:pt x="25967" y="5152"/>
                  </a:lnTo>
                  <a:lnTo>
                    <a:pt x="25487" y="4714"/>
                  </a:lnTo>
                  <a:lnTo>
                    <a:pt x="24966" y="4213"/>
                  </a:lnTo>
                  <a:lnTo>
                    <a:pt x="24486" y="3692"/>
                  </a:lnTo>
                  <a:lnTo>
                    <a:pt x="24007" y="3171"/>
                  </a:lnTo>
                  <a:lnTo>
                    <a:pt x="23548" y="2608"/>
                  </a:lnTo>
                  <a:lnTo>
                    <a:pt x="23610" y="2608"/>
                  </a:lnTo>
                  <a:lnTo>
                    <a:pt x="23673" y="2587"/>
                  </a:lnTo>
                  <a:lnTo>
                    <a:pt x="23694" y="2566"/>
                  </a:lnTo>
                  <a:lnTo>
                    <a:pt x="23715" y="2524"/>
                  </a:lnTo>
                  <a:lnTo>
                    <a:pt x="23736" y="2462"/>
                  </a:lnTo>
                  <a:lnTo>
                    <a:pt x="23715" y="2420"/>
                  </a:lnTo>
                  <a:lnTo>
                    <a:pt x="23694" y="2378"/>
                  </a:lnTo>
                  <a:lnTo>
                    <a:pt x="23631" y="2336"/>
                  </a:lnTo>
                  <a:lnTo>
                    <a:pt x="23590" y="2336"/>
                  </a:lnTo>
                  <a:lnTo>
                    <a:pt x="22714" y="2378"/>
                  </a:lnTo>
                  <a:lnTo>
                    <a:pt x="21858" y="2420"/>
                  </a:lnTo>
                  <a:lnTo>
                    <a:pt x="20982" y="2441"/>
                  </a:lnTo>
                  <a:lnTo>
                    <a:pt x="20127" y="2441"/>
                  </a:lnTo>
                  <a:lnTo>
                    <a:pt x="19251" y="2399"/>
                  </a:lnTo>
                  <a:lnTo>
                    <a:pt x="18396" y="2357"/>
                  </a:lnTo>
                  <a:lnTo>
                    <a:pt x="17520" y="2274"/>
                  </a:lnTo>
                  <a:lnTo>
                    <a:pt x="16665" y="2170"/>
                  </a:lnTo>
                  <a:lnTo>
                    <a:pt x="15831" y="2024"/>
                  </a:lnTo>
                  <a:lnTo>
                    <a:pt x="14996" y="1836"/>
                  </a:lnTo>
                  <a:lnTo>
                    <a:pt x="15893" y="1064"/>
                  </a:lnTo>
                  <a:lnTo>
                    <a:pt x="16748" y="272"/>
                  </a:lnTo>
                  <a:lnTo>
                    <a:pt x="16769" y="209"/>
                  </a:lnTo>
                  <a:lnTo>
                    <a:pt x="16790" y="167"/>
                  </a:lnTo>
                  <a:lnTo>
                    <a:pt x="16790" y="105"/>
                  </a:lnTo>
                  <a:lnTo>
                    <a:pt x="16748" y="63"/>
                  </a:lnTo>
                  <a:lnTo>
                    <a:pt x="16728" y="21"/>
                  </a:lnTo>
                  <a:lnTo>
                    <a:pt x="166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11418957" y="2182213"/>
              <a:ext cx="86711" cy="41032"/>
            </a:xfrm>
            <a:custGeom>
              <a:avLst/>
              <a:gdLst/>
              <a:ahLst/>
              <a:cxnLst/>
              <a:rect l="l" t="t" r="r" b="b"/>
              <a:pathLst>
                <a:path w="2295" h="1086" extrusionOk="0">
                  <a:moveTo>
                    <a:pt x="2065" y="1"/>
                  </a:moveTo>
                  <a:lnTo>
                    <a:pt x="2003" y="22"/>
                  </a:lnTo>
                  <a:lnTo>
                    <a:pt x="1961" y="63"/>
                  </a:lnTo>
                  <a:lnTo>
                    <a:pt x="1919" y="126"/>
                  </a:lnTo>
                  <a:lnTo>
                    <a:pt x="1919" y="188"/>
                  </a:lnTo>
                  <a:lnTo>
                    <a:pt x="1836" y="230"/>
                  </a:lnTo>
                  <a:lnTo>
                    <a:pt x="1586" y="314"/>
                  </a:lnTo>
                  <a:lnTo>
                    <a:pt x="1085" y="480"/>
                  </a:lnTo>
                  <a:lnTo>
                    <a:pt x="84" y="814"/>
                  </a:lnTo>
                  <a:lnTo>
                    <a:pt x="42" y="835"/>
                  </a:lnTo>
                  <a:lnTo>
                    <a:pt x="21" y="877"/>
                  </a:lnTo>
                  <a:lnTo>
                    <a:pt x="0" y="939"/>
                  </a:lnTo>
                  <a:lnTo>
                    <a:pt x="21" y="981"/>
                  </a:lnTo>
                  <a:lnTo>
                    <a:pt x="42" y="1023"/>
                  </a:lnTo>
                  <a:lnTo>
                    <a:pt x="84" y="1064"/>
                  </a:lnTo>
                  <a:lnTo>
                    <a:pt x="126" y="1085"/>
                  </a:lnTo>
                  <a:lnTo>
                    <a:pt x="188" y="1064"/>
                  </a:lnTo>
                  <a:lnTo>
                    <a:pt x="1773" y="543"/>
                  </a:lnTo>
                  <a:lnTo>
                    <a:pt x="1919" y="501"/>
                  </a:lnTo>
                  <a:lnTo>
                    <a:pt x="2086" y="439"/>
                  </a:lnTo>
                  <a:lnTo>
                    <a:pt x="2149" y="397"/>
                  </a:lnTo>
                  <a:lnTo>
                    <a:pt x="2211" y="355"/>
                  </a:lnTo>
                  <a:lnTo>
                    <a:pt x="2274" y="293"/>
                  </a:lnTo>
                  <a:lnTo>
                    <a:pt x="2295" y="230"/>
                  </a:lnTo>
                  <a:lnTo>
                    <a:pt x="2295" y="168"/>
                  </a:lnTo>
                  <a:lnTo>
                    <a:pt x="2274" y="105"/>
                  </a:lnTo>
                  <a:lnTo>
                    <a:pt x="2232" y="63"/>
                  </a:lnTo>
                  <a:lnTo>
                    <a:pt x="2170" y="2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12167576" y="2684188"/>
              <a:ext cx="375142" cy="108020"/>
            </a:xfrm>
            <a:custGeom>
              <a:avLst/>
              <a:gdLst/>
              <a:ahLst/>
              <a:cxnLst/>
              <a:rect l="l" t="t" r="r" b="b"/>
              <a:pathLst>
                <a:path w="9929" h="2859" extrusionOk="0">
                  <a:moveTo>
                    <a:pt x="9803" y="1"/>
                  </a:moveTo>
                  <a:lnTo>
                    <a:pt x="9741" y="22"/>
                  </a:lnTo>
                  <a:lnTo>
                    <a:pt x="8823" y="334"/>
                  </a:lnTo>
                  <a:lnTo>
                    <a:pt x="7884" y="626"/>
                  </a:lnTo>
                  <a:lnTo>
                    <a:pt x="6967" y="918"/>
                  </a:lnTo>
                  <a:lnTo>
                    <a:pt x="6028" y="1190"/>
                  </a:lnTo>
                  <a:lnTo>
                    <a:pt x="5090" y="1440"/>
                  </a:lnTo>
                  <a:lnTo>
                    <a:pt x="4151" y="1690"/>
                  </a:lnTo>
                  <a:lnTo>
                    <a:pt x="3212" y="1919"/>
                  </a:lnTo>
                  <a:lnTo>
                    <a:pt x="2274" y="2149"/>
                  </a:lnTo>
                  <a:lnTo>
                    <a:pt x="1189" y="2378"/>
                  </a:lnTo>
                  <a:lnTo>
                    <a:pt x="126" y="2587"/>
                  </a:lnTo>
                  <a:lnTo>
                    <a:pt x="63" y="2608"/>
                  </a:lnTo>
                  <a:lnTo>
                    <a:pt x="21" y="2649"/>
                  </a:lnTo>
                  <a:lnTo>
                    <a:pt x="0" y="2712"/>
                  </a:lnTo>
                  <a:lnTo>
                    <a:pt x="0" y="2754"/>
                  </a:lnTo>
                  <a:lnTo>
                    <a:pt x="21" y="2795"/>
                  </a:lnTo>
                  <a:lnTo>
                    <a:pt x="42" y="2837"/>
                  </a:lnTo>
                  <a:lnTo>
                    <a:pt x="84" y="2858"/>
                  </a:lnTo>
                  <a:lnTo>
                    <a:pt x="146" y="2858"/>
                  </a:lnTo>
                  <a:lnTo>
                    <a:pt x="1106" y="2670"/>
                  </a:lnTo>
                  <a:lnTo>
                    <a:pt x="2065" y="2483"/>
                  </a:lnTo>
                  <a:lnTo>
                    <a:pt x="3004" y="2253"/>
                  </a:lnTo>
                  <a:lnTo>
                    <a:pt x="3963" y="2024"/>
                  </a:lnTo>
                  <a:lnTo>
                    <a:pt x="4902" y="1794"/>
                  </a:lnTo>
                  <a:lnTo>
                    <a:pt x="5840" y="1523"/>
                  </a:lnTo>
                  <a:lnTo>
                    <a:pt x="6779" y="1252"/>
                  </a:lnTo>
                  <a:lnTo>
                    <a:pt x="7718" y="981"/>
                  </a:lnTo>
                  <a:lnTo>
                    <a:pt x="8781" y="626"/>
                  </a:lnTo>
                  <a:lnTo>
                    <a:pt x="9824" y="272"/>
                  </a:lnTo>
                  <a:lnTo>
                    <a:pt x="9887" y="251"/>
                  </a:lnTo>
                  <a:lnTo>
                    <a:pt x="9907" y="209"/>
                  </a:lnTo>
                  <a:lnTo>
                    <a:pt x="9928" y="147"/>
                  </a:lnTo>
                  <a:lnTo>
                    <a:pt x="9907" y="105"/>
                  </a:lnTo>
                  <a:lnTo>
                    <a:pt x="9887" y="63"/>
                  </a:lnTo>
                  <a:lnTo>
                    <a:pt x="9845" y="22"/>
                  </a:lnTo>
                  <a:lnTo>
                    <a:pt x="9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12426838" y="2692085"/>
              <a:ext cx="252198" cy="91434"/>
            </a:xfrm>
            <a:custGeom>
              <a:avLst/>
              <a:gdLst/>
              <a:ahLst/>
              <a:cxnLst/>
              <a:rect l="l" t="t" r="r" b="b"/>
              <a:pathLst>
                <a:path w="6675" h="2420" extrusionOk="0">
                  <a:moveTo>
                    <a:pt x="6549" y="0"/>
                  </a:moveTo>
                  <a:lnTo>
                    <a:pt x="6487" y="21"/>
                  </a:lnTo>
                  <a:lnTo>
                    <a:pt x="5736" y="397"/>
                  </a:lnTo>
                  <a:lnTo>
                    <a:pt x="4964" y="730"/>
                  </a:lnTo>
                  <a:lnTo>
                    <a:pt x="4193" y="1064"/>
                  </a:lnTo>
                  <a:lnTo>
                    <a:pt x="3400" y="1335"/>
                  </a:lnTo>
                  <a:lnTo>
                    <a:pt x="2587" y="1585"/>
                  </a:lnTo>
                  <a:lnTo>
                    <a:pt x="1773" y="1815"/>
                  </a:lnTo>
                  <a:lnTo>
                    <a:pt x="960" y="1982"/>
                  </a:lnTo>
                  <a:lnTo>
                    <a:pt x="126" y="2148"/>
                  </a:lnTo>
                  <a:lnTo>
                    <a:pt x="63" y="2169"/>
                  </a:lnTo>
                  <a:lnTo>
                    <a:pt x="42" y="2190"/>
                  </a:lnTo>
                  <a:lnTo>
                    <a:pt x="21" y="2253"/>
                  </a:lnTo>
                  <a:lnTo>
                    <a:pt x="0" y="2294"/>
                  </a:lnTo>
                  <a:lnTo>
                    <a:pt x="21" y="2357"/>
                  </a:lnTo>
                  <a:lnTo>
                    <a:pt x="42" y="2399"/>
                  </a:lnTo>
                  <a:lnTo>
                    <a:pt x="105" y="2420"/>
                  </a:lnTo>
                  <a:lnTo>
                    <a:pt x="146" y="2420"/>
                  </a:lnTo>
                  <a:lnTo>
                    <a:pt x="1002" y="2274"/>
                  </a:lnTo>
                  <a:lnTo>
                    <a:pt x="1815" y="2086"/>
                  </a:lnTo>
                  <a:lnTo>
                    <a:pt x="2649" y="1856"/>
                  </a:lnTo>
                  <a:lnTo>
                    <a:pt x="3463" y="1606"/>
                  </a:lnTo>
                  <a:lnTo>
                    <a:pt x="4255" y="1314"/>
                  </a:lnTo>
                  <a:lnTo>
                    <a:pt x="5048" y="1001"/>
                  </a:lnTo>
                  <a:lnTo>
                    <a:pt x="5819" y="668"/>
                  </a:lnTo>
                  <a:lnTo>
                    <a:pt x="6591" y="271"/>
                  </a:lnTo>
                  <a:lnTo>
                    <a:pt x="6633" y="230"/>
                  </a:lnTo>
                  <a:lnTo>
                    <a:pt x="6654" y="188"/>
                  </a:lnTo>
                  <a:lnTo>
                    <a:pt x="6675" y="146"/>
                  </a:lnTo>
                  <a:lnTo>
                    <a:pt x="6654" y="84"/>
                  </a:lnTo>
                  <a:lnTo>
                    <a:pt x="6633" y="42"/>
                  </a:lnTo>
                  <a:lnTo>
                    <a:pt x="6591" y="21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13030448" y="3027780"/>
              <a:ext cx="275850" cy="147390"/>
            </a:xfrm>
            <a:custGeom>
              <a:avLst/>
              <a:gdLst/>
              <a:ahLst/>
              <a:cxnLst/>
              <a:rect l="l" t="t" r="r" b="b"/>
              <a:pathLst>
                <a:path w="7301" h="3901" extrusionOk="0">
                  <a:moveTo>
                    <a:pt x="7134" y="0"/>
                  </a:moveTo>
                  <a:lnTo>
                    <a:pt x="7092" y="21"/>
                  </a:lnTo>
                  <a:lnTo>
                    <a:pt x="6487" y="522"/>
                  </a:lnTo>
                  <a:lnTo>
                    <a:pt x="5862" y="981"/>
                  </a:lnTo>
                  <a:lnTo>
                    <a:pt x="5236" y="1419"/>
                  </a:lnTo>
                  <a:lnTo>
                    <a:pt x="4568" y="1836"/>
                  </a:lnTo>
                  <a:lnTo>
                    <a:pt x="3901" y="2211"/>
                  </a:lnTo>
                  <a:lnTo>
                    <a:pt x="3192" y="2545"/>
                  </a:lnTo>
                  <a:lnTo>
                    <a:pt x="2483" y="2858"/>
                  </a:lnTo>
                  <a:lnTo>
                    <a:pt x="1753" y="3150"/>
                  </a:lnTo>
                  <a:lnTo>
                    <a:pt x="939" y="3421"/>
                  </a:lnTo>
                  <a:lnTo>
                    <a:pt x="84" y="3629"/>
                  </a:lnTo>
                  <a:lnTo>
                    <a:pt x="42" y="3671"/>
                  </a:lnTo>
                  <a:lnTo>
                    <a:pt x="22" y="3692"/>
                  </a:lnTo>
                  <a:lnTo>
                    <a:pt x="1" y="3755"/>
                  </a:lnTo>
                  <a:lnTo>
                    <a:pt x="22" y="3796"/>
                  </a:lnTo>
                  <a:lnTo>
                    <a:pt x="42" y="3838"/>
                  </a:lnTo>
                  <a:lnTo>
                    <a:pt x="84" y="3880"/>
                  </a:lnTo>
                  <a:lnTo>
                    <a:pt x="126" y="3901"/>
                  </a:lnTo>
                  <a:lnTo>
                    <a:pt x="188" y="3901"/>
                  </a:lnTo>
                  <a:lnTo>
                    <a:pt x="939" y="3692"/>
                  </a:lnTo>
                  <a:lnTo>
                    <a:pt x="1690" y="3463"/>
                  </a:lnTo>
                  <a:lnTo>
                    <a:pt x="2420" y="3191"/>
                  </a:lnTo>
                  <a:lnTo>
                    <a:pt x="3129" y="2879"/>
                  </a:lnTo>
                  <a:lnTo>
                    <a:pt x="3838" y="2545"/>
                  </a:lnTo>
                  <a:lnTo>
                    <a:pt x="4527" y="2190"/>
                  </a:lnTo>
                  <a:lnTo>
                    <a:pt x="5194" y="1773"/>
                  </a:lnTo>
                  <a:lnTo>
                    <a:pt x="5841" y="1356"/>
                  </a:lnTo>
                  <a:lnTo>
                    <a:pt x="6571" y="814"/>
                  </a:lnTo>
                  <a:lnTo>
                    <a:pt x="7259" y="251"/>
                  </a:lnTo>
                  <a:lnTo>
                    <a:pt x="7280" y="209"/>
                  </a:lnTo>
                  <a:lnTo>
                    <a:pt x="7301" y="146"/>
                  </a:lnTo>
                  <a:lnTo>
                    <a:pt x="7301" y="105"/>
                  </a:lnTo>
                  <a:lnTo>
                    <a:pt x="7280" y="42"/>
                  </a:lnTo>
                  <a:lnTo>
                    <a:pt x="7238" y="21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13376383" y="2552592"/>
              <a:ext cx="69406" cy="368833"/>
            </a:xfrm>
            <a:custGeom>
              <a:avLst/>
              <a:gdLst/>
              <a:ahLst/>
              <a:cxnLst/>
              <a:rect l="l" t="t" r="r" b="b"/>
              <a:pathLst>
                <a:path w="1837" h="9762" extrusionOk="0">
                  <a:moveTo>
                    <a:pt x="1169" y="1"/>
                  </a:moveTo>
                  <a:lnTo>
                    <a:pt x="1106" y="21"/>
                  </a:lnTo>
                  <a:lnTo>
                    <a:pt x="1065" y="42"/>
                  </a:lnTo>
                  <a:lnTo>
                    <a:pt x="1044" y="84"/>
                  </a:lnTo>
                  <a:lnTo>
                    <a:pt x="1023" y="126"/>
                  </a:lnTo>
                  <a:lnTo>
                    <a:pt x="1023" y="188"/>
                  </a:lnTo>
                  <a:lnTo>
                    <a:pt x="1148" y="647"/>
                  </a:lnTo>
                  <a:lnTo>
                    <a:pt x="1273" y="1106"/>
                  </a:lnTo>
                  <a:lnTo>
                    <a:pt x="1357" y="1565"/>
                  </a:lnTo>
                  <a:lnTo>
                    <a:pt x="1440" y="2024"/>
                  </a:lnTo>
                  <a:lnTo>
                    <a:pt x="1503" y="2503"/>
                  </a:lnTo>
                  <a:lnTo>
                    <a:pt x="1523" y="2962"/>
                  </a:lnTo>
                  <a:lnTo>
                    <a:pt x="1544" y="3442"/>
                  </a:lnTo>
                  <a:lnTo>
                    <a:pt x="1544" y="3922"/>
                  </a:lnTo>
                  <a:lnTo>
                    <a:pt x="1544" y="4381"/>
                  </a:lnTo>
                  <a:lnTo>
                    <a:pt x="1503" y="4860"/>
                  </a:lnTo>
                  <a:lnTo>
                    <a:pt x="1440" y="5319"/>
                  </a:lnTo>
                  <a:lnTo>
                    <a:pt x="1377" y="5799"/>
                  </a:lnTo>
                  <a:lnTo>
                    <a:pt x="1273" y="6258"/>
                  </a:lnTo>
                  <a:lnTo>
                    <a:pt x="1169" y="6716"/>
                  </a:lnTo>
                  <a:lnTo>
                    <a:pt x="1044" y="7175"/>
                  </a:lnTo>
                  <a:lnTo>
                    <a:pt x="898" y="7613"/>
                  </a:lnTo>
                  <a:lnTo>
                    <a:pt x="710" y="8135"/>
                  </a:lnTo>
                  <a:lnTo>
                    <a:pt x="502" y="8614"/>
                  </a:lnTo>
                  <a:lnTo>
                    <a:pt x="272" y="9094"/>
                  </a:lnTo>
                  <a:lnTo>
                    <a:pt x="22" y="9574"/>
                  </a:lnTo>
                  <a:lnTo>
                    <a:pt x="1" y="9636"/>
                  </a:lnTo>
                  <a:lnTo>
                    <a:pt x="22" y="9678"/>
                  </a:lnTo>
                  <a:lnTo>
                    <a:pt x="43" y="9720"/>
                  </a:lnTo>
                  <a:lnTo>
                    <a:pt x="84" y="9741"/>
                  </a:lnTo>
                  <a:lnTo>
                    <a:pt x="126" y="9762"/>
                  </a:lnTo>
                  <a:lnTo>
                    <a:pt x="189" y="9762"/>
                  </a:lnTo>
                  <a:lnTo>
                    <a:pt x="230" y="9741"/>
                  </a:lnTo>
                  <a:lnTo>
                    <a:pt x="272" y="9699"/>
                  </a:lnTo>
                  <a:lnTo>
                    <a:pt x="502" y="9261"/>
                  </a:lnTo>
                  <a:lnTo>
                    <a:pt x="710" y="8823"/>
                  </a:lnTo>
                  <a:lnTo>
                    <a:pt x="898" y="8385"/>
                  </a:lnTo>
                  <a:lnTo>
                    <a:pt x="1085" y="7926"/>
                  </a:lnTo>
                  <a:lnTo>
                    <a:pt x="1231" y="7467"/>
                  </a:lnTo>
                  <a:lnTo>
                    <a:pt x="1377" y="7008"/>
                  </a:lnTo>
                  <a:lnTo>
                    <a:pt x="1503" y="6550"/>
                  </a:lnTo>
                  <a:lnTo>
                    <a:pt x="1607" y="6070"/>
                  </a:lnTo>
                  <a:lnTo>
                    <a:pt x="1690" y="5590"/>
                  </a:lnTo>
                  <a:lnTo>
                    <a:pt x="1753" y="5110"/>
                  </a:lnTo>
                  <a:lnTo>
                    <a:pt x="1795" y="4631"/>
                  </a:lnTo>
                  <a:lnTo>
                    <a:pt x="1815" y="4151"/>
                  </a:lnTo>
                  <a:lnTo>
                    <a:pt x="1836" y="3671"/>
                  </a:lnTo>
                  <a:lnTo>
                    <a:pt x="1815" y="3192"/>
                  </a:lnTo>
                  <a:lnTo>
                    <a:pt x="1795" y="2712"/>
                  </a:lnTo>
                  <a:lnTo>
                    <a:pt x="1732" y="2232"/>
                  </a:lnTo>
                  <a:lnTo>
                    <a:pt x="1669" y="1690"/>
                  </a:lnTo>
                  <a:lnTo>
                    <a:pt x="1565" y="1148"/>
                  </a:lnTo>
                  <a:lnTo>
                    <a:pt x="1440" y="605"/>
                  </a:lnTo>
                  <a:lnTo>
                    <a:pt x="1273" y="84"/>
                  </a:lnTo>
                  <a:lnTo>
                    <a:pt x="1252" y="42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13319672" y="2696014"/>
              <a:ext cx="197829" cy="414550"/>
            </a:xfrm>
            <a:custGeom>
              <a:avLst/>
              <a:gdLst/>
              <a:ahLst/>
              <a:cxnLst/>
              <a:rect l="l" t="t" r="r" b="b"/>
              <a:pathLst>
                <a:path w="5236" h="10972" extrusionOk="0">
                  <a:moveTo>
                    <a:pt x="5048" y="1"/>
                  </a:moveTo>
                  <a:lnTo>
                    <a:pt x="5006" y="42"/>
                  </a:lnTo>
                  <a:lnTo>
                    <a:pt x="4985" y="84"/>
                  </a:lnTo>
                  <a:lnTo>
                    <a:pt x="4964" y="147"/>
                  </a:lnTo>
                  <a:lnTo>
                    <a:pt x="4943" y="731"/>
                  </a:lnTo>
                  <a:lnTo>
                    <a:pt x="4881" y="1314"/>
                  </a:lnTo>
                  <a:lnTo>
                    <a:pt x="4818" y="1878"/>
                  </a:lnTo>
                  <a:lnTo>
                    <a:pt x="4714" y="2462"/>
                  </a:lnTo>
                  <a:lnTo>
                    <a:pt x="4589" y="3046"/>
                  </a:lnTo>
                  <a:lnTo>
                    <a:pt x="4443" y="3609"/>
                  </a:lnTo>
                  <a:lnTo>
                    <a:pt x="4276" y="4172"/>
                  </a:lnTo>
                  <a:lnTo>
                    <a:pt x="4088" y="4714"/>
                  </a:lnTo>
                  <a:lnTo>
                    <a:pt x="3880" y="5256"/>
                  </a:lnTo>
                  <a:lnTo>
                    <a:pt x="3650" y="5799"/>
                  </a:lnTo>
                  <a:lnTo>
                    <a:pt x="3400" y="6320"/>
                  </a:lnTo>
                  <a:lnTo>
                    <a:pt x="3129" y="6842"/>
                  </a:lnTo>
                  <a:lnTo>
                    <a:pt x="2837" y="7342"/>
                  </a:lnTo>
                  <a:lnTo>
                    <a:pt x="2524" y="7843"/>
                  </a:lnTo>
                  <a:lnTo>
                    <a:pt x="2190" y="8322"/>
                  </a:lnTo>
                  <a:lnTo>
                    <a:pt x="1857" y="8781"/>
                  </a:lnTo>
                  <a:lnTo>
                    <a:pt x="1439" y="9303"/>
                  </a:lnTo>
                  <a:lnTo>
                    <a:pt x="1001" y="9803"/>
                  </a:lnTo>
                  <a:lnTo>
                    <a:pt x="522" y="10262"/>
                  </a:lnTo>
                  <a:lnTo>
                    <a:pt x="42" y="10721"/>
                  </a:lnTo>
                  <a:lnTo>
                    <a:pt x="0" y="10763"/>
                  </a:lnTo>
                  <a:lnTo>
                    <a:pt x="0" y="10804"/>
                  </a:lnTo>
                  <a:lnTo>
                    <a:pt x="0" y="10867"/>
                  </a:lnTo>
                  <a:lnTo>
                    <a:pt x="21" y="10909"/>
                  </a:lnTo>
                  <a:lnTo>
                    <a:pt x="63" y="10950"/>
                  </a:lnTo>
                  <a:lnTo>
                    <a:pt x="105" y="10971"/>
                  </a:lnTo>
                  <a:lnTo>
                    <a:pt x="167" y="10971"/>
                  </a:lnTo>
                  <a:lnTo>
                    <a:pt x="209" y="10930"/>
                  </a:lnTo>
                  <a:lnTo>
                    <a:pt x="647" y="10533"/>
                  </a:lnTo>
                  <a:lnTo>
                    <a:pt x="1064" y="10116"/>
                  </a:lnTo>
                  <a:lnTo>
                    <a:pt x="1481" y="9678"/>
                  </a:lnTo>
                  <a:lnTo>
                    <a:pt x="1857" y="9219"/>
                  </a:lnTo>
                  <a:lnTo>
                    <a:pt x="2232" y="8740"/>
                  </a:lnTo>
                  <a:lnTo>
                    <a:pt x="2586" y="8260"/>
                  </a:lnTo>
                  <a:lnTo>
                    <a:pt x="2899" y="7759"/>
                  </a:lnTo>
                  <a:lnTo>
                    <a:pt x="3212" y="7259"/>
                  </a:lnTo>
                  <a:lnTo>
                    <a:pt x="3504" y="6737"/>
                  </a:lnTo>
                  <a:lnTo>
                    <a:pt x="3775" y="6195"/>
                  </a:lnTo>
                  <a:lnTo>
                    <a:pt x="4026" y="5653"/>
                  </a:lnTo>
                  <a:lnTo>
                    <a:pt x="4255" y="5090"/>
                  </a:lnTo>
                  <a:lnTo>
                    <a:pt x="4464" y="4526"/>
                  </a:lnTo>
                  <a:lnTo>
                    <a:pt x="4630" y="3942"/>
                  </a:lnTo>
                  <a:lnTo>
                    <a:pt x="4797" y="3379"/>
                  </a:lnTo>
                  <a:lnTo>
                    <a:pt x="4943" y="2795"/>
                  </a:lnTo>
                  <a:lnTo>
                    <a:pt x="5048" y="2128"/>
                  </a:lnTo>
                  <a:lnTo>
                    <a:pt x="5152" y="1460"/>
                  </a:lnTo>
                  <a:lnTo>
                    <a:pt x="5214" y="793"/>
                  </a:lnTo>
                  <a:lnTo>
                    <a:pt x="5235" y="126"/>
                  </a:lnTo>
                  <a:lnTo>
                    <a:pt x="5235" y="63"/>
                  </a:lnTo>
                  <a:lnTo>
                    <a:pt x="5194" y="21"/>
                  </a:lnTo>
                  <a:lnTo>
                    <a:pt x="5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12366953" y="1862273"/>
              <a:ext cx="174971" cy="255372"/>
            </a:xfrm>
            <a:custGeom>
              <a:avLst/>
              <a:gdLst/>
              <a:ahLst/>
              <a:cxnLst/>
              <a:rect l="l" t="t" r="r" b="b"/>
              <a:pathLst>
                <a:path w="4631" h="6759" extrusionOk="0">
                  <a:moveTo>
                    <a:pt x="125" y="1"/>
                  </a:moveTo>
                  <a:lnTo>
                    <a:pt x="84" y="22"/>
                  </a:lnTo>
                  <a:lnTo>
                    <a:pt x="42" y="43"/>
                  </a:lnTo>
                  <a:lnTo>
                    <a:pt x="21" y="84"/>
                  </a:lnTo>
                  <a:lnTo>
                    <a:pt x="0" y="147"/>
                  </a:lnTo>
                  <a:lnTo>
                    <a:pt x="21" y="189"/>
                  </a:lnTo>
                  <a:lnTo>
                    <a:pt x="63" y="251"/>
                  </a:lnTo>
                  <a:lnTo>
                    <a:pt x="626" y="752"/>
                  </a:lnTo>
                  <a:lnTo>
                    <a:pt x="1168" y="1294"/>
                  </a:lnTo>
                  <a:lnTo>
                    <a:pt x="1690" y="1857"/>
                  </a:lnTo>
                  <a:lnTo>
                    <a:pt x="2169" y="2441"/>
                  </a:lnTo>
                  <a:lnTo>
                    <a:pt x="2628" y="3067"/>
                  </a:lnTo>
                  <a:lnTo>
                    <a:pt x="3025" y="3713"/>
                  </a:lnTo>
                  <a:lnTo>
                    <a:pt x="3400" y="4381"/>
                  </a:lnTo>
                  <a:lnTo>
                    <a:pt x="3754" y="5048"/>
                  </a:lnTo>
                  <a:lnTo>
                    <a:pt x="3921" y="5445"/>
                  </a:lnTo>
                  <a:lnTo>
                    <a:pt x="4088" y="5862"/>
                  </a:lnTo>
                  <a:lnTo>
                    <a:pt x="4234" y="6258"/>
                  </a:lnTo>
                  <a:lnTo>
                    <a:pt x="4380" y="6675"/>
                  </a:lnTo>
                  <a:lnTo>
                    <a:pt x="4401" y="6738"/>
                  </a:lnTo>
                  <a:lnTo>
                    <a:pt x="4443" y="6758"/>
                  </a:lnTo>
                  <a:lnTo>
                    <a:pt x="4547" y="6758"/>
                  </a:lnTo>
                  <a:lnTo>
                    <a:pt x="4589" y="6738"/>
                  </a:lnTo>
                  <a:lnTo>
                    <a:pt x="4610" y="6696"/>
                  </a:lnTo>
                  <a:lnTo>
                    <a:pt x="4630" y="6633"/>
                  </a:lnTo>
                  <a:lnTo>
                    <a:pt x="4630" y="6571"/>
                  </a:lnTo>
                  <a:lnTo>
                    <a:pt x="4380" y="5841"/>
                  </a:lnTo>
                  <a:lnTo>
                    <a:pt x="4067" y="5111"/>
                  </a:lnTo>
                  <a:lnTo>
                    <a:pt x="3734" y="4423"/>
                  </a:lnTo>
                  <a:lnTo>
                    <a:pt x="3358" y="3734"/>
                  </a:lnTo>
                  <a:lnTo>
                    <a:pt x="2962" y="3067"/>
                  </a:lnTo>
                  <a:lnTo>
                    <a:pt x="2503" y="2420"/>
                  </a:lnTo>
                  <a:lnTo>
                    <a:pt x="2023" y="1815"/>
                  </a:lnTo>
                  <a:lnTo>
                    <a:pt x="1502" y="1231"/>
                  </a:lnTo>
                  <a:lnTo>
                    <a:pt x="1189" y="919"/>
                  </a:lnTo>
                  <a:lnTo>
                    <a:pt x="876" y="606"/>
                  </a:lnTo>
                  <a:lnTo>
                    <a:pt x="563" y="314"/>
                  </a:lnTo>
                  <a:lnTo>
                    <a:pt x="230" y="2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1"/>
          <p:cNvSpPr/>
          <p:nvPr/>
        </p:nvSpPr>
        <p:spPr>
          <a:xfrm>
            <a:off x="8326525" y="3691900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61"/>
          <p:cNvSpPr txBox="1">
            <a:spLocks noGrp="1"/>
          </p:cNvSpPr>
          <p:nvPr>
            <p:ph type="subTitle" idx="5"/>
          </p:nvPr>
        </p:nvSpPr>
        <p:spPr>
          <a:xfrm>
            <a:off x="1559691" y="3513593"/>
            <a:ext cx="2630494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Ao tomar a vacina você não está apenas se protegendo, mas às outras pessoas também, bem como ao não fazê-la, comprometendo outras vidas.</a:t>
            </a:r>
            <a:endParaRPr dirty="0"/>
          </a:p>
        </p:txBody>
      </p:sp>
      <p:sp>
        <p:nvSpPr>
          <p:cNvPr id="1690" name="Google Shape;1690;p61"/>
          <p:cNvSpPr txBox="1">
            <a:spLocks noGrp="1"/>
          </p:cNvSpPr>
          <p:nvPr>
            <p:ph type="title"/>
          </p:nvPr>
        </p:nvSpPr>
        <p:spPr>
          <a:xfrm>
            <a:off x="1505241" y="1271707"/>
            <a:ext cx="2586699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MOVIMENTO </a:t>
            </a:r>
            <a:r>
              <a:rPr lang="en" dirty="0">
                <a:solidFill>
                  <a:srgbClr val="FF579C"/>
                </a:solidFill>
              </a:rPr>
              <a:t>ANTIVACINA</a:t>
            </a:r>
            <a:endParaRPr dirty="0">
              <a:solidFill>
                <a:srgbClr val="FF579C"/>
              </a:solidFill>
            </a:endParaRPr>
          </a:p>
        </p:txBody>
      </p:sp>
      <p:sp>
        <p:nvSpPr>
          <p:cNvPr id="1691" name="Google Shape;1691;p61"/>
          <p:cNvSpPr txBox="1">
            <a:spLocks noGrp="1"/>
          </p:cNvSpPr>
          <p:nvPr>
            <p:ph type="subTitle" idx="1"/>
          </p:nvPr>
        </p:nvSpPr>
        <p:spPr>
          <a:xfrm>
            <a:off x="1546083" y="1592421"/>
            <a:ext cx="210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Disseminação de informações falsas sobre a vacina e descrença da utilidade.</a:t>
            </a:r>
            <a:endParaRPr dirty="0"/>
          </a:p>
        </p:txBody>
      </p:sp>
      <p:sp>
        <p:nvSpPr>
          <p:cNvPr id="1692" name="Google Shape;1692;p61"/>
          <p:cNvSpPr txBox="1">
            <a:spLocks noGrp="1"/>
          </p:cNvSpPr>
          <p:nvPr>
            <p:ph type="title" idx="2"/>
          </p:nvPr>
        </p:nvSpPr>
        <p:spPr>
          <a:xfrm>
            <a:off x="4988355" y="1057484"/>
            <a:ext cx="2997405" cy="6256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FALTA DA </a:t>
            </a:r>
            <a:r>
              <a:rPr lang="en" dirty="0">
                <a:solidFill>
                  <a:srgbClr val="FF579C"/>
                </a:solidFill>
              </a:rPr>
              <a:t>NORMALIZAÇÃO</a:t>
            </a:r>
            <a:r>
              <a:rPr lang="en" dirty="0"/>
              <a:t> DE EFEITOS COLATERAIS</a:t>
            </a:r>
            <a:endParaRPr dirty="0"/>
          </a:p>
        </p:txBody>
      </p:sp>
      <p:sp>
        <p:nvSpPr>
          <p:cNvPr id="1693" name="Google Shape;1693;p61"/>
          <p:cNvSpPr txBox="1">
            <a:spLocks noGrp="1"/>
          </p:cNvSpPr>
          <p:nvPr>
            <p:ph type="subTitle" idx="3"/>
          </p:nvPr>
        </p:nvSpPr>
        <p:spPr>
          <a:xfrm>
            <a:off x="5018836" y="1607661"/>
            <a:ext cx="210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</a:t>
            </a:r>
            <a:r>
              <a:rPr lang="en" dirty="0"/>
              <a:t>alta de esclarecimentos para com efeitos colaterais leves e casos especÍficos.</a:t>
            </a:r>
            <a:endParaRPr dirty="0"/>
          </a:p>
        </p:txBody>
      </p:sp>
      <p:sp>
        <p:nvSpPr>
          <p:cNvPr id="1694" name="Google Shape;1694;p61"/>
          <p:cNvSpPr txBox="1">
            <a:spLocks noGrp="1"/>
          </p:cNvSpPr>
          <p:nvPr>
            <p:ph type="title" idx="4"/>
          </p:nvPr>
        </p:nvSpPr>
        <p:spPr>
          <a:xfrm>
            <a:off x="1513156" y="3213266"/>
            <a:ext cx="2882769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79C"/>
                </a:solidFill>
              </a:rPr>
              <a:t>RESPONSABILIDADE</a:t>
            </a:r>
            <a:r>
              <a:rPr lang="en" dirty="0"/>
              <a:t> SOCIAL</a:t>
            </a:r>
            <a:endParaRPr dirty="0"/>
          </a:p>
        </p:txBody>
      </p:sp>
      <p:sp>
        <p:nvSpPr>
          <p:cNvPr id="1695" name="Google Shape;1695;p61"/>
          <p:cNvSpPr txBox="1">
            <a:spLocks noGrp="1"/>
          </p:cNvSpPr>
          <p:nvPr>
            <p:ph type="title" idx="6"/>
          </p:nvPr>
        </p:nvSpPr>
        <p:spPr>
          <a:xfrm>
            <a:off x="5005200" y="2865974"/>
            <a:ext cx="2454780" cy="735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CONSEQUÊNCIAS </a:t>
            </a:r>
            <a:r>
              <a:rPr lang="en" dirty="0">
                <a:solidFill>
                  <a:srgbClr val="FF579C"/>
                </a:solidFill>
              </a:rPr>
              <a:t>MENTAIS</a:t>
            </a:r>
            <a:endParaRPr dirty="0">
              <a:solidFill>
                <a:srgbClr val="FF579C"/>
              </a:solidFill>
            </a:endParaRPr>
          </a:p>
        </p:txBody>
      </p:sp>
      <p:sp>
        <p:nvSpPr>
          <p:cNvPr id="1696" name="Google Shape;1696;p61"/>
          <p:cNvSpPr txBox="1">
            <a:spLocks noGrp="1"/>
          </p:cNvSpPr>
          <p:nvPr>
            <p:ph type="subTitle" idx="7"/>
          </p:nvPr>
        </p:nvSpPr>
        <p:spPr>
          <a:xfrm>
            <a:off x="5020440" y="3522016"/>
            <a:ext cx="2473244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Ao</a:t>
            </a:r>
            <a:r>
              <a:rPr lang="en" dirty="0"/>
              <a:t> escolher “aderir ao movimento” há também consequências mentais como estresse, ansiedade e aumento do medo.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0C3160F-79DF-5F80-B8D2-C4AFE2F0F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033229"/>
              </p:ext>
            </p:extLst>
          </p:nvPr>
        </p:nvGraphicFramePr>
        <p:xfrm>
          <a:off x="1180378" y="968769"/>
          <a:ext cx="4937060" cy="2787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47" name="Google Shape;1947;p66"/>
          <p:cNvSpPr txBox="1">
            <a:spLocks noGrp="1"/>
          </p:cNvSpPr>
          <p:nvPr>
            <p:ph type="title"/>
          </p:nvPr>
        </p:nvSpPr>
        <p:spPr>
          <a:xfrm>
            <a:off x="2839675" y="166400"/>
            <a:ext cx="346465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CASOS COVID-19</a:t>
            </a:r>
            <a:br>
              <a:rPr lang="en" dirty="0"/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1953" name="Google Shape;1953;p66"/>
          <p:cNvSpPr txBox="1">
            <a:spLocks noGrp="1"/>
          </p:cNvSpPr>
          <p:nvPr>
            <p:ph type="subTitle" idx="4294967295"/>
          </p:nvPr>
        </p:nvSpPr>
        <p:spPr>
          <a:xfrm>
            <a:off x="569976" y="1823984"/>
            <a:ext cx="1669723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</a:t>
            </a:r>
            <a:r>
              <a:rPr lang="en" dirty="0">
                <a:solidFill>
                  <a:srgbClr val="C00000"/>
                </a:solidFill>
              </a:rPr>
              <a:t>59.853</a:t>
            </a:r>
            <a:r>
              <a:rPr lang="en" dirty="0"/>
              <a:t> </a:t>
            </a:r>
            <a:r>
              <a:rPr lang="en" dirty="0">
                <a:solidFill>
                  <a:srgbClr val="A80000"/>
                </a:solidFill>
              </a:rPr>
              <a:t>casos confirmados </a:t>
            </a:r>
            <a:r>
              <a:rPr lang="en" dirty="0">
                <a:solidFill>
                  <a:srgbClr val="C00000"/>
                </a:solidFill>
              </a:rPr>
              <a:t>48.217</a:t>
            </a:r>
            <a:r>
              <a:rPr lang="en" dirty="0"/>
              <a:t> foram de pessoas não vacinadas</a:t>
            </a:r>
            <a:endParaRPr dirty="0"/>
          </a:p>
        </p:txBody>
      </p:sp>
      <p:sp>
        <p:nvSpPr>
          <p:cNvPr id="1957" name="Google Shape;1957;p66"/>
          <p:cNvSpPr/>
          <p:nvPr/>
        </p:nvSpPr>
        <p:spPr>
          <a:xfrm>
            <a:off x="1897017" y="1553147"/>
            <a:ext cx="322100" cy="327742"/>
          </a:xfrm>
          <a:prstGeom prst="roundRect">
            <a:avLst>
              <a:gd name="adj" fmla="val 50000"/>
            </a:avLst>
          </a:prstGeom>
          <a:solidFill>
            <a:srgbClr val="8381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66"/>
          <p:cNvSpPr txBox="1">
            <a:spLocks noGrp="1"/>
          </p:cNvSpPr>
          <p:nvPr>
            <p:ph type="title" idx="4294967295"/>
          </p:nvPr>
        </p:nvSpPr>
        <p:spPr>
          <a:xfrm>
            <a:off x="658494" y="1571456"/>
            <a:ext cx="12423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80,56%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8" name="Google Shape;1953;p66">
            <a:extLst>
              <a:ext uri="{FF2B5EF4-FFF2-40B4-BE49-F238E27FC236}">
                <a16:creationId xmlns:a16="http://schemas.microsoft.com/office/drawing/2014/main" id="{4BC3EF24-1BA8-0172-39E4-26BDD94BC997}"/>
              </a:ext>
            </a:extLst>
          </p:cNvPr>
          <p:cNvSpPr txBox="1">
            <a:spLocks/>
          </p:cNvSpPr>
          <p:nvPr/>
        </p:nvSpPr>
        <p:spPr>
          <a:xfrm>
            <a:off x="721564" y="3069677"/>
            <a:ext cx="1669723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just">
              <a:buFont typeface="Hind"/>
              <a:buNone/>
            </a:pPr>
            <a:endParaRPr lang="pt-BR" dirty="0"/>
          </a:p>
        </p:txBody>
      </p:sp>
      <p:sp>
        <p:nvSpPr>
          <p:cNvPr id="9" name="Google Shape;1957;p66">
            <a:extLst>
              <a:ext uri="{FF2B5EF4-FFF2-40B4-BE49-F238E27FC236}">
                <a16:creationId xmlns:a16="http://schemas.microsoft.com/office/drawing/2014/main" id="{0097F884-45C7-0159-7148-2D0E7822531C}"/>
              </a:ext>
            </a:extLst>
          </p:cNvPr>
          <p:cNvSpPr/>
          <p:nvPr/>
        </p:nvSpPr>
        <p:spPr>
          <a:xfrm>
            <a:off x="2069187" y="2971622"/>
            <a:ext cx="322100" cy="327742"/>
          </a:xfrm>
          <a:prstGeom prst="roundRect">
            <a:avLst>
              <a:gd name="adj" fmla="val 50000"/>
            </a:avLst>
          </a:prstGeom>
          <a:solidFill>
            <a:srgbClr val="BFBE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63;p66">
            <a:extLst>
              <a:ext uri="{FF2B5EF4-FFF2-40B4-BE49-F238E27FC236}">
                <a16:creationId xmlns:a16="http://schemas.microsoft.com/office/drawing/2014/main" id="{A2683479-42D6-C61B-E9D4-4F66286D8DD9}"/>
              </a:ext>
            </a:extLst>
          </p:cNvPr>
          <p:cNvSpPr txBox="1">
            <a:spLocks/>
          </p:cNvSpPr>
          <p:nvPr/>
        </p:nvSpPr>
        <p:spPr>
          <a:xfrm>
            <a:off x="830664" y="2989931"/>
            <a:ext cx="1242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r"/>
            <a:r>
              <a:rPr lang="en" sz="1600" dirty="0">
                <a:solidFill>
                  <a:schemeClr val="lt1"/>
                </a:solidFill>
              </a:rPr>
              <a:t>19,44%</a:t>
            </a:r>
          </a:p>
        </p:txBody>
      </p:sp>
      <p:sp>
        <p:nvSpPr>
          <p:cNvPr id="14" name="Google Shape;1953;p66">
            <a:extLst>
              <a:ext uri="{FF2B5EF4-FFF2-40B4-BE49-F238E27FC236}">
                <a16:creationId xmlns:a16="http://schemas.microsoft.com/office/drawing/2014/main" id="{48BFFA7F-318B-FA0D-FC50-BBF2E19E1CB4}"/>
              </a:ext>
            </a:extLst>
          </p:cNvPr>
          <p:cNvSpPr txBox="1">
            <a:spLocks/>
          </p:cNvSpPr>
          <p:nvPr/>
        </p:nvSpPr>
        <p:spPr>
          <a:xfrm>
            <a:off x="838284" y="3268865"/>
            <a:ext cx="1669723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pt-BR" dirty="0">
                <a:solidFill>
                  <a:srgbClr val="FF4401"/>
                </a:solidFill>
              </a:rPr>
              <a:t>11.636</a:t>
            </a:r>
            <a:r>
              <a:rPr lang="pt-BR" dirty="0"/>
              <a:t> casos de pessoas vacinadas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FE06EE-EEDB-F352-ACD3-65A82C24943B}"/>
              </a:ext>
            </a:extLst>
          </p:cNvPr>
          <p:cNvSpPr txBox="1"/>
          <p:nvPr/>
        </p:nvSpPr>
        <p:spPr>
          <a:xfrm>
            <a:off x="4068620" y="63500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dirty="0">
                <a:solidFill>
                  <a:schemeClr val="lt1"/>
                </a:solidFill>
                <a:latin typeface="Rubik" panose="020B0604020202020204" charset="-79"/>
                <a:cs typeface="Rubik" panose="020B0604020202020204" charset="-79"/>
              </a:rPr>
              <a:t>EM 2021</a:t>
            </a:r>
          </a:p>
        </p:txBody>
      </p:sp>
      <p:sp>
        <p:nvSpPr>
          <p:cNvPr id="18" name="Google Shape;1957;p66">
            <a:extLst>
              <a:ext uri="{FF2B5EF4-FFF2-40B4-BE49-F238E27FC236}">
                <a16:creationId xmlns:a16="http://schemas.microsoft.com/office/drawing/2014/main" id="{47A9D8F6-BFFF-CFA6-149A-8CCF701FE8BD}"/>
              </a:ext>
            </a:extLst>
          </p:cNvPr>
          <p:cNvSpPr/>
          <p:nvPr/>
        </p:nvSpPr>
        <p:spPr>
          <a:xfrm>
            <a:off x="6442819" y="1758191"/>
            <a:ext cx="322100" cy="327742"/>
          </a:xfrm>
          <a:prstGeom prst="roundRect">
            <a:avLst>
              <a:gd name="adj" fmla="val 50000"/>
            </a:avLst>
          </a:prstGeom>
          <a:solidFill>
            <a:srgbClr val="7FEC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63;p66">
            <a:extLst>
              <a:ext uri="{FF2B5EF4-FFF2-40B4-BE49-F238E27FC236}">
                <a16:creationId xmlns:a16="http://schemas.microsoft.com/office/drawing/2014/main" id="{2AA0E774-4E86-9748-D485-57132FADD777}"/>
              </a:ext>
            </a:extLst>
          </p:cNvPr>
          <p:cNvSpPr txBox="1">
            <a:spLocks/>
          </p:cNvSpPr>
          <p:nvPr/>
        </p:nvSpPr>
        <p:spPr>
          <a:xfrm flipH="1">
            <a:off x="6658419" y="1849647"/>
            <a:ext cx="1242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r"/>
            <a:r>
              <a:rPr lang="en" sz="2000" dirty="0">
                <a:solidFill>
                  <a:schemeClr val="lt1"/>
                </a:solidFill>
              </a:rPr>
              <a:t>75,2%</a:t>
            </a:r>
          </a:p>
        </p:txBody>
      </p:sp>
      <p:sp>
        <p:nvSpPr>
          <p:cNvPr id="20" name="Google Shape;1953;p66">
            <a:extLst>
              <a:ext uri="{FF2B5EF4-FFF2-40B4-BE49-F238E27FC236}">
                <a16:creationId xmlns:a16="http://schemas.microsoft.com/office/drawing/2014/main" id="{945AA523-9812-5D11-647A-0036CC69D8DB}"/>
              </a:ext>
            </a:extLst>
          </p:cNvPr>
          <p:cNvSpPr txBox="1">
            <a:spLocks/>
          </p:cNvSpPr>
          <p:nvPr/>
        </p:nvSpPr>
        <p:spPr>
          <a:xfrm>
            <a:off x="6758267" y="3969940"/>
            <a:ext cx="1669723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just">
              <a:buFont typeface="Hind"/>
              <a:buNone/>
            </a:pPr>
            <a:endParaRPr lang="pt-BR" dirty="0"/>
          </a:p>
        </p:txBody>
      </p:sp>
      <p:sp>
        <p:nvSpPr>
          <p:cNvPr id="21" name="Google Shape;1957;p66">
            <a:extLst>
              <a:ext uri="{FF2B5EF4-FFF2-40B4-BE49-F238E27FC236}">
                <a16:creationId xmlns:a16="http://schemas.microsoft.com/office/drawing/2014/main" id="{AD2E2385-23B7-4ECD-D931-DA6E83F7EDEC}"/>
              </a:ext>
            </a:extLst>
          </p:cNvPr>
          <p:cNvSpPr/>
          <p:nvPr/>
        </p:nvSpPr>
        <p:spPr>
          <a:xfrm>
            <a:off x="6729063" y="3606979"/>
            <a:ext cx="322100" cy="327742"/>
          </a:xfrm>
          <a:prstGeom prst="roundRect">
            <a:avLst>
              <a:gd name="adj" fmla="val 50000"/>
            </a:avLst>
          </a:prstGeom>
          <a:solidFill>
            <a:srgbClr val="FF5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63;p66">
            <a:extLst>
              <a:ext uri="{FF2B5EF4-FFF2-40B4-BE49-F238E27FC236}">
                <a16:creationId xmlns:a16="http://schemas.microsoft.com/office/drawing/2014/main" id="{2A697122-40B7-77B1-1518-EB2C23977DA5}"/>
              </a:ext>
            </a:extLst>
          </p:cNvPr>
          <p:cNvSpPr txBox="1">
            <a:spLocks/>
          </p:cNvSpPr>
          <p:nvPr/>
        </p:nvSpPr>
        <p:spPr>
          <a:xfrm>
            <a:off x="6867367" y="3665238"/>
            <a:ext cx="1242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r"/>
            <a:r>
              <a:rPr lang="en" sz="2000" dirty="0">
                <a:solidFill>
                  <a:schemeClr val="lt1"/>
                </a:solidFill>
              </a:rPr>
              <a:t>24,8%</a:t>
            </a:r>
          </a:p>
        </p:txBody>
      </p:sp>
      <p:sp>
        <p:nvSpPr>
          <p:cNvPr id="23" name="Google Shape;1953;p66">
            <a:extLst>
              <a:ext uri="{FF2B5EF4-FFF2-40B4-BE49-F238E27FC236}">
                <a16:creationId xmlns:a16="http://schemas.microsoft.com/office/drawing/2014/main" id="{C592E9D9-729C-3208-DC49-0C6FBCBFC067}"/>
              </a:ext>
            </a:extLst>
          </p:cNvPr>
          <p:cNvSpPr txBox="1">
            <a:spLocks/>
          </p:cNvSpPr>
          <p:nvPr/>
        </p:nvSpPr>
        <p:spPr>
          <a:xfrm>
            <a:off x="6867367" y="3944172"/>
            <a:ext cx="1669723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pt-BR" sz="1600" dirty="0">
                <a:solidFill>
                  <a:srgbClr val="FF4401"/>
                </a:solidFill>
              </a:rPr>
              <a:t>418</a:t>
            </a:r>
            <a:r>
              <a:rPr lang="pt-BR" sz="1600" dirty="0"/>
              <a:t> casos de óbito de pessoas vacinadas</a:t>
            </a:r>
          </a:p>
        </p:txBody>
      </p:sp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AD1F45FC-7A07-DC15-8E3F-DB10A52CA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638529"/>
              </p:ext>
            </p:extLst>
          </p:nvPr>
        </p:nvGraphicFramePr>
        <p:xfrm>
          <a:off x="3153730" y="1922062"/>
          <a:ext cx="4187576" cy="3151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Google Shape;1953;p66">
            <a:extLst>
              <a:ext uri="{FF2B5EF4-FFF2-40B4-BE49-F238E27FC236}">
                <a16:creationId xmlns:a16="http://schemas.microsoft.com/office/drawing/2014/main" id="{7010D14D-8C57-63C9-994F-FF285D879DAC}"/>
              </a:ext>
            </a:extLst>
          </p:cNvPr>
          <p:cNvSpPr txBox="1">
            <a:spLocks/>
          </p:cNvSpPr>
          <p:nvPr/>
        </p:nvSpPr>
        <p:spPr>
          <a:xfrm>
            <a:off x="6549319" y="2154349"/>
            <a:ext cx="1942678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pt-BR" sz="1600" dirty="0"/>
              <a:t>De </a:t>
            </a:r>
            <a:r>
              <a:rPr lang="pt-BR" sz="1600" dirty="0">
                <a:solidFill>
                  <a:srgbClr val="C00000"/>
                </a:solidFill>
              </a:rPr>
              <a:t>1.687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A80000"/>
                </a:solidFill>
              </a:rPr>
              <a:t>casos de óbito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C00000"/>
                </a:solidFill>
              </a:rPr>
              <a:t>1.269</a:t>
            </a:r>
            <a:r>
              <a:rPr lang="pt-BR" sz="1600" dirty="0"/>
              <a:t> foram de pessoas não vacinadas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>
            <a:spLocks noGrp="1"/>
          </p:cNvSpPr>
          <p:nvPr>
            <p:ph type="title"/>
          </p:nvPr>
        </p:nvSpPr>
        <p:spPr>
          <a:xfrm>
            <a:off x="1295972" y="874653"/>
            <a:ext cx="6552055" cy="2488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LEVANTAMENTO</a:t>
            </a:r>
            <a:br>
              <a:rPr lang="en" dirty="0"/>
            </a:br>
            <a:r>
              <a:rPr lang="en" dirty="0">
                <a:solidFill>
                  <a:srgbClr val="C961D1"/>
                </a:solidFill>
              </a:rPr>
              <a:t>DE DADOS</a:t>
            </a:r>
            <a:endParaRPr dirty="0">
              <a:solidFill>
                <a:srgbClr val="C96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6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7470" y="329220"/>
            <a:ext cx="5936585" cy="560467"/>
          </a:xfrm>
        </p:spPr>
        <p:txBody>
          <a:bodyPr/>
          <a:lstStyle/>
          <a:p>
            <a:pPr algn="ctr"/>
            <a:r>
              <a:rPr lang="pt-BR" sz="3200" dirty="0"/>
              <a:t>LEVANTAMENTO DE DADOS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960411"/>
              </p:ext>
            </p:extLst>
          </p:nvPr>
        </p:nvGraphicFramePr>
        <p:xfrm>
          <a:off x="1328352" y="1014796"/>
          <a:ext cx="6332838" cy="374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979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7470" y="329220"/>
            <a:ext cx="5936585" cy="560467"/>
          </a:xfrm>
        </p:spPr>
        <p:txBody>
          <a:bodyPr/>
          <a:lstStyle/>
          <a:p>
            <a:pPr algn="ctr"/>
            <a:r>
              <a:rPr lang="pt-BR" sz="3200" dirty="0"/>
              <a:t>LEVANTAMENTO DE DADOS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77683D7-BBDE-0204-D244-069FDC64A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274014"/>
              </p:ext>
            </p:extLst>
          </p:nvPr>
        </p:nvGraphicFramePr>
        <p:xfrm>
          <a:off x="1524000" y="88968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905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7470" y="329220"/>
            <a:ext cx="5936585" cy="560467"/>
          </a:xfrm>
        </p:spPr>
        <p:txBody>
          <a:bodyPr/>
          <a:lstStyle/>
          <a:p>
            <a:pPr algn="ctr"/>
            <a:r>
              <a:rPr lang="pt-BR" sz="3200" dirty="0"/>
              <a:t>LEVANTAMENTO DE DADOS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/>
        </p:nvGraphicFramePr>
        <p:xfrm>
          <a:off x="1563130" y="1027153"/>
          <a:ext cx="5776782" cy="3371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E152BA4-9B9A-3191-1FE3-CBC852C2D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438318"/>
              </p:ext>
            </p:extLst>
          </p:nvPr>
        </p:nvGraphicFramePr>
        <p:xfrm>
          <a:off x="1570530" y="88968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812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7470" y="329220"/>
            <a:ext cx="5936585" cy="560467"/>
          </a:xfrm>
        </p:spPr>
        <p:txBody>
          <a:bodyPr/>
          <a:lstStyle/>
          <a:p>
            <a:pPr algn="ctr"/>
            <a:r>
              <a:rPr lang="pt-BR" sz="3200" dirty="0"/>
              <a:t>LEVANTAMENTO DE DADOS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197273"/>
              </p:ext>
            </p:extLst>
          </p:nvPr>
        </p:nvGraphicFramePr>
        <p:xfrm>
          <a:off x="1587844" y="1027153"/>
          <a:ext cx="5776782" cy="3371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1292"/>
              </p:ext>
            </p:extLst>
          </p:nvPr>
        </p:nvGraphicFramePr>
        <p:xfrm>
          <a:off x="2051221" y="1181614"/>
          <a:ext cx="5251623" cy="342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D5E92FD6-C47B-DF64-5184-A83B823A8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145756"/>
              </p:ext>
            </p:extLst>
          </p:nvPr>
        </p:nvGraphicFramePr>
        <p:xfrm>
          <a:off x="1524000" y="76531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51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7470" y="329220"/>
            <a:ext cx="5936585" cy="560467"/>
          </a:xfrm>
        </p:spPr>
        <p:txBody>
          <a:bodyPr/>
          <a:lstStyle/>
          <a:p>
            <a:pPr algn="ctr"/>
            <a:r>
              <a:rPr lang="pt-BR" sz="3200" dirty="0"/>
              <a:t>LEVANTAMENTO DE DADOS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218011"/>
              </p:ext>
            </p:extLst>
          </p:nvPr>
        </p:nvGraphicFramePr>
        <p:xfrm>
          <a:off x="1587844" y="1027153"/>
          <a:ext cx="5776782" cy="3371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728393"/>
              </p:ext>
            </p:extLst>
          </p:nvPr>
        </p:nvGraphicFramePr>
        <p:xfrm>
          <a:off x="2051221" y="1181614"/>
          <a:ext cx="5251623" cy="342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tângulo 2"/>
          <p:cNvSpPr/>
          <p:nvPr/>
        </p:nvSpPr>
        <p:spPr>
          <a:xfrm>
            <a:off x="1865867" y="969448"/>
            <a:ext cx="504155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160" b="1" i="0" u="none" strike="noStrike" kern="1200" baseline="0">
                <a:solidFill>
                  <a:srgbClr val="6460D2"/>
                </a:solidFill>
                <a:latin typeface="+mn-lt"/>
                <a:ea typeface="+mn-ea"/>
                <a:cs typeface="+mn-cs"/>
              </a:defRPr>
            </a:pPr>
            <a:r>
              <a:rPr lang="pt-BR" b="1" kern="1200" dirty="0">
                <a:solidFill>
                  <a:srgbClr val="6460D2"/>
                </a:solidFill>
                <a:latin typeface="+mn-lt"/>
              </a:rPr>
              <a:t>Por que a vacina da gripe precisa ser reaplicada anualmente?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464487"/>
              </p:ext>
            </p:extLst>
          </p:nvPr>
        </p:nvGraphicFramePr>
        <p:xfrm>
          <a:off x="2131541" y="1729388"/>
          <a:ext cx="4683210" cy="2832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1654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9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POSSÍVEIS SOLUÇÕES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1" name="Google Shape;1201;p49"/>
          <p:cNvSpPr txBox="1">
            <a:spLocks noGrp="1"/>
          </p:cNvSpPr>
          <p:nvPr>
            <p:ph type="title"/>
          </p:nvPr>
        </p:nvSpPr>
        <p:spPr>
          <a:xfrm>
            <a:off x="2035136" y="1272209"/>
            <a:ext cx="2099542" cy="15251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+mn-lt"/>
              </a:rPr>
              <a:t>B</a:t>
            </a:r>
            <a:r>
              <a:rPr lang="en" sz="1800" dirty="0">
                <a:latin typeface="+mn-lt"/>
              </a:rPr>
              <a:t>uscar a </a:t>
            </a:r>
            <a:r>
              <a:rPr lang="en" sz="1800" dirty="0">
                <a:solidFill>
                  <a:srgbClr val="FF579C"/>
                </a:solidFill>
                <a:latin typeface="+mn-lt"/>
              </a:rPr>
              <a:t>normalização</a:t>
            </a:r>
            <a:r>
              <a:rPr lang="en" sz="1800" dirty="0">
                <a:latin typeface="+mn-lt"/>
              </a:rPr>
              <a:t> dos efeitos colaterais de cada vacina.</a:t>
            </a:r>
            <a:endParaRPr sz="1800" dirty="0">
              <a:latin typeface="+mn-lt"/>
            </a:endParaRPr>
          </a:p>
        </p:txBody>
      </p:sp>
      <p:sp>
        <p:nvSpPr>
          <p:cNvPr id="1203" name="Google Shape;1203;p49"/>
          <p:cNvSpPr txBox="1">
            <a:spLocks noGrp="1"/>
          </p:cNvSpPr>
          <p:nvPr>
            <p:ph type="title" idx="2"/>
          </p:nvPr>
        </p:nvSpPr>
        <p:spPr>
          <a:xfrm>
            <a:off x="5609629" y="1081376"/>
            <a:ext cx="2673621" cy="1867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579C"/>
                </a:solidFill>
                <a:latin typeface="+mn-lt"/>
              </a:rPr>
              <a:t>E</a:t>
            </a:r>
            <a:r>
              <a:rPr lang="en" sz="1800" dirty="0">
                <a:solidFill>
                  <a:srgbClr val="FF579C"/>
                </a:solidFill>
                <a:latin typeface="+mn-lt"/>
              </a:rPr>
              <a:t>xplicar </a:t>
            </a:r>
            <a:r>
              <a:rPr lang="en" sz="1800" dirty="0">
                <a:latin typeface="+mn-lt"/>
              </a:rPr>
              <a:t>casos específicos de resultados indesejados da vacina e como ocorreram.</a:t>
            </a:r>
            <a:endParaRPr sz="1800" dirty="0">
              <a:latin typeface="+mn-lt"/>
            </a:endParaRPr>
          </a:p>
        </p:txBody>
      </p:sp>
      <p:sp>
        <p:nvSpPr>
          <p:cNvPr id="1205" name="Google Shape;1205;p49"/>
          <p:cNvSpPr txBox="1">
            <a:spLocks noGrp="1"/>
          </p:cNvSpPr>
          <p:nvPr>
            <p:ph type="title" idx="4"/>
          </p:nvPr>
        </p:nvSpPr>
        <p:spPr>
          <a:xfrm>
            <a:off x="2042758" y="2980232"/>
            <a:ext cx="2231081" cy="1588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579C"/>
                </a:solidFill>
                <a:latin typeface="+mn-lt"/>
              </a:rPr>
              <a:t>C</a:t>
            </a:r>
            <a:r>
              <a:rPr lang="en" sz="1800" dirty="0">
                <a:solidFill>
                  <a:srgbClr val="FF579C"/>
                </a:solidFill>
                <a:latin typeface="+mn-lt"/>
              </a:rPr>
              <a:t>ombater informações falsas </a:t>
            </a:r>
            <a:r>
              <a:rPr lang="en" sz="1800" dirty="0">
                <a:latin typeface="+mn-lt"/>
              </a:rPr>
              <a:t>disseminadas pela mídia.</a:t>
            </a:r>
            <a:endParaRPr sz="1800" dirty="0">
              <a:latin typeface="+mn-lt"/>
            </a:endParaRPr>
          </a:p>
        </p:txBody>
      </p:sp>
      <p:sp>
        <p:nvSpPr>
          <p:cNvPr id="1207" name="Google Shape;1207;p49"/>
          <p:cNvSpPr txBox="1">
            <a:spLocks noGrp="1"/>
          </p:cNvSpPr>
          <p:nvPr>
            <p:ph type="title" idx="6"/>
          </p:nvPr>
        </p:nvSpPr>
        <p:spPr>
          <a:xfrm>
            <a:off x="5639691" y="3108189"/>
            <a:ext cx="2208640" cy="1269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579C"/>
                </a:solidFill>
                <a:latin typeface="+mn-lt"/>
              </a:rPr>
              <a:t>I</a:t>
            </a:r>
            <a:r>
              <a:rPr lang="en" sz="1800" dirty="0">
                <a:solidFill>
                  <a:srgbClr val="FF579C"/>
                </a:solidFill>
                <a:latin typeface="+mn-lt"/>
              </a:rPr>
              <a:t>ncentivar </a:t>
            </a:r>
            <a:r>
              <a:rPr lang="en" sz="1800" dirty="0">
                <a:latin typeface="+mn-lt"/>
              </a:rPr>
              <a:t>a responsabilidade social de cada pessoa.</a:t>
            </a:r>
            <a:endParaRPr sz="1800" dirty="0">
              <a:latin typeface="+mn-lt"/>
            </a:endParaRPr>
          </a:p>
        </p:txBody>
      </p:sp>
      <p:sp>
        <p:nvSpPr>
          <p:cNvPr id="11" name="Google Shape;567;p43">
            <a:extLst>
              <a:ext uri="{FF2B5EF4-FFF2-40B4-BE49-F238E27FC236}">
                <a16:creationId xmlns:a16="http://schemas.microsoft.com/office/drawing/2014/main" id="{A7F6A104-5052-4945-479D-01756C7E1EEE}"/>
              </a:ext>
            </a:extLst>
          </p:cNvPr>
          <p:cNvSpPr/>
          <p:nvPr/>
        </p:nvSpPr>
        <p:spPr>
          <a:xfrm>
            <a:off x="1195605" y="1791140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68;p43">
            <a:extLst>
              <a:ext uri="{FF2B5EF4-FFF2-40B4-BE49-F238E27FC236}">
                <a16:creationId xmlns:a16="http://schemas.microsoft.com/office/drawing/2014/main" id="{D1EDB5FC-4E37-8BD0-2D8F-A252D5687D8A}"/>
              </a:ext>
            </a:extLst>
          </p:cNvPr>
          <p:cNvSpPr txBox="1">
            <a:spLocks/>
          </p:cNvSpPr>
          <p:nvPr/>
        </p:nvSpPr>
        <p:spPr>
          <a:xfrm>
            <a:off x="1207764" y="1952590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"/>
              <a:t>1</a:t>
            </a:r>
            <a:endParaRPr lang="en" dirty="0"/>
          </a:p>
        </p:txBody>
      </p:sp>
      <p:sp>
        <p:nvSpPr>
          <p:cNvPr id="14" name="Google Shape;567;p43">
            <a:extLst>
              <a:ext uri="{FF2B5EF4-FFF2-40B4-BE49-F238E27FC236}">
                <a16:creationId xmlns:a16="http://schemas.microsoft.com/office/drawing/2014/main" id="{8577C1F7-8C9A-A5CA-BC6E-6C5E1C8FBD38}"/>
              </a:ext>
            </a:extLst>
          </p:cNvPr>
          <p:cNvSpPr/>
          <p:nvPr/>
        </p:nvSpPr>
        <p:spPr>
          <a:xfrm>
            <a:off x="1195605" y="3311162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68;p43">
            <a:extLst>
              <a:ext uri="{FF2B5EF4-FFF2-40B4-BE49-F238E27FC236}">
                <a16:creationId xmlns:a16="http://schemas.microsoft.com/office/drawing/2014/main" id="{2BE87BB3-C2EE-9EDC-440D-7EEA8515EAA2}"/>
              </a:ext>
            </a:extLst>
          </p:cNvPr>
          <p:cNvSpPr txBox="1">
            <a:spLocks/>
          </p:cNvSpPr>
          <p:nvPr/>
        </p:nvSpPr>
        <p:spPr>
          <a:xfrm>
            <a:off x="1207764" y="3472612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" dirty="0"/>
              <a:t>3</a:t>
            </a:r>
          </a:p>
        </p:txBody>
      </p:sp>
      <p:sp>
        <p:nvSpPr>
          <p:cNvPr id="16" name="Google Shape;567;p43">
            <a:extLst>
              <a:ext uri="{FF2B5EF4-FFF2-40B4-BE49-F238E27FC236}">
                <a16:creationId xmlns:a16="http://schemas.microsoft.com/office/drawing/2014/main" id="{176EBB9C-811B-B5F3-C141-83AAB063C0D8}"/>
              </a:ext>
            </a:extLst>
          </p:cNvPr>
          <p:cNvSpPr/>
          <p:nvPr/>
        </p:nvSpPr>
        <p:spPr>
          <a:xfrm>
            <a:off x="4725230" y="1791140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68;p43">
            <a:extLst>
              <a:ext uri="{FF2B5EF4-FFF2-40B4-BE49-F238E27FC236}">
                <a16:creationId xmlns:a16="http://schemas.microsoft.com/office/drawing/2014/main" id="{B215B88F-1248-A61D-9E1E-CA7418EA817E}"/>
              </a:ext>
            </a:extLst>
          </p:cNvPr>
          <p:cNvSpPr txBox="1">
            <a:spLocks/>
          </p:cNvSpPr>
          <p:nvPr/>
        </p:nvSpPr>
        <p:spPr>
          <a:xfrm>
            <a:off x="4737389" y="1952590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" dirty="0"/>
              <a:t>2</a:t>
            </a:r>
          </a:p>
        </p:txBody>
      </p:sp>
      <p:sp>
        <p:nvSpPr>
          <p:cNvPr id="18" name="Google Shape;567;p43">
            <a:extLst>
              <a:ext uri="{FF2B5EF4-FFF2-40B4-BE49-F238E27FC236}">
                <a16:creationId xmlns:a16="http://schemas.microsoft.com/office/drawing/2014/main" id="{E3251EC7-5362-59DA-BB77-22934DF89959}"/>
              </a:ext>
            </a:extLst>
          </p:cNvPr>
          <p:cNvSpPr/>
          <p:nvPr/>
        </p:nvSpPr>
        <p:spPr>
          <a:xfrm>
            <a:off x="4725230" y="3311162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68;p43">
            <a:extLst>
              <a:ext uri="{FF2B5EF4-FFF2-40B4-BE49-F238E27FC236}">
                <a16:creationId xmlns:a16="http://schemas.microsoft.com/office/drawing/2014/main" id="{5C6F387E-9293-E5C7-327E-57F941CFF14C}"/>
              </a:ext>
            </a:extLst>
          </p:cNvPr>
          <p:cNvSpPr txBox="1">
            <a:spLocks/>
          </p:cNvSpPr>
          <p:nvPr/>
        </p:nvSpPr>
        <p:spPr>
          <a:xfrm>
            <a:off x="4737389" y="3472612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" dirty="0"/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EE70E-CCED-6735-7BEB-03993293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09" y="373380"/>
            <a:ext cx="4767012" cy="1599762"/>
          </a:xfrm>
        </p:spPr>
        <p:txBody>
          <a:bodyPr/>
          <a:lstStyle/>
          <a:p>
            <a:r>
              <a:rPr lang="pt-BR" dirty="0"/>
              <a:t>Referências bibliográficas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CA1D3F-E019-FD28-EBC7-23D98B3464B1}"/>
              </a:ext>
            </a:extLst>
          </p:cNvPr>
          <p:cNvSpPr txBox="1"/>
          <p:nvPr/>
        </p:nvSpPr>
        <p:spPr>
          <a:xfrm>
            <a:off x="1101053" y="2179987"/>
            <a:ext cx="710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</a:rPr>
              <a:t>“Movimento </a:t>
            </a:r>
            <a:r>
              <a:rPr lang="pt-BR" dirty="0" err="1">
                <a:solidFill>
                  <a:schemeClr val="accent3"/>
                </a:solidFill>
                <a:latin typeface="arial" panose="020B0604020202020204" pitchFamily="34" charset="0"/>
              </a:rPr>
              <a:t>antivacina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</a:rPr>
              <a:t> no </a:t>
            </a:r>
            <a:r>
              <a:rPr lang="pt-BR" dirty="0" err="1">
                <a:solidFill>
                  <a:schemeClr val="accent3"/>
                </a:solidFill>
                <a:latin typeface="arial" panose="020B0604020202020204" pitchFamily="34" charset="0"/>
              </a:rPr>
              <a:t>Brasill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</a:rPr>
              <a:t>”  url: “</a:t>
            </a:r>
            <a:r>
              <a:rPr lang="pt-BR" dirty="0">
                <a:solidFill>
                  <a:schemeClr val="accent3"/>
                </a:solidFill>
              </a:rPr>
              <a:t>https://ufcspa.edu.br/noticias/34-meu-perfil/imprensa/noticias/810-movimento-antivacina”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D15981-C616-9B83-367A-90F928C19638}"/>
              </a:ext>
            </a:extLst>
          </p:cNvPr>
          <p:cNvSpPr txBox="1"/>
          <p:nvPr/>
        </p:nvSpPr>
        <p:spPr>
          <a:xfrm>
            <a:off x="1101053" y="2711158"/>
            <a:ext cx="7104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“Não vacinados representam 75% das mortes por Covid-19” url: “https://butantan.gov.br/noticias/nao-vacinados-representam-75-das-mortes-por-covid-19-diz-estudo-brasileiro”</a:t>
            </a:r>
            <a:endParaRPr lang="pt-BR" b="0" i="0" u="none" strike="noStrike" dirty="0">
              <a:solidFill>
                <a:schemeClr val="accent3"/>
              </a:solidFill>
              <a:effectLst/>
              <a:latin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FAB359-8EDA-4023-E97E-B8DF6CE7BD8D}"/>
              </a:ext>
            </a:extLst>
          </p:cNvPr>
          <p:cNvSpPr txBox="1"/>
          <p:nvPr/>
        </p:nvSpPr>
        <p:spPr>
          <a:xfrm>
            <a:off x="1101052" y="3441871"/>
            <a:ext cx="7104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</a:rPr>
              <a:t>“</a:t>
            </a:r>
            <a:r>
              <a:rPr lang="pt-BR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Como é o cronograma de vacinação previsto pelo Ministério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</a:rPr>
              <a:t>”  url: “</a:t>
            </a:r>
            <a:r>
              <a:rPr lang="pt-BR" dirty="0">
                <a:solidFill>
                  <a:schemeClr val="accent3"/>
                </a:solidFill>
              </a:rPr>
              <a:t>https://noticias.uol.com.br/</a:t>
            </a:r>
            <a:r>
              <a:rPr lang="pt-BR" dirty="0" err="1">
                <a:solidFill>
                  <a:schemeClr val="accent3"/>
                </a:solidFill>
              </a:rPr>
              <a:t>saude</a:t>
            </a:r>
            <a:r>
              <a:rPr lang="pt-BR" dirty="0">
                <a:solidFill>
                  <a:schemeClr val="accent3"/>
                </a:solidFill>
              </a:rPr>
              <a:t>/ultimas-noticias/</a:t>
            </a:r>
            <a:r>
              <a:rPr lang="pt-BR" dirty="0" err="1">
                <a:solidFill>
                  <a:schemeClr val="accent3"/>
                </a:solidFill>
              </a:rPr>
              <a:t>redacao</a:t>
            </a:r>
            <a:r>
              <a:rPr lang="pt-BR" dirty="0">
                <a:solidFill>
                  <a:schemeClr val="accent3"/>
                </a:solidFill>
              </a:rPr>
              <a:t>/2021/01/10/entenda-o-cronograma-de-vacinacao-previsto-pelo-ministerio-da-saude.htm”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39B4AE-045A-2E7E-14C1-79F9E1941788}"/>
              </a:ext>
            </a:extLst>
          </p:cNvPr>
          <p:cNvSpPr txBox="1"/>
          <p:nvPr/>
        </p:nvSpPr>
        <p:spPr>
          <a:xfrm>
            <a:off x="1101052" y="4188486"/>
            <a:ext cx="7104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pt-BR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lang="pt-BR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pt-BR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pt-BR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pt-BR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url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</a:rPr>
              <a:t>: 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“https://openai.com/</a:t>
            </a:r>
            <a:r>
              <a:rPr lang="pt-BR" dirty="0" err="1">
                <a:solidFill>
                  <a:schemeClr val="accent3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endParaRPr lang="pt-BR" b="0" i="0" u="none" strike="noStrike" dirty="0">
              <a:solidFill>
                <a:schemeClr val="accent3"/>
              </a:solidFill>
              <a:effectLst/>
              <a:latin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0BFAAE4-A3DE-9CEC-1D20-7589BBC3B6EC}"/>
              </a:ext>
            </a:extLst>
          </p:cNvPr>
          <p:cNvSpPr txBox="1">
            <a:spLocks/>
          </p:cNvSpPr>
          <p:nvPr/>
        </p:nvSpPr>
        <p:spPr>
          <a:xfrm>
            <a:off x="4306752" y="4496263"/>
            <a:ext cx="2782040" cy="7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ubik"/>
              <a:buNone/>
              <a:defRPr sz="4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pt-BR" sz="1400" dirty="0"/>
              <a:t>Data de acesso: 28/08/2023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52"/>
          <p:cNvGrpSpPr/>
          <p:nvPr/>
        </p:nvGrpSpPr>
        <p:grpSpPr>
          <a:xfrm>
            <a:off x="40789" y="2351582"/>
            <a:ext cx="2442796" cy="2791918"/>
            <a:chOff x="121500" y="1391425"/>
            <a:chExt cx="3526591" cy="3827467"/>
          </a:xfrm>
        </p:grpSpPr>
        <p:sp>
          <p:nvSpPr>
            <p:cNvPr id="1398" name="Google Shape;1398;p52"/>
            <p:cNvSpPr/>
            <p:nvPr/>
          </p:nvSpPr>
          <p:spPr>
            <a:xfrm>
              <a:off x="866604" y="1773091"/>
              <a:ext cx="1038203" cy="1070397"/>
            </a:xfrm>
            <a:custGeom>
              <a:avLst/>
              <a:gdLst/>
              <a:ahLst/>
              <a:cxnLst/>
              <a:rect l="l" t="t" r="r" b="b"/>
              <a:pathLst>
                <a:path w="23864" h="24604" extrusionOk="0">
                  <a:moveTo>
                    <a:pt x="16709" y="1"/>
                  </a:moveTo>
                  <a:lnTo>
                    <a:pt x="1" y="19986"/>
                  </a:lnTo>
                  <a:lnTo>
                    <a:pt x="321" y="20306"/>
                  </a:lnTo>
                  <a:lnTo>
                    <a:pt x="641" y="20626"/>
                  </a:lnTo>
                  <a:lnTo>
                    <a:pt x="980" y="20906"/>
                  </a:lnTo>
                  <a:lnTo>
                    <a:pt x="1320" y="21206"/>
                  </a:lnTo>
                  <a:lnTo>
                    <a:pt x="1680" y="21465"/>
                  </a:lnTo>
                  <a:lnTo>
                    <a:pt x="2039" y="21725"/>
                  </a:lnTo>
                  <a:lnTo>
                    <a:pt x="2399" y="21985"/>
                  </a:lnTo>
                  <a:lnTo>
                    <a:pt x="2759" y="22225"/>
                  </a:lnTo>
                  <a:lnTo>
                    <a:pt x="3139" y="22465"/>
                  </a:lnTo>
                  <a:lnTo>
                    <a:pt x="3518" y="22684"/>
                  </a:lnTo>
                  <a:lnTo>
                    <a:pt x="3898" y="22884"/>
                  </a:lnTo>
                  <a:lnTo>
                    <a:pt x="4298" y="23084"/>
                  </a:lnTo>
                  <a:lnTo>
                    <a:pt x="4698" y="23264"/>
                  </a:lnTo>
                  <a:lnTo>
                    <a:pt x="5097" y="23444"/>
                  </a:lnTo>
                  <a:lnTo>
                    <a:pt x="5497" y="23604"/>
                  </a:lnTo>
                  <a:lnTo>
                    <a:pt x="5917" y="23744"/>
                  </a:lnTo>
                  <a:lnTo>
                    <a:pt x="6336" y="23884"/>
                  </a:lnTo>
                  <a:lnTo>
                    <a:pt x="6756" y="24024"/>
                  </a:lnTo>
                  <a:lnTo>
                    <a:pt x="7176" y="24123"/>
                  </a:lnTo>
                  <a:lnTo>
                    <a:pt x="7596" y="24223"/>
                  </a:lnTo>
                  <a:lnTo>
                    <a:pt x="8035" y="24323"/>
                  </a:lnTo>
                  <a:lnTo>
                    <a:pt x="8455" y="24403"/>
                  </a:lnTo>
                  <a:lnTo>
                    <a:pt x="8895" y="24463"/>
                  </a:lnTo>
                  <a:lnTo>
                    <a:pt x="9334" y="24523"/>
                  </a:lnTo>
                  <a:lnTo>
                    <a:pt x="9774" y="24563"/>
                  </a:lnTo>
                  <a:lnTo>
                    <a:pt x="10214" y="24583"/>
                  </a:lnTo>
                  <a:lnTo>
                    <a:pt x="10653" y="24603"/>
                  </a:lnTo>
                  <a:lnTo>
                    <a:pt x="11533" y="24603"/>
                  </a:lnTo>
                  <a:lnTo>
                    <a:pt x="11992" y="24583"/>
                  </a:lnTo>
                  <a:lnTo>
                    <a:pt x="12432" y="24543"/>
                  </a:lnTo>
                  <a:lnTo>
                    <a:pt x="12872" y="24483"/>
                  </a:lnTo>
                  <a:lnTo>
                    <a:pt x="13251" y="24443"/>
                  </a:lnTo>
                  <a:lnTo>
                    <a:pt x="13611" y="24383"/>
                  </a:lnTo>
                  <a:lnTo>
                    <a:pt x="13971" y="24283"/>
                  </a:lnTo>
                  <a:lnTo>
                    <a:pt x="14311" y="24183"/>
                  </a:lnTo>
                  <a:lnTo>
                    <a:pt x="14650" y="24024"/>
                  </a:lnTo>
                  <a:lnTo>
                    <a:pt x="14990" y="23864"/>
                  </a:lnTo>
                  <a:lnTo>
                    <a:pt x="15290" y="23664"/>
                  </a:lnTo>
                  <a:lnTo>
                    <a:pt x="15610" y="23464"/>
                  </a:lnTo>
                  <a:lnTo>
                    <a:pt x="15730" y="23324"/>
                  </a:lnTo>
                  <a:lnTo>
                    <a:pt x="15870" y="23184"/>
                  </a:lnTo>
                  <a:lnTo>
                    <a:pt x="15969" y="23044"/>
                  </a:lnTo>
                  <a:lnTo>
                    <a:pt x="16069" y="22884"/>
                  </a:lnTo>
                  <a:lnTo>
                    <a:pt x="16169" y="22724"/>
                  </a:lnTo>
                  <a:lnTo>
                    <a:pt x="16249" y="22545"/>
                  </a:lnTo>
                  <a:lnTo>
                    <a:pt x="16309" y="22385"/>
                  </a:lnTo>
                  <a:lnTo>
                    <a:pt x="16369" y="22205"/>
                  </a:lnTo>
                  <a:lnTo>
                    <a:pt x="16409" y="22025"/>
                  </a:lnTo>
                  <a:lnTo>
                    <a:pt x="16429" y="21845"/>
                  </a:lnTo>
                  <a:lnTo>
                    <a:pt x="16449" y="21665"/>
                  </a:lnTo>
                  <a:lnTo>
                    <a:pt x="16429" y="21485"/>
                  </a:lnTo>
                  <a:lnTo>
                    <a:pt x="16409" y="21305"/>
                  </a:lnTo>
                  <a:lnTo>
                    <a:pt x="16369" y="21126"/>
                  </a:lnTo>
                  <a:lnTo>
                    <a:pt x="16309" y="20966"/>
                  </a:lnTo>
                  <a:lnTo>
                    <a:pt x="16229" y="20806"/>
                  </a:lnTo>
                  <a:lnTo>
                    <a:pt x="17508" y="23184"/>
                  </a:lnTo>
                  <a:lnTo>
                    <a:pt x="17908" y="23204"/>
                  </a:lnTo>
                  <a:lnTo>
                    <a:pt x="18328" y="23204"/>
                  </a:lnTo>
                  <a:lnTo>
                    <a:pt x="18747" y="23184"/>
                  </a:lnTo>
                  <a:lnTo>
                    <a:pt x="19167" y="23144"/>
                  </a:lnTo>
                  <a:lnTo>
                    <a:pt x="19567" y="23084"/>
                  </a:lnTo>
                  <a:lnTo>
                    <a:pt x="19987" y="23024"/>
                  </a:lnTo>
                  <a:lnTo>
                    <a:pt x="20386" y="22964"/>
                  </a:lnTo>
                  <a:lnTo>
                    <a:pt x="20786" y="22864"/>
                  </a:lnTo>
                  <a:lnTo>
                    <a:pt x="21186" y="22764"/>
                  </a:lnTo>
                  <a:lnTo>
                    <a:pt x="21585" y="22645"/>
                  </a:lnTo>
                  <a:lnTo>
                    <a:pt x="21965" y="22525"/>
                  </a:lnTo>
                  <a:lnTo>
                    <a:pt x="22365" y="22365"/>
                  </a:lnTo>
                  <a:lnTo>
                    <a:pt x="22745" y="22225"/>
                  </a:lnTo>
                  <a:lnTo>
                    <a:pt x="23124" y="22045"/>
                  </a:lnTo>
                  <a:lnTo>
                    <a:pt x="23484" y="21865"/>
                  </a:lnTo>
                  <a:lnTo>
                    <a:pt x="23864" y="21665"/>
                  </a:lnTo>
                  <a:lnTo>
                    <a:pt x="23584" y="21625"/>
                  </a:lnTo>
                  <a:lnTo>
                    <a:pt x="23304" y="21565"/>
                  </a:lnTo>
                  <a:lnTo>
                    <a:pt x="23044" y="21485"/>
                  </a:lnTo>
                  <a:lnTo>
                    <a:pt x="22785" y="21385"/>
                  </a:lnTo>
                  <a:lnTo>
                    <a:pt x="22545" y="21265"/>
                  </a:lnTo>
                  <a:lnTo>
                    <a:pt x="22325" y="21106"/>
                  </a:lnTo>
                  <a:lnTo>
                    <a:pt x="22105" y="20946"/>
                  </a:lnTo>
                  <a:lnTo>
                    <a:pt x="21905" y="20766"/>
                  </a:lnTo>
                  <a:lnTo>
                    <a:pt x="21725" y="20566"/>
                  </a:lnTo>
                  <a:lnTo>
                    <a:pt x="21565" y="20366"/>
                  </a:lnTo>
                  <a:lnTo>
                    <a:pt x="21426" y="20126"/>
                  </a:lnTo>
                  <a:lnTo>
                    <a:pt x="21286" y="19886"/>
                  </a:lnTo>
                  <a:lnTo>
                    <a:pt x="21186" y="19647"/>
                  </a:lnTo>
                  <a:lnTo>
                    <a:pt x="21106" y="19387"/>
                  </a:lnTo>
                  <a:lnTo>
                    <a:pt x="21046" y="19107"/>
                  </a:lnTo>
                  <a:lnTo>
                    <a:pt x="21006" y="18827"/>
                  </a:lnTo>
                  <a:lnTo>
                    <a:pt x="21006" y="18527"/>
                  </a:lnTo>
                  <a:lnTo>
                    <a:pt x="21026" y="18228"/>
                  </a:lnTo>
                  <a:lnTo>
                    <a:pt x="21066" y="17948"/>
                  </a:lnTo>
                  <a:lnTo>
                    <a:pt x="21126" y="17648"/>
                  </a:lnTo>
                  <a:lnTo>
                    <a:pt x="21266" y="17049"/>
                  </a:lnTo>
                  <a:lnTo>
                    <a:pt x="21406" y="16449"/>
                  </a:lnTo>
                  <a:lnTo>
                    <a:pt x="21466" y="16169"/>
                  </a:lnTo>
                  <a:lnTo>
                    <a:pt x="21525" y="15869"/>
                  </a:lnTo>
                  <a:lnTo>
                    <a:pt x="21545" y="15590"/>
                  </a:lnTo>
                  <a:lnTo>
                    <a:pt x="21565" y="15310"/>
                  </a:lnTo>
                  <a:lnTo>
                    <a:pt x="21545" y="15030"/>
                  </a:lnTo>
                  <a:lnTo>
                    <a:pt x="21506" y="14750"/>
                  </a:lnTo>
                  <a:lnTo>
                    <a:pt x="21426" y="14490"/>
                  </a:lnTo>
                  <a:lnTo>
                    <a:pt x="21306" y="14231"/>
                  </a:lnTo>
                  <a:lnTo>
                    <a:pt x="21166" y="14031"/>
                  </a:lnTo>
                  <a:lnTo>
                    <a:pt x="21026" y="13831"/>
                  </a:lnTo>
                  <a:lnTo>
                    <a:pt x="20846" y="13671"/>
                  </a:lnTo>
                  <a:lnTo>
                    <a:pt x="20666" y="13511"/>
                  </a:lnTo>
                  <a:lnTo>
                    <a:pt x="20466" y="13351"/>
                  </a:lnTo>
                  <a:lnTo>
                    <a:pt x="20266" y="13211"/>
                  </a:lnTo>
                  <a:lnTo>
                    <a:pt x="19827" y="12951"/>
                  </a:lnTo>
                  <a:lnTo>
                    <a:pt x="19407" y="12672"/>
                  </a:lnTo>
                  <a:lnTo>
                    <a:pt x="19187" y="12532"/>
                  </a:lnTo>
                  <a:lnTo>
                    <a:pt x="18987" y="12392"/>
                  </a:lnTo>
                  <a:lnTo>
                    <a:pt x="18807" y="12232"/>
                  </a:lnTo>
                  <a:lnTo>
                    <a:pt x="18628" y="12052"/>
                  </a:lnTo>
                  <a:lnTo>
                    <a:pt x="18468" y="11852"/>
                  </a:lnTo>
                  <a:lnTo>
                    <a:pt x="18328" y="11652"/>
                  </a:lnTo>
                  <a:lnTo>
                    <a:pt x="18208" y="11433"/>
                  </a:lnTo>
                  <a:lnTo>
                    <a:pt x="18128" y="11213"/>
                  </a:lnTo>
                  <a:lnTo>
                    <a:pt x="18068" y="10973"/>
                  </a:lnTo>
                  <a:lnTo>
                    <a:pt x="18028" y="10733"/>
                  </a:lnTo>
                  <a:lnTo>
                    <a:pt x="18028" y="10493"/>
                  </a:lnTo>
                  <a:lnTo>
                    <a:pt x="18028" y="10253"/>
                  </a:lnTo>
                  <a:lnTo>
                    <a:pt x="18048" y="10014"/>
                  </a:lnTo>
                  <a:lnTo>
                    <a:pt x="18088" y="9754"/>
                  </a:lnTo>
                  <a:lnTo>
                    <a:pt x="18188" y="9254"/>
                  </a:lnTo>
                  <a:lnTo>
                    <a:pt x="18328" y="8754"/>
                  </a:lnTo>
                  <a:lnTo>
                    <a:pt x="18468" y="8255"/>
                  </a:lnTo>
                  <a:lnTo>
                    <a:pt x="18608" y="7755"/>
                  </a:lnTo>
                  <a:lnTo>
                    <a:pt x="18708" y="7236"/>
                  </a:lnTo>
                  <a:lnTo>
                    <a:pt x="18787" y="6716"/>
                  </a:lnTo>
                  <a:lnTo>
                    <a:pt x="18847" y="6196"/>
                  </a:lnTo>
                  <a:lnTo>
                    <a:pt x="18847" y="5677"/>
                  </a:lnTo>
                  <a:lnTo>
                    <a:pt x="18847" y="5177"/>
                  </a:lnTo>
                  <a:lnTo>
                    <a:pt x="18787" y="4657"/>
                  </a:lnTo>
                  <a:lnTo>
                    <a:pt x="18708" y="4158"/>
                  </a:lnTo>
                  <a:lnTo>
                    <a:pt x="18608" y="3658"/>
                  </a:lnTo>
                  <a:lnTo>
                    <a:pt x="18468" y="3158"/>
                  </a:lnTo>
                  <a:lnTo>
                    <a:pt x="18308" y="2659"/>
                  </a:lnTo>
                  <a:lnTo>
                    <a:pt x="18108" y="2199"/>
                  </a:lnTo>
                  <a:lnTo>
                    <a:pt x="17888" y="1719"/>
                  </a:lnTo>
                  <a:lnTo>
                    <a:pt x="17628" y="1280"/>
                  </a:lnTo>
                  <a:lnTo>
                    <a:pt x="17368" y="840"/>
                  </a:lnTo>
                  <a:lnTo>
                    <a:pt x="17049" y="420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866604" y="1773091"/>
              <a:ext cx="1038203" cy="1070397"/>
            </a:xfrm>
            <a:custGeom>
              <a:avLst/>
              <a:gdLst/>
              <a:ahLst/>
              <a:cxnLst/>
              <a:rect l="l" t="t" r="r" b="b"/>
              <a:pathLst>
                <a:path w="23864" h="24604" fill="none" extrusionOk="0">
                  <a:moveTo>
                    <a:pt x="16709" y="1"/>
                  </a:moveTo>
                  <a:lnTo>
                    <a:pt x="16709" y="1"/>
                  </a:lnTo>
                  <a:lnTo>
                    <a:pt x="17049" y="420"/>
                  </a:lnTo>
                  <a:lnTo>
                    <a:pt x="17368" y="840"/>
                  </a:lnTo>
                  <a:lnTo>
                    <a:pt x="17628" y="1280"/>
                  </a:lnTo>
                  <a:lnTo>
                    <a:pt x="17888" y="1719"/>
                  </a:lnTo>
                  <a:lnTo>
                    <a:pt x="18108" y="2199"/>
                  </a:lnTo>
                  <a:lnTo>
                    <a:pt x="18308" y="2659"/>
                  </a:lnTo>
                  <a:lnTo>
                    <a:pt x="18468" y="3158"/>
                  </a:lnTo>
                  <a:lnTo>
                    <a:pt x="18608" y="3658"/>
                  </a:lnTo>
                  <a:lnTo>
                    <a:pt x="18708" y="4158"/>
                  </a:lnTo>
                  <a:lnTo>
                    <a:pt x="18787" y="4657"/>
                  </a:lnTo>
                  <a:lnTo>
                    <a:pt x="18847" y="5177"/>
                  </a:lnTo>
                  <a:lnTo>
                    <a:pt x="18847" y="5677"/>
                  </a:lnTo>
                  <a:lnTo>
                    <a:pt x="18847" y="6196"/>
                  </a:lnTo>
                  <a:lnTo>
                    <a:pt x="18787" y="6716"/>
                  </a:lnTo>
                  <a:lnTo>
                    <a:pt x="18708" y="7236"/>
                  </a:lnTo>
                  <a:lnTo>
                    <a:pt x="18608" y="7755"/>
                  </a:lnTo>
                  <a:lnTo>
                    <a:pt x="18608" y="7755"/>
                  </a:lnTo>
                  <a:lnTo>
                    <a:pt x="18468" y="8255"/>
                  </a:lnTo>
                  <a:lnTo>
                    <a:pt x="18328" y="8754"/>
                  </a:lnTo>
                  <a:lnTo>
                    <a:pt x="18188" y="9254"/>
                  </a:lnTo>
                  <a:lnTo>
                    <a:pt x="18088" y="9754"/>
                  </a:lnTo>
                  <a:lnTo>
                    <a:pt x="18048" y="10014"/>
                  </a:lnTo>
                  <a:lnTo>
                    <a:pt x="18028" y="10253"/>
                  </a:lnTo>
                  <a:lnTo>
                    <a:pt x="18028" y="10493"/>
                  </a:lnTo>
                  <a:lnTo>
                    <a:pt x="18028" y="10733"/>
                  </a:lnTo>
                  <a:lnTo>
                    <a:pt x="18068" y="10973"/>
                  </a:lnTo>
                  <a:lnTo>
                    <a:pt x="18128" y="11213"/>
                  </a:lnTo>
                  <a:lnTo>
                    <a:pt x="18208" y="11433"/>
                  </a:lnTo>
                  <a:lnTo>
                    <a:pt x="18328" y="11652"/>
                  </a:lnTo>
                  <a:lnTo>
                    <a:pt x="18328" y="11652"/>
                  </a:lnTo>
                  <a:lnTo>
                    <a:pt x="18468" y="11852"/>
                  </a:lnTo>
                  <a:lnTo>
                    <a:pt x="18628" y="12052"/>
                  </a:lnTo>
                  <a:lnTo>
                    <a:pt x="18807" y="12232"/>
                  </a:lnTo>
                  <a:lnTo>
                    <a:pt x="18987" y="12392"/>
                  </a:lnTo>
                  <a:lnTo>
                    <a:pt x="19187" y="12532"/>
                  </a:lnTo>
                  <a:lnTo>
                    <a:pt x="19407" y="12672"/>
                  </a:lnTo>
                  <a:lnTo>
                    <a:pt x="19827" y="12951"/>
                  </a:lnTo>
                  <a:lnTo>
                    <a:pt x="20266" y="13211"/>
                  </a:lnTo>
                  <a:lnTo>
                    <a:pt x="20466" y="13351"/>
                  </a:lnTo>
                  <a:lnTo>
                    <a:pt x="20666" y="13511"/>
                  </a:lnTo>
                  <a:lnTo>
                    <a:pt x="20846" y="13671"/>
                  </a:lnTo>
                  <a:lnTo>
                    <a:pt x="21026" y="13831"/>
                  </a:lnTo>
                  <a:lnTo>
                    <a:pt x="21166" y="14031"/>
                  </a:lnTo>
                  <a:lnTo>
                    <a:pt x="21306" y="14231"/>
                  </a:lnTo>
                  <a:lnTo>
                    <a:pt x="21306" y="14231"/>
                  </a:lnTo>
                  <a:lnTo>
                    <a:pt x="21426" y="14490"/>
                  </a:lnTo>
                  <a:lnTo>
                    <a:pt x="21506" y="14750"/>
                  </a:lnTo>
                  <a:lnTo>
                    <a:pt x="21545" y="15030"/>
                  </a:lnTo>
                  <a:lnTo>
                    <a:pt x="21565" y="15310"/>
                  </a:lnTo>
                  <a:lnTo>
                    <a:pt x="21545" y="15590"/>
                  </a:lnTo>
                  <a:lnTo>
                    <a:pt x="21525" y="15869"/>
                  </a:lnTo>
                  <a:lnTo>
                    <a:pt x="21466" y="16169"/>
                  </a:lnTo>
                  <a:lnTo>
                    <a:pt x="21406" y="16449"/>
                  </a:lnTo>
                  <a:lnTo>
                    <a:pt x="21266" y="17049"/>
                  </a:lnTo>
                  <a:lnTo>
                    <a:pt x="21126" y="17648"/>
                  </a:lnTo>
                  <a:lnTo>
                    <a:pt x="21066" y="17948"/>
                  </a:lnTo>
                  <a:lnTo>
                    <a:pt x="21026" y="18228"/>
                  </a:lnTo>
                  <a:lnTo>
                    <a:pt x="21006" y="18527"/>
                  </a:lnTo>
                  <a:lnTo>
                    <a:pt x="21006" y="18827"/>
                  </a:lnTo>
                  <a:lnTo>
                    <a:pt x="21006" y="18827"/>
                  </a:lnTo>
                  <a:lnTo>
                    <a:pt x="21046" y="19107"/>
                  </a:lnTo>
                  <a:lnTo>
                    <a:pt x="21106" y="19387"/>
                  </a:lnTo>
                  <a:lnTo>
                    <a:pt x="21186" y="19647"/>
                  </a:lnTo>
                  <a:lnTo>
                    <a:pt x="21286" y="19886"/>
                  </a:lnTo>
                  <a:lnTo>
                    <a:pt x="21426" y="20126"/>
                  </a:lnTo>
                  <a:lnTo>
                    <a:pt x="21565" y="20366"/>
                  </a:lnTo>
                  <a:lnTo>
                    <a:pt x="21725" y="20566"/>
                  </a:lnTo>
                  <a:lnTo>
                    <a:pt x="21905" y="20766"/>
                  </a:lnTo>
                  <a:lnTo>
                    <a:pt x="22105" y="20946"/>
                  </a:lnTo>
                  <a:lnTo>
                    <a:pt x="22325" y="21106"/>
                  </a:lnTo>
                  <a:lnTo>
                    <a:pt x="22545" y="21265"/>
                  </a:lnTo>
                  <a:lnTo>
                    <a:pt x="22785" y="21385"/>
                  </a:lnTo>
                  <a:lnTo>
                    <a:pt x="23044" y="21485"/>
                  </a:lnTo>
                  <a:lnTo>
                    <a:pt x="23304" y="21565"/>
                  </a:lnTo>
                  <a:lnTo>
                    <a:pt x="23584" y="21625"/>
                  </a:lnTo>
                  <a:lnTo>
                    <a:pt x="23864" y="21665"/>
                  </a:lnTo>
                  <a:lnTo>
                    <a:pt x="23864" y="21665"/>
                  </a:lnTo>
                  <a:lnTo>
                    <a:pt x="23484" y="21865"/>
                  </a:lnTo>
                  <a:lnTo>
                    <a:pt x="23124" y="22045"/>
                  </a:lnTo>
                  <a:lnTo>
                    <a:pt x="22745" y="22225"/>
                  </a:lnTo>
                  <a:lnTo>
                    <a:pt x="22365" y="22365"/>
                  </a:lnTo>
                  <a:lnTo>
                    <a:pt x="21965" y="22525"/>
                  </a:lnTo>
                  <a:lnTo>
                    <a:pt x="21585" y="22645"/>
                  </a:lnTo>
                  <a:lnTo>
                    <a:pt x="21186" y="22764"/>
                  </a:lnTo>
                  <a:lnTo>
                    <a:pt x="20786" y="22864"/>
                  </a:lnTo>
                  <a:lnTo>
                    <a:pt x="20386" y="22964"/>
                  </a:lnTo>
                  <a:lnTo>
                    <a:pt x="19987" y="23024"/>
                  </a:lnTo>
                  <a:lnTo>
                    <a:pt x="19567" y="23084"/>
                  </a:lnTo>
                  <a:lnTo>
                    <a:pt x="19167" y="23144"/>
                  </a:lnTo>
                  <a:lnTo>
                    <a:pt x="18747" y="23184"/>
                  </a:lnTo>
                  <a:lnTo>
                    <a:pt x="18328" y="23204"/>
                  </a:lnTo>
                  <a:lnTo>
                    <a:pt x="17908" y="23204"/>
                  </a:lnTo>
                  <a:lnTo>
                    <a:pt x="17508" y="23184"/>
                  </a:lnTo>
                  <a:lnTo>
                    <a:pt x="16229" y="20806"/>
                  </a:lnTo>
                  <a:lnTo>
                    <a:pt x="16229" y="20806"/>
                  </a:lnTo>
                  <a:lnTo>
                    <a:pt x="16309" y="20966"/>
                  </a:lnTo>
                  <a:lnTo>
                    <a:pt x="16369" y="21126"/>
                  </a:lnTo>
                  <a:lnTo>
                    <a:pt x="16409" y="21305"/>
                  </a:lnTo>
                  <a:lnTo>
                    <a:pt x="16429" y="21485"/>
                  </a:lnTo>
                  <a:lnTo>
                    <a:pt x="16449" y="21665"/>
                  </a:lnTo>
                  <a:lnTo>
                    <a:pt x="16429" y="21845"/>
                  </a:lnTo>
                  <a:lnTo>
                    <a:pt x="16409" y="22025"/>
                  </a:lnTo>
                  <a:lnTo>
                    <a:pt x="16369" y="22205"/>
                  </a:lnTo>
                  <a:lnTo>
                    <a:pt x="16309" y="22385"/>
                  </a:lnTo>
                  <a:lnTo>
                    <a:pt x="16249" y="22545"/>
                  </a:lnTo>
                  <a:lnTo>
                    <a:pt x="16169" y="22724"/>
                  </a:lnTo>
                  <a:lnTo>
                    <a:pt x="16069" y="22884"/>
                  </a:lnTo>
                  <a:lnTo>
                    <a:pt x="15969" y="23044"/>
                  </a:lnTo>
                  <a:lnTo>
                    <a:pt x="15870" y="23184"/>
                  </a:lnTo>
                  <a:lnTo>
                    <a:pt x="15730" y="23324"/>
                  </a:lnTo>
                  <a:lnTo>
                    <a:pt x="15610" y="23464"/>
                  </a:lnTo>
                  <a:lnTo>
                    <a:pt x="15610" y="23464"/>
                  </a:lnTo>
                  <a:lnTo>
                    <a:pt x="15290" y="23664"/>
                  </a:lnTo>
                  <a:lnTo>
                    <a:pt x="14990" y="23864"/>
                  </a:lnTo>
                  <a:lnTo>
                    <a:pt x="14650" y="24024"/>
                  </a:lnTo>
                  <a:lnTo>
                    <a:pt x="14311" y="24183"/>
                  </a:lnTo>
                  <a:lnTo>
                    <a:pt x="13971" y="24283"/>
                  </a:lnTo>
                  <a:lnTo>
                    <a:pt x="13611" y="24383"/>
                  </a:lnTo>
                  <a:lnTo>
                    <a:pt x="13251" y="24443"/>
                  </a:lnTo>
                  <a:lnTo>
                    <a:pt x="12872" y="24483"/>
                  </a:lnTo>
                  <a:lnTo>
                    <a:pt x="12872" y="24483"/>
                  </a:lnTo>
                  <a:lnTo>
                    <a:pt x="12432" y="24543"/>
                  </a:lnTo>
                  <a:lnTo>
                    <a:pt x="11992" y="24583"/>
                  </a:lnTo>
                  <a:lnTo>
                    <a:pt x="11533" y="24603"/>
                  </a:lnTo>
                  <a:lnTo>
                    <a:pt x="11093" y="24603"/>
                  </a:lnTo>
                  <a:lnTo>
                    <a:pt x="10653" y="24603"/>
                  </a:lnTo>
                  <a:lnTo>
                    <a:pt x="10214" y="24583"/>
                  </a:lnTo>
                  <a:lnTo>
                    <a:pt x="9774" y="24563"/>
                  </a:lnTo>
                  <a:lnTo>
                    <a:pt x="9334" y="24523"/>
                  </a:lnTo>
                  <a:lnTo>
                    <a:pt x="8895" y="24463"/>
                  </a:lnTo>
                  <a:lnTo>
                    <a:pt x="8455" y="24403"/>
                  </a:lnTo>
                  <a:lnTo>
                    <a:pt x="8035" y="24323"/>
                  </a:lnTo>
                  <a:lnTo>
                    <a:pt x="7596" y="24223"/>
                  </a:lnTo>
                  <a:lnTo>
                    <a:pt x="7176" y="24123"/>
                  </a:lnTo>
                  <a:lnTo>
                    <a:pt x="6756" y="24024"/>
                  </a:lnTo>
                  <a:lnTo>
                    <a:pt x="6336" y="23884"/>
                  </a:lnTo>
                  <a:lnTo>
                    <a:pt x="5917" y="23744"/>
                  </a:lnTo>
                  <a:lnTo>
                    <a:pt x="5497" y="23604"/>
                  </a:lnTo>
                  <a:lnTo>
                    <a:pt x="5097" y="23444"/>
                  </a:lnTo>
                  <a:lnTo>
                    <a:pt x="4698" y="23264"/>
                  </a:lnTo>
                  <a:lnTo>
                    <a:pt x="4298" y="23084"/>
                  </a:lnTo>
                  <a:lnTo>
                    <a:pt x="3898" y="22884"/>
                  </a:lnTo>
                  <a:lnTo>
                    <a:pt x="3518" y="22684"/>
                  </a:lnTo>
                  <a:lnTo>
                    <a:pt x="3139" y="22465"/>
                  </a:lnTo>
                  <a:lnTo>
                    <a:pt x="2759" y="22225"/>
                  </a:lnTo>
                  <a:lnTo>
                    <a:pt x="2399" y="21985"/>
                  </a:lnTo>
                  <a:lnTo>
                    <a:pt x="2039" y="21725"/>
                  </a:lnTo>
                  <a:lnTo>
                    <a:pt x="1680" y="21465"/>
                  </a:lnTo>
                  <a:lnTo>
                    <a:pt x="1320" y="21206"/>
                  </a:lnTo>
                  <a:lnTo>
                    <a:pt x="980" y="20906"/>
                  </a:lnTo>
                  <a:lnTo>
                    <a:pt x="641" y="20626"/>
                  </a:lnTo>
                  <a:lnTo>
                    <a:pt x="321" y="20306"/>
                  </a:lnTo>
                  <a:lnTo>
                    <a:pt x="1" y="19986"/>
                  </a:lnTo>
                  <a:lnTo>
                    <a:pt x="167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401453" y="1391425"/>
              <a:ext cx="1267736" cy="1312067"/>
            </a:xfrm>
            <a:custGeom>
              <a:avLst/>
              <a:gdLst/>
              <a:ahLst/>
              <a:cxnLst/>
              <a:rect l="l" t="t" r="r" b="b"/>
              <a:pathLst>
                <a:path w="29140" h="30159" extrusionOk="0">
                  <a:moveTo>
                    <a:pt x="19407" y="0"/>
                  </a:moveTo>
                  <a:lnTo>
                    <a:pt x="18747" y="20"/>
                  </a:lnTo>
                  <a:lnTo>
                    <a:pt x="18427" y="40"/>
                  </a:lnTo>
                  <a:lnTo>
                    <a:pt x="18108" y="80"/>
                  </a:lnTo>
                  <a:lnTo>
                    <a:pt x="17788" y="140"/>
                  </a:lnTo>
                  <a:lnTo>
                    <a:pt x="17468" y="200"/>
                  </a:lnTo>
                  <a:lnTo>
                    <a:pt x="17148" y="300"/>
                  </a:lnTo>
                  <a:lnTo>
                    <a:pt x="16849" y="400"/>
                  </a:lnTo>
                  <a:lnTo>
                    <a:pt x="16549" y="520"/>
                  </a:lnTo>
                  <a:lnTo>
                    <a:pt x="16269" y="640"/>
                  </a:lnTo>
                  <a:lnTo>
                    <a:pt x="15989" y="799"/>
                  </a:lnTo>
                  <a:lnTo>
                    <a:pt x="15709" y="979"/>
                  </a:lnTo>
                  <a:lnTo>
                    <a:pt x="15350" y="1259"/>
                  </a:lnTo>
                  <a:lnTo>
                    <a:pt x="15010" y="1559"/>
                  </a:lnTo>
                  <a:lnTo>
                    <a:pt x="14690" y="1879"/>
                  </a:lnTo>
                  <a:lnTo>
                    <a:pt x="14370" y="2198"/>
                  </a:lnTo>
                  <a:lnTo>
                    <a:pt x="14051" y="2518"/>
                  </a:lnTo>
                  <a:lnTo>
                    <a:pt x="13731" y="2838"/>
                  </a:lnTo>
                  <a:lnTo>
                    <a:pt x="13391" y="3138"/>
                  </a:lnTo>
                  <a:lnTo>
                    <a:pt x="13031" y="3418"/>
                  </a:lnTo>
                  <a:lnTo>
                    <a:pt x="12771" y="3577"/>
                  </a:lnTo>
                  <a:lnTo>
                    <a:pt x="12492" y="3737"/>
                  </a:lnTo>
                  <a:lnTo>
                    <a:pt x="12232" y="3857"/>
                  </a:lnTo>
                  <a:lnTo>
                    <a:pt x="11952" y="3977"/>
                  </a:lnTo>
                  <a:lnTo>
                    <a:pt x="11652" y="4077"/>
                  </a:lnTo>
                  <a:lnTo>
                    <a:pt x="11372" y="4177"/>
                  </a:lnTo>
                  <a:lnTo>
                    <a:pt x="10773" y="4317"/>
                  </a:lnTo>
                  <a:lnTo>
                    <a:pt x="10153" y="4437"/>
                  </a:lnTo>
                  <a:lnTo>
                    <a:pt x="9534" y="4517"/>
                  </a:lnTo>
                  <a:lnTo>
                    <a:pt x="8295" y="4677"/>
                  </a:lnTo>
                  <a:lnTo>
                    <a:pt x="7675" y="4757"/>
                  </a:lnTo>
                  <a:lnTo>
                    <a:pt x="7056" y="4877"/>
                  </a:lnTo>
                  <a:lnTo>
                    <a:pt x="6436" y="5036"/>
                  </a:lnTo>
                  <a:lnTo>
                    <a:pt x="6136" y="5116"/>
                  </a:lnTo>
                  <a:lnTo>
                    <a:pt x="5836" y="5216"/>
                  </a:lnTo>
                  <a:lnTo>
                    <a:pt x="5557" y="5336"/>
                  </a:lnTo>
                  <a:lnTo>
                    <a:pt x="5277" y="5476"/>
                  </a:lnTo>
                  <a:lnTo>
                    <a:pt x="5017" y="5616"/>
                  </a:lnTo>
                  <a:lnTo>
                    <a:pt x="4757" y="5776"/>
                  </a:lnTo>
                  <a:lnTo>
                    <a:pt x="4497" y="5956"/>
                  </a:lnTo>
                  <a:lnTo>
                    <a:pt x="4278" y="6136"/>
                  </a:lnTo>
                  <a:lnTo>
                    <a:pt x="4058" y="6355"/>
                  </a:lnTo>
                  <a:lnTo>
                    <a:pt x="3858" y="6595"/>
                  </a:lnTo>
                  <a:lnTo>
                    <a:pt x="3718" y="6755"/>
                  </a:lnTo>
                  <a:lnTo>
                    <a:pt x="3618" y="6935"/>
                  </a:lnTo>
                  <a:lnTo>
                    <a:pt x="3398" y="7315"/>
                  </a:lnTo>
                  <a:lnTo>
                    <a:pt x="3238" y="7714"/>
                  </a:lnTo>
                  <a:lnTo>
                    <a:pt x="3118" y="8114"/>
                  </a:lnTo>
                  <a:lnTo>
                    <a:pt x="2998" y="8514"/>
                  </a:lnTo>
                  <a:lnTo>
                    <a:pt x="2919" y="8954"/>
                  </a:lnTo>
                  <a:lnTo>
                    <a:pt x="2859" y="9373"/>
                  </a:lnTo>
                  <a:lnTo>
                    <a:pt x="2819" y="9813"/>
                  </a:lnTo>
                  <a:lnTo>
                    <a:pt x="2719" y="10712"/>
                  </a:lnTo>
                  <a:lnTo>
                    <a:pt x="2619" y="11592"/>
                  </a:lnTo>
                  <a:lnTo>
                    <a:pt x="2539" y="12031"/>
                  </a:lnTo>
                  <a:lnTo>
                    <a:pt x="2459" y="12451"/>
                  </a:lnTo>
                  <a:lnTo>
                    <a:pt x="2339" y="12871"/>
                  </a:lnTo>
                  <a:lnTo>
                    <a:pt x="2199" y="13290"/>
                  </a:lnTo>
                  <a:lnTo>
                    <a:pt x="2019" y="13650"/>
                  </a:lnTo>
                  <a:lnTo>
                    <a:pt x="1839" y="14010"/>
                  </a:lnTo>
                  <a:lnTo>
                    <a:pt x="1639" y="14370"/>
                  </a:lnTo>
                  <a:lnTo>
                    <a:pt x="1420" y="14709"/>
                  </a:lnTo>
                  <a:lnTo>
                    <a:pt x="980" y="15389"/>
                  </a:lnTo>
                  <a:lnTo>
                    <a:pt x="760" y="15729"/>
                  </a:lnTo>
                  <a:lnTo>
                    <a:pt x="560" y="16088"/>
                  </a:lnTo>
                  <a:lnTo>
                    <a:pt x="440" y="16328"/>
                  </a:lnTo>
                  <a:lnTo>
                    <a:pt x="340" y="16568"/>
                  </a:lnTo>
                  <a:lnTo>
                    <a:pt x="260" y="16828"/>
                  </a:lnTo>
                  <a:lnTo>
                    <a:pt x="181" y="17128"/>
                  </a:lnTo>
                  <a:lnTo>
                    <a:pt x="121" y="17408"/>
                  </a:lnTo>
                  <a:lnTo>
                    <a:pt x="81" y="17727"/>
                  </a:lnTo>
                  <a:lnTo>
                    <a:pt x="41" y="18047"/>
                  </a:lnTo>
                  <a:lnTo>
                    <a:pt x="21" y="18367"/>
                  </a:lnTo>
                  <a:lnTo>
                    <a:pt x="1" y="19046"/>
                  </a:lnTo>
                  <a:lnTo>
                    <a:pt x="41" y="19746"/>
                  </a:lnTo>
                  <a:lnTo>
                    <a:pt x="101" y="20485"/>
                  </a:lnTo>
                  <a:lnTo>
                    <a:pt x="201" y="21205"/>
                  </a:lnTo>
                  <a:lnTo>
                    <a:pt x="340" y="21944"/>
                  </a:lnTo>
                  <a:lnTo>
                    <a:pt x="520" y="22644"/>
                  </a:lnTo>
                  <a:lnTo>
                    <a:pt x="720" y="23343"/>
                  </a:lnTo>
                  <a:lnTo>
                    <a:pt x="940" y="24003"/>
                  </a:lnTo>
                  <a:lnTo>
                    <a:pt x="1180" y="24642"/>
                  </a:lnTo>
                  <a:lnTo>
                    <a:pt x="1460" y="25202"/>
                  </a:lnTo>
                  <a:lnTo>
                    <a:pt x="1739" y="25722"/>
                  </a:lnTo>
                  <a:lnTo>
                    <a:pt x="1879" y="25961"/>
                  </a:lnTo>
                  <a:lnTo>
                    <a:pt x="2039" y="26181"/>
                  </a:lnTo>
                  <a:lnTo>
                    <a:pt x="2199" y="26381"/>
                  </a:lnTo>
                  <a:lnTo>
                    <a:pt x="2379" y="26581"/>
                  </a:lnTo>
                  <a:lnTo>
                    <a:pt x="2599" y="26801"/>
                  </a:lnTo>
                  <a:lnTo>
                    <a:pt x="2819" y="27001"/>
                  </a:lnTo>
                  <a:lnTo>
                    <a:pt x="3078" y="27201"/>
                  </a:lnTo>
                  <a:lnTo>
                    <a:pt x="3338" y="27400"/>
                  </a:lnTo>
                  <a:lnTo>
                    <a:pt x="3938" y="27780"/>
                  </a:lnTo>
                  <a:lnTo>
                    <a:pt x="4577" y="28160"/>
                  </a:lnTo>
                  <a:lnTo>
                    <a:pt x="5257" y="28520"/>
                  </a:lnTo>
                  <a:lnTo>
                    <a:pt x="5976" y="28839"/>
                  </a:lnTo>
                  <a:lnTo>
                    <a:pt x="6736" y="29159"/>
                  </a:lnTo>
                  <a:lnTo>
                    <a:pt x="7495" y="29419"/>
                  </a:lnTo>
                  <a:lnTo>
                    <a:pt x="8255" y="29659"/>
                  </a:lnTo>
                  <a:lnTo>
                    <a:pt x="8994" y="29859"/>
                  </a:lnTo>
                  <a:lnTo>
                    <a:pt x="9734" y="29999"/>
                  </a:lnTo>
                  <a:lnTo>
                    <a:pt x="10433" y="30118"/>
                  </a:lnTo>
                  <a:lnTo>
                    <a:pt x="10753" y="30138"/>
                  </a:lnTo>
                  <a:lnTo>
                    <a:pt x="11073" y="30158"/>
                  </a:lnTo>
                  <a:lnTo>
                    <a:pt x="11692" y="30158"/>
                  </a:lnTo>
                  <a:lnTo>
                    <a:pt x="11972" y="30138"/>
                  </a:lnTo>
                  <a:lnTo>
                    <a:pt x="12232" y="30098"/>
                  </a:lnTo>
                  <a:lnTo>
                    <a:pt x="26901" y="16728"/>
                  </a:lnTo>
                  <a:lnTo>
                    <a:pt x="27241" y="16528"/>
                  </a:lnTo>
                  <a:lnTo>
                    <a:pt x="27541" y="16288"/>
                  </a:lnTo>
                  <a:lnTo>
                    <a:pt x="27821" y="16029"/>
                  </a:lnTo>
                  <a:lnTo>
                    <a:pt x="28060" y="15769"/>
                  </a:lnTo>
                  <a:lnTo>
                    <a:pt x="28300" y="15469"/>
                  </a:lnTo>
                  <a:lnTo>
                    <a:pt x="28500" y="15149"/>
                  </a:lnTo>
                  <a:lnTo>
                    <a:pt x="28680" y="14829"/>
                  </a:lnTo>
                  <a:lnTo>
                    <a:pt x="28820" y="14490"/>
                  </a:lnTo>
                  <a:lnTo>
                    <a:pt x="28940" y="14150"/>
                  </a:lnTo>
                  <a:lnTo>
                    <a:pt x="29040" y="13790"/>
                  </a:lnTo>
                  <a:lnTo>
                    <a:pt x="29100" y="13430"/>
                  </a:lnTo>
                  <a:lnTo>
                    <a:pt x="29140" y="13071"/>
                  </a:lnTo>
                  <a:lnTo>
                    <a:pt x="29140" y="12691"/>
                  </a:lnTo>
                  <a:lnTo>
                    <a:pt x="29120" y="12311"/>
                  </a:lnTo>
                  <a:lnTo>
                    <a:pt x="29060" y="11931"/>
                  </a:lnTo>
                  <a:lnTo>
                    <a:pt x="28980" y="11552"/>
                  </a:lnTo>
                  <a:lnTo>
                    <a:pt x="28860" y="11232"/>
                  </a:lnTo>
                  <a:lnTo>
                    <a:pt x="28720" y="10892"/>
                  </a:lnTo>
                  <a:lnTo>
                    <a:pt x="28420" y="10253"/>
                  </a:lnTo>
                  <a:lnTo>
                    <a:pt x="28280" y="9913"/>
                  </a:lnTo>
                  <a:lnTo>
                    <a:pt x="28160" y="9593"/>
                  </a:lnTo>
                  <a:lnTo>
                    <a:pt x="28040" y="9253"/>
                  </a:lnTo>
                  <a:lnTo>
                    <a:pt x="27981" y="8894"/>
                  </a:lnTo>
                  <a:lnTo>
                    <a:pt x="27941" y="8574"/>
                  </a:lnTo>
                  <a:lnTo>
                    <a:pt x="27941" y="8254"/>
                  </a:lnTo>
                  <a:lnTo>
                    <a:pt x="27981" y="7934"/>
                  </a:lnTo>
                  <a:lnTo>
                    <a:pt x="28001" y="7615"/>
                  </a:lnTo>
                  <a:lnTo>
                    <a:pt x="28080" y="6955"/>
                  </a:lnTo>
                  <a:lnTo>
                    <a:pt x="28120" y="6635"/>
                  </a:lnTo>
                  <a:lnTo>
                    <a:pt x="28120" y="6315"/>
                  </a:lnTo>
                  <a:lnTo>
                    <a:pt x="28100" y="5976"/>
                  </a:lnTo>
                  <a:lnTo>
                    <a:pt x="28060" y="5636"/>
                  </a:lnTo>
                  <a:lnTo>
                    <a:pt x="28001" y="5316"/>
                  </a:lnTo>
                  <a:lnTo>
                    <a:pt x="27921" y="4996"/>
                  </a:lnTo>
                  <a:lnTo>
                    <a:pt x="27821" y="4677"/>
                  </a:lnTo>
                  <a:lnTo>
                    <a:pt x="27721" y="4357"/>
                  </a:lnTo>
                  <a:lnTo>
                    <a:pt x="27581" y="4057"/>
                  </a:lnTo>
                  <a:lnTo>
                    <a:pt x="27441" y="3777"/>
                  </a:lnTo>
                  <a:lnTo>
                    <a:pt x="27261" y="3478"/>
                  </a:lnTo>
                  <a:lnTo>
                    <a:pt x="27081" y="3218"/>
                  </a:lnTo>
                  <a:lnTo>
                    <a:pt x="26881" y="2958"/>
                  </a:lnTo>
                  <a:lnTo>
                    <a:pt x="26661" y="2698"/>
                  </a:lnTo>
                  <a:lnTo>
                    <a:pt x="26442" y="2458"/>
                  </a:lnTo>
                  <a:lnTo>
                    <a:pt x="26202" y="2238"/>
                  </a:lnTo>
                  <a:lnTo>
                    <a:pt x="25942" y="2019"/>
                  </a:lnTo>
                  <a:lnTo>
                    <a:pt x="25662" y="1819"/>
                  </a:lnTo>
                  <a:lnTo>
                    <a:pt x="25103" y="1459"/>
                  </a:lnTo>
                  <a:lnTo>
                    <a:pt x="24523" y="1139"/>
                  </a:lnTo>
                  <a:lnTo>
                    <a:pt x="23903" y="879"/>
                  </a:lnTo>
                  <a:lnTo>
                    <a:pt x="23304" y="640"/>
                  </a:lnTo>
                  <a:lnTo>
                    <a:pt x="22664" y="440"/>
                  </a:lnTo>
                  <a:lnTo>
                    <a:pt x="22025" y="280"/>
                  </a:lnTo>
                  <a:lnTo>
                    <a:pt x="21365" y="160"/>
                  </a:lnTo>
                  <a:lnTo>
                    <a:pt x="20706" y="80"/>
                  </a:lnTo>
                  <a:lnTo>
                    <a:pt x="20046" y="40"/>
                  </a:lnTo>
                  <a:lnTo>
                    <a:pt x="19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401453" y="1391425"/>
              <a:ext cx="1267736" cy="1312067"/>
            </a:xfrm>
            <a:custGeom>
              <a:avLst/>
              <a:gdLst/>
              <a:ahLst/>
              <a:cxnLst/>
              <a:rect l="l" t="t" r="r" b="b"/>
              <a:pathLst>
                <a:path w="29140" h="30159" fill="none" extrusionOk="0">
                  <a:moveTo>
                    <a:pt x="560" y="16088"/>
                  </a:moveTo>
                  <a:lnTo>
                    <a:pt x="560" y="16088"/>
                  </a:lnTo>
                  <a:lnTo>
                    <a:pt x="760" y="15729"/>
                  </a:lnTo>
                  <a:lnTo>
                    <a:pt x="980" y="15389"/>
                  </a:lnTo>
                  <a:lnTo>
                    <a:pt x="1420" y="14709"/>
                  </a:lnTo>
                  <a:lnTo>
                    <a:pt x="1639" y="14370"/>
                  </a:lnTo>
                  <a:lnTo>
                    <a:pt x="1839" y="14010"/>
                  </a:lnTo>
                  <a:lnTo>
                    <a:pt x="2019" y="13650"/>
                  </a:lnTo>
                  <a:lnTo>
                    <a:pt x="2199" y="13290"/>
                  </a:lnTo>
                  <a:lnTo>
                    <a:pt x="2199" y="13290"/>
                  </a:lnTo>
                  <a:lnTo>
                    <a:pt x="2339" y="12871"/>
                  </a:lnTo>
                  <a:lnTo>
                    <a:pt x="2459" y="12451"/>
                  </a:lnTo>
                  <a:lnTo>
                    <a:pt x="2539" y="12031"/>
                  </a:lnTo>
                  <a:lnTo>
                    <a:pt x="2619" y="11592"/>
                  </a:lnTo>
                  <a:lnTo>
                    <a:pt x="2719" y="10712"/>
                  </a:lnTo>
                  <a:lnTo>
                    <a:pt x="2819" y="9813"/>
                  </a:lnTo>
                  <a:lnTo>
                    <a:pt x="2859" y="9373"/>
                  </a:lnTo>
                  <a:lnTo>
                    <a:pt x="2919" y="8954"/>
                  </a:lnTo>
                  <a:lnTo>
                    <a:pt x="2998" y="8514"/>
                  </a:lnTo>
                  <a:lnTo>
                    <a:pt x="3118" y="8114"/>
                  </a:lnTo>
                  <a:lnTo>
                    <a:pt x="3238" y="7714"/>
                  </a:lnTo>
                  <a:lnTo>
                    <a:pt x="3398" y="7315"/>
                  </a:lnTo>
                  <a:lnTo>
                    <a:pt x="3618" y="6935"/>
                  </a:lnTo>
                  <a:lnTo>
                    <a:pt x="3718" y="6755"/>
                  </a:lnTo>
                  <a:lnTo>
                    <a:pt x="3858" y="6595"/>
                  </a:lnTo>
                  <a:lnTo>
                    <a:pt x="3858" y="6595"/>
                  </a:lnTo>
                  <a:lnTo>
                    <a:pt x="4058" y="6355"/>
                  </a:lnTo>
                  <a:lnTo>
                    <a:pt x="4278" y="6136"/>
                  </a:lnTo>
                  <a:lnTo>
                    <a:pt x="4497" y="5956"/>
                  </a:lnTo>
                  <a:lnTo>
                    <a:pt x="4757" y="5776"/>
                  </a:lnTo>
                  <a:lnTo>
                    <a:pt x="5017" y="5616"/>
                  </a:lnTo>
                  <a:lnTo>
                    <a:pt x="5277" y="5476"/>
                  </a:lnTo>
                  <a:lnTo>
                    <a:pt x="5557" y="5336"/>
                  </a:lnTo>
                  <a:lnTo>
                    <a:pt x="5836" y="5216"/>
                  </a:lnTo>
                  <a:lnTo>
                    <a:pt x="6136" y="5116"/>
                  </a:lnTo>
                  <a:lnTo>
                    <a:pt x="6436" y="5036"/>
                  </a:lnTo>
                  <a:lnTo>
                    <a:pt x="7056" y="4877"/>
                  </a:lnTo>
                  <a:lnTo>
                    <a:pt x="7675" y="4757"/>
                  </a:lnTo>
                  <a:lnTo>
                    <a:pt x="8295" y="4677"/>
                  </a:lnTo>
                  <a:lnTo>
                    <a:pt x="8295" y="4677"/>
                  </a:lnTo>
                  <a:lnTo>
                    <a:pt x="9534" y="4517"/>
                  </a:lnTo>
                  <a:lnTo>
                    <a:pt x="10153" y="4437"/>
                  </a:lnTo>
                  <a:lnTo>
                    <a:pt x="10773" y="4317"/>
                  </a:lnTo>
                  <a:lnTo>
                    <a:pt x="11372" y="4177"/>
                  </a:lnTo>
                  <a:lnTo>
                    <a:pt x="11652" y="4077"/>
                  </a:lnTo>
                  <a:lnTo>
                    <a:pt x="11952" y="3977"/>
                  </a:lnTo>
                  <a:lnTo>
                    <a:pt x="12232" y="3857"/>
                  </a:lnTo>
                  <a:lnTo>
                    <a:pt x="12492" y="3737"/>
                  </a:lnTo>
                  <a:lnTo>
                    <a:pt x="12771" y="3577"/>
                  </a:lnTo>
                  <a:lnTo>
                    <a:pt x="13031" y="3418"/>
                  </a:lnTo>
                  <a:lnTo>
                    <a:pt x="13031" y="3418"/>
                  </a:lnTo>
                  <a:lnTo>
                    <a:pt x="13391" y="3138"/>
                  </a:lnTo>
                  <a:lnTo>
                    <a:pt x="13731" y="2838"/>
                  </a:lnTo>
                  <a:lnTo>
                    <a:pt x="14051" y="2518"/>
                  </a:lnTo>
                  <a:lnTo>
                    <a:pt x="14370" y="2198"/>
                  </a:lnTo>
                  <a:lnTo>
                    <a:pt x="14690" y="1879"/>
                  </a:lnTo>
                  <a:lnTo>
                    <a:pt x="15010" y="1559"/>
                  </a:lnTo>
                  <a:lnTo>
                    <a:pt x="15350" y="1259"/>
                  </a:lnTo>
                  <a:lnTo>
                    <a:pt x="15709" y="979"/>
                  </a:lnTo>
                  <a:lnTo>
                    <a:pt x="15709" y="979"/>
                  </a:lnTo>
                  <a:lnTo>
                    <a:pt x="15989" y="799"/>
                  </a:lnTo>
                  <a:lnTo>
                    <a:pt x="16269" y="640"/>
                  </a:lnTo>
                  <a:lnTo>
                    <a:pt x="16549" y="520"/>
                  </a:lnTo>
                  <a:lnTo>
                    <a:pt x="16849" y="400"/>
                  </a:lnTo>
                  <a:lnTo>
                    <a:pt x="17148" y="300"/>
                  </a:lnTo>
                  <a:lnTo>
                    <a:pt x="17468" y="200"/>
                  </a:lnTo>
                  <a:lnTo>
                    <a:pt x="17788" y="140"/>
                  </a:lnTo>
                  <a:lnTo>
                    <a:pt x="18108" y="80"/>
                  </a:lnTo>
                  <a:lnTo>
                    <a:pt x="18427" y="40"/>
                  </a:lnTo>
                  <a:lnTo>
                    <a:pt x="18747" y="20"/>
                  </a:lnTo>
                  <a:lnTo>
                    <a:pt x="19407" y="0"/>
                  </a:lnTo>
                  <a:lnTo>
                    <a:pt x="20046" y="40"/>
                  </a:lnTo>
                  <a:lnTo>
                    <a:pt x="20706" y="80"/>
                  </a:lnTo>
                  <a:lnTo>
                    <a:pt x="20706" y="80"/>
                  </a:lnTo>
                  <a:lnTo>
                    <a:pt x="21365" y="160"/>
                  </a:lnTo>
                  <a:lnTo>
                    <a:pt x="22025" y="280"/>
                  </a:lnTo>
                  <a:lnTo>
                    <a:pt x="22664" y="440"/>
                  </a:lnTo>
                  <a:lnTo>
                    <a:pt x="23304" y="640"/>
                  </a:lnTo>
                  <a:lnTo>
                    <a:pt x="23903" y="879"/>
                  </a:lnTo>
                  <a:lnTo>
                    <a:pt x="24523" y="1139"/>
                  </a:lnTo>
                  <a:lnTo>
                    <a:pt x="25103" y="1459"/>
                  </a:lnTo>
                  <a:lnTo>
                    <a:pt x="25662" y="1819"/>
                  </a:lnTo>
                  <a:lnTo>
                    <a:pt x="25662" y="1819"/>
                  </a:lnTo>
                  <a:lnTo>
                    <a:pt x="25942" y="2019"/>
                  </a:lnTo>
                  <a:lnTo>
                    <a:pt x="26202" y="2238"/>
                  </a:lnTo>
                  <a:lnTo>
                    <a:pt x="26442" y="2458"/>
                  </a:lnTo>
                  <a:lnTo>
                    <a:pt x="26661" y="2698"/>
                  </a:lnTo>
                  <a:lnTo>
                    <a:pt x="26881" y="2958"/>
                  </a:lnTo>
                  <a:lnTo>
                    <a:pt x="27081" y="3218"/>
                  </a:lnTo>
                  <a:lnTo>
                    <a:pt x="27261" y="3478"/>
                  </a:lnTo>
                  <a:lnTo>
                    <a:pt x="27441" y="3777"/>
                  </a:lnTo>
                  <a:lnTo>
                    <a:pt x="27581" y="4057"/>
                  </a:lnTo>
                  <a:lnTo>
                    <a:pt x="27721" y="4357"/>
                  </a:lnTo>
                  <a:lnTo>
                    <a:pt x="27821" y="4677"/>
                  </a:lnTo>
                  <a:lnTo>
                    <a:pt x="27921" y="4996"/>
                  </a:lnTo>
                  <a:lnTo>
                    <a:pt x="28001" y="5316"/>
                  </a:lnTo>
                  <a:lnTo>
                    <a:pt x="28060" y="5636"/>
                  </a:lnTo>
                  <a:lnTo>
                    <a:pt x="28100" y="5976"/>
                  </a:lnTo>
                  <a:lnTo>
                    <a:pt x="28120" y="6315"/>
                  </a:lnTo>
                  <a:lnTo>
                    <a:pt x="28120" y="6315"/>
                  </a:lnTo>
                  <a:lnTo>
                    <a:pt x="28120" y="6635"/>
                  </a:lnTo>
                  <a:lnTo>
                    <a:pt x="28080" y="6955"/>
                  </a:lnTo>
                  <a:lnTo>
                    <a:pt x="28001" y="7615"/>
                  </a:lnTo>
                  <a:lnTo>
                    <a:pt x="27981" y="7934"/>
                  </a:lnTo>
                  <a:lnTo>
                    <a:pt x="27941" y="8254"/>
                  </a:lnTo>
                  <a:lnTo>
                    <a:pt x="27941" y="8574"/>
                  </a:lnTo>
                  <a:lnTo>
                    <a:pt x="27981" y="8894"/>
                  </a:lnTo>
                  <a:lnTo>
                    <a:pt x="27981" y="8894"/>
                  </a:lnTo>
                  <a:lnTo>
                    <a:pt x="28040" y="9253"/>
                  </a:lnTo>
                  <a:lnTo>
                    <a:pt x="28160" y="9593"/>
                  </a:lnTo>
                  <a:lnTo>
                    <a:pt x="28280" y="9913"/>
                  </a:lnTo>
                  <a:lnTo>
                    <a:pt x="28420" y="10253"/>
                  </a:lnTo>
                  <a:lnTo>
                    <a:pt x="28720" y="10892"/>
                  </a:lnTo>
                  <a:lnTo>
                    <a:pt x="28860" y="11232"/>
                  </a:lnTo>
                  <a:lnTo>
                    <a:pt x="28980" y="11552"/>
                  </a:lnTo>
                  <a:lnTo>
                    <a:pt x="28980" y="11552"/>
                  </a:lnTo>
                  <a:lnTo>
                    <a:pt x="29060" y="11931"/>
                  </a:lnTo>
                  <a:lnTo>
                    <a:pt x="29120" y="12311"/>
                  </a:lnTo>
                  <a:lnTo>
                    <a:pt x="29140" y="12691"/>
                  </a:lnTo>
                  <a:lnTo>
                    <a:pt x="29140" y="13071"/>
                  </a:lnTo>
                  <a:lnTo>
                    <a:pt x="29100" y="13430"/>
                  </a:lnTo>
                  <a:lnTo>
                    <a:pt x="29040" y="13790"/>
                  </a:lnTo>
                  <a:lnTo>
                    <a:pt x="28940" y="14150"/>
                  </a:lnTo>
                  <a:lnTo>
                    <a:pt x="28820" y="14490"/>
                  </a:lnTo>
                  <a:lnTo>
                    <a:pt x="28680" y="14829"/>
                  </a:lnTo>
                  <a:lnTo>
                    <a:pt x="28500" y="15149"/>
                  </a:lnTo>
                  <a:lnTo>
                    <a:pt x="28300" y="15469"/>
                  </a:lnTo>
                  <a:lnTo>
                    <a:pt x="28060" y="15769"/>
                  </a:lnTo>
                  <a:lnTo>
                    <a:pt x="27821" y="16029"/>
                  </a:lnTo>
                  <a:lnTo>
                    <a:pt x="27541" y="16288"/>
                  </a:lnTo>
                  <a:lnTo>
                    <a:pt x="27241" y="16528"/>
                  </a:lnTo>
                  <a:lnTo>
                    <a:pt x="26901" y="16728"/>
                  </a:lnTo>
                  <a:lnTo>
                    <a:pt x="12232" y="30098"/>
                  </a:lnTo>
                  <a:lnTo>
                    <a:pt x="12232" y="30098"/>
                  </a:lnTo>
                  <a:lnTo>
                    <a:pt x="11972" y="30138"/>
                  </a:lnTo>
                  <a:lnTo>
                    <a:pt x="11692" y="30158"/>
                  </a:lnTo>
                  <a:lnTo>
                    <a:pt x="11392" y="30158"/>
                  </a:lnTo>
                  <a:lnTo>
                    <a:pt x="11073" y="30158"/>
                  </a:lnTo>
                  <a:lnTo>
                    <a:pt x="10753" y="30138"/>
                  </a:lnTo>
                  <a:lnTo>
                    <a:pt x="10433" y="30118"/>
                  </a:lnTo>
                  <a:lnTo>
                    <a:pt x="9734" y="29999"/>
                  </a:lnTo>
                  <a:lnTo>
                    <a:pt x="8994" y="29859"/>
                  </a:lnTo>
                  <a:lnTo>
                    <a:pt x="8255" y="29659"/>
                  </a:lnTo>
                  <a:lnTo>
                    <a:pt x="7495" y="29419"/>
                  </a:lnTo>
                  <a:lnTo>
                    <a:pt x="6736" y="29159"/>
                  </a:lnTo>
                  <a:lnTo>
                    <a:pt x="5976" y="28839"/>
                  </a:lnTo>
                  <a:lnTo>
                    <a:pt x="5257" y="28520"/>
                  </a:lnTo>
                  <a:lnTo>
                    <a:pt x="4577" y="28160"/>
                  </a:lnTo>
                  <a:lnTo>
                    <a:pt x="3938" y="27780"/>
                  </a:lnTo>
                  <a:lnTo>
                    <a:pt x="3338" y="27400"/>
                  </a:lnTo>
                  <a:lnTo>
                    <a:pt x="3078" y="27201"/>
                  </a:lnTo>
                  <a:lnTo>
                    <a:pt x="2819" y="27001"/>
                  </a:lnTo>
                  <a:lnTo>
                    <a:pt x="2599" y="26801"/>
                  </a:lnTo>
                  <a:lnTo>
                    <a:pt x="2379" y="26581"/>
                  </a:lnTo>
                  <a:lnTo>
                    <a:pt x="2199" y="26381"/>
                  </a:lnTo>
                  <a:lnTo>
                    <a:pt x="2039" y="26181"/>
                  </a:lnTo>
                  <a:lnTo>
                    <a:pt x="2039" y="26181"/>
                  </a:lnTo>
                  <a:lnTo>
                    <a:pt x="1879" y="25961"/>
                  </a:lnTo>
                  <a:lnTo>
                    <a:pt x="1739" y="25722"/>
                  </a:lnTo>
                  <a:lnTo>
                    <a:pt x="1460" y="25202"/>
                  </a:lnTo>
                  <a:lnTo>
                    <a:pt x="1180" y="24642"/>
                  </a:lnTo>
                  <a:lnTo>
                    <a:pt x="940" y="24003"/>
                  </a:lnTo>
                  <a:lnTo>
                    <a:pt x="720" y="23343"/>
                  </a:lnTo>
                  <a:lnTo>
                    <a:pt x="520" y="22644"/>
                  </a:lnTo>
                  <a:lnTo>
                    <a:pt x="340" y="21944"/>
                  </a:lnTo>
                  <a:lnTo>
                    <a:pt x="201" y="21205"/>
                  </a:lnTo>
                  <a:lnTo>
                    <a:pt x="101" y="20485"/>
                  </a:lnTo>
                  <a:lnTo>
                    <a:pt x="41" y="19746"/>
                  </a:lnTo>
                  <a:lnTo>
                    <a:pt x="1" y="19046"/>
                  </a:lnTo>
                  <a:lnTo>
                    <a:pt x="21" y="18367"/>
                  </a:lnTo>
                  <a:lnTo>
                    <a:pt x="41" y="18047"/>
                  </a:lnTo>
                  <a:lnTo>
                    <a:pt x="81" y="17727"/>
                  </a:lnTo>
                  <a:lnTo>
                    <a:pt x="121" y="17408"/>
                  </a:lnTo>
                  <a:lnTo>
                    <a:pt x="181" y="17128"/>
                  </a:lnTo>
                  <a:lnTo>
                    <a:pt x="260" y="16828"/>
                  </a:lnTo>
                  <a:lnTo>
                    <a:pt x="340" y="16568"/>
                  </a:lnTo>
                  <a:lnTo>
                    <a:pt x="440" y="16328"/>
                  </a:lnTo>
                  <a:lnTo>
                    <a:pt x="560" y="160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685755" y="1675728"/>
              <a:ext cx="887807" cy="1612034"/>
            </a:xfrm>
            <a:custGeom>
              <a:avLst/>
              <a:gdLst/>
              <a:ahLst/>
              <a:cxnLst/>
              <a:rect l="l" t="t" r="r" b="b"/>
              <a:pathLst>
                <a:path w="20407" h="37054" extrusionOk="0">
                  <a:moveTo>
                    <a:pt x="14990" y="0"/>
                  </a:moveTo>
                  <a:lnTo>
                    <a:pt x="3598" y="1739"/>
                  </a:lnTo>
                  <a:lnTo>
                    <a:pt x="3379" y="1739"/>
                  </a:lnTo>
                  <a:lnTo>
                    <a:pt x="3199" y="1779"/>
                  </a:lnTo>
                  <a:lnTo>
                    <a:pt x="2999" y="1819"/>
                  </a:lnTo>
                  <a:lnTo>
                    <a:pt x="2819" y="1879"/>
                  </a:lnTo>
                  <a:lnTo>
                    <a:pt x="2639" y="1959"/>
                  </a:lnTo>
                  <a:lnTo>
                    <a:pt x="2479" y="2059"/>
                  </a:lnTo>
                  <a:lnTo>
                    <a:pt x="2319" y="2179"/>
                  </a:lnTo>
                  <a:lnTo>
                    <a:pt x="2179" y="2299"/>
                  </a:lnTo>
                  <a:lnTo>
                    <a:pt x="2039" y="2439"/>
                  </a:lnTo>
                  <a:lnTo>
                    <a:pt x="1920" y="2578"/>
                  </a:lnTo>
                  <a:lnTo>
                    <a:pt x="1800" y="2738"/>
                  </a:lnTo>
                  <a:lnTo>
                    <a:pt x="1720" y="2918"/>
                  </a:lnTo>
                  <a:lnTo>
                    <a:pt x="1640" y="3098"/>
                  </a:lnTo>
                  <a:lnTo>
                    <a:pt x="1580" y="3278"/>
                  </a:lnTo>
                  <a:lnTo>
                    <a:pt x="1540" y="3478"/>
                  </a:lnTo>
                  <a:lnTo>
                    <a:pt x="1500" y="3678"/>
                  </a:lnTo>
                  <a:lnTo>
                    <a:pt x="81" y="30618"/>
                  </a:lnTo>
                  <a:lnTo>
                    <a:pt x="1" y="30618"/>
                  </a:lnTo>
                  <a:lnTo>
                    <a:pt x="81" y="30958"/>
                  </a:lnTo>
                  <a:lnTo>
                    <a:pt x="201" y="31338"/>
                  </a:lnTo>
                  <a:lnTo>
                    <a:pt x="401" y="31818"/>
                  </a:lnTo>
                  <a:lnTo>
                    <a:pt x="640" y="32377"/>
                  </a:lnTo>
                  <a:lnTo>
                    <a:pt x="780" y="32697"/>
                  </a:lnTo>
                  <a:lnTo>
                    <a:pt x="960" y="33017"/>
                  </a:lnTo>
                  <a:lnTo>
                    <a:pt x="1140" y="33336"/>
                  </a:lnTo>
                  <a:lnTo>
                    <a:pt x="1360" y="33656"/>
                  </a:lnTo>
                  <a:lnTo>
                    <a:pt x="1580" y="33996"/>
                  </a:lnTo>
                  <a:lnTo>
                    <a:pt x="1840" y="34336"/>
                  </a:lnTo>
                  <a:lnTo>
                    <a:pt x="2099" y="34656"/>
                  </a:lnTo>
                  <a:lnTo>
                    <a:pt x="2399" y="34975"/>
                  </a:lnTo>
                  <a:lnTo>
                    <a:pt x="2719" y="35275"/>
                  </a:lnTo>
                  <a:lnTo>
                    <a:pt x="3059" y="35575"/>
                  </a:lnTo>
                  <a:lnTo>
                    <a:pt x="3438" y="35855"/>
                  </a:lnTo>
                  <a:lnTo>
                    <a:pt x="3818" y="36114"/>
                  </a:lnTo>
                  <a:lnTo>
                    <a:pt x="4238" y="36334"/>
                  </a:lnTo>
                  <a:lnTo>
                    <a:pt x="4698" y="36534"/>
                  </a:lnTo>
                  <a:lnTo>
                    <a:pt x="5177" y="36714"/>
                  </a:lnTo>
                  <a:lnTo>
                    <a:pt x="5677" y="36854"/>
                  </a:lnTo>
                  <a:lnTo>
                    <a:pt x="6216" y="36974"/>
                  </a:lnTo>
                  <a:lnTo>
                    <a:pt x="6776" y="37034"/>
                  </a:lnTo>
                  <a:lnTo>
                    <a:pt x="7376" y="37054"/>
                  </a:lnTo>
                  <a:lnTo>
                    <a:pt x="7995" y="37034"/>
                  </a:lnTo>
                  <a:lnTo>
                    <a:pt x="8655" y="36954"/>
                  </a:lnTo>
                  <a:lnTo>
                    <a:pt x="9354" y="36834"/>
                  </a:lnTo>
                  <a:lnTo>
                    <a:pt x="9634" y="36794"/>
                  </a:lnTo>
                  <a:lnTo>
                    <a:pt x="9874" y="36754"/>
                  </a:lnTo>
                  <a:lnTo>
                    <a:pt x="10314" y="36734"/>
                  </a:lnTo>
                  <a:lnTo>
                    <a:pt x="10693" y="36714"/>
                  </a:lnTo>
                  <a:lnTo>
                    <a:pt x="10853" y="36694"/>
                  </a:lnTo>
                  <a:lnTo>
                    <a:pt x="11013" y="36674"/>
                  </a:lnTo>
                  <a:lnTo>
                    <a:pt x="11153" y="36614"/>
                  </a:lnTo>
                  <a:lnTo>
                    <a:pt x="11273" y="36554"/>
                  </a:lnTo>
                  <a:lnTo>
                    <a:pt x="11393" y="36474"/>
                  </a:lnTo>
                  <a:lnTo>
                    <a:pt x="11493" y="36354"/>
                  </a:lnTo>
                  <a:lnTo>
                    <a:pt x="11613" y="36214"/>
                  </a:lnTo>
                  <a:lnTo>
                    <a:pt x="11693" y="36015"/>
                  </a:lnTo>
                  <a:lnTo>
                    <a:pt x="11792" y="35795"/>
                  </a:lnTo>
                  <a:lnTo>
                    <a:pt x="11872" y="35515"/>
                  </a:lnTo>
                  <a:lnTo>
                    <a:pt x="12012" y="35475"/>
                  </a:lnTo>
                  <a:lnTo>
                    <a:pt x="12012" y="35455"/>
                  </a:lnTo>
                  <a:lnTo>
                    <a:pt x="11932" y="35415"/>
                  </a:lnTo>
                  <a:lnTo>
                    <a:pt x="11912" y="35375"/>
                  </a:lnTo>
                  <a:lnTo>
                    <a:pt x="11892" y="35315"/>
                  </a:lnTo>
                  <a:lnTo>
                    <a:pt x="12152" y="33516"/>
                  </a:lnTo>
                  <a:lnTo>
                    <a:pt x="12392" y="31498"/>
                  </a:lnTo>
                  <a:lnTo>
                    <a:pt x="12692" y="29159"/>
                  </a:lnTo>
                  <a:lnTo>
                    <a:pt x="13012" y="26142"/>
                  </a:lnTo>
                  <a:lnTo>
                    <a:pt x="13211" y="26122"/>
                  </a:lnTo>
                  <a:lnTo>
                    <a:pt x="13451" y="26082"/>
                  </a:lnTo>
                  <a:lnTo>
                    <a:pt x="13751" y="26002"/>
                  </a:lnTo>
                  <a:lnTo>
                    <a:pt x="14131" y="25902"/>
                  </a:lnTo>
                  <a:lnTo>
                    <a:pt x="14550" y="25742"/>
                  </a:lnTo>
                  <a:lnTo>
                    <a:pt x="15030" y="25522"/>
                  </a:lnTo>
                  <a:lnTo>
                    <a:pt x="15530" y="25262"/>
                  </a:lnTo>
                  <a:lnTo>
                    <a:pt x="15770" y="25102"/>
                  </a:lnTo>
                  <a:lnTo>
                    <a:pt x="16029" y="24922"/>
                  </a:lnTo>
                  <a:lnTo>
                    <a:pt x="16289" y="24723"/>
                  </a:lnTo>
                  <a:lnTo>
                    <a:pt x="16549" y="24503"/>
                  </a:lnTo>
                  <a:lnTo>
                    <a:pt x="16809" y="24263"/>
                  </a:lnTo>
                  <a:lnTo>
                    <a:pt x="17069" y="24003"/>
                  </a:lnTo>
                  <a:lnTo>
                    <a:pt x="17328" y="23703"/>
                  </a:lnTo>
                  <a:lnTo>
                    <a:pt x="17568" y="23404"/>
                  </a:lnTo>
                  <a:lnTo>
                    <a:pt x="17808" y="23064"/>
                  </a:lnTo>
                  <a:lnTo>
                    <a:pt x="18048" y="22704"/>
                  </a:lnTo>
                  <a:lnTo>
                    <a:pt x="18268" y="22324"/>
                  </a:lnTo>
                  <a:lnTo>
                    <a:pt x="18468" y="21905"/>
                  </a:lnTo>
                  <a:lnTo>
                    <a:pt x="18668" y="21465"/>
                  </a:lnTo>
                  <a:lnTo>
                    <a:pt x="18867" y="20985"/>
                  </a:lnTo>
                  <a:lnTo>
                    <a:pt x="19027" y="20486"/>
                  </a:lnTo>
                  <a:lnTo>
                    <a:pt x="19187" y="19966"/>
                  </a:lnTo>
                  <a:lnTo>
                    <a:pt x="19327" y="19406"/>
                  </a:lnTo>
                  <a:lnTo>
                    <a:pt x="19447" y="18787"/>
                  </a:lnTo>
                  <a:lnTo>
                    <a:pt x="19567" y="18147"/>
                  </a:lnTo>
                  <a:lnTo>
                    <a:pt x="19687" y="17468"/>
                  </a:lnTo>
                  <a:lnTo>
                    <a:pt x="19787" y="16768"/>
                  </a:lnTo>
                  <a:lnTo>
                    <a:pt x="19867" y="16029"/>
                  </a:lnTo>
                  <a:lnTo>
                    <a:pt x="20027" y="14490"/>
                  </a:lnTo>
                  <a:lnTo>
                    <a:pt x="20166" y="12911"/>
                  </a:lnTo>
                  <a:lnTo>
                    <a:pt x="20266" y="11312"/>
                  </a:lnTo>
                  <a:lnTo>
                    <a:pt x="20346" y="9733"/>
                  </a:lnTo>
                  <a:lnTo>
                    <a:pt x="20406" y="8194"/>
                  </a:lnTo>
                  <a:lnTo>
                    <a:pt x="20406" y="7855"/>
                  </a:lnTo>
                  <a:lnTo>
                    <a:pt x="20406" y="7515"/>
                  </a:lnTo>
                  <a:lnTo>
                    <a:pt x="20346" y="6795"/>
                  </a:lnTo>
                  <a:lnTo>
                    <a:pt x="20266" y="6096"/>
                  </a:lnTo>
                  <a:lnTo>
                    <a:pt x="20126" y="5396"/>
                  </a:lnTo>
                  <a:lnTo>
                    <a:pt x="19927" y="4697"/>
                  </a:lnTo>
                  <a:lnTo>
                    <a:pt x="19827" y="4357"/>
                  </a:lnTo>
                  <a:lnTo>
                    <a:pt x="19687" y="4017"/>
                  </a:lnTo>
                  <a:lnTo>
                    <a:pt x="19567" y="3678"/>
                  </a:lnTo>
                  <a:lnTo>
                    <a:pt x="19427" y="3358"/>
                  </a:lnTo>
                  <a:lnTo>
                    <a:pt x="19267" y="3038"/>
                  </a:lnTo>
                  <a:lnTo>
                    <a:pt x="19087" y="2738"/>
                  </a:lnTo>
                  <a:lnTo>
                    <a:pt x="18907" y="2439"/>
                  </a:lnTo>
                  <a:lnTo>
                    <a:pt x="18727" y="2159"/>
                  </a:lnTo>
                  <a:lnTo>
                    <a:pt x="18528" y="1899"/>
                  </a:lnTo>
                  <a:lnTo>
                    <a:pt x="18328" y="1639"/>
                  </a:lnTo>
                  <a:lnTo>
                    <a:pt x="18108" y="1399"/>
                  </a:lnTo>
                  <a:lnTo>
                    <a:pt x="17868" y="1159"/>
                  </a:lnTo>
                  <a:lnTo>
                    <a:pt x="17628" y="960"/>
                  </a:lnTo>
                  <a:lnTo>
                    <a:pt x="17368" y="760"/>
                  </a:lnTo>
                  <a:lnTo>
                    <a:pt x="17109" y="600"/>
                  </a:lnTo>
                  <a:lnTo>
                    <a:pt x="16829" y="440"/>
                  </a:lnTo>
                  <a:lnTo>
                    <a:pt x="16549" y="320"/>
                  </a:lnTo>
                  <a:lnTo>
                    <a:pt x="16269" y="200"/>
                  </a:lnTo>
                  <a:lnTo>
                    <a:pt x="15969" y="120"/>
                  </a:lnTo>
                  <a:lnTo>
                    <a:pt x="15650" y="60"/>
                  </a:lnTo>
                  <a:lnTo>
                    <a:pt x="15330" y="20"/>
                  </a:lnTo>
                  <a:lnTo>
                    <a:pt x="14990" y="0"/>
                  </a:lnTo>
                  <a:close/>
                </a:path>
              </a:pathLst>
            </a:custGeom>
            <a:solidFill>
              <a:srgbClr val="D5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685755" y="1675728"/>
              <a:ext cx="887807" cy="1612034"/>
            </a:xfrm>
            <a:custGeom>
              <a:avLst/>
              <a:gdLst/>
              <a:ahLst/>
              <a:cxnLst/>
              <a:rect l="l" t="t" r="r" b="b"/>
              <a:pathLst>
                <a:path w="20407" h="37054" fill="none" extrusionOk="0">
                  <a:moveTo>
                    <a:pt x="20406" y="8194"/>
                  </a:moveTo>
                  <a:lnTo>
                    <a:pt x="20406" y="8194"/>
                  </a:lnTo>
                  <a:lnTo>
                    <a:pt x="20406" y="7855"/>
                  </a:lnTo>
                  <a:lnTo>
                    <a:pt x="20406" y="7515"/>
                  </a:lnTo>
                  <a:lnTo>
                    <a:pt x="20346" y="6795"/>
                  </a:lnTo>
                  <a:lnTo>
                    <a:pt x="20266" y="6096"/>
                  </a:lnTo>
                  <a:lnTo>
                    <a:pt x="20126" y="5396"/>
                  </a:lnTo>
                  <a:lnTo>
                    <a:pt x="19927" y="4697"/>
                  </a:lnTo>
                  <a:lnTo>
                    <a:pt x="19827" y="4357"/>
                  </a:lnTo>
                  <a:lnTo>
                    <a:pt x="19687" y="4017"/>
                  </a:lnTo>
                  <a:lnTo>
                    <a:pt x="19567" y="3678"/>
                  </a:lnTo>
                  <a:lnTo>
                    <a:pt x="19427" y="3358"/>
                  </a:lnTo>
                  <a:lnTo>
                    <a:pt x="19267" y="3038"/>
                  </a:lnTo>
                  <a:lnTo>
                    <a:pt x="19087" y="2738"/>
                  </a:lnTo>
                  <a:lnTo>
                    <a:pt x="18907" y="2439"/>
                  </a:lnTo>
                  <a:lnTo>
                    <a:pt x="18727" y="2159"/>
                  </a:lnTo>
                  <a:lnTo>
                    <a:pt x="18528" y="1899"/>
                  </a:lnTo>
                  <a:lnTo>
                    <a:pt x="18328" y="1639"/>
                  </a:lnTo>
                  <a:lnTo>
                    <a:pt x="18108" y="1399"/>
                  </a:lnTo>
                  <a:lnTo>
                    <a:pt x="17868" y="1159"/>
                  </a:lnTo>
                  <a:lnTo>
                    <a:pt x="17628" y="960"/>
                  </a:lnTo>
                  <a:lnTo>
                    <a:pt x="17368" y="760"/>
                  </a:lnTo>
                  <a:lnTo>
                    <a:pt x="17109" y="600"/>
                  </a:lnTo>
                  <a:lnTo>
                    <a:pt x="16829" y="440"/>
                  </a:lnTo>
                  <a:lnTo>
                    <a:pt x="16549" y="320"/>
                  </a:lnTo>
                  <a:lnTo>
                    <a:pt x="16269" y="200"/>
                  </a:lnTo>
                  <a:lnTo>
                    <a:pt x="15969" y="120"/>
                  </a:lnTo>
                  <a:lnTo>
                    <a:pt x="15650" y="60"/>
                  </a:lnTo>
                  <a:lnTo>
                    <a:pt x="15330" y="20"/>
                  </a:lnTo>
                  <a:lnTo>
                    <a:pt x="14990" y="0"/>
                  </a:lnTo>
                  <a:lnTo>
                    <a:pt x="3598" y="1739"/>
                  </a:lnTo>
                  <a:lnTo>
                    <a:pt x="3598" y="1739"/>
                  </a:lnTo>
                  <a:lnTo>
                    <a:pt x="3379" y="1739"/>
                  </a:lnTo>
                  <a:lnTo>
                    <a:pt x="3199" y="1779"/>
                  </a:lnTo>
                  <a:lnTo>
                    <a:pt x="2999" y="1819"/>
                  </a:lnTo>
                  <a:lnTo>
                    <a:pt x="2819" y="1879"/>
                  </a:lnTo>
                  <a:lnTo>
                    <a:pt x="2639" y="1959"/>
                  </a:lnTo>
                  <a:lnTo>
                    <a:pt x="2479" y="2059"/>
                  </a:lnTo>
                  <a:lnTo>
                    <a:pt x="2319" y="2179"/>
                  </a:lnTo>
                  <a:lnTo>
                    <a:pt x="2179" y="2299"/>
                  </a:lnTo>
                  <a:lnTo>
                    <a:pt x="2039" y="2439"/>
                  </a:lnTo>
                  <a:lnTo>
                    <a:pt x="1920" y="2578"/>
                  </a:lnTo>
                  <a:lnTo>
                    <a:pt x="1800" y="2738"/>
                  </a:lnTo>
                  <a:lnTo>
                    <a:pt x="1720" y="2918"/>
                  </a:lnTo>
                  <a:lnTo>
                    <a:pt x="1640" y="3098"/>
                  </a:lnTo>
                  <a:lnTo>
                    <a:pt x="1580" y="3278"/>
                  </a:lnTo>
                  <a:lnTo>
                    <a:pt x="1540" y="3478"/>
                  </a:lnTo>
                  <a:lnTo>
                    <a:pt x="1500" y="3678"/>
                  </a:lnTo>
                  <a:lnTo>
                    <a:pt x="81" y="30618"/>
                  </a:lnTo>
                  <a:lnTo>
                    <a:pt x="1" y="30618"/>
                  </a:lnTo>
                  <a:lnTo>
                    <a:pt x="1" y="30618"/>
                  </a:lnTo>
                  <a:lnTo>
                    <a:pt x="81" y="30958"/>
                  </a:lnTo>
                  <a:lnTo>
                    <a:pt x="201" y="31338"/>
                  </a:lnTo>
                  <a:lnTo>
                    <a:pt x="401" y="31818"/>
                  </a:lnTo>
                  <a:lnTo>
                    <a:pt x="640" y="32377"/>
                  </a:lnTo>
                  <a:lnTo>
                    <a:pt x="780" y="32697"/>
                  </a:lnTo>
                  <a:lnTo>
                    <a:pt x="960" y="33017"/>
                  </a:lnTo>
                  <a:lnTo>
                    <a:pt x="1140" y="33336"/>
                  </a:lnTo>
                  <a:lnTo>
                    <a:pt x="1360" y="33656"/>
                  </a:lnTo>
                  <a:lnTo>
                    <a:pt x="1580" y="33996"/>
                  </a:lnTo>
                  <a:lnTo>
                    <a:pt x="1840" y="34336"/>
                  </a:lnTo>
                  <a:lnTo>
                    <a:pt x="2099" y="34656"/>
                  </a:lnTo>
                  <a:lnTo>
                    <a:pt x="2399" y="34975"/>
                  </a:lnTo>
                  <a:lnTo>
                    <a:pt x="2719" y="35275"/>
                  </a:lnTo>
                  <a:lnTo>
                    <a:pt x="3059" y="35575"/>
                  </a:lnTo>
                  <a:lnTo>
                    <a:pt x="3438" y="35855"/>
                  </a:lnTo>
                  <a:lnTo>
                    <a:pt x="3818" y="36114"/>
                  </a:lnTo>
                  <a:lnTo>
                    <a:pt x="4238" y="36334"/>
                  </a:lnTo>
                  <a:lnTo>
                    <a:pt x="4698" y="36534"/>
                  </a:lnTo>
                  <a:lnTo>
                    <a:pt x="5177" y="36714"/>
                  </a:lnTo>
                  <a:lnTo>
                    <a:pt x="5677" y="36854"/>
                  </a:lnTo>
                  <a:lnTo>
                    <a:pt x="6216" y="36974"/>
                  </a:lnTo>
                  <a:lnTo>
                    <a:pt x="6776" y="37034"/>
                  </a:lnTo>
                  <a:lnTo>
                    <a:pt x="7376" y="37054"/>
                  </a:lnTo>
                  <a:lnTo>
                    <a:pt x="7995" y="37034"/>
                  </a:lnTo>
                  <a:lnTo>
                    <a:pt x="8655" y="36954"/>
                  </a:lnTo>
                  <a:lnTo>
                    <a:pt x="9354" y="36834"/>
                  </a:lnTo>
                  <a:lnTo>
                    <a:pt x="9354" y="36834"/>
                  </a:lnTo>
                  <a:lnTo>
                    <a:pt x="9634" y="36794"/>
                  </a:lnTo>
                  <a:lnTo>
                    <a:pt x="9874" y="36754"/>
                  </a:lnTo>
                  <a:lnTo>
                    <a:pt x="10314" y="36734"/>
                  </a:lnTo>
                  <a:lnTo>
                    <a:pt x="10693" y="36714"/>
                  </a:lnTo>
                  <a:lnTo>
                    <a:pt x="10853" y="36694"/>
                  </a:lnTo>
                  <a:lnTo>
                    <a:pt x="11013" y="36674"/>
                  </a:lnTo>
                  <a:lnTo>
                    <a:pt x="11153" y="36614"/>
                  </a:lnTo>
                  <a:lnTo>
                    <a:pt x="11273" y="36554"/>
                  </a:lnTo>
                  <a:lnTo>
                    <a:pt x="11393" y="36474"/>
                  </a:lnTo>
                  <a:lnTo>
                    <a:pt x="11493" y="36354"/>
                  </a:lnTo>
                  <a:lnTo>
                    <a:pt x="11613" y="36214"/>
                  </a:lnTo>
                  <a:lnTo>
                    <a:pt x="11693" y="36015"/>
                  </a:lnTo>
                  <a:lnTo>
                    <a:pt x="11792" y="35795"/>
                  </a:lnTo>
                  <a:lnTo>
                    <a:pt x="11872" y="35515"/>
                  </a:lnTo>
                  <a:lnTo>
                    <a:pt x="11872" y="35515"/>
                  </a:lnTo>
                  <a:lnTo>
                    <a:pt x="12012" y="35475"/>
                  </a:lnTo>
                  <a:lnTo>
                    <a:pt x="12012" y="35475"/>
                  </a:lnTo>
                  <a:lnTo>
                    <a:pt x="12012" y="35455"/>
                  </a:lnTo>
                  <a:lnTo>
                    <a:pt x="11932" y="35415"/>
                  </a:lnTo>
                  <a:lnTo>
                    <a:pt x="11912" y="35375"/>
                  </a:lnTo>
                  <a:lnTo>
                    <a:pt x="11892" y="35315"/>
                  </a:lnTo>
                  <a:lnTo>
                    <a:pt x="11892" y="35315"/>
                  </a:lnTo>
                  <a:lnTo>
                    <a:pt x="12152" y="33516"/>
                  </a:lnTo>
                  <a:lnTo>
                    <a:pt x="12392" y="31498"/>
                  </a:lnTo>
                  <a:lnTo>
                    <a:pt x="12692" y="29159"/>
                  </a:lnTo>
                  <a:lnTo>
                    <a:pt x="12692" y="29159"/>
                  </a:lnTo>
                  <a:lnTo>
                    <a:pt x="13012" y="26142"/>
                  </a:lnTo>
                  <a:lnTo>
                    <a:pt x="13012" y="26142"/>
                  </a:lnTo>
                  <a:lnTo>
                    <a:pt x="13211" y="26122"/>
                  </a:lnTo>
                  <a:lnTo>
                    <a:pt x="13451" y="26082"/>
                  </a:lnTo>
                  <a:lnTo>
                    <a:pt x="13751" y="26002"/>
                  </a:lnTo>
                  <a:lnTo>
                    <a:pt x="14131" y="25902"/>
                  </a:lnTo>
                  <a:lnTo>
                    <a:pt x="14550" y="25742"/>
                  </a:lnTo>
                  <a:lnTo>
                    <a:pt x="15030" y="25522"/>
                  </a:lnTo>
                  <a:lnTo>
                    <a:pt x="15530" y="25262"/>
                  </a:lnTo>
                  <a:lnTo>
                    <a:pt x="15770" y="25102"/>
                  </a:lnTo>
                  <a:lnTo>
                    <a:pt x="16029" y="24922"/>
                  </a:lnTo>
                  <a:lnTo>
                    <a:pt x="16289" y="24723"/>
                  </a:lnTo>
                  <a:lnTo>
                    <a:pt x="16549" y="24503"/>
                  </a:lnTo>
                  <a:lnTo>
                    <a:pt x="16809" y="24263"/>
                  </a:lnTo>
                  <a:lnTo>
                    <a:pt x="17069" y="24003"/>
                  </a:lnTo>
                  <a:lnTo>
                    <a:pt x="17328" y="23703"/>
                  </a:lnTo>
                  <a:lnTo>
                    <a:pt x="17568" y="23404"/>
                  </a:lnTo>
                  <a:lnTo>
                    <a:pt x="17808" y="23064"/>
                  </a:lnTo>
                  <a:lnTo>
                    <a:pt x="18048" y="22704"/>
                  </a:lnTo>
                  <a:lnTo>
                    <a:pt x="18268" y="22324"/>
                  </a:lnTo>
                  <a:lnTo>
                    <a:pt x="18468" y="21905"/>
                  </a:lnTo>
                  <a:lnTo>
                    <a:pt x="18668" y="21465"/>
                  </a:lnTo>
                  <a:lnTo>
                    <a:pt x="18867" y="20985"/>
                  </a:lnTo>
                  <a:lnTo>
                    <a:pt x="19027" y="20486"/>
                  </a:lnTo>
                  <a:lnTo>
                    <a:pt x="19187" y="19966"/>
                  </a:lnTo>
                  <a:lnTo>
                    <a:pt x="19187" y="19966"/>
                  </a:lnTo>
                  <a:lnTo>
                    <a:pt x="19327" y="19406"/>
                  </a:lnTo>
                  <a:lnTo>
                    <a:pt x="19447" y="18787"/>
                  </a:lnTo>
                  <a:lnTo>
                    <a:pt x="19567" y="18147"/>
                  </a:lnTo>
                  <a:lnTo>
                    <a:pt x="19687" y="17468"/>
                  </a:lnTo>
                  <a:lnTo>
                    <a:pt x="19787" y="16768"/>
                  </a:lnTo>
                  <a:lnTo>
                    <a:pt x="19867" y="16029"/>
                  </a:lnTo>
                  <a:lnTo>
                    <a:pt x="20027" y="14490"/>
                  </a:lnTo>
                  <a:lnTo>
                    <a:pt x="20166" y="12911"/>
                  </a:lnTo>
                  <a:lnTo>
                    <a:pt x="20266" y="11312"/>
                  </a:lnTo>
                  <a:lnTo>
                    <a:pt x="20346" y="9733"/>
                  </a:lnTo>
                  <a:lnTo>
                    <a:pt x="20406" y="81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1096178" y="2190431"/>
              <a:ext cx="66998" cy="64387"/>
            </a:xfrm>
            <a:custGeom>
              <a:avLst/>
              <a:gdLst/>
              <a:ahLst/>
              <a:cxnLst/>
              <a:rect l="l" t="t" r="r" b="b"/>
              <a:pathLst>
                <a:path w="1540" h="1480" extrusionOk="0">
                  <a:moveTo>
                    <a:pt x="820" y="1"/>
                  </a:moveTo>
                  <a:lnTo>
                    <a:pt x="660" y="21"/>
                  </a:lnTo>
                  <a:lnTo>
                    <a:pt x="520" y="61"/>
                  </a:lnTo>
                  <a:lnTo>
                    <a:pt x="380" y="121"/>
                  </a:lnTo>
                  <a:lnTo>
                    <a:pt x="280" y="201"/>
                  </a:lnTo>
                  <a:lnTo>
                    <a:pt x="180" y="301"/>
                  </a:lnTo>
                  <a:lnTo>
                    <a:pt x="100" y="421"/>
                  </a:lnTo>
                  <a:lnTo>
                    <a:pt x="40" y="560"/>
                  </a:lnTo>
                  <a:lnTo>
                    <a:pt x="0" y="700"/>
                  </a:lnTo>
                  <a:lnTo>
                    <a:pt x="0" y="740"/>
                  </a:lnTo>
                  <a:lnTo>
                    <a:pt x="20" y="880"/>
                  </a:lnTo>
                  <a:lnTo>
                    <a:pt x="60" y="1020"/>
                  </a:lnTo>
                  <a:lnTo>
                    <a:pt x="120" y="1140"/>
                  </a:lnTo>
                  <a:lnTo>
                    <a:pt x="220" y="1260"/>
                  </a:lnTo>
                  <a:lnTo>
                    <a:pt x="320" y="1340"/>
                  </a:lnTo>
                  <a:lnTo>
                    <a:pt x="440" y="1420"/>
                  </a:lnTo>
                  <a:lnTo>
                    <a:pt x="580" y="1460"/>
                  </a:lnTo>
                  <a:lnTo>
                    <a:pt x="720" y="1480"/>
                  </a:lnTo>
                  <a:lnTo>
                    <a:pt x="880" y="1480"/>
                  </a:lnTo>
                  <a:lnTo>
                    <a:pt x="1019" y="1440"/>
                  </a:lnTo>
                  <a:lnTo>
                    <a:pt x="1159" y="1380"/>
                  </a:lnTo>
                  <a:lnTo>
                    <a:pt x="1279" y="1300"/>
                  </a:lnTo>
                  <a:lnTo>
                    <a:pt x="1379" y="1180"/>
                  </a:lnTo>
                  <a:lnTo>
                    <a:pt x="1459" y="1060"/>
                  </a:lnTo>
                  <a:lnTo>
                    <a:pt x="1519" y="920"/>
                  </a:lnTo>
                  <a:lnTo>
                    <a:pt x="1539" y="780"/>
                  </a:lnTo>
                  <a:lnTo>
                    <a:pt x="1539" y="760"/>
                  </a:lnTo>
                  <a:lnTo>
                    <a:pt x="1519" y="600"/>
                  </a:lnTo>
                  <a:lnTo>
                    <a:pt x="1479" y="461"/>
                  </a:lnTo>
                  <a:lnTo>
                    <a:pt x="1419" y="341"/>
                  </a:lnTo>
                  <a:lnTo>
                    <a:pt x="1339" y="241"/>
                  </a:lnTo>
                  <a:lnTo>
                    <a:pt x="1219" y="141"/>
                  </a:lnTo>
                  <a:lnTo>
                    <a:pt x="1099" y="81"/>
                  </a:lnTo>
                  <a:lnTo>
                    <a:pt x="959" y="2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1436124" y="2210443"/>
              <a:ext cx="66998" cy="63517"/>
            </a:xfrm>
            <a:custGeom>
              <a:avLst/>
              <a:gdLst/>
              <a:ahLst/>
              <a:cxnLst/>
              <a:rect l="l" t="t" r="r" b="b"/>
              <a:pathLst>
                <a:path w="1540" h="1460" extrusionOk="0">
                  <a:moveTo>
                    <a:pt x="800" y="1"/>
                  </a:moveTo>
                  <a:lnTo>
                    <a:pt x="640" y="21"/>
                  </a:lnTo>
                  <a:lnTo>
                    <a:pt x="500" y="40"/>
                  </a:lnTo>
                  <a:lnTo>
                    <a:pt x="380" y="120"/>
                  </a:lnTo>
                  <a:lnTo>
                    <a:pt x="260" y="200"/>
                  </a:lnTo>
                  <a:lnTo>
                    <a:pt x="160" y="300"/>
                  </a:lnTo>
                  <a:lnTo>
                    <a:pt x="80" y="420"/>
                  </a:lnTo>
                  <a:lnTo>
                    <a:pt x="41" y="540"/>
                  </a:lnTo>
                  <a:lnTo>
                    <a:pt x="1" y="700"/>
                  </a:lnTo>
                  <a:lnTo>
                    <a:pt x="1" y="720"/>
                  </a:lnTo>
                  <a:lnTo>
                    <a:pt x="21" y="860"/>
                  </a:lnTo>
                  <a:lnTo>
                    <a:pt x="61" y="1000"/>
                  </a:lnTo>
                  <a:lnTo>
                    <a:pt x="120" y="1120"/>
                  </a:lnTo>
                  <a:lnTo>
                    <a:pt x="200" y="1240"/>
                  </a:lnTo>
                  <a:lnTo>
                    <a:pt x="320" y="1320"/>
                  </a:lnTo>
                  <a:lnTo>
                    <a:pt x="440" y="1400"/>
                  </a:lnTo>
                  <a:lnTo>
                    <a:pt x="580" y="1439"/>
                  </a:lnTo>
                  <a:lnTo>
                    <a:pt x="720" y="1459"/>
                  </a:lnTo>
                  <a:lnTo>
                    <a:pt x="880" y="1459"/>
                  </a:lnTo>
                  <a:lnTo>
                    <a:pt x="1020" y="1420"/>
                  </a:lnTo>
                  <a:lnTo>
                    <a:pt x="1160" y="1360"/>
                  </a:lnTo>
                  <a:lnTo>
                    <a:pt x="1280" y="1280"/>
                  </a:lnTo>
                  <a:lnTo>
                    <a:pt x="1380" y="1180"/>
                  </a:lnTo>
                  <a:lnTo>
                    <a:pt x="1460" y="1060"/>
                  </a:lnTo>
                  <a:lnTo>
                    <a:pt x="1499" y="920"/>
                  </a:lnTo>
                  <a:lnTo>
                    <a:pt x="1539" y="760"/>
                  </a:lnTo>
                  <a:lnTo>
                    <a:pt x="1539" y="740"/>
                  </a:lnTo>
                  <a:lnTo>
                    <a:pt x="1519" y="580"/>
                  </a:lnTo>
                  <a:lnTo>
                    <a:pt x="1479" y="460"/>
                  </a:lnTo>
                  <a:lnTo>
                    <a:pt x="1400" y="320"/>
                  </a:lnTo>
                  <a:lnTo>
                    <a:pt x="1320" y="220"/>
                  </a:lnTo>
                  <a:lnTo>
                    <a:pt x="1200" y="120"/>
                  </a:lnTo>
                  <a:lnTo>
                    <a:pt x="1080" y="60"/>
                  </a:lnTo>
                  <a:lnTo>
                    <a:pt x="940" y="21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1385702" y="2096548"/>
              <a:ext cx="145220" cy="47856"/>
            </a:xfrm>
            <a:custGeom>
              <a:avLst/>
              <a:gdLst/>
              <a:ahLst/>
              <a:cxnLst/>
              <a:rect l="l" t="t" r="r" b="b"/>
              <a:pathLst>
                <a:path w="3338" h="1100" extrusionOk="0">
                  <a:moveTo>
                    <a:pt x="1359" y="0"/>
                  </a:moveTo>
                  <a:lnTo>
                    <a:pt x="1180" y="40"/>
                  </a:lnTo>
                  <a:lnTo>
                    <a:pt x="1020" y="80"/>
                  </a:lnTo>
                  <a:lnTo>
                    <a:pt x="840" y="140"/>
                  </a:lnTo>
                  <a:lnTo>
                    <a:pt x="680" y="220"/>
                  </a:lnTo>
                  <a:lnTo>
                    <a:pt x="520" y="320"/>
                  </a:lnTo>
                  <a:lnTo>
                    <a:pt x="380" y="420"/>
                  </a:lnTo>
                  <a:lnTo>
                    <a:pt x="180" y="580"/>
                  </a:lnTo>
                  <a:lnTo>
                    <a:pt x="60" y="720"/>
                  </a:lnTo>
                  <a:lnTo>
                    <a:pt x="20" y="780"/>
                  </a:lnTo>
                  <a:lnTo>
                    <a:pt x="0" y="840"/>
                  </a:lnTo>
                  <a:lnTo>
                    <a:pt x="0" y="900"/>
                  </a:lnTo>
                  <a:lnTo>
                    <a:pt x="20" y="940"/>
                  </a:lnTo>
                  <a:lnTo>
                    <a:pt x="40" y="960"/>
                  </a:lnTo>
                  <a:lnTo>
                    <a:pt x="80" y="960"/>
                  </a:lnTo>
                  <a:lnTo>
                    <a:pt x="200" y="940"/>
                  </a:lnTo>
                  <a:lnTo>
                    <a:pt x="560" y="800"/>
                  </a:lnTo>
                  <a:lnTo>
                    <a:pt x="800" y="720"/>
                  </a:lnTo>
                  <a:lnTo>
                    <a:pt x="1060" y="660"/>
                  </a:lnTo>
                  <a:lnTo>
                    <a:pt x="1359" y="600"/>
                  </a:lnTo>
                  <a:lnTo>
                    <a:pt x="1679" y="600"/>
                  </a:lnTo>
                  <a:lnTo>
                    <a:pt x="1859" y="620"/>
                  </a:lnTo>
                  <a:lnTo>
                    <a:pt x="2019" y="640"/>
                  </a:lnTo>
                  <a:lnTo>
                    <a:pt x="2299" y="700"/>
                  </a:lnTo>
                  <a:lnTo>
                    <a:pt x="2579" y="800"/>
                  </a:lnTo>
                  <a:lnTo>
                    <a:pt x="2798" y="900"/>
                  </a:lnTo>
                  <a:lnTo>
                    <a:pt x="3138" y="1060"/>
                  </a:lnTo>
                  <a:lnTo>
                    <a:pt x="3258" y="1100"/>
                  </a:lnTo>
                  <a:lnTo>
                    <a:pt x="3298" y="1100"/>
                  </a:lnTo>
                  <a:lnTo>
                    <a:pt x="3318" y="1080"/>
                  </a:lnTo>
                  <a:lnTo>
                    <a:pt x="3338" y="1040"/>
                  </a:lnTo>
                  <a:lnTo>
                    <a:pt x="3338" y="1000"/>
                  </a:lnTo>
                  <a:lnTo>
                    <a:pt x="3298" y="880"/>
                  </a:lnTo>
                  <a:lnTo>
                    <a:pt x="3178" y="720"/>
                  </a:lnTo>
                  <a:lnTo>
                    <a:pt x="3018" y="520"/>
                  </a:lnTo>
                  <a:lnTo>
                    <a:pt x="2858" y="400"/>
                  </a:lnTo>
                  <a:lnTo>
                    <a:pt x="2718" y="300"/>
                  </a:lnTo>
                  <a:lnTo>
                    <a:pt x="2559" y="220"/>
                  </a:lnTo>
                  <a:lnTo>
                    <a:pt x="2399" y="140"/>
                  </a:lnTo>
                  <a:lnTo>
                    <a:pt x="2239" y="80"/>
                  </a:lnTo>
                  <a:lnTo>
                    <a:pt x="2059" y="40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1016173" y="2066965"/>
              <a:ext cx="153051" cy="55686"/>
            </a:xfrm>
            <a:custGeom>
              <a:avLst/>
              <a:gdLst/>
              <a:ahLst/>
              <a:cxnLst/>
              <a:rect l="l" t="t" r="r" b="b"/>
              <a:pathLst>
                <a:path w="3518" h="1280" extrusionOk="0">
                  <a:moveTo>
                    <a:pt x="1519" y="1"/>
                  </a:moveTo>
                  <a:lnTo>
                    <a:pt x="1340" y="21"/>
                  </a:lnTo>
                  <a:lnTo>
                    <a:pt x="1160" y="41"/>
                  </a:lnTo>
                  <a:lnTo>
                    <a:pt x="960" y="81"/>
                  </a:lnTo>
                  <a:lnTo>
                    <a:pt x="780" y="141"/>
                  </a:lnTo>
                  <a:lnTo>
                    <a:pt x="620" y="221"/>
                  </a:lnTo>
                  <a:lnTo>
                    <a:pt x="440" y="301"/>
                  </a:lnTo>
                  <a:lnTo>
                    <a:pt x="220" y="461"/>
                  </a:lnTo>
                  <a:lnTo>
                    <a:pt x="80" y="600"/>
                  </a:lnTo>
                  <a:lnTo>
                    <a:pt x="20" y="700"/>
                  </a:lnTo>
                  <a:lnTo>
                    <a:pt x="0" y="740"/>
                  </a:lnTo>
                  <a:lnTo>
                    <a:pt x="20" y="780"/>
                  </a:lnTo>
                  <a:lnTo>
                    <a:pt x="40" y="800"/>
                  </a:lnTo>
                  <a:lnTo>
                    <a:pt x="200" y="800"/>
                  </a:lnTo>
                  <a:lnTo>
                    <a:pt x="600" y="700"/>
                  </a:lnTo>
                  <a:lnTo>
                    <a:pt x="860" y="660"/>
                  </a:lnTo>
                  <a:lnTo>
                    <a:pt x="1140" y="620"/>
                  </a:lnTo>
                  <a:lnTo>
                    <a:pt x="1479" y="600"/>
                  </a:lnTo>
                  <a:lnTo>
                    <a:pt x="1819" y="620"/>
                  </a:lnTo>
                  <a:lnTo>
                    <a:pt x="2159" y="700"/>
                  </a:lnTo>
                  <a:lnTo>
                    <a:pt x="2459" y="800"/>
                  </a:lnTo>
                  <a:lnTo>
                    <a:pt x="2739" y="920"/>
                  </a:lnTo>
                  <a:lnTo>
                    <a:pt x="2958" y="1040"/>
                  </a:lnTo>
                  <a:lnTo>
                    <a:pt x="3318" y="1220"/>
                  </a:lnTo>
                  <a:lnTo>
                    <a:pt x="3418" y="1280"/>
                  </a:lnTo>
                  <a:lnTo>
                    <a:pt x="3458" y="1280"/>
                  </a:lnTo>
                  <a:lnTo>
                    <a:pt x="3498" y="1260"/>
                  </a:lnTo>
                  <a:lnTo>
                    <a:pt x="3518" y="1240"/>
                  </a:lnTo>
                  <a:lnTo>
                    <a:pt x="3518" y="1200"/>
                  </a:lnTo>
                  <a:lnTo>
                    <a:pt x="3478" y="1060"/>
                  </a:lnTo>
                  <a:lnTo>
                    <a:pt x="3378" y="900"/>
                  </a:lnTo>
                  <a:lnTo>
                    <a:pt x="3218" y="680"/>
                  </a:lnTo>
                  <a:lnTo>
                    <a:pt x="3078" y="560"/>
                  </a:lnTo>
                  <a:lnTo>
                    <a:pt x="2938" y="441"/>
                  </a:lnTo>
                  <a:lnTo>
                    <a:pt x="2778" y="341"/>
                  </a:lnTo>
                  <a:lnTo>
                    <a:pt x="2619" y="241"/>
                  </a:lnTo>
                  <a:lnTo>
                    <a:pt x="2459" y="161"/>
                  </a:lnTo>
                  <a:lnTo>
                    <a:pt x="2279" y="101"/>
                  </a:lnTo>
                  <a:lnTo>
                    <a:pt x="2099" y="61"/>
                  </a:lnTo>
                  <a:lnTo>
                    <a:pt x="1899" y="21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1268326" y="2088717"/>
              <a:ext cx="93927" cy="305231"/>
            </a:xfrm>
            <a:custGeom>
              <a:avLst/>
              <a:gdLst/>
              <a:ahLst/>
              <a:cxnLst/>
              <a:rect l="l" t="t" r="r" b="b"/>
              <a:pathLst>
                <a:path w="2159" h="7016" extrusionOk="0">
                  <a:moveTo>
                    <a:pt x="300" y="1"/>
                  </a:moveTo>
                  <a:lnTo>
                    <a:pt x="280" y="21"/>
                  </a:lnTo>
                  <a:lnTo>
                    <a:pt x="280" y="100"/>
                  </a:lnTo>
                  <a:lnTo>
                    <a:pt x="320" y="340"/>
                  </a:lnTo>
                  <a:lnTo>
                    <a:pt x="520" y="1280"/>
                  </a:lnTo>
                  <a:lnTo>
                    <a:pt x="840" y="2639"/>
                  </a:lnTo>
                  <a:lnTo>
                    <a:pt x="1279" y="4317"/>
                  </a:lnTo>
                  <a:lnTo>
                    <a:pt x="1759" y="5976"/>
                  </a:lnTo>
                  <a:lnTo>
                    <a:pt x="1819" y="6116"/>
                  </a:lnTo>
                  <a:lnTo>
                    <a:pt x="1859" y="6276"/>
                  </a:lnTo>
                  <a:lnTo>
                    <a:pt x="1859" y="6436"/>
                  </a:lnTo>
                  <a:lnTo>
                    <a:pt x="1839" y="6596"/>
                  </a:lnTo>
                  <a:lnTo>
                    <a:pt x="1819" y="6656"/>
                  </a:lnTo>
                  <a:lnTo>
                    <a:pt x="1779" y="6696"/>
                  </a:lnTo>
                  <a:lnTo>
                    <a:pt x="1719" y="6736"/>
                  </a:lnTo>
                  <a:lnTo>
                    <a:pt x="1659" y="6756"/>
                  </a:lnTo>
                  <a:lnTo>
                    <a:pt x="1519" y="6756"/>
                  </a:lnTo>
                  <a:lnTo>
                    <a:pt x="1359" y="6776"/>
                  </a:lnTo>
                  <a:lnTo>
                    <a:pt x="1020" y="6756"/>
                  </a:lnTo>
                  <a:lnTo>
                    <a:pt x="680" y="6776"/>
                  </a:lnTo>
                  <a:lnTo>
                    <a:pt x="340" y="6816"/>
                  </a:lnTo>
                  <a:lnTo>
                    <a:pt x="0" y="6876"/>
                  </a:lnTo>
                  <a:lnTo>
                    <a:pt x="340" y="6936"/>
                  </a:lnTo>
                  <a:lnTo>
                    <a:pt x="680" y="6996"/>
                  </a:lnTo>
                  <a:lnTo>
                    <a:pt x="1020" y="7016"/>
                  </a:lnTo>
                  <a:lnTo>
                    <a:pt x="1719" y="7016"/>
                  </a:lnTo>
                  <a:lnTo>
                    <a:pt x="1839" y="6976"/>
                  </a:lnTo>
                  <a:lnTo>
                    <a:pt x="1939" y="6916"/>
                  </a:lnTo>
                  <a:lnTo>
                    <a:pt x="2019" y="6836"/>
                  </a:lnTo>
                  <a:lnTo>
                    <a:pt x="2099" y="6736"/>
                  </a:lnTo>
                  <a:lnTo>
                    <a:pt x="2139" y="6536"/>
                  </a:lnTo>
                  <a:lnTo>
                    <a:pt x="2159" y="6316"/>
                  </a:lnTo>
                  <a:lnTo>
                    <a:pt x="2119" y="6096"/>
                  </a:lnTo>
                  <a:lnTo>
                    <a:pt x="2059" y="5896"/>
                  </a:lnTo>
                  <a:lnTo>
                    <a:pt x="1639" y="4237"/>
                  </a:lnTo>
                  <a:lnTo>
                    <a:pt x="1159" y="2579"/>
                  </a:lnTo>
                  <a:lnTo>
                    <a:pt x="760" y="1240"/>
                  </a:lnTo>
                  <a:lnTo>
                    <a:pt x="460" y="340"/>
                  </a:lnTo>
                  <a:lnTo>
                    <a:pt x="360" y="80"/>
                  </a:lnTo>
                  <a:lnTo>
                    <a:pt x="320" y="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1136159" y="2443454"/>
              <a:ext cx="111329" cy="76569"/>
            </a:xfrm>
            <a:custGeom>
              <a:avLst/>
              <a:gdLst/>
              <a:ahLst/>
              <a:cxnLst/>
              <a:rect l="l" t="t" r="r" b="b"/>
              <a:pathLst>
                <a:path w="2559" h="1760" extrusionOk="0">
                  <a:moveTo>
                    <a:pt x="1080" y="1"/>
                  </a:moveTo>
                  <a:lnTo>
                    <a:pt x="960" y="21"/>
                  </a:lnTo>
                  <a:lnTo>
                    <a:pt x="820" y="61"/>
                  </a:lnTo>
                  <a:lnTo>
                    <a:pt x="700" y="101"/>
                  </a:lnTo>
                  <a:lnTo>
                    <a:pt x="560" y="161"/>
                  </a:lnTo>
                  <a:lnTo>
                    <a:pt x="460" y="221"/>
                  </a:lnTo>
                  <a:lnTo>
                    <a:pt x="340" y="300"/>
                  </a:lnTo>
                  <a:lnTo>
                    <a:pt x="240" y="400"/>
                  </a:lnTo>
                  <a:lnTo>
                    <a:pt x="160" y="500"/>
                  </a:lnTo>
                  <a:lnTo>
                    <a:pt x="100" y="620"/>
                  </a:lnTo>
                  <a:lnTo>
                    <a:pt x="40" y="740"/>
                  </a:lnTo>
                  <a:lnTo>
                    <a:pt x="20" y="860"/>
                  </a:lnTo>
                  <a:lnTo>
                    <a:pt x="1" y="980"/>
                  </a:lnTo>
                  <a:lnTo>
                    <a:pt x="1" y="1120"/>
                  </a:lnTo>
                  <a:lnTo>
                    <a:pt x="40" y="1240"/>
                  </a:lnTo>
                  <a:lnTo>
                    <a:pt x="80" y="1360"/>
                  </a:lnTo>
                  <a:lnTo>
                    <a:pt x="180" y="1480"/>
                  </a:lnTo>
                  <a:lnTo>
                    <a:pt x="300" y="1580"/>
                  </a:lnTo>
                  <a:lnTo>
                    <a:pt x="420" y="1640"/>
                  </a:lnTo>
                  <a:lnTo>
                    <a:pt x="560" y="1699"/>
                  </a:lnTo>
                  <a:lnTo>
                    <a:pt x="700" y="1739"/>
                  </a:lnTo>
                  <a:lnTo>
                    <a:pt x="840" y="1759"/>
                  </a:lnTo>
                  <a:lnTo>
                    <a:pt x="980" y="1759"/>
                  </a:lnTo>
                  <a:lnTo>
                    <a:pt x="1140" y="1739"/>
                  </a:lnTo>
                  <a:lnTo>
                    <a:pt x="1439" y="1640"/>
                  </a:lnTo>
                  <a:lnTo>
                    <a:pt x="1719" y="1520"/>
                  </a:lnTo>
                  <a:lnTo>
                    <a:pt x="1979" y="1380"/>
                  </a:lnTo>
                  <a:lnTo>
                    <a:pt x="2239" y="1220"/>
                  </a:lnTo>
                  <a:lnTo>
                    <a:pt x="2379" y="1120"/>
                  </a:lnTo>
                  <a:lnTo>
                    <a:pt x="2499" y="1000"/>
                  </a:lnTo>
                  <a:lnTo>
                    <a:pt x="2539" y="920"/>
                  </a:lnTo>
                  <a:lnTo>
                    <a:pt x="2559" y="840"/>
                  </a:lnTo>
                  <a:lnTo>
                    <a:pt x="2559" y="760"/>
                  </a:lnTo>
                  <a:lnTo>
                    <a:pt x="2539" y="680"/>
                  </a:lnTo>
                  <a:lnTo>
                    <a:pt x="2499" y="680"/>
                  </a:lnTo>
                  <a:lnTo>
                    <a:pt x="2379" y="520"/>
                  </a:lnTo>
                  <a:lnTo>
                    <a:pt x="2259" y="380"/>
                  </a:lnTo>
                  <a:lnTo>
                    <a:pt x="2119" y="261"/>
                  </a:lnTo>
                  <a:lnTo>
                    <a:pt x="1959" y="161"/>
                  </a:lnTo>
                  <a:lnTo>
                    <a:pt x="1779" y="101"/>
                  </a:lnTo>
                  <a:lnTo>
                    <a:pt x="1599" y="41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1136159" y="2443454"/>
              <a:ext cx="111329" cy="76569"/>
            </a:xfrm>
            <a:custGeom>
              <a:avLst/>
              <a:gdLst/>
              <a:ahLst/>
              <a:cxnLst/>
              <a:rect l="l" t="t" r="r" b="b"/>
              <a:pathLst>
                <a:path w="2559" h="1760" fill="none" extrusionOk="0">
                  <a:moveTo>
                    <a:pt x="2499" y="680"/>
                  </a:moveTo>
                  <a:lnTo>
                    <a:pt x="2499" y="680"/>
                  </a:lnTo>
                  <a:lnTo>
                    <a:pt x="2379" y="520"/>
                  </a:lnTo>
                  <a:lnTo>
                    <a:pt x="2259" y="380"/>
                  </a:lnTo>
                  <a:lnTo>
                    <a:pt x="2119" y="261"/>
                  </a:lnTo>
                  <a:lnTo>
                    <a:pt x="1959" y="161"/>
                  </a:lnTo>
                  <a:lnTo>
                    <a:pt x="1779" y="101"/>
                  </a:lnTo>
                  <a:lnTo>
                    <a:pt x="1599" y="41"/>
                  </a:lnTo>
                  <a:lnTo>
                    <a:pt x="1419" y="1"/>
                  </a:lnTo>
                  <a:lnTo>
                    <a:pt x="1220" y="1"/>
                  </a:lnTo>
                  <a:lnTo>
                    <a:pt x="1220" y="1"/>
                  </a:lnTo>
                  <a:lnTo>
                    <a:pt x="1080" y="1"/>
                  </a:lnTo>
                  <a:lnTo>
                    <a:pt x="960" y="21"/>
                  </a:lnTo>
                  <a:lnTo>
                    <a:pt x="820" y="61"/>
                  </a:lnTo>
                  <a:lnTo>
                    <a:pt x="700" y="101"/>
                  </a:lnTo>
                  <a:lnTo>
                    <a:pt x="560" y="161"/>
                  </a:lnTo>
                  <a:lnTo>
                    <a:pt x="460" y="221"/>
                  </a:lnTo>
                  <a:lnTo>
                    <a:pt x="340" y="300"/>
                  </a:lnTo>
                  <a:lnTo>
                    <a:pt x="240" y="400"/>
                  </a:lnTo>
                  <a:lnTo>
                    <a:pt x="240" y="400"/>
                  </a:lnTo>
                  <a:lnTo>
                    <a:pt x="160" y="500"/>
                  </a:lnTo>
                  <a:lnTo>
                    <a:pt x="100" y="620"/>
                  </a:lnTo>
                  <a:lnTo>
                    <a:pt x="40" y="740"/>
                  </a:lnTo>
                  <a:lnTo>
                    <a:pt x="20" y="860"/>
                  </a:lnTo>
                  <a:lnTo>
                    <a:pt x="1" y="980"/>
                  </a:lnTo>
                  <a:lnTo>
                    <a:pt x="1" y="1120"/>
                  </a:lnTo>
                  <a:lnTo>
                    <a:pt x="40" y="1240"/>
                  </a:lnTo>
                  <a:lnTo>
                    <a:pt x="80" y="1360"/>
                  </a:lnTo>
                  <a:lnTo>
                    <a:pt x="80" y="1360"/>
                  </a:lnTo>
                  <a:lnTo>
                    <a:pt x="180" y="1480"/>
                  </a:lnTo>
                  <a:lnTo>
                    <a:pt x="300" y="1580"/>
                  </a:lnTo>
                  <a:lnTo>
                    <a:pt x="420" y="1640"/>
                  </a:lnTo>
                  <a:lnTo>
                    <a:pt x="560" y="1699"/>
                  </a:lnTo>
                  <a:lnTo>
                    <a:pt x="700" y="1739"/>
                  </a:lnTo>
                  <a:lnTo>
                    <a:pt x="840" y="1759"/>
                  </a:lnTo>
                  <a:lnTo>
                    <a:pt x="980" y="1759"/>
                  </a:lnTo>
                  <a:lnTo>
                    <a:pt x="1140" y="1739"/>
                  </a:lnTo>
                  <a:lnTo>
                    <a:pt x="1140" y="1739"/>
                  </a:lnTo>
                  <a:lnTo>
                    <a:pt x="1439" y="1640"/>
                  </a:lnTo>
                  <a:lnTo>
                    <a:pt x="1719" y="1520"/>
                  </a:lnTo>
                  <a:lnTo>
                    <a:pt x="1979" y="1380"/>
                  </a:lnTo>
                  <a:lnTo>
                    <a:pt x="2239" y="1220"/>
                  </a:lnTo>
                  <a:lnTo>
                    <a:pt x="2239" y="1220"/>
                  </a:lnTo>
                  <a:lnTo>
                    <a:pt x="2379" y="1120"/>
                  </a:lnTo>
                  <a:lnTo>
                    <a:pt x="2499" y="1000"/>
                  </a:lnTo>
                  <a:lnTo>
                    <a:pt x="2499" y="1000"/>
                  </a:lnTo>
                  <a:lnTo>
                    <a:pt x="2539" y="920"/>
                  </a:lnTo>
                  <a:lnTo>
                    <a:pt x="2559" y="840"/>
                  </a:lnTo>
                  <a:lnTo>
                    <a:pt x="2559" y="760"/>
                  </a:lnTo>
                  <a:lnTo>
                    <a:pt x="2539" y="6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1152691" y="2402603"/>
              <a:ext cx="113069" cy="111329"/>
            </a:xfrm>
            <a:custGeom>
              <a:avLst/>
              <a:gdLst/>
              <a:ahLst/>
              <a:cxnLst/>
              <a:rect l="l" t="t" r="r" b="b"/>
              <a:pathLst>
                <a:path w="2599" h="2559" extrusionOk="0">
                  <a:moveTo>
                    <a:pt x="160" y="0"/>
                  </a:moveTo>
                  <a:lnTo>
                    <a:pt x="140" y="20"/>
                  </a:lnTo>
                  <a:lnTo>
                    <a:pt x="80" y="140"/>
                  </a:lnTo>
                  <a:lnTo>
                    <a:pt x="20" y="320"/>
                  </a:lnTo>
                  <a:lnTo>
                    <a:pt x="0" y="580"/>
                  </a:lnTo>
                  <a:lnTo>
                    <a:pt x="20" y="760"/>
                  </a:lnTo>
                  <a:lnTo>
                    <a:pt x="40" y="940"/>
                  </a:lnTo>
                  <a:lnTo>
                    <a:pt x="100" y="1120"/>
                  </a:lnTo>
                  <a:lnTo>
                    <a:pt x="160" y="1299"/>
                  </a:lnTo>
                  <a:lnTo>
                    <a:pt x="240" y="1459"/>
                  </a:lnTo>
                  <a:lnTo>
                    <a:pt x="340" y="1619"/>
                  </a:lnTo>
                  <a:lnTo>
                    <a:pt x="440" y="1779"/>
                  </a:lnTo>
                  <a:lnTo>
                    <a:pt x="580" y="1919"/>
                  </a:lnTo>
                  <a:lnTo>
                    <a:pt x="720" y="2039"/>
                  </a:lnTo>
                  <a:lnTo>
                    <a:pt x="880" y="2159"/>
                  </a:lnTo>
                  <a:lnTo>
                    <a:pt x="1039" y="2279"/>
                  </a:lnTo>
                  <a:lnTo>
                    <a:pt x="1219" y="2359"/>
                  </a:lnTo>
                  <a:lnTo>
                    <a:pt x="1399" y="2439"/>
                  </a:lnTo>
                  <a:lnTo>
                    <a:pt x="1579" y="2499"/>
                  </a:lnTo>
                  <a:lnTo>
                    <a:pt x="1759" y="2539"/>
                  </a:lnTo>
                  <a:lnTo>
                    <a:pt x="1959" y="2559"/>
                  </a:lnTo>
                  <a:lnTo>
                    <a:pt x="2418" y="2559"/>
                  </a:lnTo>
                  <a:lnTo>
                    <a:pt x="2498" y="2539"/>
                  </a:lnTo>
                  <a:lnTo>
                    <a:pt x="2558" y="2499"/>
                  </a:lnTo>
                  <a:lnTo>
                    <a:pt x="2578" y="2479"/>
                  </a:lnTo>
                  <a:lnTo>
                    <a:pt x="2598" y="2439"/>
                  </a:lnTo>
                  <a:lnTo>
                    <a:pt x="2578" y="2419"/>
                  </a:lnTo>
                  <a:lnTo>
                    <a:pt x="2558" y="2399"/>
                  </a:lnTo>
                  <a:lnTo>
                    <a:pt x="2438" y="2359"/>
                  </a:lnTo>
                  <a:lnTo>
                    <a:pt x="2039" y="2239"/>
                  </a:lnTo>
                  <a:lnTo>
                    <a:pt x="1779" y="2139"/>
                  </a:lnTo>
                  <a:lnTo>
                    <a:pt x="1499" y="2019"/>
                  </a:lnTo>
                  <a:lnTo>
                    <a:pt x="1359" y="1939"/>
                  </a:lnTo>
                  <a:lnTo>
                    <a:pt x="1219" y="1839"/>
                  </a:lnTo>
                  <a:lnTo>
                    <a:pt x="1079" y="1739"/>
                  </a:lnTo>
                  <a:lnTo>
                    <a:pt x="940" y="1599"/>
                  </a:lnTo>
                  <a:lnTo>
                    <a:pt x="820" y="1479"/>
                  </a:lnTo>
                  <a:lnTo>
                    <a:pt x="700" y="1339"/>
                  </a:lnTo>
                  <a:lnTo>
                    <a:pt x="620" y="1200"/>
                  </a:lnTo>
                  <a:lnTo>
                    <a:pt x="540" y="1060"/>
                  </a:lnTo>
                  <a:lnTo>
                    <a:pt x="420" y="780"/>
                  </a:lnTo>
                  <a:lnTo>
                    <a:pt x="340" y="540"/>
                  </a:lnTo>
                  <a:lnTo>
                    <a:pt x="260" y="140"/>
                  </a:lnTo>
                  <a:lnTo>
                    <a:pt x="220" y="4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1021394" y="1966991"/>
              <a:ext cx="165232" cy="40895"/>
            </a:xfrm>
            <a:custGeom>
              <a:avLst/>
              <a:gdLst/>
              <a:ahLst/>
              <a:cxnLst/>
              <a:rect l="l" t="t" r="r" b="b"/>
              <a:pathLst>
                <a:path w="3798" h="940" extrusionOk="0">
                  <a:moveTo>
                    <a:pt x="1879" y="1"/>
                  </a:moveTo>
                  <a:lnTo>
                    <a:pt x="1519" y="21"/>
                  </a:lnTo>
                  <a:lnTo>
                    <a:pt x="1140" y="100"/>
                  </a:lnTo>
                  <a:lnTo>
                    <a:pt x="780" y="200"/>
                  </a:lnTo>
                  <a:lnTo>
                    <a:pt x="440" y="360"/>
                  </a:lnTo>
                  <a:lnTo>
                    <a:pt x="220" y="500"/>
                  </a:lnTo>
                  <a:lnTo>
                    <a:pt x="80" y="620"/>
                  </a:lnTo>
                  <a:lnTo>
                    <a:pt x="40" y="680"/>
                  </a:lnTo>
                  <a:lnTo>
                    <a:pt x="0" y="740"/>
                  </a:lnTo>
                  <a:lnTo>
                    <a:pt x="0" y="800"/>
                  </a:lnTo>
                  <a:lnTo>
                    <a:pt x="0" y="840"/>
                  </a:lnTo>
                  <a:lnTo>
                    <a:pt x="40" y="860"/>
                  </a:lnTo>
                  <a:lnTo>
                    <a:pt x="80" y="900"/>
                  </a:lnTo>
                  <a:lnTo>
                    <a:pt x="200" y="920"/>
                  </a:lnTo>
                  <a:lnTo>
                    <a:pt x="400" y="940"/>
                  </a:lnTo>
                  <a:lnTo>
                    <a:pt x="620" y="920"/>
                  </a:lnTo>
                  <a:lnTo>
                    <a:pt x="1200" y="880"/>
                  </a:lnTo>
                  <a:lnTo>
                    <a:pt x="1539" y="860"/>
                  </a:lnTo>
                  <a:lnTo>
                    <a:pt x="1899" y="840"/>
                  </a:lnTo>
                  <a:lnTo>
                    <a:pt x="2579" y="840"/>
                  </a:lnTo>
                  <a:lnTo>
                    <a:pt x="3158" y="880"/>
                  </a:lnTo>
                  <a:lnTo>
                    <a:pt x="3578" y="880"/>
                  </a:lnTo>
                  <a:lnTo>
                    <a:pt x="3718" y="840"/>
                  </a:lnTo>
                  <a:lnTo>
                    <a:pt x="3758" y="820"/>
                  </a:lnTo>
                  <a:lnTo>
                    <a:pt x="3778" y="780"/>
                  </a:lnTo>
                  <a:lnTo>
                    <a:pt x="3798" y="740"/>
                  </a:lnTo>
                  <a:lnTo>
                    <a:pt x="3778" y="700"/>
                  </a:lnTo>
                  <a:lnTo>
                    <a:pt x="3738" y="640"/>
                  </a:lnTo>
                  <a:lnTo>
                    <a:pt x="3698" y="580"/>
                  </a:lnTo>
                  <a:lnTo>
                    <a:pt x="3538" y="440"/>
                  </a:lnTo>
                  <a:lnTo>
                    <a:pt x="3318" y="320"/>
                  </a:lnTo>
                  <a:lnTo>
                    <a:pt x="2978" y="180"/>
                  </a:lnTo>
                  <a:lnTo>
                    <a:pt x="2619" y="80"/>
                  </a:lnTo>
                  <a:lnTo>
                    <a:pt x="2259" y="21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1375261" y="1987873"/>
              <a:ext cx="140043" cy="46985"/>
            </a:xfrm>
            <a:custGeom>
              <a:avLst/>
              <a:gdLst/>
              <a:ahLst/>
              <a:cxnLst/>
              <a:rect l="l" t="t" r="r" b="b"/>
              <a:pathLst>
                <a:path w="3219" h="1080" extrusionOk="0">
                  <a:moveTo>
                    <a:pt x="1360" y="0"/>
                  </a:moveTo>
                  <a:lnTo>
                    <a:pt x="1040" y="40"/>
                  </a:lnTo>
                  <a:lnTo>
                    <a:pt x="700" y="100"/>
                  </a:lnTo>
                  <a:lnTo>
                    <a:pt x="380" y="200"/>
                  </a:lnTo>
                  <a:lnTo>
                    <a:pt x="180" y="320"/>
                  </a:lnTo>
                  <a:lnTo>
                    <a:pt x="61" y="440"/>
                  </a:lnTo>
                  <a:lnTo>
                    <a:pt x="21" y="500"/>
                  </a:lnTo>
                  <a:lnTo>
                    <a:pt x="1" y="540"/>
                  </a:lnTo>
                  <a:lnTo>
                    <a:pt x="1" y="600"/>
                  </a:lnTo>
                  <a:lnTo>
                    <a:pt x="1" y="640"/>
                  </a:lnTo>
                  <a:lnTo>
                    <a:pt x="41" y="680"/>
                  </a:lnTo>
                  <a:lnTo>
                    <a:pt x="81" y="700"/>
                  </a:lnTo>
                  <a:lnTo>
                    <a:pt x="200" y="760"/>
                  </a:lnTo>
                  <a:lnTo>
                    <a:pt x="380" y="780"/>
                  </a:lnTo>
                  <a:lnTo>
                    <a:pt x="560" y="800"/>
                  </a:lnTo>
                  <a:lnTo>
                    <a:pt x="1040" y="820"/>
                  </a:lnTo>
                  <a:lnTo>
                    <a:pt x="1599" y="860"/>
                  </a:lnTo>
                  <a:lnTo>
                    <a:pt x="1879" y="900"/>
                  </a:lnTo>
                  <a:lnTo>
                    <a:pt x="2139" y="940"/>
                  </a:lnTo>
                  <a:lnTo>
                    <a:pt x="2619" y="1039"/>
                  </a:lnTo>
                  <a:lnTo>
                    <a:pt x="2799" y="1079"/>
                  </a:lnTo>
                  <a:lnTo>
                    <a:pt x="3098" y="1079"/>
                  </a:lnTo>
                  <a:lnTo>
                    <a:pt x="3138" y="1059"/>
                  </a:lnTo>
                  <a:lnTo>
                    <a:pt x="3178" y="1039"/>
                  </a:lnTo>
                  <a:lnTo>
                    <a:pt x="3198" y="999"/>
                  </a:lnTo>
                  <a:lnTo>
                    <a:pt x="3218" y="940"/>
                  </a:lnTo>
                  <a:lnTo>
                    <a:pt x="3198" y="900"/>
                  </a:lnTo>
                  <a:lnTo>
                    <a:pt x="3178" y="840"/>
                  </a:lnTo>
                  <a:lnTo>
                    <a:pt x="3098" y="680"/>
                  </a:lnTo>
                  <a:lnTo>
                    <a:pt x="2938" y="520"/>
                  </a:lnTo>
                  <a:lnTo>
                    <a:pt x="2659" y="340"/>
                  </a:lnTo>
                  <a:lnTo>
                    <a:pt x="2339" y="200"/>
                  </a:lnTo>
                  <a:lnTo>
                    <a:pt x="2019" y="100"/>
                  </a:lnTo>
                  <a:lnTo>
                    <a:pt x="1699" y="20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10144" y="1672247"/>
              <a:ext cx="812108" cy="896464"/>
            </a:xfrm>
            <a:custGeom>
              <a:avLst/>
              <a:gdLst/>
              <a:ahLst/>
              <a:cxnLst/>
              <a:rect l="l" t="t" r="r" b="b"/>
              <a:pathLst>
                <a:path w="18667" h="20606" extrusionOk="0">
                  <a:moveTo>
                    <a:pt x="16109" y="0"/>
                  </a:moveTo>
                  <a:lnTo>
                    <a:pt x="15289" y="20"/>
                  </a:lnTo>
                  <a:lnTo>
                    <a:pt x="14470" y="40"/>
                  </a:lnTo>
                  <a:lnTo>
                    <a:pt x="13650" y="60"/>
                  </a:lnTo>
                  <a:lnTo>
                    <a:pt x="12831" y="100"/>
                  </a:lnTo>
                  <a:lnTo>
                    <a:pt x="12012" y="160"/>
                  </a:lnTo>
                  <a:lnTo>
                    <a:pt x="11212" y="240"/>
                  </a:lnTo>
                  <a:lnTo>
                    <a:pt x="10393" y="320"/>
                  </a:lnTo>
                  <a:lnTo>
                    <a:pt x="9573" y="400"/>
                  </a:lnTo>
                  <a:lnTo>
                    <a:pt x="8774" y="500"/>
                  </a:lnTo>
                  <a:lnTo>
                    <a:pt x="7954" y="620"/>
                  </a:lnTo>
                  <a:lnTo>
                    <a:pt x="7155" y="760"/>
                  </a:lnTo>
                  <a:lnTo>
                    <a:pt x="6336" y="900"/>
                  </a:lnTo>
                  <a:lnTo>
                    <a:pt x="5536" y="1040"/>
                  </a:lnTo>
                  <a:lnTo>
                    <a:pt x="5156" y="1120"/>
                  </a:lnTo>
                  <a:lnTo>
                    <a:pt x="4777" y="1200"/>
                  </a:lnTo>
                  <a:lnTo>
                    <a:pt x="4417" y="1319"/>
                  </a:lnTo>
                  <a:lnTo>
                    <a:pt x="4057" y="1439"/>
                  </a:lnTo>
                  <a:lnTo>
                    <a:pt x="3698" y="1579"/>
                  </a:lnTo>
                  <a:lnTo>
                    <a:pt x="3378" y="1759"/>
                  </a:lnTo>
                  <a:lnTo>
                    <a:pt x="3078" y="1979"/>
                  </a:lnTo>
                  <a:lnTo>
                    <a:pt x="2938" y="2099"/>
                  </a:lnTo>
                  <a:lnTo>
                    <a:pt x="2798" y="2239"/>
                  </a:lnTo>
                  <a:lnTo>
                    <a:pt x="2678" y="2399"/>
                  </a:lnTo>
                  <a:lnTo>
                    <a:pt x="2558" y="2539"/>
                  </a:lnTo>
                  <a:lnTo>
                    <a:pt x="2438" y="2718"/>
                  </a:lnTo>
                  <a:lnTo>
                    <a:pt x="2359" y="2878"/>
                  </a:lnTo>
                  <a:lnTo>
                    <a:pt x="2199" y="3238"/>
                  </a:lnTo>
                  <a:lnTo>
                    <a:pt x="2059" y="3618"/>
                  </a:lnTo>
                  <a:lnTo>
                    <a:pt x="1979" y="4018"/>
                  </a:lnTo>
                  <a:lnTo>
                    <a:pt x="1899" y="4417"/>
                  </a:lnTo>
                  <a:lnTo>
                    <a:pt x="1779" y="5217"/>
                  </a:lnTo>
                  <a:lnTo>
                    <a:pt x="0" y="20546"/>
                  </a:lnTo>
                  <a:lnTo>
                    <a:pt x="320" y="20586"/>
                  </a:lnTo>
                  <a:lnTo>
                    <a:pt x="640" y="20606"/>
                  </a:lnTo>
                  <a:lnTo>
                    <a:pt x="1179" y="20606"/>
                  </a:lnTo>
                  <a:lnTo>
                    <a:pt x="1439" y="20586"/>
                  </a:lnTo>
                  <a:lnTo>
                    <a:pt x="1699" y="20546"/>
                  </a:lnTo>
                  <a:lnTo>
                    <a:pt x="1939" y="20486"/>
                  </a:lnTo>
                  <a:lnTo>
                    <a:pt x="2179" y="20426"/>
                  </a:lnTo>
                  <a:lnTo>
                    <a:pt x="2438" y="20366"/>
                  </a:lnTo>
                  <a:lnTo>
                    <a:pt x="2658" y="20286"/>
                  </a:lnTo>
                  <a:lnTo>
                    <a:pt x="2898" y="20186"/>
                  </a:lnTo>
                  <a:lnTo>
                    <a:pt x="3118" y="20086"/>
                  </a:lnTo>
                  <a:lnTo>
                    <a:pt x="3338" y="19966"/>
                  </a:lnTo>
                  <a:lnTo>
                    <a:pt x="3558" y="19826"/>
                  </a:lnTo>
                  <a:lnTo>
                    <a:pt x="3957" y="19546"/>
                  </a:lnTo>
                  <a:lnTo>
                    <a:pt x="4337" y="19227"/>
                  </a:lnTo>
                  <a:lnTo>
                    <a:pt x="4677" y="18887"/>
                  </a:lnTo>
                  <a:lnTo>
                    <a:pt x="4997" y="18507"/>
                  </a:lnTo>
                  <a:lnTo>
                    <a:pt x="5137" y="18287"/>
                  </a:lnTo>
                  <a:lnTo>
                    <a:pt x="5276" y="18087"/>
                  </a:lnTo>
                  <a:lnTo>
                    <a:pt x="5396" y="17868"/>
                  </a:lnTo>
                  <a:lnTo>
                    <a:pt x="5496" y="17648"/>
                  </a:lnTo>
                  <a:lnTo>
                    <a:pt x="5596" y="17408"/>
                  </a:lnTo>
                  <a:lnTo>
                    <a:pt x="5696" y="17168"/>
                  </a:lnTo>
                  <a:lnTo>
                    <a:pt x="5776" y="16928"/>
                  </a:lnTo>
                  <a:lnTo>
                    <a:pt x="5836" y="16688"/>
                  </a:lnTo>
                  <a:lnTo>
                    <a:pt x="5896" y="16429"/>
                  </a:lnTo>
                  <a:lnTo>
                    <a:pt x="5936" y="16189"/>
                  </a:lnTo>
                  <a:lnTo>
                    <a:pt x="5956" y="15929"/>
                  </a:lnTo>
                  <a:lnTo>
                    <a:pt x="5976" y="15649"/>
                  </a:lnTo>
                  <a:lnTo>
                    <a:pt x="5976" y="15110"/>
                  </a:lnTo>
                  <a:lnTo>
                    <a:pt x="5936" y="14550"/>
                  </a:lnTo>
                  <a:lnTo>
                    <a:pt x="5896" y="14010"/>
                  </a:lnTo>
                  <a:lnTo>
                    <a:pt x="5856" y="13451"/>
                  </a:lnTo>
                  <a:lnTo>
                    <a:pt x="5836" y="12911"/>
                  </a:lnTo>
                  <a:lnTo>
                    <a:pt x="5856" y="12651"/>
                  </a:lnTo>
                  <a:lnTo>
                    <a:pt x="5896" y="12392"/>
                  </a:lnTo>
                  <a:lnTo>
                    <a:pt x="5936" y="12132"/>
                  </a:lnTo>
                  <a:lnTo>
                    <a:pt x="5996" y="11892"/>
                  </a:lnTo>
                  <a:lnTo>
                    <a:pt x="6096" y="11652"/>
                  </a:lnTo>
                  <a:lnTo>
                    <a:pt x="6216" y="11412"/>
                  </a:lnTo>
                  <a:lnTo>
                    <a:pt x="6316" y="11252"/>
                  </a:lnTo>
                  <a:lnTo>
                    <a:pt x="6416" y="11112"/>
                  </a:lnTo>
                  <a:lnTo>
                    <a:pt x="6635" y="10853"/>
                  </a:lnTo>
                  <a:lnTo>
                    <a:pt x="6895" y="10613"/>
                  </a:lnTo>
                  <a:lnTo>
                    <a:pt x="7175" y="10393"/>
                  </a:lnTo>
                  <a:lnTo>
                    <a:pt x="7455" y="10213"/>
                  </a:lnTo>
                  <a:lnTo>
                    <a:pt x="7775" y="10033"/>
                  </a:lnTo>
                  <a:lnTo>
                    <a:pt x="8414" y="9693"/>
                  </a:lnTo>
                  <a:lnTo>
                    <a:pt x="9074" y="9334"/>
                  </a:lnTo>
                  <a:lnTo>
                    <a:pt x="9393" y="9154"/>
                  </a:lnTo>
                  <a:lnTo>
                    <a:pt x="9693" y="8974"/>
                  </a:lnTo>
                  <a:lnTo>
                    <a:pt x="9973" y="8754"/>
                  </a:lnTo>
                  <a:lnTo>
                    <a:pt x="10233" y="8514"/>
                  </a:lnTo>
                  <a:lnTo>
                    <a:pt x="10453" y="8254"/>
                  </a:lnTo>
                  <a:lnTo>
                    <a:pt x="10553" y="8115"/>
                  </a:lnTo>
                  <a:lnTo>
                    <a:pt x="10653" y="7955"/>
                  </a:lnTo>
                  <a:lnTo>
                    <a:pt x="10752" y="7775"/>
                  </a:lnTo>
                  <a:lnTo>
                    <a:pt x="10832" y="7595"/>
                  </a:lnTo>
                  <a:lnTo>
                    <a:pt x="10952" y="7195"/>
                  </a:lnTo>
                  <a:lnTo>
                    <a:pt x="11052" y="6776"/>
                  </a:lnTo>
                  <a:lnTo>
                    <a:pt x="11152" y="6356"/>
                  </a:lnTo>
                  <a:lnTo>
                    <a:pt x="11232" y="5936"/>
                  </a:lnTo>
                  <a:lnTo>
                    <a:pt x="11332" y="5536"/>
                  </a:lnTo>
                  <a:lnTo>
                    <a:pt x="11392" y="5357"/>
                  </a:lnTo>
                  <a:lnTo>
                    <a:pt x="11472" y="5177"/>
                  </a:lnTo>
                  <a:lnTo>
                    <a:pt x="11552" y="4997"/>
                  </a:lnTo>
                  <a:lnTo>
                    <a:pt x="11652" y="4817"/>
                  </a:lnTo>
                  <a:lnTo>
                    <a:pt x="11772" y="4677"/>
                  </a:lnTo>
                  <a:lnTo>
                    <a:pt x="11892" y="4517"/>
                  </a:lnTo>
                  <a:lnTo>
                    <a:pt x="12012" y="4377"/>
                  </a:lnTo>
                  <a:lnTo>
                    <a:pt x="12151" y="4257"/>
                  </a:lnTo>
                  <a:lnTo>
                    <a:pt x="12311" y="4137"/>
                  </a:lnTo>
                  <a:lnTo>
                    <a:pt x="12471" y="4037"/>
                  </a:lnTo>
                  <a:lnTo>
                    <a:pt x="12811" y="3858"/>
                  </a:lnTo>
                  <a:lnTo>
                    <a:pt x="13171" y="3698"/>
                  </a:lnTo>
                  <a:lnTo>
                    <a:pt x="13550" y="3578"/>
                  </a:lnTo>
                  <a:lnTo>
                    <a:pt x="13930" y="3478"/>
                  </a:lnTo>
                  <a:lnTo>
                    <a:pt x="14310" y="3398"/>
                  </a:lnTo>
                  <a:lnTo>
                    <a:pt x="15089" y="3258"/>
                  </a:lnTo>
                  <a:lnTo>
                    <a:pt x="15869" y="3118"/>
                  </a:lnTo>
                  <a:lnTo>
                    <a:pt x="16249" y="3038"/>
                  </a:lnTo>
                  <a:lnTo>
                    <a:pt x="16608" y="2938"/>
                  </a:lnTo>
                  <a:lnTo>
                    <a:pt x="16968" y="2798"/>
                  </a:lnTo>
                  <a:lnTo>
                    <a:pt x="17328" y="2638"/>
                  </a:lnTo>
                  <a:lnTo>
                    <a:pt x="17488" y="2539"/>
                  </a:lnTo>
                  <a:lnTo>
                    <a:pt x="17648" y="2419"/>
                  </a:lnTo>
                  <a:lnTo>
                    <a:pt x="17807" y="2299"/>
                  </a:lnTo>
                  <a:lnTo>
                    <a:pt x="17947" y="2159"/>
                  </a:lnTo>
                  <a:lnTo>
                    <a:pt x="18087" y="1999"/>
                  </a:lnTo>
                  <a:lnTo>
                    <a:pt x="18207" y="1859"/>
                  </a:lnTo>
                  <a:lnTo>
                    <a:pt x="18327" y="1679"/>
                  </a:lnTo>
                  <a:lnTo>
                    <a:pt x="18427" y="1519"/>
                  </a:lnTo>
                  <a:lnTo>
                    <a:pt x="18507" y="1339"/>
                  </a:lnTo>
                  <a:lnTo>
                    <a:pt x="18567" y="1160"/>
                  </a:lnTo>
                  <a:lnTo>
                    <a:pt x="18627" y="980"/>
                  </a:lnTo>
                  <a:lnTo>
                    <a:pt x="18647" y="800"/>
                  </a:lnTo>
                  <a:lnTo>
                    <a:pt x="18667" y="620"/>
                  </a:lnTo>
                  <a:lnTo>
                    <a:pt x="18647" y="420"/>
                  </a:lnTo>
                  <a:lnTo>
                    <a:pt x="18607" y="240"/>
                  </a:lnTo>
                  <a:lnTo>
                    <a:pt x="18567" y="60"/>
                  </a:lnTo>
                  <a:lnTo>
                    <a:pt x="17747" y="40"/>
                  </a:lnTo>
                  <a:lnTo>
                    <a:pt x="16928" y="20"/>
                  </a:lnTo>
                  <a:lnTo>
                    <a:pt x="16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125850" y="1711358"/>
              <a:ext cx="759075" cy="1087756"/>
            </a:xfrm>
            <a:custGeom>
              <a:avLst/>
              <a:gdLst/>
              <a:ahLst/>
              <a:cxnLst/>
              <a:rect l="l" t="t" r="r" b="b"/>
              <a:pathLst>
                <a:path w="17448" h="25003" extrusionOk="0">
                  <a:moveTo>
                    <a:pt x="11392" y="1"/>
                  </a:moveTo>
                  <a:lnTo>
                    <a:pt x="11192" y="21"/>
                  </a:lnTo>
                  <a:lnTo>
                    <a:pt x="11012" y="41"/>
                  </a:lnTo>
                  <a:lnTo>
                    <a:pt x="10812" y="101"/>
                  </a:lnTo>
                  <a:lnTo>
                    <a:pt x="10613" y="161"/>
                  </a:lnTo>
                  <a:lnTo>
                    <a:pt x="10433" y="221"/>
                  </a:lnTo>
                  <a:lnTo>
                    <a:pt x="10253" y="301"/>
                  </a:lnTo>
                  <a:lnTo>
                    <a:pt x="10073" y="400"/>
                  </a:lnTo>
                  <a:lnTo>
                    <a:pt x="9913" y="520"/>
                  </a:lnTo>
                  <a:lnTo>
                    <a:pt x="9773" y="620"/>
                  </a:lnTo>
                  <a:lnTo>
                    <a:pt x="9633" y="760"/>
                  </a:lnTo>
                  <a:lnTo>
                    <a:pt x="9513" y="900"/>
                  </a:lnTo>
                  <a:lnTo>
                    <a:pt x="9413" y="1040"/>
                  </a:lnTo>
                  <a:lnTo>
                    <a:pt x="9333" y="1200"/>
                  </a:lnTo>
                  <a:lnTo>
                    <a:pt x="9274" y="1360"/>
                  </a:lnTo>
                  <a:lnTo>
                    <a:pt x="9234" y="1520"/>
                  </a:lnTo>
                  <a:lnTo>
                    <a:pt x="9194" y="1839"/>
                  </a:lnTo>
                  <a:lnTo>
                    <a:pt x="9174" y="2179"/>
                  </a:lnTo>
                  <a:lnTo>
                    <a:pt x="9174" y="2519"/>
                  </a:lnTo>
                  <a:lnTo>
                    <a:pt x="9134" y="2859"/>
                  </a:lnTo>
                  <a:lnTo>
                    <a:pt x="9114" y="3039"/>
                  </a:lnTo>
                  <a:lnTo>
                    <a:pt x="9074" y="3218"/>
                  </a:lnTo>
                  <a:lnTo>
                    <a:pt x="9014" y="3378"/>
                  </a:lnTo>
                  <a:lnTo>
                    <a:pt x="8954" y="3558"/>
                  </a:lnTo>
                  <a:lnTo>
                    <a:pt x="8854" y="3738"/>
                  </a:lnTo>
                  <a:lnTo>
                    <a:pt x="8734" y="3898"/>
                  </a:lnTo>
                  <a:lnTo>
                    <a:pt x="8554" y="4098"/>
                  </a:lnTo>
                  <a:lnTo>
                    <a:pt x="8354" y="4258"/>
                  </a:lnTo>
                  <a:lnTo>
                    <a:pt x="8134" y="4398"/>
                  </a:lnTo>
                  <a:lnTo>
                    <a:pt x="7895" y="4518"/>
                  </a:lnTo>
                  <a:lnTo>
                    <a:pt x="7635" y="4617"/>
                  </a:lnTo>
                  <a:lnTo>
                    <a:pt x="7375" y="4697"/>
                  </a:lnTo>
                  <a:lnTo>
                    <a:pt x="6835" y="4837"/>
                  </a:lnTo>
                  <a:lnTo>
                    <a:pt x="6276" y="4977"/>
                  </a:lnTo>
                  <a:lnTo>
                    <a:pt x="6016" y="5057"/>
                  </a:lnTo>
                  <a:lnTo>
                    <a:pt x="5756" y="5137"/>
                  </a:lnTo>
                  <a:lnTo>
                    <a:pt x="5496" y="5257"/>
                  </a:lnTo>
                  <a:lnTo>
                    <a:pt x="5276" y="5397"/>
                  </a:lnTo>
                  <a:lnTo>
                    <a:pt x="5077" y="5557"/>
                  </a:lnTo>
                  <a:lnTo>
                    <a:pt x="4877" y="5737"/>
                  </a:lnTo>
                  <a:lnTo>
                    <a:pt x="4717" y="5976"/>
                  </a:lnTo>
                  <a:lnTo>
                    <a:pt x="4597" y="6236"/>
                  </a:lnTo>
                  <a:lnTo>
                    <a:pt x="4497" y="6496"/>
                  </a:lnTo>
                  <a:lnTo>
                    <a:pt x="4417" y="6776"/>
                  </a:lnTo>
                  <a:lnTo>
                    <a:pt x="4377" y="7056"/>
                  </a:lnTo>
                  <a:lnTo>
                    <a:pt x="4357" y="7355"/>
                  </a:lnTo>
                  <a:lnTo>
                    <a:pt x="4357" y="7955"/>
                  </a:lnTo>
                  <a:lnTo>
                    <a:pt x="4357" y="8575"/>
                  </a:lnTo>
                  <a:lnTo>
                    <a:pt x="4357" y="8894"/>
                  </a:lnTo>
                  <a:lnTo>
                    <a:pt x="4337" y="9194"/>
                  </a:lnTo>
                  <a:lnTo>
                    <a:pt x="4297" y="9494"/>
                  </a:lnTo>
                  <a:lnTo>
                    <a:pt x="4237" y="9774"/>
                  </a:lnTo>
                  <a:lnTo>
                    <a:pt x="4157" y="10054"/>
                  </a:lnTo>
                  <a:lnTo>
                    <a:pt x="4037" y="10333"/>
                  </a:lnTo>
                  <a:lnTo>
                    <a:pt x="3937" y="10513"/>
                  </a:lnTo>
                  <a:lnTo>
                    <a:pt x="3817" y="10673"/>
                  </a:lnTo>
                  <a:lnTo>
                    <a:pt x="3698" y="10833"/>
                  </a:lnTo>
                  <a:lnTo>
                    <a:pt x="3558" y="10973"/>
                  </a:lnTo>
                  <a:lnTo>
                    <a:pt x="3258" y="11233"/>
                  </a:lnTo>
                  <a:lnTo>
                    <a:pt x="2938" y="11473"/>
                  </a:lnTo>
                  <a:lnTo>
                    <a:pt x="2578" y="11692"/>
                  </a:lnTo>
                  <a:lnTo>
                    <a:pt x="2219" y="11912"/>
                  </a:lnTo>
                  <a:lnTo>
                    <a:pt x="1499" y="12312"/>
                  </a:lnTo>
                  <a:lnTo>
                    <a:pt x="1159" y="12572"/>
                  </a:lnTo>
                  <a:lnTo>
                    <a:pt x="840" y="12852"/>
                  </a:lnTo>
                  <a:lnTo>
                    <a:pt x="700" y="12991"/>
                  </a:lnTo>
                  <a:lnTo>
                    <a:pt x="560" y="13151"/>
                  </a:lnTo>
                  <a:lnTo>
                    <a:pt x="420" y="13311"/>
                  </a:lnTo>
                  <a:lnTo>
                    <a:pt x="300" y="13491"/>
                  </a:lnTo>
                  <a:lnTo>
                    <a:pt x="200" y="13671"/>
                  </a:lnTo>
                  <a:lnTo>
                    <a:pt x="120" y="13851"/>
                  </a:lnTo>
                  <a:lnTo>
                    <a:pt x="60" y="14031"/>
                  </a:lnTo>
                  <a:lnTo>
                    <a:pt x="20" y="14211"/>
                  </a:lnTo>
                  <a:lnTo>
                    <a:pt x="0" y="14410"/>
                  </a:lnTo>
                  <a:lnTo>
                    <a:pt x="0" y="14590"/>
                  </a:lnTo>
                  <a:lnTo>
                    <a:pt x="40" y="14790"/>
                  </a:lnTo>
                  <a:lnTo>
                    <a:pt x="100" y="14970"/>
                  </a:lnTo>
                  <a:lnTo>
                    <a:pt x="260" y="15270"/>
                  </a:lnTo>
                  <a:lnTo>
                    <a:pt x="480" y="15550"/>
                  </a:lnTo>
                  <a:lnTo>
                    <a:pt x="720" y="15809"/>
                  </a:lnTo>
                  <a:lnTo>
                    <a:pt x="979" y="16029"/>
                  </a:lnTo>
                  <a:lnTo>
                    <a:pt x="4377" y="18887"/>
                  </a:lnTo>
                  <a:lnTo>
                    <a:pt x="4997" y="19407"/>
                  </a:lnTo>
                  <a:lnTo>
                    <a:pt x="5696" y="19926"/>
                  </a:lnTo>
                  <a:lnTo>
                    <a:pt x="6416" y="20426"/>
                  </a:lnTo>
                  <a:lnTo>
                    <a:pt x="7175" y="20946"/>
                  </a:lnTo>
                  <a:lnTo>
                    <a:pt x="7994" y="21445"/>
                  </a:lnTo>
                  <a:lnTo>
                    <a:pt x="8814" y="21925"/>
                  </a:lnTo>
                  <a:lnTo>
                    <a:pt x="9673" y="22385"/>
                  </a:lnTo>
                  <a:lnTo>
                    <a:pt x="10553" y="22824"/>
                  </a:lnTo>
                  <a:lnTo>
                    <a:pt x="11432" y="23224"/>
                  </a:lnTo>
                  <a:lnTo>
                    <a:pt x="12311" y="23624"/>
                  </a:lnTo>
                  <a:lnTo>
                    <a:pt x="13211" y="23964"/>
                  </a:lnTo>
                  <a:lnTo>
                    <a:pt x="14090" y="24263"/>
                  </a:lnTo>
                  <a:lnTo>
                    <a:pt x="14969" y="24523"/>
                  </a:lnTo>
                  <a:lnTo>
                    <a:pt x="15809" y="24743"/>
                  </a:lnTo>
                  <a:lnTo>
                    <a:pt x="16229" y="24823"/>
                  </a:lnTo>
                  <a:lnTo>
                    <a:pt x="16648" y="24903"/>
                  </a:lnTo>
                  <a:lnTo>
                    <a:pt x="17048" y="24963"/>
                  </a:lnTo>
                  <a:lnTo>
                    <a:pt x="17448" y="25003"/>
                  </a:lnTo>
                  <a:lnTo>
                    <a:pt x="17288" y="24823"/>
                  </a:lnTo>
                  <a:lnTo>
                    <a:pt x="17128" y="24603"/>
                  </a:lnTo>
                  <a:lnTo>
                    <a:pt x="16968" y="24323"/>
                  </a:lnTo>
                  <a:lnTo>
                    <a:pt x="16788" y="24024"/>
                  </a:lnTo>
                  <a:lnTo>
                    <a:pt x="16628" y="23684"/>
                  </a:lnTo>
                  <a:lnTo>
                    <a:pt x="16468" y="23324"/>
                  </a:lnTo>
                  <a:lnTo>
                    <a:pt x="16328" y="22944"/>
                  </a:lnTo>
                  <a:lnTo>
                    <a:pt x="16189" y="22565"/>
                  </a:lnTo>
                  <a:lnTo>
                    <a:pt x="16069" y="22165"/>
                  </a:lnTo>
                  <a:lnTo>
                    <a:pt x="15949" y="21785"/>
                  </a:lnTo>
                  <a:lnTo>
                    <a:pt x="15869" y="21425"/>
                  </a:lnTo>
                  <a:lnTo>
                    <a:pt x="15789" y="21066"/>
                  </a:lnTo>
                  <a:lnTo>
                    <a:pt x="15749" y="20726"/>
                  </a:lnTo>
                  <a:lnTo>
                    <a:pt x="15729" y="20406"/>
                  </a:lnTo>
                  <a:lnTo>
                    <a:pt x="15749" y="20146"/>
                  </a:lnTo>
                  <a:lnTo>
                    <a:pt x="15809" y="19906"/>
                  </a:lnTo>
                  <a:lnTo>
                    <a:pt x="16049" y="19107"/>
                  </a:lnTo>
                  <a:lnTo>
                    <a:pt x="16328" y="18308"/>
                  </a:lnTo>
                  <a:lnTo>
                    <a:pt x="16648" y="17528"/>
                  </a:lnTo>
                  <a:lnTo>
                    <a:pt x="16988" y="16749"/>
                  </a:lnTo>
                  <a:lnTo>
                    <a:pt x="17148" y="16409"/>
                  </a:lnTo>
                  <a:lnTo>
                    <a:pt x="17268" y="16109"/>
                  </a:lnTo>
                  <a:lnTo>
                    <a:pt x="17348" y="15829"/>
                  </a:lnTo>
                  <a:lnTo>
                    <a:pt x="17408" y="15590"/>
                  </a:lnTo>
                  <a:lnTo>
                    <a:pt x="17448" y="15330"/>
                  </a:lnTo>
                  <a:lnTo>
                    <a:pt x="17448" y="15110"/>
                  </a:lnTo>
                  <a:lnTo>
                    <a:pt x="17428" y="14850"/>
                  </a:lnTo>
                  <a:lnTo>
                    <a:pt x="17408" y="14610"/>
                  </a:lnTo>
                  <a:lnTo>
                    <a:pt x="17308" y="14051"/>
                  </a:lnTo>
                  <a:lnTo>
                    <a:pt x="17208" y="13331"/>
                  </a:lnTo>
                  <a:lnTo>
                    <a:pt x="17148" y="12911"/>
                  </a:lnTo>
                  <a:lnTo>
                    <a:pt x="17108" y="12452"/>
                  </a:lnTo>
                  <a:lnTo>
                    <a:pt x="17068" y="11912"/>
                  </a:lnTo>
                  <a:lnTo>
                    <a:pt x="17068" y="11293"/>
                  </a:lnTo>
                  <a:lnTo>
                    <a:pt x="11912" y="81"/>
                  </a:lnTo>
                  <a:lnTo>
                    <a:pt x="11752" y="41"/>
                  </a:lnTo>
                  <a:lnTo>
                    <a:pt x="11572" y="21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319707" y="1482698"/>
              <a:ext cx="1120819" cy="1019061"/>
            </a:xfrm>
            <a:custGeom>
              <a:avLst/>
              <a:gdLst/>
              <a:ahLst/>
              <a:cxnLst/>
              <a:rect l="l" t="t" r="r" b="b"/>
              <a:pathLst>
                <a:path w="25763" h="23424" extrusionOk="0">
                  <a:moveTo>
                    <a:pt x="20786" y="0"/>
                  </a:moveTo>
                  <a:lnTo>
                    <a:pt x="20366" y="20"/>
                  </a:lnTo>
                  <a:lnTo>
                    <a:pt x="19947" y="60"/>
                  </a:lnTo>
                  <a:lnTo>
                    <a:pt x="19527" y="140"/>
                  </a:lnTo>
                  <a:lnTo>
                    <a:pt x="19127" y="260"/>
                  </a:lnTo>
                  <a:lnTo>
                    <a:pt x="18748" y="420"/>
                  </a:lnTo>
                  <a:lnTo>
                    <a:pt x="18368" y="600"/>
                  </a:lnTo>
                  <a:lnTo>
                    <a:pt x="17988" y="820"/>
                  </a:lnTo>
                  <a:lnTo>
                    <a:pt x="17808" y="960"/>
                  </a:lnTo>
                  <a:lnTo>
                    <a:pt x="17628" y="1100"/>
                  </a:lnTo>
                  <a:lnTo>
                    <a:pt x="17448" y="1260"/>
                  </a:lnTo>
                  <a:lnTo>
                    <a:pt x="17269" y="1419"/>
                  </a:lnTo>
                  <a:lnTo>
                    <a:pt x="17109" y="1599"/>
                  </a:lnTo>
                  <a:lnTo>
                    <a:pt x="16969" y="1779"/>
                  </a:lnTo>
                  <a:lnTo>
                    <a:pt x="16829" y="1979"/>
                  </a:lnTo>
                  <a:lnTo>
                    <a:pt x="16709" y="2179"/>
                  </a:lnTo>
                  <a:lnTo>
                    <a:pt x="16469" y="2619"/>
                  </a:lnTo>
                  <a:lnTo>
                    <a:pt x="16269" y="3058"/>
                  </a:lnTo>
                  <a:lnTo>
                    <a:pt x="16089" y="3518"/>
                  </a:lnTo>
                  <a:lnTo>
                    <a:pt x="15930" y="3998"/>
                  </a:lnTo>
                  <a:lnTo>
                    <a:pt x="15770" y="4477"/>
                  </a:lnTo>
                  <a:lnTo>
                    <a:pt x="15590" y="4937"/>
                  </a:lnTo>
                  <a:lnTo>
                    <a:pt x="15350" y="5377"/>
                  </a:lnTo>
                  <a:lnTo>
                    <a:pt x="15090" y="5816"/>
                  </a:lnTo>
                  <a:lnTo>
                    <a:pt x="14910" y="6016"/>
                  </a:lnTo>
                  <a:lnTo>
                    <a:pt x="14730" y="6196"/>
                  </a:lnTo>
                  <a:lnTo>
                    <a:pt x="14551" y="6376"/>
                  </a:lnTo>
                  <a:lnTo>
                    <a:pt x="14351" y="6536"/>
                  </a:lnTo>
                  <a:lnTo>
                    <a:pt x="14131" y="6696"/>
                  </a:lnTo>
                  <a:lnTo>
                    <a:pt x="13911" y="6816"/>
                  </a:lnTo>
                  <a:lnTo>
                    <a:pt x="13691" y="6936"/>
                  </a:lnTo>
                  <a:lnTo>
                    <a:pt x="13451" y="7055"/>
                  </a:lnTo>
                  <a:lnTo>
                    <a:pt x="13192" y="7135"/>
                  </a:lnTo>
                  <a:lnTo>
                    <a:pt x="12932" y="7215"/>
                  </a:lnTo>
                  <a:lnTo>
                    <a:pt x="12672" y="7255"/>
                  </a:lnTo>
                  <a:lnTo>
                    <a:pt x="12392" y="7295"/>
                  </a:lnTo>
                  <a:lnTo>
                    <a:pt x="12132" y="7315"/>
                  </a:lnTo>
                  <a:lnTo>
                    <a:pt x="11593" y="7315"/>
                  </a:lnTo>
                  <a:lnTo>
                    <a:pt x="11313" y="7275"/>
                  </a:lnTo>
                  <a:lnTo>
                    <a:pt x="11033" y="7235"/>
                  </a:lnTo>
                  <a:lnTo>
                    <a:pt x="10733" y="7215"/>
                  </a:lnTo>
                  <a:lnTo>
                    <a:pt x="10433" y="7215"/>
                  </a:lnTo>
                  <a:lnTo>
                    <a:pt x="10154" y="7235"/>
                  </a:lnTo>
                  <a:lnTo>
                    <a:pt x="9854" y="7275"/>
                  </a:lnTo>
                  <a:lnTo>
                    <a:pt x="9574" y="7315"/>
                  </a:lnTo>
                  <a:lnTo>
                    <a:pt x="9274" y="7395"/>
                  </a:lnTo>
                  <a:lnTo>
                    <a:pt x="8995" y="7495"/>
                  </a:lnTo>
                  <a:lnTo>
                    <a:pt x="8875" y="7555"/>
                  </a:lnTo>
                  <a:lnTo>
                    <a:pt x="8735" y="7655"/>
                  </a:lnTo>
                  <a:lnTo>
                    <a:pt x="8615" y="7735"/>
                  </a:lnTo>
                  <a:lnTo>
                    <a:pt x="8495" y="7835"/>
                  </a:lnTo>
                  <a:lnTo>
                    <a:pt x="8395" y="7955"/>
                  </a:lnTo>
                  <a:lnTo>
                    <a:pt x="8295" y="8075"/>
                  </a:lnTo>
                  <a:lnTo>
                    <a:pt x="8215" y="8215"/>
                  </a:lnTo>
                  <a:lnTo>
                    <a:pt x="8155" y="8335"/>
                  </a:lnTo>
                  <a:lnTo>
                    <a:pt x="8055" y="8614"/>
                  </a:lnTo>
                  <a:lnTo>
                    <a:pt x="7975" y="8914"/>
                  </a:lnTo>
                  <a:lnTo>
                    <a:pt x="7955" y="9214"/>
                  </a:lnTo>
                  <a:lnTo>
                    <a:pt x="7955" y="9514"/>
                  </a:lnTo>
                  <a:lnTo>
                    <a:pt x="7955" y="9793"/>
                  </a:lnTo>
                  <a:lnTo>
                    <a:pt x="7975" y="10073"/>
                  </a:lnTo>
                  <a:lnTo>
                    <a:pt x="8035" y="10633"/>
                  </a:lnTo>
                  <a:lnTo>
                    <a:pt x="8055" y="10893"/>
                  </a:lnTo>
                  <a:lnTo>
                    <a:pt x="8075" y="11173"/>
                  </a:lnTo>
                  <a:lnTo>
                    <a:pt x="8075" y="11432"/>
                  </a:lnTo>
                  <a:lnTo>
                    <a:pt x="8035" y="11692"/>
                  </a:lnTo>
                  <a:lnTo>
                    <a:pt x="7995" y="11952"/>
                  </a:lnTo>
                  <a:lnTo>
                    <a:pt x="7915" y="12192"/>
                  </a:lnTo>
                  <a:lnTo>
                    <a:pt x="7795" y="12412"/>
                  </a:lnTo>
                  <a:lnTo>
                    <a:pt x="7636" y="12611"/>
                  </a:lnTo>
                  <a:lnTo>
                    <a:pt x="7436" y="12751"/>
                  </a:lnTo>
                  <a:lnTo>
                    <a:pt x="7236" y="12891"/>
                  </a:lnTo>
                  <a:lnTo>
                    <a:pt x="6996" y="12971"/>
                  </a:lnTo>
                  <a:lnTo>
                    <a:pt x="6756" y="13031"/>
                  </a:lnTo>
                  <a:lnTo>
                    <a:pt x="6257" y="13131"/>
                  </a:lnTo>
                  <a:lnTo>
                    <a:pt x="5737" y="13211"/>
                  </a:lnTo>
                  <a:lnTo>
                    <a:pt x="5477" y="13291"/>
                  </a:lnTo>
                  <a:lnTo>
                    <a:pt x="5237" y="13391"/>
                  </a:lnTo>
                  <a:lnTo>
                    <a:pt x="4997" y="13531"/>
                  </a:lnTo>
                  <a:lnTo>
                    <a:pt x="4778" y="13691"/>
                  </a:lnTo>
                  <a:lnTo>
                    <a:pt x="4618" y="13891"/>
                  </a:lnTo>
                  <a:lnTo>
                    <a:pt x="4478" y="14110"/>
                  </a:lnTo>
                  <a:lnTo>
                    <a:pt x="4358" y="14350"/>
                  </a:lnTo>
                  <a:lnTo>
                    <a:pt x="4278" y="14590"/>
                  </a:lnTo>
                  <a:lnTo>
                    <a:pt x="4198" y="14830"/>
                  </a:lnTo>
                  <a:lnTo>
                    <a:pt x="4178" y="15090"/>
                  </a:lnTo>
                  <a:lnTo>
                    <a:pt x="4178" y="15350"/>
                  </a:lnTo>
                  <a:lnTo>
                    <a:pt x="4198" y="15609"/>
                  </a:lnTo>
                  <a:lnTo>
                    <a:pt x="4278" y="16069"/>
                  </a:lnTo>
                  <a:lnTo>
                    <a:pt x="4398" y="16529"/>
                  </a:lnTo>
                  <a:lnTo>
                    <a:pt x="4538" y="16968"/>
                  </a:lnTo>
                  <a:lnTo>
                    <a:pt x="4738" y="17408"/>
                  </a:lnTo>
                  <a:lnTo>
                    <a:pt x="4897" y="17788"/>
                  </a:lnTo>
                  <a:lnTo>
                    <a:pt x="5017" y="18187"/>
                  </a:lnTo>
                  <a:lnTo>
                    <a:pt x="5137" y="18607"/>
                  </a:lnTo>
                  <a:lnTo>
                    <a:pt x="5217" y="19007"/>
                  </a:lnTo>
                  <a:lnTo>
                    <a:pt x="5237" y="19407"/>
                  </a:lnTo>
                  <a:lnTo>
                    <a:pt x="5217" y="19786"/>
                  </a:lnTo>
                  <a:lnTo>
                    <a:pt x="5177" y="20166"/>
                  </a:lnTo>
                  <a:lnTo>
                    <a:pt x="5097" y="20546"/>
                  </a:lnTo>
                  <a:lnTo>
                    <a:pt x="4977" y="20866"/>
                  </a:lnTo>
                  <a:lnTo>
                    <a:pt x="4858" y="21185"/>
                  </a:lnTo>
                  <a:lnTo>
                    <a:pt x="4698" y="21485"/>
                  </a:lnTo>
                  <a:lnTo>
                    <a:pt x="4518" y="21765"/>
                  </a:lnTo>
                  <a:lnTo>
                    <a:pt x="4318" y="22025"/>
                  </a:lnTo>
                  <a:lnTo>
                    <a:pt x="4098" y="22265"/>
                  </a:lnTo>
                  <a:lnTo>
                    <a:pt x="3838" y="22484"/>
                  </a:lnTo>
                  <a:lnTo>
                    <a:pt x="3578" y="22684"/>
                  </a:lnTo>
                  <a:lnTo>
                    <a:pt x="3359" y="22824"/>
                  </a:lnTo>
                  <a:lnTo>
                    <a:pt x="3139" y="22944"/>
                  </a:lnTo>
                  <a:lnTo>
                    <a:pt x="2899" y="23064"/>
                  </a:lnTo>
                  <a:lnTo>
                    <a:pt x="2659" y="23144"/>
                  </a:lnTo>
                  <a:lnTo>
                    <a:pt x="2419" y="23224"/>
                  </a:lnTo>
                  <a:lnTo>
                    <a:pt x="2159" y="23284"/>
                  </a:lnTo>
                  <a:lnTo>
                    <a:pt x="1920" y="23344"/>
                  </a:lnTo>
                  <a:lnTo>
                    <a:pt x="1660" y="23364"/>
                  </a:lnTo>
                  <a:lnTo>
                    <a:pt x="1240" y="23364"/>
                  </a:lnTo>
                  <a:lnTo>
                    <a:pt x="820" y="23324"/>
                  </a:lnTo>
                  <a:lnTo>
                    <a:pt x="401" y="23244"/>
                  </a:lnTo>
                  <a:lnTo>
                    <a:pt x="1" y="23124"/>
                  </a:lnTo>
                  <a:lnTo>
                    <a:pt x="201" y="23224"/>
                  </a:lnTo>
                  <a:lnTo>
                    <a:pt x="421" y="23284"/>
                  </a:lnTo>
                  <a:lnTo>
                    <a:pt x="740" y="23364"/>
                  </a:lnTo>
                  <a:lnTo>
                    <a:pt x="1060" y="23404"/>
                  </a:lnTo>
                  <a:lnTo>
                    <a:pt x="1400" y="23424"/>
                  </a:lnTo>
                  <a:lnTo>
                    <a:pt x="1720" y="23424"/>
                  </a:lnTo>
                  <a:lnTo>
                    <a:pt x="1980" y="23404"/>
                  </a:lnTo>
                  <a:lnTo>
                    <a:pt x="2239" y="23344"/>
                  </a:lnTo>
                  <a:lnTo>
                    <a:pt x="2499" y="23304"/>
                  </a:lnTo>
                  <a:lnTo>
                    <a:pt x="2739" y="23224"/>
                  </a:lnTo>
                  <a:lnTo>
                    <a:pt x="2999" y="23124"/>
                  </a:lnTo>
                  <a:lnTo>
                    <a:pt x="3239" y="23024"/>
                  </a:lnTo>
                  <a:lnTo>
                    <a:pt x="3459" y="22904"/>
                  </a:lnTo>
                  <a:lnTo>
                    <a:pt x="3678" y="22764"/>
                  </a:lnTo>
                  <a:lnTo>
                    <a:pt x="3978" y="22564"/>
                  </a:lnTo>
                  <a:lnTo>
                    <a:pt x="4238" y="22325"/>
                  </a:lnTo>
                  <a:lnTo>
                    <a:pt x="4478" y="22085"/>
                  </a:lnTo>
                  <a:lnTo>
                    <a:pt x="4678" y="21805"/>
                  </a:lnTo>
                  <a:lnTo>
                    <a:pt x="4877" y="21525"/>
                  </a:lnTo>
                  <a:lnTo>
                    <a:pt x="5037" y="21205"/>
                  </a:lnTo>
                  <a:lnTo>
                    <a:pt x="5177" y="20886"/>
                  </a:lnTo>
                  <a:lnTo>
                    <a:pt x="5297" y="20566"/>
                  </a:lnTo>
                  <a:lnTo>
                    <a:pt x="5377" y="20166"/>
                  </a:lnTo>
                  <a:lnTo>
                    <a:pt x="5437" y="19766"/>
                  </a:lnTo>
                  <a:lnTo>
                    <a:pt x="5457" y="19367"/>
                  </a:lnTo>
                  <a:lnTo>
                    <a:pt x="5437" y="18967"/>
                  </a:lnTo>
                  <a:lnTo>
                    <a:pt x="5357" y="18527"/>
                  </a:lnTo>
                  <a:lnTo>
                    <a:pt x="5257" y="18108"/>
                  </a:lnTo>
                  <a:lnTo>
                    <a:pt x="5117" y="17688"/>
                  </a:lnTo>
                  <a:lnTo>
                    <a:pt x="4957" y="17288"/>
                  </a:lnTo>
                  <a:lnTo>
                    <a:pt x="4778" y="16868"/>
                  </a:lnTo>
                  <a:lnTo>
                    <a:pt x="4638" y="16449"/>
                  </a:lnTo>
                  <a:lnTo>
                    <a:pt x="4518" y="16009"/>
                  </a:lnTo>
                  <a:lnTo>
                    <a:pt x="4458" y="15549"/>
                  </a:lnTo>
                  <a:lnTo>
                    <a:pt x="4418" y="15330"/>
                  </a:lnTo>
                  <a:lnTo>
                    <a:pt x="4438" y="15090"/>
                  </a:lnTo>
                  <a:lnTo>
                    <a:pt x="4458" y="14870"/>
                  </a:lnTo>
                  <a:lnTo>
                    <a:pt x="4518" y="14650"/>
                  </a:lnTo>
                  <a:lnTo>
                    <a:pt x="4598" y="14430"/>
                  </a:lnTo>
                  <a:lnTo>
                    <a:pt x="4698" y="14230"/>
                  </a:lnTo>
                  <a:lnTo>
                    <a:pt x="4818" y="14030"/>
                  </a:lnTo>
                  <a:lnTo>
                    <a:pt x="4977" y="13851"/>
                  </a:lnTo>
                  <a:lnTo>
                    <a:pt x="5157" y="13711"/>
                  </a:lnTo>
                  <a:lnTo>
                    <a:pt x="5377" y="13591"/>
                  </a:lnTo>
                  <a:lnTo>
                    <a:pt x="5597" y="13511"/>
                  </a:lnTo>
                  <a:lnTo>
                    <a:pt x="5837" y="13451"/>
                  </a:lnTo>
                  <a:lnTo>
                    <a:pt x="6336" y="13351"/>
                  </a:lnTo>
                  <a:lnTo>
                    <a:pt x="6856" y="13271"/>
                  </a:lnTo>
                  <a:lnTo>
                    <a:pt x="7116" y="13191"/>
                  </a:lnTo>
                  <a:lnTo>
                    <a:pt x="7376" y="13091"/>
                  </a:lnTo>
                  <a:lnTo>
                    <a:pt x="7636" y="12951"/>
                  </a:lnTo>
                  <a:lnTo>
                    <a:pt x="7855" y="12791"/>
                  </a:lnTo>
                  <a:lnTo>
                    <a:pt x="8015" y="12552"/>
                  </a:lnTo>
                  <a:lnTo>
                    <a:pt x="8155" y="12312"/>
                  </a:lnTo>
                  <a:lnTo>
                    <a:pt x="8275" y="12032"/>
                  </a:lnTo>
                  <a:lnTo>
                    <a:pt x="8315" y="11752"/>
                  </a:lnTo>
                  <a:lnTo>
                    <a:pt x="8355" y="11472"/>
                  </a:lnTo>
                  <a:lnTo>
                    <a:pt x="8375" y="11192"/>
                  </a:lnTo>
                  <a:lnTo>
                    <a:pt x="8355" y="10913"/>
                  </a:lnTo>
                  <a:lnTo>
                    <a:pt x="8335" y="10633"/>
                  </a:lnTo>
                  <a:lnTo>
                    <a:pt x="8275" y="10073"/>
                  </a:lnTo>
                  <a:lnTo>
                    <a:pt x="8255" y="9793"/>
                  </a:lnTo>
                  <a:lnTo>
                    <a:pt x="8235" y="9514"/>
                  </a:lnTo>
                  <a:lnTo>
                    <a:pt x="8235" y="9254"/>
                  </a:lnTo>
                  <a:lnTo>
                    <a:pt x="8255" y="8974"/>
                  </a:lnTo>
                  <a:lnTo>
                    <a:pt x="8315" y="8714"/>
                  </a:lnTo>
                  <a:lnTo>
                    <a:pt x="8415" y="8454"/>
                  </a:lnTo>
                  <a:lnTo>
                    <a:pt x="8555" y="8235"/>
                  </a:lnTo>
                  <a:lnTo>
                    <a:pt x="8715" y="8035"/>
                  </a:lnTo>
                  <a:lnTo>
                    <a:pt x="8915" y="7855"/>
                  </a:lnTo>
                  <a:lnTo>
                    <a:pt x="9154" y="7735"/>
                  </a:lnTo>
                  <a:lnTo>
                    <a:pt x="9414" y="7635"/>
                  </a:lnTo>
                  <a:lnTo>
                    <a:pt x="9694" y="7575"/>
                  </a:lnTo>
                  <a:lnTo>
                    <a:pt x="9954" y="7515"/>
                  </a:lnTo>
                  <a:lnTo>
                    <a:pt x="10234" y="7495"/>
                  </a:lnTo>
                  <a:lnTo>
                    <a:pt x="10513" y="7475"/>
                  </a:lnTo>
                  <a:lnTo>
                    <a:pt x="10793" y="7475"/>
                  </a:lnTo>
                  <a:lnTo>
                    <a:pt x="11073" y="7495"/>
                  </a:lnTo>
                  <a:lnTo>
                    <a:pt x="11333" y="7535"/>
                  </a:lnTo>
                  <a:lnTo>
                    <a:pt x="11633" y="7575"/>
                  </a:lnTo>
                  <a:lnTo>
                    <a:pt x="12192" y="7575"/>
                  </a:lnTo>
                  <a:lnTo>
                    <a:pt x="12472" y="7555"/>
                  </a:lnTo>
                  <a:lnTo>
                    <a:pt x="12752" y="7515"/>
                  </a:lnTo>
                  <a:lnTo>
                    <a:pt x="13032" y="7455"/>
                  </a:lnTo>
                  <a:lnTo>
                    <a:pt x="13311" y="7375"/>
                  </a:lnTo>
                  <a:lnTo>
                    <a:pt x="13571" y="7295"/>
                  </a:lnTo>
                  <a:lnTo>
                    <a:pt x="13831" y="7175"/>
                  </a:lnTo>
                  <a:lnTo>
                    <a:pt x="14071" y="7055"/>
                  </a:lnTo>
                  <a:lnTo>
                    <a:pt x="14311" y="6916"/>
                  </a:lnTo>
                  <a:lnTo>
                    <a:pt x="14531" y="6756"/>
                  </a:lnTo>
                  <a:lnTo>
                    <a:pt x="14750" y="6576"/>
                  </a:lnTo>
                  <a:lnTo>
                    <a:pt x="14950" y="6396"/>
                  </a:lnTo>
                  <a:lnTo>
                    <a:pt x="15130" y="6176"/>
                  </a:lnTo>
                  <a:lnTo>
                    <a:pt x="15310" y="5976"/>
                  </a:lnTo>
                  <a:lnTo>
                    <a:pt x="15590" y="5517"/>
                  </a:lnTo>
                  <a:lnTo>
                    <a:pt x="15830" y="5057"/>
                  </a:lnTo>
                  <a:lnTo>
                    <a:pt x="16029" y="4577"/>
                  </a:lnTo>
                  <a:lnTo>
                    <a:pt x="16189" y="4078"/>
                  </a:lnTo>
                  <a:lnTo>
                    <a:pt x="16329" y="3618"/>
                  </a:lnTo>
                  <a:lnTo>
                    <a:pt x="16489" y="3158"/>
                  </a:lnTo>
                  <a:lnTo>
                    <a:pt x="16669" y="2719"/>
                  </a:lnTo>
                  <a:lnTo>
                    <a:pt x="16889" y="2279"/>
                  </a:lnTo>
                  <a:lnTo>
                    <a:pt x="17009" y="2099"/>
                  </a:lnTo>
                  <a:lnTo>
                    <a:pt x="17129" y="1899"/>
                  </a:lnTo>
                  <a:lnTo>
                    <a:pt x="17269" y="1739"/>
                  </a:lnTo>
                  <a:lnTo>
                    <a:pt x="17428" y="1559"/>
                  </a:lnTo>
                  <a:lnTo>
                    <a:pt x="17588" y="1399"/>
                  </a:lnTo>
                  <a:lnTo>
                    <a:pt x="17748" y="1260"/>
                  </a:lnTo>
                  <a:lnTo>
                    <a:pt x="17928" y="1120"/>
                  </a:lnTo>
                  <a:lnTo>
                    <a:pt x="18108" y="980"/>
                  </a:lnTo>
                  <a:lnTo>
                    <a:pt x="18428" y="780"/>
                  </a:lnTo>
                  <a:lnTo>
                    <a:pt x="18768" y="620"/>
                  </a:lnTo>
                  <a:lnTo>
                    <a:pt x="19107" y="480"/>
                  </a:lnTo>
                  <a:lnTo>
                    <a:pt x="19467" y="360"/>
                  </a:lnTo>
                  <a:lnTo>
                    <a:pt x="19827" y="260"/>
                  </a:lnTo>
                  <a:lnTo>
                    <a:pt x="20186" y="220"/>
                  </a:lnTo>
                  <a:lnTo>
                    <a:pt x="20546" y="180"/>
                  </a:lnTo>
                  <a:lnTo>
                    <a:pt x="20906" y="180"/>
                  </a:lnTo>
                  <a:lnTo>
                    <a:pt x="21286" y="200"/>
                  </a:lnTo>
                  <a:lnTo>
                    <a:pt x="21645" y="260"/>
                  </a:lnTo>
                  <a:lnTo>
                    <a:pt x="22005" y="340"/>
                  </a:lnTo>
                  <a:lnTo>
                    <a:pt x="22345" y="460"/>
                  </a:lnTo>
                  <a:lnTo>
                    <a:pt x="22685" y="600"/>
                  </a:lnTo>
                  <a:lnTo>
                    <a:pt x="23024" y="760"/>
                  </a:lnTo>
                  <a:lnTo>
                    <a:pt x="23344" y="960"/>
                  </a:lnTo>
                  <a:lnTo>
                    <a:pt x="23664" y="1180"/>
                  </a:lnTo>
                  <a:lnTo>
                    <a:pt x="24044" y="1499"/>
                  </a:lnTo>
                  <a:lnTo>
                    <a:pt x="24403" y="1859"/>
                  </a:lnTo>
                  <a:lnTo>
                    <a:pt x="24743" y="2259"/>
                  </a:lnTo>
                  <a:lnTo>
                    <a:pt x="25023" y="2659"/>
                  </a:lnTo>
                  <a:lnTo>
                    <a:pt x="25243" y="3038"/>
                  </a:lnTo>
                  <a:lnTo>
                    <a:pt x="25443" y="3438"/>
                  </a:lnTo>
                  <a:lnTo>
                    <a:pt x="25623" y="3838"/>
                  </a:lnTo>
                  <a:lnTo>
                    <a:pt x="25762" y="4257"/>
                  </a:lnTo>
                  <a:lnTo>
                    <a:pt x="25742" y="4138"/>
                  </a:lnTo>
                  <a:lnTo>
                    <a:pt x="25723" y="3998"/>
                  </a:lnTo>
                  <a:lnTo>
                    <a:pt x="25663" y="3798"/>
                  </a:lnTo>
                  <a:lnTo>
                    <a:pt x="25543" y="3498"/>
                  </a:lnTo>
                  <a:lnTo>
                    <a:pt x="25423" y="3198"/>
                  </a:lnTo>
                  <a:lnTo>
                    <a:pt x="25283" y="2898"/>
                  </a:lnTo>
                  <a:lnTo>
                    <a:pt x="25123" y="2619"/>
                  </a:lnTo>
                  <a:lnTo>
                    <a:pt x="24983" y="2399"/>
                  </a:lnTo>
                  <a:lnTo>
                    <a:pt x="24823" y="2179"/>
                  </a:lnTo>
                  <a:lnTo>
                    <a:pt x="24503" y="1779"/>
                  </a:lnTo>
                  <a:lnTo>
                    <a:pt x="24144" y="1399"/>
                  </a:lnTo>
                  <a:lnTo>
                    <a:pt x="23744" y="1060"/>
                  </a:lnTo>
                  <a:lnTo>
                    <a:pt x="23464" y="860"/>
                  </a:lnTo>
                  <a:lnTo>
                    <a:pt x="23164" y="680"/>
                  </a:lnTo>
                  <a:lnTo>
                    <a:pt x="22865" y="520"/>
                  </a:lnTo>
                  <a:lnTo>
                    <a:pt x="22545" y="360"/>
                  </a:lnTo>
                  <a:lnTo>
                    <a:pt x="22225" y="240"/>
                  </a:lnTo>
                  <a:lnTo>
                    <a:pt x="21885" y="140"/>
                  </a:lnTo>
                  <a:lnTo>
                    <a:pt x="21546" y="80"/>
                  </a:lnTo>
                  <a:lnTo>
                    <a:pt x="21206" y="20"/>
                  </a:lnTo>
                  <a:lnTo>
                    <a:pt x="20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121500" y="1449678"/>
              <a:ext cx="932965" cy="792966"/>
            </a:xfrm>
            <a:custGeom>
              <a:avLst/>
              <a:gdLst/>
              <a:ahLst/>
              <a:cxnLst/>
              <a:rect l="l" t="t" r="r" b="b"/>
              <a:pathLst>
                <a:path w="21445" h="18227" extrusionOk="0">
                  <a:moveTo>
                    <a:pt x="300" y="15809"/>
                  </a:moveTo>
                  <a:lnTo>
                    <a:pt x="180" y="15949"/>
                  </a:lnTo>
                  <a:lnTo>
                    <a:pt x="100" y="16109"/>
                  </a:lnTo>
                  <a:lnTo>
                    <a:pt x="300" y="15809"/>
                  </a:lnTo>
                  <a:close/>
                  <a:moveTo>
                    <a:pt x="21445" y="0"/>
                  </a:moveTo>
                  <a:lnTo>
                    <a:pt x="21265" y="300"/>
                  </a:lnTo>
                  <a:lnTo>
                    <a:pt x="21065" y="600"/>
                  </a:lnTo>
                  <a:lnTo>
                    <a:pt x="20865" y="879"/>
                  </a:lnTo>
                  <a:lnTo>
                    <a:pt x="20645" y="1159"/>
                  </a:lnTo>
                  <a:lnTo>
                    <a:pt x="20366" y="1459"/>
                  </a:lnTo>
                  <a:lnTo>
                    <a:pt x="20066" y="1739"/>
                  </a:lnTo>
                  <a:lnTo>
                    <a:pt x="19746" y="1999"/>
                  </a:lnTo>
                  <a:lnTo>
                    <a:pt x="19406" y="2238"/>
                  </a:lnTo>
                  <a:lnTo>
                    <a:pt x="19166" y="2378"/>
                  </a:lnTo>
                  <a:lnTo>
                    <a:pt x="18927" y="2498"/>
                  </a:lnTo>
                  <a:lnTo>
                    <a:pt x="18687" y="2618"/>
                  </a:lnTo>
                  <a:lnTo>
                    <a:pt x="18447" y="2718"/>
                  </a:lnTo>
                  <a:lnTo>
                    <a:pt x="18187" y="2818"/>
                  </a:lnTo>
                  <a:lnTo>
                    <a:pt x="17927" y="2898"/>
                  </a:lnTo>
                  <a:lnTo>
                    <a:pt x="17668" y="2958"/>
                  </a:lnTo>
                  <a:lnTo>
                    <a:pt x="17388" y="3018"/>
                  </a:lnTo>
                  <a:lnTo>
                    <a:pt x="17068" y="3038"/>
                  </a:lnTo>
                  <a:lnTo>
                    <a:pt x="16728" y="3058"/>
                  </a:lnTo>
                  <a:lnTo>
                    <a:pt x="16408" y="3078"/>
                  </a:lnTo>
                  <a:lnTo>
                    <a:pt x="16069" y="3078"/>
                  </a:lnTo>
                  <a:lnTo>
                    <a:pt x="15749" y="3058"/>
                  </a:lnTo>
                  <a:lnTo>
                    <a:pt x="15409" y="3038"/>
                  </a:lnTo>
                  <a:lnTo>
                    <a:pt x="15089" y="2978"/>
                  </a:lnTo>
                  <a:lnTo>
                    <a:pt x="14770" y="2938"/>
                  </a:lnTo>
                  <a:lnTo>
                    <a:pt x="14370" y="2858"/>
                  </a:lnTo>
                  <a:lnTo>
                    <a:pt x="13990" y="2818"/>
                  </a:lnTo>
                  <a:lnTo>
                    <a:pt x="13610" y="2798"/>
                  </a:lnTo>
                  <a:lnTo>
                    <a:pt x="13211" y="2818"/>
                  </a:lnTo>
                  <a:lnTo>
                    <a:pt x="12831" y="2838"/>
                  </a:lnTo>
                  <a:lnTo>
                    <a:pt x="12451" y="2898"/>
                  </a:lnTo>
                  <a:lnTo>
                    <a:pt x="12052" y="2978"/>
                  </a:lnTo>
                  <a:lnTo>
                    <a:pt x="11692" y="3078"/>
                  </a:lnTo>
                  <a:lnTo>
                    <a:pt x="11292" y="3238"/>
                  </a:lnTo>
                  <a:lnTo>
                    <a:pt x="10892" y="3458"/>
                  </a:lnTo>
                  <a:lnTo>
                    <a:pt x="10553" y="3697"/>
                  </a:lnTo>
                  <a:lnTo>
                    <a:pt x="10213" y="3977"/>
                  </a:lnTo>
                  <a:lnTo>
                    <a:pt x="9913" y="4277"/>
                  </a:lnTo>
                  <a:lnTo>
                    <a:pt x="9633" y="4617"/>
                  </a:lnTo>
                  <a:lnTo>
                    <a:pt x="9394" y="4976"/>
                  </a:lnTo>
                  <a:lnTo>
                    <a:pt x="9174" y="5356"/>
                  </a:lnTo>
                  <a:lnTo>
                    <a:pt x="9094" y="5576"/>
                  </a:lnTo>
                  <a:lnTo>
                    <a:pt x="9014" y="5796"/>
                  </a:lnTo>
                  <a:lnTo>
                    <a:pt x="8934" y="6016"/>
                  </a:lnTo>
                  <a:lnTo>
                    <a:pt x="8874" y="6236"/>
                  </a:lnTo>
                  <a:lnTo>
                    <a:pt x="8834" y="6455"/>
                  </a:lnTo>
                  <a:lnTo>
                    <a:pt x="8794" y="6675"/>
                  </a:lnTo>
                  <a:lnTo>
                    <a:pt x="8774" y="6915"/>
                  </a:lnTo>
                  <a:lnTo>
                    <a:pt x="8754" y="7135"/>
                  </a:lnTo>
                  <a:lnTo>
                    <a:pt x="8754" y="7595"/>
                  </a:lnTo>
                  <a:lnTo>
                    <a:pt x="8734" y="8054"/>
                  </a:lnTo>
                  <a:lnTo>
                    <a:pt x="8674" y="8494"/>
                  </a:lnTo>
                  <a:lnTo>
                    <a:pt x="8594" y="8934"/>
                  </a:lnTo>
                  <a:lnTo>
                    <a:pt x="8534" y="9153"/>
                  </a:lnTo>
                  <a:lnTo>
                    <a:pt x="8454" y="9353"/>
                  </a:lnTo>
                  <a:lnTo>
                    <a:pt x="8334" y="9533"/>
                  </a:lnTo>
                  <a:lnTo>
                    <a:pt x="8194" y="9693"/>
                  </a:lnTo>
                  <a:lnTo>
                    <a:pt x="8054" y="9833"/>
                  </a:lnTo>
                  <a:lnTo>
                    <a:pt x="7875" y="9953"/>
                  </a:lnTo>
                  <a:lnTo>
                    <a:pt x="7675" y="10053"/>
                  </a:lnTo>
                  <a:lnTo>
                    <a:pt x="7475" y="10113"/>
                  </a:lnTo>
                  <a:lnTo>
                    <a:pt x="7035" y="10153"/>
                  </a:lnTo>
                  <a:lnTo>
                    <a:pt x="6596" y="10133"/>
                  </a:lnTo>
                  <a:lnTo>
                    <a:pt x="6176" y="10073"/>
                  </a:lnTo>
                  <a:lnTo>
                    <a:pt x="5736" y="9993"/>
                  </a:lnTo>
                  <a:lnTo>
                    <a:pt x="5516" y="9953"/>
                  </a:lnTo>
                  <a:lnTo>
                    <a:pt x="5296" y="9933"/>
                  </a:lnTo>
                  <a:lnTo>
                    <a:pt x="5057" y="9933"/>
                  </a:lnTo>
                  <a:lnTo>
                    <a:pt x="4837" y="9953"/>
                  </a:lnTo>
                  <a:lnTo>
                    <a:pt x="4617" y="9993"/>
                  </a:lnTo>
                  <a:lnTo>
                    <a:pt x="4397" y="10053"/>
                  </a:lnTo>
                  <a:lnTo>
                    <a:pt x="4197" y="10133"/>
                  </a:lnTo>
                  <a:lnTo>
                    <a:pt x="3997" y="10233"/>
                  </a:lnTo>
                  <a:lnTo>
                    <a:pt x="3818" y="10393"/>
                  </a:lnTo>
                  <a:lnTo>
                    <a:pt x="3678" y="10552"/>
                  </a:lnTo>
                  <a:lnTo>
                    <a:pt x="3538" y="10712"/>
                  </a:lnTo>
                  <a:lnTo>
                    <a:pt x="3418" y="10912"/>
                  </a:lnTo>
                  <a:lnTo>
                    <a:pt x="3338" y="11092"/>
                  </a:lnTo>
                  <a:lnTo>
                    <a:pt x="3258" y="11312"/>
                  </a:lnTo>
                  <a:lnTo>
                    <a:pt x="3198" y="11512"/>
                  </a:lnTo>
                  <a:lnTo>
                    <a:pt x="3178" y="11732"/>
                  </a:lnTo>
                  <a:lnTo>
                    <a:pt x="3138" y="12131"/>
                  </a:lnTo>
                  <a:lnTo>
                    <a:pt x="3138" y="12551"/>
                  </a:lnTo>
                  <a:lnTo>
                    <a:pt x="3198" y="12951"/>
                  </a:lnTo>
                  <a:lnTo>
                    <a:pt x="3278" y="13331"/>
                  </a:lnTo>
                  <a:lnTo>
                    <a:pt x="3458" y="14050"/>
                  </a:lnTo>
                  <a:lnTo>
                    <a:pt x="3558" y="14410"/>
                  </a:lnTo>
                  <a:lnTo>
                    <a:pt x="3638" y="14769"/>
                  </a:lnTo>
                  <a:lnTo>
                    <a:pt x="3698" y="15109"/>
                  </a:lnTo>
                  <a:lnTo>
                    <a:pt x="3738" y="15449"/>
                  </a:lnTo>
                  <a:lnTo>
                    <a:pt x="3738" y="15789"/>
                  </a:lnTo>
                  <a:lnTo>
                    <a:pt x="3698" y="16128"/>
                  </a:lnTo>
                  <a:lnTo>
                    <a:pt x="3638" y="16428"/>
                  </a:lnTo>
                  <a:lnTo>
                    <a:pt x="3538" y="16708"/>
                  </a:lnTo>
                  <a:lnTo>
                    <a:pt x="3398" y="16988"/>
                  </a:lnTo>
                  <a:lnTo>
                    <a:pt x="3218" y="17248"/>
                  </a:lnTo>
                  <a:lnTo>
                    <a:pt x="3058" y="17468"/>
                  </a:lnTo>
                  <a:lnTo>
                    <a:pt x="2858" y="17647"/>
                  </a:lnTo>
                  <a:lnTo>
                    <a:pt x="2638" y="17787"/>
                  </a:lnTo>
                  <a:lnTo>
                    <a:pt x="2399" y="17907"/>
                  </a:lnTo>
                  <a:lnTo>
                    <a:pt x="2159" y="18007"/>
                  </a:lnTo>
                  <a:lnTo>
                    <a:pt x="1899" y="18047"/>
                  </a:lnTo>
                  <a:lnTo>
                    <a:pt x="1639" y="18067"/>
                  </a:lnTo>
                  <a:lnTo>
                    <a:pt x="1379" y="18047"/>
                  </a:lnTo>
                  <a:lnTo>
                    <a:pt x="1159" y="18007"/>
                  </a:lnTo>
                  <a:lnTo>
                    <a:pt x="960" y="17927"/>
                  </a:lnTo>
                  <a:lnTo>
                    <a:pt x="760" y="17827"/>
                  </a:lnTo>
                  <a:lnTo>
                    <a:pt x="580" y="17707"/>
                  </a:lnTo>
                  <a:lnTo>
                    <a:pt x="420" y="17547"/>
                  </a:lnTo>
                  <a:lnTo>
                    <a:pt x="300" y="17368"/>
                  </a:lnTo>
                  <a:lnTo>
                    <a:pt x="180" y="17188"/>
                  </a:lnTo>
                  <a:lnTo>
                    <a:pt x="100" y="16988"/>
                  </a:lnTo>
                  <a:lnTo>
                    <a:pt x="60" y="16768"/>
                  </a:lnTo>
                  <a:lnTo>
                    <a:pt x="40" y="16548"/>
                  </a:lnTo>
                  <a:lnTo>
                    <a:pt x="60" y="16328"/>
                  </a:lnTo>
                  <a:lnTo>
                    <a:pt x="100" y="16109"/>
                  </a:lnTo>
                  <a:lnTo>
                    <a:pt x="60" y="16248"/>
                  </a:lnTo>
                  <a:lnTo>
                    <a:pt x="20" y="16368"/>
                  </a:lnTo>
                  <a:lnTo>
                    <a:pt x="20" y="16508"/>
                  </a:lnTo>
                  <a:lnTo>
                    <a:pt x="0" y="16648"/>
                  </a:lnTo>
                  <a:lnTo>
                    <a:pt x="20" y="16768"/>
                  </a:lnTo>
                  <a:lnTo>
                    <a:pt x="20" y="16908"/>
                  </a:lnTo>
                  <a:lnTo>
                    <a:pt x="60" y="17048"/>
                  </a:lnTo>
                  <a:lnTo>
                    <a:pt x="100" y="17168"/>
                  </a:lnTo>
                  <a:lnTo>
                    <a:pt x="180" y="17348"/>
                  </a:lnTo>
                  <a:lnTo>
                    <a:pt x="280" y="17527"/>
                  </a:lnTo>
                  <a:lnTo>
                    <a:pt x="400" y="17667"/>
                  </a:lnTo>
                  <a:lnTo>
                    <a:pt x="540" y="17827"/>
                  </a:lnTo>
                  <a:lnTo>
                    <a:pt x="720" y="17967"/>
                  </a:lnTo>
                  <a:lnTo>
                    <a:pt x="920" y="18067"/>
                  </a:lnTo>
                  <a:lnTo>
                    <a:pt x="1139" y="18147"/>
                  </a:lnTo>
                  <a:lnTo>
                    <a:pt x="1379" y="18207"/>
                  </a:lnTo>
                  <a:lnTo>
                    <a:pt x="1659" y="18227"/>
                  </a:lnTo>
                  <a:lnTo>
                    <a:pt x="1959" y="18207"/>
                  </a:lnTo>
                  <a:lnTo>
                    <a:pt x="2219" y="18167"/>
                  </a:lnTo>
                  <a:lnTo>
                    <a:pt x="2498" y="18067"/>
                  </a:lnTo>
                  <a:lnTo>
                    <a:pt x="2758" y="17947"/>
                  </a:lnTo>
                  <a:lnTo>
                    <a:pt x="2978" y="17787"/>
                  </a:lnTo>
                  <a:lnTo>
                    <a:pt x="3198" y="17607"/>
                  </a:lnTo>
                  <a:lnTo>
                    <a:pt x="3378" y="17368"/>
                  </a:lnTo>
                  <a:lnTo>
                    <a:pt x="3558" y="17108"/>
                  </a:lnTo>
                  <a:lnTo>
                    <a:pt x="3718" y="16808"/>
                  </a:lnTo>
                  <a:lnTo>
                    <a:pt x="3818" y="16488"/>
                  </a:lnTo>
                  <a:lnTo>
                    <a:pt x="3897" y="16168"/>
                  </a:lnTo>
                  <a:lnTo>
                    <a:pt x="3937" y="15809"/>
                  </a:lnTo>
                  <a:lnTo>
                    <a:pt x="3937" y="15449"/>
                  </a:lnTo>
                  <a:lnTo>
                    <a:pt x="3917" y="15089"/>
                  </a:lnTo>
                  <a:lnTo>
                    <a:pt x="3858" y="14729"/>
                  </a:lnTo>
                  <a:lnTo>
                    <a:pt x="3778" y="14370"/>
                  </a:lnTo>
                  <a:lnTo>
                    <a:pt x="3678" y="14010"/>
                  </a:lnTo>
                  <a:lnTo>
                    <a:pt x="3498" y="13291"/>
                  </a:lnTo>
                  <a:lnTo>
                    <a:pt x="3418" y="12911"/>
                  </a:lnTo>
                  <a:lnTo>
                    <a:pt x="3378" y="12531"/>
                  </a:lnTo>
                  <a:lnTo>
                    <a:pt x="3378" y="12151"/>
                  </a:lnTo>
                  <a:lnTo>
                    <a:pt x="3378" y="11951"/>
                  </a:lnTo>
                  <a:lnTo>
                    <a:pt x="3418" y="11772"/>
                  </a:lnTo>
                  <a:lnTo>
                    <a:pt x="3438" y="11572"/>
                  </a:lnTo>
                  <a:lnTo>
                    <a:pt x="3478" y="11372"/>
                  </a:lnTo>
                  <a:lnTo>
                    <a:pt x="3558" y="11192"/>
                  </a:lnTo>
                  <a:lnTo>
                    <a:pt x="3638" y="11012"/>
                  </a:lnTo>
                  <a:lnTo>
                    <a:pt x="3738" y="10852"/>
                  </a:lnTo>
                  <a:lnTo>
                    <a:pt x="3858" y="10692"/>
                  </a:lnTo>
                  <a:lnTo>
                    <a:pt x="3997" y="10552"/>
                  </a:lnTo>
                  <a:lnTo>
                    <a:pt x="4137" y="10433"/>
                  </a:lnTo>
                  <a:lnTo>
                    <a:pt x="4317" y="10333"/>
                  </a:lnTo>
                  <a:lnTo>
                    <a:pt x="4517" y="10253"/>
                  </a:lnTo>
                  <a:lnTo>
                    <a:pt x="4717" y="10213"/>
                  </a:lnTo>
                  <a:lnTo>
                    <a:pt x="4917" y="10173"/>
                  </a:lnTo>
                  <a:lnTo>
                    <a:pt x="5117" y="10153"/>
                  </a:lnTo>
                  <a:lnTo>
                    <a:pt x="5316" y="10153"/>
                  </a:lnTo>
                  <a:lnTo>
                    <a:pt x="5516" y="10193"/>
                  </a:lnTo>
                  <a:lnTo>
                    <a:pt x="5716" y="10233"/>
                  </a:lnTo>
                  <a:lnTo>
                    <a:pt x="6176" y="10313"/>
                  </a:lnTo>
                  <a:lnTo>
                    <a:pt x="6616" y="10373"/>
                  </a:lnTo>
                  <a:lnTo>
                    <a:pt x="7075" y="10393"/>
                  </a:lnTo>
                  <a:lnTo>
                    <a:pt x="7535" y="10353"/>
                  </a:lnTo>
                  <a:lnTo>
                    <a:pt x="7775" y="10293"/>
                  </a:lnTo>
                  <a:lnTo>
                    <a:pt x="7995" y="10173"/>
                  </a:lnTo>
                  <a:lnTo>
                    <a:pt x="8194" y="10053"/>
                  </a:lnTo>
                  <a:lnTo>
                    <a:pt x="8374" y="9873"/>
                  </a:lnTo>
                  <a:lnTo>
                    <a:pt x="8534" y="9693"/>
                  </a:lnTo>
                  <a:lnTo>
                    <a:pt x="8674" y="9473"/>
                  </a:lnTo>
                  <a:lnTo>
                    <a:pt x="8774" y="9253"/>
                  </a:lnTo>
                  <a:lnTo>
                    <a:pt x="8854" y="9014"/>
                  </a:lnTo>
                  <a:lnTo>
                    <a:pt x="8954" y="8554"/>
                  </a:lnTo>
                  <a:lnTo>
                    <a:pt x="9014" y="8094"/>
                  </a:lnTo>
                  <a:lnTo>
                    <a:pt x="9034" y="7635"/>
                  </a:lnTo>
                  <a:lnTo>
                    <a:pt x="9034" y="7155"/>
                  </a:lnTo>
                  <a:lnTo>
                    <a:pt x="9054" y="6715"/>
                  </a:lnTo>
                  <a:lnTo>
                    <a:pt x="9134" y="6296"/>
                  </a:lnTo>
                  <a:lnTo>
                    <a:pt x="9254" y="5876"/>
                  </a:lnTo>
                  <a:lnTo>
                    <a:pt x="9433" y="5476"/>
                  </a:lnTo>
                  <a:lnTo>
                    <a:pt x="9613" y="5116"/>
                  </a:lnTo>
                  <a:lnTo>
                    <a:pt x="9853" y="4777"/>
                  </a:lnTo>
                  <a:lnTo>
                    <a:pt x="10113" y="4457"/>
                  </a:lnTo>
                  <a:lnTo>
                    <a:pt x="10393" y="4157"/>
                  </a:lnTo>
                  <a:lnTo>
                    <a:pt x="10713" y="3897"/>
                  </a:lnTo>
                  <a:lnTo>
                    <a:pt x="11052" y="3657"/>
                  </a:lnTo>
                  <a:lnTo>
                    <a:pt x="11412" y="3458"/>
                  </a:lnTo>
                  <a:lnTo>
                    <a:pt x="11792" y="3298"/>
                  </a:lnTo>
                  <a:lnTo>
                    <a:pt x="12152" y="3198"/>
                  </a:lnTo>
                  <a:lnTo>
                    <a:pt x="12511" y="3118"/>
                  </a:lnTo>
                  <a:lnTo>
                    <a:pt x="12891" y="3058"/>
                  </a:lnTo>
                  <a:lnTo>
                    <a:pt x="13251" y="3038"/>
                  </a:lnTo>
                  <a:lnTo>
                    <a:pt x="13630" y="3018"/>
                  </a:lnTo>
                  <a:lnTo>
                    <a:pt x="13990" y="3038"/>
                  </a:lnTo>
                  <a:lnTo>
                    <a:pt x="14370" y="3078"/>
                  </a:lnTo>
                  <a:lnTo>
                    <a:pt x="14730" y="3138"/>
                  </a:lnTo>
                  <a:lnTo>
                    <a:pt x="15069" y="3178"/>
                  </a:lnTo>
                  <a:lnTo>
                    <a:pt x="15409" y="3218"/>
                  </a:lnTo>
                  <a:lnTo>
                    <a:pt x="15749" y="3258"/>
                  </a:lnTo>
                  <a:lnTo>
                    <a:pt x="16748" y="3258"/>
                  </a:lnTo>
                  <a:lnTo>
                    <a:pt x="17088" y="3218"/>
                  </a:lnTo>
                  <a:lnTo>
                    <a:pt x="17428" y="3178"/>
                  </a:lnTo>
                  <a:lnTo>
                    <a:pt x="17907" y="3058"/>
                  </a:lnTo>
                  <a:lnTo>
                    <a:pt x="18367" y="2918"/>
                  </a:lnTo>
                  <a:lnTo>
                    <a:pt x="18807" y="2718"/>
                  </a:lnTo>
                  <a:lnTo>
                    <a:pt x="19246" y="2478"/>
                  </a:lnTo>
                  <a:lnTo>
                    <a:pt x="19646" y="2218"/>
                  </a:lnTo>
                  <a:lnTo>
                    <a:pt x="20026" y="1919"/>
                  </a:lnTo>
                  <a:lnTo>
                    <a:pt x="20386" y="1579"/>
                  </a:lnTo>
                  <a:lnTo>
                    <a:pt x="20725" y="1219"/>
                  </a:lnTo>
                  <a:lnTo>
                    <a:pt x="20945" y="939"/>
                  </a:lnTo>
                  <a:lnTo>
                    <a:pt x="21125" y="640"/>
                  </a:lnTo>
                  <a:lnTo>
                    <a:pt x="21305" y="320"/>
                  </a:lnTo>
                  <a:lnTo>
                    <a:pt x="214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819663" y="2341740"/>
              <a:ext cx="731276" cy="485211"/>
            </a:xfrm>
            <a:custGeom>
              <a:avLst/>
              <a:gdLst/>
              <a:ahLst/>
              <a:cxnLst/>
              <a:rect l="l" t="t" r="r" b="b"/>
              <a:pathLst>
                <a:path w="16809" h="11153" extrusionOk="0">
                  <a:moveTo>
                    <a:pt x="11013" y="0"/>
                  </a:moveTo>
                  <a:lnTo>
                    <a:pt x="10673" y="20"/>
                  </a:lnTo>
                  <a:lnTo>
                    <a:pt x="10333" y="40"/>
                  </a:lnTo>
                  <a:lnTo>
                    <a:pt x="10014" y="80"/>
                  </a:lnTo>
                  <a:lnTo>
                    <a:pt x="9674" y="140"/>
                  </a:lnTo>
                  <a:lnTo>
                    <a:pt x="9354" y="220"/>
                  </a:lnTo>
                  <a:lnTo>
                    <a:pt x="9034" y="320"/>
                  </a:lnTo>
                  <a:lnTo>
                    <a:pt x="8714" y="440"/>
                  </a:lnTo>
                  <a:lnTo>
                    <a:pt x="8315" y="600"/>
                  </a:lnTo>
                  <a:lnTo>
                    <a:pt x="7875" y="720"/>
                  </a:lnTo>
                  <a:lnTo>
                    <a:pt x="7455" y="840"/>
                  </a:lnTo>
                  <a:lnTo>
                    <a:pt x="7036" y="940"/>
                  </a:lnTo>
                  <a:lnTo>
                    <a:pt x="6596" y="1000"/>
                  </a:lnTo>
                  <a:lnTo>
                    <a:pt x="6156" y="1060"/>
                  </a:lnTo>
                  <a:lnTo>
                    <a:pt x="5717" y="1100"/>
                  </a:lnTo>
                  <a:lnTo>
                    <a:pt x="5297" y="1120"/>
                  </a:lnTo>
                  <a:lnTo>
                    <a:pt x="4857" y="1120"/>
                  </a:lnTo>
                  <a:lnTo>
                    <a:pt x="4418" y="1100"/>
                  </a:lnTo>
                  <a:lnTo>
                    <a:pt x="3978" y="1060"/>
                  </a:lnTo>
                  <a:lnTo>
                    <a:pt x="3538" y="1020"/>
                  </a:lnTo>
                  <a:lnTo>
                    <a:pt x="3118" y="940"/>
                  </a:lnTo>
                  <a:lnTo>
                    <a:pt x="2679" y="840"/>
                  </a:lnTo>
                  <a:lnTo>
                    <a:pt x="2259" y="720"/>
                  </a:lnTo>
                  <a:lnTo>
                    <a:pt x="1819" y="600"/>
                  </a:lnTo>
                  <a:lnTo>
                    <a:pt x="1360" y="1599"/>
                  </a:lnTo>
                  <a:lnTo>
                    <a:pt x="880" y="2618"/>
                  </a:lnTo>
                  <a:lnTo>
                    <a:pt x="420" y="3658"/>
                  </a:lnTo>
                  <a:lnTo>
                    <a:pt x="201" y="4197"/>
                  </a:lnTo>
                  <a:lnTo>
                    <a:pt x="1" y="4757"/>
                  </a:lnTo>
                  <a:lnTo>
                    <a:pt x="61" y="5037"/>
                  </a:lnTo>
                  <a:lnTo>
                    <a:pt x="161" y="5337"/>
                  </a:lnTo>
                  <a:lnTo>
                    <a:pt x="321" y="5756"/>
                  </a:lnTo>
                  <a:lnTo>
                    <a:pt x="540" y="6236"/>
                  </a:lnTo>
                  <a:lnTo>
                    <a:pt x="680" y="6496"/>
                  </a:lnTo>
                  <a:lnTo>
                    <a:pt x="840" y="6776"/>
                  </a:lnTo>
                  <a:lnTo>
                    <a:pt x="1020" y="7055"/>
                  </a:lnTo>
                  <a:lnTo>
                    <a:pt x="1220" y="7355"/>
                  </a:lnTo>
                  <a:lnTo>
                    <a:pt x="1460" y="7655"/>
                  </a:lnTo>
                  <a:lnTo>
                    <a:pt x="1700" y="7955"/>
                  </a:lnTo>
                  <a:lnTo>
                    <a:pt x="1979" y="8254"/>
                  </a:lnTo>
                  <a:lnTo>
                    <a:pt x="2279" y="8554"/>
                  </a:lnTo>
                  <a:lnTo>
                    <a:pt x="2599" y="8834"/>
                  </a:lnTo>
                  <a:lnTo>
                    <a:pt x="2959" y="9134"/>
                  </a:lnTo>
                  <a:lnTo>
                    <a:pt x="3358" y="9394"/>
                  </a:lnTo>
                  <a:lnTo>
                    <a:pt x="3778" y="9673"/>
                  </a:lnTo>
                  <a:lnTo>
                    <a:pt x="4218" y="9913"/>
                  </a:lnTo>
                  <a:lnTo>
                    <a:pt x="4697" y="10153"/>
                  </a:lnTo>
                  <a:lnTo>
                    <a:pt x="5217" y="10373"/>
                  </a:lnTo>
                  <a:lnTo>
                    <a:pt x="5777" y="10553"/>
                  </a:lnTo>
                  <a:lnTo>
                    <a:pt x="6356" y="10733"/>
                  </a:lnTo>
                  <a:lnTo>
                    <a:pt x="6996" y="10873"/>
                  </a:lnTo>
                  <a:lnTo>
                    <a:pt x="7655" y="10992"/>
                  </a:lnTo>
                  <a:lnTo>
                    <a:pt x="8375" y="11072"/>
                  </a:lnTo>
                  <a:lnTo>
                    <a:pt x="9114" y="11132"/>
                  </a:lnTo>
                  <a:lnTo>
                    <a:pt x="9914" y="11152"/>
                  </a:lnTo>
                  <a:lnTo>
                    <a:pt x="10353" y="11132"/>
                  </a:lnTo>
                  <a:lnTo>
                    <a:pt x="10773" y="11092"/>
                  </a:lnTo>
                  <a:lnTo>
                    <a:pt x="11173" y="11012"/>
                  </a:lnTo>
                  <a:lnTo>
                    <a:pt x="11552" y="10913"/>
                  </a:lnTo>
                  <a:lnTo>
                    <a:pt x="11932" y="10773"/>
                  </a:lnTo>
                  <a:lnTo>
                    <a:pt x="12292" y="10613"/>
                  </a:lnTo>
                  <a:lnTo>
                    <a:pt x="12632" y="10433"/>
                  </a:lnTo>
                  <a:lnTo>
                    <a:pt x="12951" y="10213"/>
                  </a:lnTo>
                  <a:lnTo>
                    <a:pt x="13251" y="9993"/>
                  </a:lnTo>
                  <a:lnTo>
                    <a:pt x="13551" y="9753"/>
                  </a:lnTo>
                  <a:lnTo>
                    <a:pt x="13831" y="9494"/>
                  </a:lnTo>
                  <a:lnTo>
                    <a:pt x="14091" y="9234"/>
                  </a:lnTo>
                  <a:lnTo>
                    <a:pt x="14330" y="8954"/>
                  </a:lnTo>
                  <a:lnTo>
                    <a:pt x="14570" y="8654"/>
                  </a:lnTo>
                  <a:lnTo>
                    <a:pt x="14790" y="8354"/>
                  </a:lnTo>
                  <a:lnTo>
                    <a:pt x="14990" y="8035"/>
                  </a:lnTo>
                  <a:lnTo>
                    <a:pt x="15190" y="7715"/>
                  </a:lnTo>
                  <a:lnTo>
                    <a:pt x="15370" y="7415"/>
                  </a:lnTo>
                  <a:lnTo>
                    <a:pt x="15709" y="6776"/>
                  </a:lnTo>
                  <a:lnTo>
                    <a:pt x="15989" y="6156"/>
                  </a:lnTo>
                  <a:lnTo>
                    <a:pt x="16229" y="5556"/>
                  </a:lnTo>
                  <a:lnTo>
                    <a:pt x="16429" y="4977"/>
                  </a:lnTo>
                  <a:lnTo>
                    <a:pt x="16589" y="4477"/>
                  </a:lnTo>
                  <a:lnTo>
                    <a:pt x="16709" y="4037"/>
                  </a:lnTo>
                  <a:lnTo>
                    <a:pt x="16789" y="3698"/>
                  </a:lnTo>
                  <a:lnTo>
                    <a:pt x="16809" y="3618"/>
                  </a:lnTo>
                  <a:lnTo>
                    <a:pt x="16809" y="3558"/>
                  </a:lnTo>
                  <a:lnTo>
                    <a:pt x="16789" y="3498"/>
                  </a:lnTo>
                  <a:lnTo>
                    <a:pt x="16769" y="3438"/>
                  </a:lnTo>
                  <a:lnTo>
                    <a:pt x="16729" y="3378"/>
                  </a:lnTo>
                  <a:lnTo>
                    <a:pt x="16669" y="3338"/>
                  </a:lnTo>
                  <a:lnTo>
                    <a:pt x="16609" y="3298"/>
                  </a:lnTo>
                  <a:lnTo>
                    <a:pt x="16549" y="3278"/>
                  </a:lnTo>
                  <a:lnTo>
                    <a:pt x="16489" y="3278"/>
                  </a:lnTo>
                  <a:lnTo>
                    <a:pt x="16189" y="3218"/>
                  </a:lnTo>
                  <a:lnTo>
                    <a:pt x="15909" y="3138"/>
                  </a:lnTo>
                  <a:lnTo>
                    <a:pt x="15649" y="3018"/>
                  </a:lnTo>
                  <a:lnTo>
                    <a:pt x="15390" y="2838"/>
                  </a:lnTo>
                  <a:lnTo>
                    <a:pt x="15130" y="2638"/>
                  </a:lnTo>
                  <a:lnTo>
                    <a:pt x="14870" y="2419"/>
                  </a:lnTo>
                  <a:lnTo>
                    <a:pt x="14630" y="2159"/>
                  </a:lnTo>
                  <a:lnTo>
                    <a:pt x="14370" y="1879"/>
                  </a:lnTo>
                  <a:lnTo>
                    <a:pt x="13751" y="1160"/>
                  </a:lnTo>
                  <a:lnTo>
                    <a:pt x="13471" y="840"/>
                  </a:lnTo>
                  <a:lnTo>
                    <a:pt x="13311" y="720"/>
                  </a:lnTo>
                  <a:lnTo>
                    <a:pt x="13151" y="580"/>
                  </a:lnTo>
                  <a:lnTo>
                    <a:pt x="12991" y="460"/>
                  </a:lnTo>
                  <a:lnTo>
                    <a:pt x="12812" y="360"/>
                  </a:lnTo>
                  <a:lnTo>
                    <a:pt x="12632" y="280"/>
                  </a:lnTo>
                  <a:lnTo>
                    <a:pt x="12412" y="200"/>
                  </a:lnTo>
                  <a:lnTo>
                    <a:pt x="12192" y="120"/>
                  </a:lnTo>
                  <a:lnTo>
                    <a:pt x="11932" y="80"/>
                  </a:lnTo>
                  <a:lnTo>
                    <a:pt x="11652" y="40"/>
                  </a:lnTo>
                  <a:lnTo>
                    <a:pt x="11353" y="20"/>
                  </a:lnTo>
                  <a:lnTo>
                    <a:pt x="11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819663" y="2341740"/>
              <a:ext cx="731276" cy="485211"/>
            </a:xfrm>
            <a:custGeom>
              <a:avLst/>
              <a:gdLst/>
              <a:ahLst/>
              <a:cxnLst/>
              <a:rect l="l" t="t" r="r" b="b"/>
              <a:pathLst>
                <a:path w="16809" h="11153" fill="none" extrusionOk="0">
                  <a:moveTo>
                    <a:pt x="16789" y="3698"/>
                  </a:moveTo>
                  <a:lnTo>
                    <a:pt x="16789" y="3698"/>
                  </a:lnTo>
                  <a:lnTo>
                    <a:pt x="16809" y="3618"/>
                  </a:lnTo>
                  <a:lnTo>
                    <a:pt x="16809" y="3558"/>
                  </a:lnTo>
                  <a:lnTo>
                    <a:pt x="16789" y="3498"/>
                  </a:lnTo>
                  <a:lnTo>
                    <a:pt x="16769" y="3438"/>
                  </a:lnTo>
                  <a:lnTo>
                    <a:pt x="16729" y="3378"/>
                  </a:lnTo>
                  <a:lnTo>
                    <a:pt x="16669" y="3338"/>
                  </a:lnTo>
                  <a:lnTo>
                    <a:pt x="16609" y="3298"/>
                  </a:lnTo>
                  <a:lnTo>
                    <a:pt x="16549" y="3278"/>
                  </a:lnTo>
                  <a:lnTo>
                    <a:pt x="16549" y="3278"/>
                  </a:lnTo>
                  <a:lnTo>
                    <a:pt x="16489" y="3278"/>
                  </a:lnTo>
                  <a:lnTo>
                    <a:pt x="16489" y="3278"/>
                  </a:lnTo>
                  <a:lnTo>
                    <a:pt x="16189" y="3218"/>
                  </a:lnTo>
                  <a:lnTo>
                    <a:pt x="15909" y="3138"/>
                  </a:lnTo>
                  <a:lnTo>
                    <a:pt x="15649" y="3018"/>
                  </a:lnTo>
                  <a:lnTo>
                    <a:pt x="15390" y="2838"/>
                  </a:lnTo>
                  <a:lnTo>
                    <a:pt x="15130" y="2638"/>
                  </a:lnTo>
                  <a:lnTo>
                    <a:pt x="14870" y="2419"/>
                  </a:lnTo>
                  <a:lnTo>
                    <a:pt x="14630" y="2159"/>
                  </a:lnTo>
                  <a:lnTo>
                    <a:pt x="14370" y="1879"/>
                  </a:lnTo>
                  <a:lnTo>
                    <a:pt x="14370" y="1879"/>
                  </a:lnTo>
                  <a:lnTo>
                    <a:pt x="13751" y="1160"/>
                  </a:lnTo>
                  <a:lnTo>
                    <a:pt x="13471" y="840"/>
                  </a:lnTo>
                  <a:lnTo>
                    <a:pt x="13311" y="720"/>
                  </a:lnTo>
                  <a:lnTo>
                    <a:pt x="13151" y="580"/>
                  </a:lnTo>
                  <a:lnTo>
                    <a:pt x="12991" y="460"/>
                  </a:lnTo>
                  <a:lnTo>
                    <a:pt x="12812" y="360"/>
                  </a:lnTo>
                  <a:lnTo>
                    <a:pt x="12632" y="280"/>
                  </a:lnTo>
                  <a:lnTo>
                    <a:pt x="12412" y="200"/>
                  </a:lnTo>
                  <a:lnTo>
                    <a:pt x="12192" y="120"/>
                  </a:lnTo>
                  <a:lnTo>
                    <a:pt x="11932" y="80"/>
                  </a:lnTo>
                  <a:lnTo>
                    <a:pt x="11652" y="40"/>
                  </a:lnTo>
                  <a:lnTo>
                    <a:pt x="11353" y="20"/>
                  </a:lnTo>
                  <a:lnTo>
                    <a:pt x="11353" y="20"/>
                  </a:lnTo>
                  <a:lnTo>
                    <a:pt x="11013" y="0"/>
                  </a:lnTo>
                  <a:lnTo>
                    <a:pt x="10673" y="20"/>
                  </a:lnTo>
                  <a:lnTo>
                    <a:pt x="10333" y="40"/>
                  </a:lnTo>
                  <a:lnTo>
                    <a:pt x="10014" y="80"/>
                  </a:lnTo>
                  <a:lnTo>
                    <a:pt x="9674" y="140"/>
                  </a:lnTo>
                  <a:lnTo>
                    <a:pt x="9354" y="220"/>
                  </a:lnTo>
                  <a:lnTo>
                    <a:pt x="9034" y="320"/>
                  </a:lnTo>
                  <a:lnTo>
                    <a:pt x="8714" y="440"/>
                  </a:lnTo>
                  <a:lnTo>
                    <a:pt x="8714" y="440"/>
                  </a:lnTo>
                  <a:lnTo>
                    <a:pt x="8315" y="600"/>
                  </a:lnTo>
                  <a:lnTo>
                    <a:pt x="7875" y="720"/>
                  </a:lnTo>
                  <a:lnTo>
                    <a:pt x="7455" y="840"/>
                  </a:lnTo>
                  <a:lnTo>
                    <a:pt x="7036" y="940"/>
                  </a:lnTo>
                  <a:lnTo>
                    <a:pt x="6596" y="1000"/>
                  </a:lnTo>
                  <a:lnTo>
                    <a:pt x="6156" y="1060"/>
                  </a:lnTo>
                  <a:lnTo>
                    <a:pt x="5717" y="1100"/>
                  </a:lnTo>
                  <a:lnTo>
                    <a:pt x="5297" y="1120"/>
                  </a:lnTo>
                  <a:lnTo>
                    <a:pt x="4857" y="1120"/>
                  </a:lnTo>
                  <a:lnTo>
                    <a:pt x="4418" y="1100"/>
                  </a:lnTo>
                  <a:lnTo>
                    <a:pt x="3978" y="1060"/>
                  </a:lnTo>
                  <a:lnTo>
                    <a:pt x="3538" y="1020"/>
                  </a:lnTo>
                  <a:lnTo>
                    <a:pt x="3118" y="940"/>
                  </a:lnTo>
                  <a:lnTo>
                    <a:pt x="2679" y="840"/>
                  </a:lnTo>
                  <a:lnTo>
                    <a:pt x="2259" y="720"/>
                  </a:lnTo>
                  <a:lnTo>
                    <a:pt x="1819" y="600"/>
                  </a:lnTo>
                  <a:lnTo>
                    <a:pt x="1819" y="600"/>
                  </a:lnTo>
                  <a:lnTo>
                    <a:pt x="1360" y="1599"/>
                  </a:lnTo>
                  <a:lnTo>
                    <a:pt x="880" y="2618"/>
                  </a:lnTo>
                  <a:lnTo>
                    <a:pt x="420" y="3658"/>
                  </a:lnTo>
                  <a:lnTo>
                    <a:pt x="201" y="4197"/>
                  </a:lnTo>
                  <a:lnTo>
                    <a:pt x="1" y="4757"/>
                  </a:lnTo>
                  <a:lnTo>
                    <a:pt x="1" y="4757"/>
                  </a:lnTo>
                  <a:lnTo>
                    <a:pt x="61" y="5037"/>
                  </a:lnTo>
                  <a:lnTo>
                    <a:pt x="161" y="5337"/>
                  </a:lnTo>
                  <a:lnTo>
                    <a:pt x="321" y="5756"/>
                  </a:lnTo>
                  <a:lnTo>
                    <a:pt x="540" y="6236"/>
                  </a:lnTo>
                  <a:lnTo>
                    <a:pt x="680" y="6496"/>
                  </a:lnTo>
                  <a:lnTo>
                    <a:pt x="840" y="6776"/>
                  </a:lnTo>
                  <a:lnTo>
                    <a:pt x="1020" y="7055"/>
                  </a:lnTo>
                  <a:lnTo>
                    <a:pt x="1220" y="7355"/>
                  </a:lnTo>
                  <a:lnTo>
                    <a:pt x="1460" y="7655"/>
                  </a:lnTo>
                  <a:lnTo>
                    <a:pt x="1700" y="7955"/>
                  </a:lnTo>
                  <a:lnTo>
                    <a:pt x="1979" y="8254"/>
                  </a:lnTo>
                  <a:lnTo>
                    <a:pt x="2279" y="8554"/>
                  </a:lnTo>
                  <a:lnTo>
                    <a:pt x="2599" y="8834"/>
                  </a:lnTo>
                  <a:lnTo>
                    <a:pt x="2959" y="9134"/>
                  </a:lnTo>
                  <a:lnTo>
                    <a:pt x="3358" y="9394"/>
                  </a:lnTo>
                  <a:lnTo>
                    <a:pt x="3778" y="9673"/>
                  </a:lnTo>
                  <a:lnTo>
                    <a:pt x="4218" y="9913"/>
                  </a:lnTo>
                  <a:lnTo>
                    <a:pt x="4697" y="10153"/>
                  </a:lnTo>
                  <a:lnTo>
                    <a:pt x="5217" y="10373"/>
                  </a:lnTo>
                  <a:lnTo>
                    <a:pt x="5777" y="10553"/>
                  </a:lnTo>
                  <a:lnTo>
                    <a:pt x="6356" y="10733"/>
                  </a:lnTo>
                  <a:lnTo>
                    <a:pt x="6996" y="10873"/>
                  </a:lnTo>
                  <a:lnTo>
                    <a:pt x="7655" y="10992"/>
                  </a:lnTo>
                  <a:lnTo>
                    <a:pt x="8375" y="11072"/>
                  </a:lnTo>
                  <a:lnTo>
                    <a:pt x="9114" y="11132"/>
                  </a:lnTo>
                  <a:lnTo>
                    <a:pt x="9914" y="11152"/>
                  </a:lnTo>
                  <a:lnTo>
                    <a:pt x="9914" y="11152"/>
                  </a:lnTo>
                  <a:lnTo>
                    <a:pt x="10353" y="11132"/>
                  </a:lnTo>
                  <a:lnTo>
                    <a:pt x="10773" y="11092"/>
                  </a:lnTo>
                  <a:lnTo>
                    <a:pt x="11173" y="11012"/>
                  </a:lnTo>
                  <a:lnTo>
                    <a:pt x="11552" y="10913"/>
                  </a:lnTo>
                  <a:lnTo>
                    <a:pt x="11932" y="10773"/>
                  </a:lnTo>
                  <a:lnTo>
                    <a:pt x="12292" y="10613"/>
                  </a:lnTo>
                  <a:lnTo>
                    <a:pt x="12632" y="10433"/>
                  </a:lnTo>
                  <a:lnTo>
                    <a:pt x="12951" y="10213"/>
                  </a:lnTo>
                  <a:lnTo>
                    <a:pt x="13251" y="9993"/>
                  </a:lnTo>
                  <a:lnTo>
                    <a:pt x="13551" y="9753"/>
                  </a:lnTo>
                  <a:lnTo>
                    <a:pt x="13831" y="9494"/>
                  </a:lnTo>
                  <a:lnTo>
                    <a:pt x="14091" y="9234"/>
                  </a:lnTo>
                  <a:lnTo>
                    <a:pt x="14330" y="8954"/>
                  </a:lnTo>
                  <a:lnTo>
                    <a:pt x="14570" y="8654"/>
                  </a:lnTo>
                  <a:lnTo>
                    <a:pt x="14790" y="8354"/>
                  </a:lnTo>
                  <a:lnTo>
                    <a:pt x="14990" y="8035"/>
                  </a:lnTo>
                  <a:lnTo>
                    <a:pt x="15190" y="7715"/>
                  </a:lnTo>
                  <a:lnTo>
                    <a:pt x="15370" y="7415"/>
                  </a:lnTo>
                  <a:lnTo>
                    <a:pt x="15709" y="6776"/>
                  </a:lnTo>
                  <a:lnTo>
                    <a:pt x="15989" y="6156"/>
                  </a:lnTo>
                  <a:lnTo>
                    <a:pt x="16229" y="5556"/>
                  </a:lnTo>
                  <a:lnTo>
                    <a:pt x="16429" y="4977"/>
                  </a:lnTo>
                  <a:lnTo>
                    <a:pt x="16589" y="4477"/>
                  </a:lnTo>
                  <a:lnTo>
                    <a:pt x="16709" y="4037"/>
                  </a:lnTo>
                  <a:lnTo>
                    <a:pt x="16789" y="3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883136" y="2340000"/>
              <a:ext cx="666062" cy="194815"/>
            </a:xfrm>
            <a:custGeom>
              <a:avLst/>
              <a:gdLst/>
              <a:ahLst/>
              <a:cxnLst/>
              <a:rect l="l" t="t" r="r" b="b"/>
              <a:pathLst>
                <a:path w="15310" h="4478" extrusionOk="0">
                  <a:moveTo>
                    <a:pt x="9574" y="0"/>
                  </a:moveTo>
                  <a:lnTo>
                    <a:pt x="9234" y="20"/>
                  </a:lnTo>
                  <a:lnTo>
                    <a:pt x="8914" y="40"/>
                  </a:lnTo>
                  <a:lnTo>
                    <a:pt x="8575" y="100"/>
                  </a:lnTo>
                  <a:lnTo>
                    <a:pt x="8255" y="160"/>
                  </a:lnTo>
                  <a:lnTo>
                    <a:pt x="7915" y="240"/>
                  </a:lnTo>
                  <a:lnTo>
                    <a:pt x="7595" y="340"/>
                  </a:lnTo>
                  <a:lnTo>
                    <a:pt x="7295" y="440"/>
                  </a:lnTo>
                  <a:lnTo>
                    <a:pt x="6876" y="600"/>
                  </a:lnTo>
                  <a:lnTo>
                    <a:pt x="6456" y="740"/>
                  </a:lnTo>
                  <a:lnTo>
                    <a:pt x="6016" y="840"/>
                  </a:lnTo>
                  <a:lnTo>
                    <a:pt x="5597" y="940"/>
                  </a:lnTo>
                  <a:lnTo>
                    <a:pt x="5157" y="1020"/>
                  </a:lnTo>
                  <a:lnTo>
                    <a:pt x="4737" y="1080"/>
                  </a:lnTo>
                  <a:lnTo>
                    <a:pt x="4298" y="1120"/>
                  </a:lnTo>
                  <a:lnTo>
                    <a:pt x="3858" y="1140"/>
                  </a:lnTo>
                  <a:lnTo>
                    <a:pt x="3418" y="1140"/>
                  </a:lnTo>
                  <a:lnTo>
                    <a:pt x="2979" y="1120"/>
                  </a:lnTo>
                  <a:lnTo>
                    <a:pt x="2539" y="1080"/>
                  </a:lnTo>
                  <a:lnTo>
                    <a:pt x="2099" y="1020"/>
                  </a:lnTo>
                  <a:lnTo>
                    <a:pt x="1679" y="940"/>
                  </a:lnTo>
                  <a:lnTo>
                    <a:pt x="1240" y="860"/>
                  </a:lnTo>
                  <a:lnTo>
                    <a:pt x="820" y="740"/>
                  </a:lnTo>
                  <a:lnTo>
                    <a:pt x="400" y="600"/>
                  </a:lnTo>
                  <a:lnTo>
                    <a:pt x="1" y="1439"/>
                  </a:lnTo>
                  <a:lnTo>
                    <a:pt x="760" y="1679"/>
                  </a:lnTo>
                  <a:lnTo>
                    <a:pt x="1540" y="1879"/>
                  </a:lnTo>
                  <a:lnTo>
                    <a:pt x="1939" y="1959"/>
                  </a:lnTo>
                  <a:lnTo>
                    <a:pt x="2319" y="2039"/>
                  </a:lnTo>
                  <a:lnTo>
                    <a:pt x="2719" y="2099"/>
                  </a:lnTo>
                  <a:lnTo>
                    <a:pt x="3118" y="2139"/>
                  </a:lnTo>
                  <a:lnTo>
                    <a:pt x="3498" y="2159"/>
                  </a:lnTo>
                  <a:lnTo>
                    <a:pt x="3898" y="2179"/>
                  </a:lnTo>
                  <a:lnTo>
                    <a:pt x="4278" y="2159"/>
                  </a:lnTo>
                  <a:lnTo>
                    <a:pt x="4677" y="2139"/>
                  </a:lnTo>
                  <a:lnTo>
                    <a:pt x="5057" y="2079"/>
                  </a:lnTo>
                  <a:lnTo>
                    <a:pt x="5457" y="2019"/>
                  </a:lnTo>
                  <a:lnTo>
                    <a:pt x="5836" y="1919"/>
                  </a:lnTo>
                  <a:lnTo>
                    <a:pt x="6216" y="1819"/>
                  </a:lnTo>
                  <a:lnTo>
                    <a:pt x="6616" y="1679"/>
                  </a:lnTo>
                  <a:lnTo>
                    <a:pt x="7116" y="1539"/>
                  </a:lnTo>
                  <a:lnTo>
                    <a:pt x="7655" y="1419"/>
                  </a:lnTo>
                  <a:lnTo>
                    <a:pt x="8235" y="1299"/>
                  </a:lnTo>
                  <a:lnTo>
                    <a:pt x="8794" y="1200"/>
                  </a:lnTo>
                  <a:lnTo>
                    <a:pt x="9354" y="1140"/>
                  </a:lnTo>
                  <a:lnTo>
                    <a:pt x="9614" y="1120"/>
                  </a:lnTo>
                  <a:lnTo>
                    <a:pt x="10073" y="1120"/>
                  </a:lnTo>
                  <a:lnTo>
                    <a:pt x="10273" y="1160"/>
                  </a:lnTo>
                  <a:lnTo>
                    <a:pt x="10493" y="1200"/>
                  </a:lnTo>
                  <a:lnTo>
                    <a:pt x="10673" y="1259"/>
                  </a:lnTo>
                  <a:lnTo>
                    <a:pt x="10853" y="1339"/>
                  </a:lnTo>
                  <a:lnTo>
                    <a:pt x="11013" y="1419"/>
                  </a:lnTo>
                  <a:lnTo>
                    <a:pt x="11173" y="1499"/>
                  </a:lnTo>
                  <a:lnTo>
                    <a:pt x="11313" y="1599"/>
                  </a:lnTo>
                  <a:lnTo>
                    <a:pt x="11572" y="1839"/>
                  </a:lnTo>
                  <a:lnTo>
                    <a:pt x="11812" y="2079"/>
                  </a:lnTo>
                  <a:lnTo>
                    <a:pt x="12032" y="2379"/>
                  </a:lnTo>
                  <a:lnTo>
                    <a:pt x="12292" y="2678"/>
                  </a:lnTo>
                  <a:lnTo>
                    <a:pt x="12572" y="2998"/>
                  </a:lnTo>
                  <a:lnTo>
                    <a:pt x="12851" y="3338"/>
                  </a:lnTo>
                  <a:lnTo>
                    <a:pt x="13151" y="3618"/>
                  </a:lnTo>
                  <a:lnTo>
                    <a:pt x="13451" y="3878"/>
                  </a:lnTo>
                  <a:lnTo>
                    <a:pt x="13751" y="4097"/>
                  </a:lnTo>
                  <a:lnTo>
                    <a:pt x="13911" y="4197"/>
                  </a:lnTo>
                  <a:lnTo>
                    <a:pt x="14051" y="4277"/>
                  </a:lnTo>
                  <a:lnTo>
                    <a:pt x="14230" y="4357"/>
                  </a:lnTo>
                  <a:lnTo>
                    <a:pt x="14390" y="4397"/>
                  </a:lnTo>
                  <a:lnTo>
                    <a:pt x="14570" y="4437"/>
                  </a:lnTo>
                  <a:lnTo>
                    <a:pt x="14750" y="4457"/>
                  </a:lnTo>
                  <a:lnTo>
                    <a:pt x="14930" y="4477"/>
                  </a:lnTo>
                  <a:lnTo>
                    <a:pt x="15130" y="4457"/>
                  </a:lnTo>
                  <a:lnTo>
                    <a:pt x="15210" y="4117"/>
                  </a:lnTo>
                  <a:lnTo>
                    <a:pt x="15310" y="3738"/>
                  </a:lnTo>
                  <a:lnTo>
                    <a:pt x="15310" y="3658"/>
                  </a:lnTo>
                  <a:lnTo>
                    <a:pt x="15310" y="3598"/>
                  </a:lnTo>
                  <a:lnTo>
                    <a:pt x="15290" y="3538"/>
                  </a:lnTo>
                  <a:lnTo>
                    <a:pt x="15270" y="3478"/>
                  </a:lnTo>
                  <a:lnTo>
                    <a:pt x="15230" y="3418"/>
                  </a:lnTo>
                  <a:lnTo>
                    <a:pt x="15170" y="3378"/>
                  </a:lnTo>
                  <a:lnTo>
                    <a:pt x="15110" y="3338"/>
                  </a:lnTo>
                  <a:lnTo>
                    <a:pt x="15050" y="3318"/>
                  </a:lnTo>
                  <a:lnTo>
                    <a:pt x="15010" y="3318"/>
                  </a:lnTo>
                  <a:lnTo>
                    <a:pt x="14850" y="3298"/>
                  </a:lnTo>
                  <a:lnTo>
                    <a:pt x="14710" y="3258"/>
                  </a:lnTo>
                  <a:lnTo>
                    <a:pt x="14430" y="3178"/>
                  </a:lnTo>
                  <a:lnTo>
                    <a:pt x="14171" y="3038"/>
                  </a:lnTo>
                  <a:lnTo>
                    <a:pt x="13931" y="2878"/>
                  </a:lnTo>
                  <a:lnTo>
                    <a:pt x="13691" y="2658"/>
                  </a:lnTo>
                  <a:lnTo>
                    <a:pt x="13431" y="2439"/>
                  </a:lnTo>
                  <a:lnTo>
                    <a:pt x="13191" y="2179"/>
                  </a:lnTo>
                  <a:lnTo>
                    <a:pt x="12931" y="1879"/>
                  </a:lnTo>
                  <a:lnTo>
                    <a:pt x="12312" y="1160"/>
                  </a:lnTo>
                  <a:lnTo>
                    <a:pt x="12032" y="860"/>
                  </a:lnTo>
                  <a:lnTo>
                    <a:pt x="11872" y="720"/>
                  </a:lnTo>
                  <a:lnTo>
                    <a:pt x="11712" y="600"/>
                  </a:lnTo>
                  <a:lnTo>
                    <a:pt x="11552" y="480"/>
                  </a:lnTo>
                  <a:lnTo>
                    <a:pt x="11373" y="380"/>
                  </a:lnTo>
                  <a:lnTo>
                    <a:pt x="11193" y="280"/>
                  </a:lnTo>
                  <a:lnTo>
                    <a:pt x="10973" y="200"/>
                  </a:lnTo>
                  <a:lnTo>
                    <a:pt x="10753" y="140"/>
                  </a:lnTo>
                  <a:lnTo>
                    <a:pt x="10493" y="80"/>
                  </a:lnTo>
                  <a:lnTo>
                    <a:pt x="10213" y="40"/>
                  </a:lnTo>
                  <a:lnTo>
                    <a:pt x="9914" y="20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963141" y="2487785"/>
              <a:ext cx="526062" cy="133952"/>
            </a:xfrm>
            <a:custGeom>
              <a:avLst/>
              <a:gdLst/>
              <a:ahLst/>
              <a:cxnLst/>
              <a:rect l="l" t="t" r="r" b="b"/>
              <a:pathLst>
                <a:path w="12092" h="3079" extrusionOk="0">
                  <a:moveTo>
                    <a:pt x="0" y="1"/>
                  </a:moveTo>
                  <a:lnTo>
                    <a:pt x="200" y="161"/>
                  </a:lnTo>
                  <a:lnTo>
                    <a:pt x="400" y="301"/>
                  </a:lnTo>
                  <a:lnTo>
                    <a:pt x="980" y="680"/>
                  </a:lnTo>
                  <a:lnTo>
                    <a:pt x="1579" y="1020"/>
                  </a:lnTo>
                  <a:lnTo>
                    <a:pt x="2079" y="1260"/>
                  </a:lnTo>
                  <a:lnTo>
                    <a:pt x="2579" y="1520"/>
                  </a:lnTo>
                  <a:lnTo>
                    <a:pt x="3098" y="1740"/>
                  </a:lnTo>
                  <a:lnTo>
                    <a:pt x="3618" y="1940"/>
                  </a:lnTo>
                  <a:lnTo>
                    <a:pt x="4157" y="2139"/>
                  </a:lnTo>
                  <a:lnTo>
                    <a:pt x="4697" y="2299"/>
                  </a:lnTo>
                  <a:lnTo>
                    <a:pt x="5237" y="2459"/>
                  </a:lnTo>
                  <a:lnTo>
                    <a:pt x="5776" y="2599"/>
                  </a:lnTo>
                  <a:lnTo>
                    <a:pt x="6336" y="2719"/>
                  </a:lnTo>
                  <a:lnTo>
                    <a:pt x="6875" y="2839"/>
                  </a:lnTo>
                  <a:lnTo>
                    <a:pt x="7435" y="2919"/>
                  </a:lnTo>
                  <a:lnTo>
                    <a:pt x="7995" y="2979"/>
                  </a:lnTo>
                  <a:lnTo>
                    <a:pt x="8554" y="3039"/>
                  </a:lnTo>
                  <a:lnTo>
                    <a:pt x="9114" y="3059"/>
                  </a:lnTo>
                  <a:lnTo>
                    <a:pt x="9693" y="3079"/>
                  </a:lnTo>
                  <a:lnTo>
                    <a:pt x="10253" y="3079"/>
                  </a:lnTo>
                  <a:lnTo>
                    <a:pt x="10933" y="3039"/>
                  </a:lnTo>
                  <a:lnTo>
                    <a:pt x="11612" y="2979"/>
                  </a:lnTo>
                  <a:lnTo>
                    <a:pt x="11852" y="2939"/>
                  </a:lnTo>
                  <a:lnTo>
                    <a:pt x="12092" y="2879"/>
                  </a:lnTo>
                  <a:lnTo>
                    <a:pt x="12052" y="2879"/>
                  </a:lnTo>
                  <a:lnTo>
                    <a:pt x="11912" y="2859"/>
                  </a:lnTo>
                  <a:lnTo>
                    <a:pt x="11432" y="2879"/>
                  </a:lnTo>
                  <a:lnTo>
                    <a:pt x="10913" y="2899"/>
                  </a:lnTo>
                  <a:lnTo>
                    <a:pt x="9713" y="2899"/>
                  </a:lnTo>
                  <a:lnTo>
                    <a:pt x="9154" y="2859"/>
                  </a:lnTo>
                  <a:lnTo>
                    <a:pt x="8594" y="2819"/>
                  </a:lnTo>
                  <a:lnTo>
                    <a:pt x="8035" y="2759"/>
                  </a:lnTo>
                  <a:lnTo>
                    <a:pt x="7475" y="2679"/>
                  </a:lnTo>
                  <a:lnTo>
                    <a:pt x="6935" y="2599"/>
                  </a:lnTo>
                  <a:lnTo>
                    <a:pt x="6396" y="2479"/>
                  </a:lnTo>
                  <a:lnTo>
                    <a:pt x="5836" y="2359"/>
                  </a:lnTo>
                  <a:lnTo>
                    <a:pt x="5297" y="2219"/>
                  </a:lnTo>
                  <a:lnTo>
                    <a:pt x="4777" y="2079"/>
                  </a:lnTo>
                  <a:lnTo>
                    <a:pt x="4237" y="1920"/>
                  </a:lnTo>
                  <a:lnTo>
                    <a:pt x="3718" y="1720"/>
                  </a:lnTo>
                  <a:lnTo>
                    <a:pt x="3178" y="1540"/>
                  </a:lnTo>
                  <a:lnTo>
                    <a:pt x="2678" y="1320"/>
                  </a:lnTo>
                  <a:lnTo>
                    <a:pt x="2159" y="1100"/>
                  </a:lnTo>
                  <a:lnTo>
                    <a:pt x="1659" y="860"/>
                  </a:lnTo>
                  <a:lnTo>
                    <a:pt x="960" y="501"/>
                  </a:lnTo>
                  <a:lnTo>
                    <a:pt x="460" y="221"/>
                  </a:lnTo>
                  <a:lnTo>
                    <a:pt x="120" y="6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1053544" y="2618212"/>
              <a:ext cx="322633" cy="78309"/>
            </a:xfrm>
            <a:custGeom>
              <a:avLst/>
              <a:gdLst/>
              <a:ahLst/>
              <a:cxnLst/>
              <a:rect l="l" t="t" r="r" b="b"/>
              <a:pathLst>
                <a:path w="7416" h="1800" extrusionOk="0">
                  <a:moveTo>
                    <a:pt x="1" y="1"/>
                  </a:moveTo>
                  <a:lnTo>
                    <a:pt x="221" y="181"/>
                  </a:lnTo>
                  <a:lnTo>
                    <a:pt x="441" y="361"/>
                  </a:lnTo>
                  <a:lnTo>
                    <a:pt x="680" y="520"/>
                  </a:lnTo>
                  <a:lnTo>
                    <a:pt x="940" y="660"/>
                  </a:lnTo>
                  <a:lnTo>
                    <a:pt x="1240" y="820"/>
                  </a:lnTo>
                  <a:lnTo>
                    <a:pt x="1560" y="960"/>
                  </a:lnTo>
                  <a:lnTo>
                    <a:pt x="1880" y="1100"/>
                  </a:lnTo>
                  <a:lnTo>
                    <a:pt x="2199" y="1240"/>
                  </a:lnTo>
                  <a:lnTo>
                    <a:pt x="2519" y="1340"/>
                  </a:lnTo>
                  <a:lnTo>
                    <a:pt x="2859" y="1440"/>
                  </a:lnTo>
                  <a:lnTo>
                    <a:pt x="3199" y="1540"/>
                  </a:lnTo>
                  <a:lnTo>
                    <a:pt x="3518" y="1620"/>
                  </a:lnTo>
                  <a:lnTo>
                    <a:pt x="3878" y="1680"/>
                  </a:lnTo>
                  <a:lnTo>
                    <a:pt x="4218" y="1720"/>
                  </a:lnTo>
                  <a:lnTo>
                    <a:pt x="4558" y="1760"/>
                  </a:lnTo>
                  <a:lnTo>
                    <a:pt x="4897" y="1780"/>
                  </a:lnTo>
                  <a:lnTo>
                    <a:pt x="5257" y="1800"/>
                  </a:lnTo>
                  <a:lnTo>
                    <a:pt x="5597" y="1800"/>
                  </a:lnTo>
                  <a:lnTo>
                    <a:pt x="5937" y="1780"/>
                  </a:lnTo>
                  <a:lnTo>
                    <a:pt x="6296" y="1760"/>
                  </a:lnTo>
                  <a:lnTo>
                    <a:pt x="6576" y="1740"/>
                  </a:lnTo>
                  <a:lnTo>
                    <a:pt x="6856" y="1680"/>
                  </a:lnTo>
                  <a:lnTo>
                    <a:pt x="7136" y="1620"/>
                  </a:lnTo>
                  <a:lnTo>
                    <a:pt x="7416" y="1520"/>
                  </a:lnTo>
                  <a:lnTo>
                    <a:pt x="7416" y="1520"/>
                  </a:lnTo>
                  <a:lnTo>
                    <a:pt x="6936" y="1560"/>
                  </a:lnTo>
                  <a:lnTo>
                    <a:pt x="6456" y="1580"/>
                  </a:lnTo>
                  <a:lnTo>
                    <a:pt x="5497" y="1580"/>
                  </a:lnTo>
                  <a:lnTo>
                    <a:pt x="5017" y="1540"/>
                  </a:lnTo>
                  <a:lnTo>
                    <a:pt x="4538" y="1500"/>
                  </a:lnTo>
                  <a:lnTo>
                    <a:pt x="4058" y="1440"/>
                  </a:lnTo>
                  <a:lnTo>
                    <a:pt x="3578" y="1380"/>
                  </a:lnTo>
                  <a:lnTo>
                    <a:pt x="3119" y="1260"/>
                  </a:lnTo>
                  <a:lnTo>
                    <a:pt x="2659" y="1120"/>
                  </a:lnTo>
                  <a:lnTo>
                    <a:pt x="2199" y="980"/>
                  </a:lnTo>
                  <a:lnTo>
                    <a:pt x="1740" y="800"/>
                  </a:lnTo>
                  <a:lnTo>
                    <a:pt x="1300" y="620"/>
                  </a:lnTo>
                  <a:lnTo>
                    <a:pt x="860" y="421"/>
                  </a:lnTo>
                  <a:lnTo>
                    <a:pt x="421" y="2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988330" y="2504317"/>
              <a:ext cx="2654" cy="3524"/>
            </a:xfrm>
            <a:custGeom>
              <a:avLst/>
              <a:gdLst/>
              <a:ahLst/>
              <a:cxnLst/>
              <a:rect l="l" t="t" r="r" b="b"/>
              <a:pathLst>
                <a:path w="61" h="8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1138770" y="2492136"/>
              <a:ext cx="265250" cy="35718"/>
            </a:xfrm>
            <a:custGeom>
              <a:avLst/>
              <a:gdLst/>
              <a:ahLst/>
              <a:cxnLst/>
              <a:rect l="l" t="t" r="r" b="b"/>
              <a:pathLst>
                <a:path w="6097" h="821" extrusionOk="0">
                  <a:moveTo>
                    <a:pt x="0" y="1"/>
                  </a:moveTo>
                  <a:lnTo>
                    <a:pt x="200" y="121"/>
                  </a:lnTo>
                  <a:lnTo>
                    <a:pt x="400" y="221"/>
                  </a:lnTo>
                  <a:lnTo>
                    <a:pt x="620" y="281"/>
                  </a:lnTo>
                  <a:lnTo>
                    <a:pt x="840" y="341"/>
                  </a:lnTo>
                  <a:lnTo>
                    <a:pt x="1379" y="481"/>
                  </a:lnTo>
                  <a:lnTo>
                    <a:pt x="1919" y="600"/>
                  </a:lnTo>
                  <a:lnTo>
                    <a:pt x="2459" y="700"/>
                  </a:lnTo>
                  <a:lnTo>
                    <a:pt x="2998" y="760"/>
                  </a:lnTo>
                  <a:lnTo>
                    <a:pt x="3558" y="800"/>
                  </a:lnTo>
                  <a:lnTo>
                    <a:pt x="4098" y="820"/>
                  </a:lnTo>
                  <a:lnTo>
                    <a:pt x="4657" y="800"/>
                  </a:lnTo>
                  <a:lnTo>
                    <a:pt x="5197" y="760"/>
                  </a:lnTo>
                  <a:lnTo>
                    <a:pt x="5437" y="740"/>
                  </a:lnTo>
                  <a:lnTo>
                    <a:pt x="5656" y="720"/>
                  </a:lnTo>
                  <a:lnTo>
                    <a:pt x="5876" y="660"/>
                  </a:lnTo>
                  <a:lnTo>
                    <a:pt x="6096" y="600"/>
                  </a:lnTo>
                  <a:lnTo>
                    <a:pt x="6096" y="580"/>
                  </a:lnTo>
                  <a:lnTo>
                    <a:pt x="4217" y="580"/>
                  </a:lnTo>
                  <a:lnTo>
                    <a:pt x="3638" y="560"/>
                  </a:lnTo>
                  <a:lnTo>
                    <a:pt x="3018" y="521"/>
                  </a:lnTo>
                  <a:lnTo>
                    <a:pt x="2419" y="441"/>
                  </a:lnTo>
                  <a:lnTo>
                    <a:pt x="1839" y="361"/>
                  </a:lnTo>
                  <a:lnTo>
                    <a:pt x="1320" y="261"/>
                  </a:lnTo>
                  <a:lnTo>
                    <a:pt x="880" y="181"/>
                  </a:lnTo>
                  <a:lnTo>
                    <a:pt x="220" y="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958791" y="3219011"/>
              <a:ext cx="900815" cy="1999881"/>
            </a:xfrm>
            <a:custGeom>
              <a:avLst/>
              <a:gdLst/>
              <a:ahLst/>
              <a:cxnLst/>
              <a:rect l="l" t="t" r="r" b="b"/>
              <a:pathLst>
                <a:path w="20706" h="45969" extrusionOk="0">
                  <a:moveTo>
                    <a:pt x="17088" y="1"/>
                  </a:moveTo>
                  <a:lnTo>
                    <a:pt x="16409" y="800"/>
                  </a:lnTo>
                  <a:lnTo>
                    <a:pt x="15769" y="1640"/>
                  </a:lnTo>
                  <a:lnTo>
                    <a:pt x="15170" y="2499"/>
                  </a:lnTo>
                  <a:lnTo>
                    <a:pt x="14610" y="3398"/>
                  </a:lnTo>
                  <a:lnTo>
                    <a:pt x="14070" y="4298"/>
                  </a:lnTo>
                  <a:lnTo>
                    <a:pt x="13571" y="5217"/>
                  </a:lnTo>
                  <a:lnTo>
                    <a:pt x="13111" y="6177"/>
                  </a:lnTo>
                  <a:lnTo>
                    <a:pt x="12691" y="7136"/>
                  </a:lnTo>
                  <a:lnTo>
                    <a:pt x="12352" y="8035"/>
                  </a:lnTo>
                  <a:lnTo>
                    <a:pt x="11932" y="9154"/>
                  </a:lnTo>
                  <a:lnTo>
                    <a:pt x="11492" y="10453"/>
                  </a:lnTo>
                  <a:lnTo>
                    <a:pt x="10993" y="11892"/>
                  </a:lnTo>
                  <a:lnTo>
                    <a:pt x="9973" y="15050"/>
                  </a:lnTo>
                  <a:lnTo>
                    <a:pt x="8914" y="18288"/>
                  </a:lnTo>
                  <a:lnTo>
                    <a:pt x="7155" y="23904"/>
                  </a:lnTo>
                  <a:lnTo>
                    <a:pt x="6416" y="26322"/>
                  </a:lnTo>
                  <a:lnTo>
                    <a:pt x="6156" y="26862"/>
                  </a:lnTo>
                  <a:lnTo>
                    <a:pt x="5477" y="28341"/>
                  </a:lnTo>
                  <a:lnTo>
                    <a:pt x="5017" y="29380"/>
                  </a:lnTo>
                  <a:lnTo>
                    <a:pt x="4517" y="30579"/>
                  </a:lnTo>
                  <a:lnTo>
                    <a:pt x="3958" y="31918"/>
                  </a:lnTo>
                  <a:lnTo>
                    <a:pt x="3378" y="33357"/>
                  </a:lnTo>
                  <a:lnTo>
                    <a:pt x="2798" y="34896"/>
                  </a:lnTo>
                  <a:lnTo>
                    <a:pt x="2239" y="36475"/>
                  </a:lnTo>
                  <a:lnTo>
                    <a:pt x="1699" y="38114"/>
                  </a:lnTo>
                  <a:lnTo>
                    <a:pt x="1439" y="38933"/>
                  </a:lnTo>
                  <a:lnTo>
                    <a:pt x="1200" y="39772"/>
                  </a:lnTo>
                  <a:lnTo>
                    <a:pt x="980" y="40592"/>
                  </a:lnTo>
                  <a:lnTo>
                    <a:pt x="760" y="41391"/>
                  </a:lnTo>
                  <a:lnTo>
                    <a:pt x="580" y="42191"/>
                  </a:lnTo>
                  <a:lnTo>
                    <a:pt x="400" y="42990"/>
                  </a:lnTo>
                  <a:lnTo>
                    <a:pt x="260" y="43770"/>
                  </a:lnTo>
                  <a:lnTo>
                    <a:pt x="140" y="44529"/>
                  </a:lnTo>
                  <a:lnTo>
                    <a:pt x="60" y="45269"/>
                  </a:lnTo>
                  <a:lnTo>
                    <a:pt x="0" y="45968"/>
                  </a:lnTo>
                  <a:lnTo>
                    <a:pt x="10353" y="45788"/>
                  </a:lnTo>
                  <a:lnTo>
                    <a:pt x="11092" y="43690"/>
                  </a:lnTo>
                  <a:lnTo>
                    <a:pt x="11912" y="41471"/>
                  </a:lnTo>
                  <a:lnTo>
                    <a:pt x="12871" y="38853"/>
                  </a:lnTo>
                  <a:lnTo>
                    <a:pt x="13910" y="36075"/>
                  </a:lnTo>
                  <a:lnTo>
                    <a:pt x="14430" y="34736"/>
                  </a:lnTo>
                  <a:lnTo>
                    <a:pt x="14950" y="33457"/>
                  </a:lnTo>
                  <a:lnTo>
                    <a:pt x="15429" y="32278"/>
                  </a:lnTo>
                  <a:lnTo>
                    <a:pt x="15869" y="31239"/>
                  </a:lnTo>
                  <a:lnTo>
                    <a:pt x="16269" y="30359"/>
                  </a:lnTo>
                  <a:lnTo>
                    <a:pt x="16609" y="29700"/>
                  </a:lnTo>
                  <a:lnTo>
                    <a:pt x="16968" y="29000"/>
                  </a:lnTo>
                  <a:lnTo>
                    <a:pt x="17348" y="28201"/>
                  </a:lnTo>
                  <a:lnTo>
                    <a:pt x="17708" y="27321"/>
                  </a:lnTo>
                  <a:lnTo>
                    <a:pt x="18067" y="26422"/>
                  </a:lnTo>
                  <a:lnTo>
                    <a:pt x="18427" y="25463"/>
                  </a:lnTo>
                  <a:lnTo>
                    <a:pt x="18767" y="24503"/>
                  </a:lnTo>
                  <a:lnTo>
                    <a:pt x="19087" y="23544"/>
                  </a:lnTo>
                  <a:lnTo>
                    <a:pt x="19387" y="22625"/>
                  </a:lnTo>
                  <a:lnTo>
                    <a:pt x="19926" y="20906"/>
                  </a:lnTo>
                  <a:lnTo>
                    <a:pt x="20346" y="19487"/>
                  </a:lnTo>
                  <a:lnTo>
                    <a:pt x="20706" y="18188"/>
                  </a:lnTo>
                  <a:lnTo>
                    <a:pt x="20026" y="8175"/>
                  </a:lnTo>
                  <a:lnTo>
                    <a:pt x="1708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958791" y="3219011"/>
              <a:ext cx="900815" cy="1999881"/>
            </a:xfrm>
            <a:custGeom>
              <a:avLst/>
              <a:gdLst/>
              <a:ahLst/>
              <a:cxnLst/>
              <a:rect l="l" t="t" r="r" b="b"/>
              <a:pathLst>
                <a:path w="20706" h="45969" fill="none" extrusionOk="0">
                  <a:moveTo>
                    <a:pt x="17088" y="1"/>
                  </a:moveTo>
                  <a:lnTo>
                    <a:pt x="17088" y="1"/>
                  </a:lnTo>
                  <a:lnTo>
                    <a:pt x="16409" y="800"/>
                  </a:lnTo>
                  <a:lnTo>
                    <a:pt x="15769" y="1640"/>
                  </a:lnTo>
                  <a:lnTo>
                    <a:pt x="15170" y="2499"/>
                  </a:lnTo>
                  <a:lnTo>
                    <a:pt x="14610" y="3398"/>
                  </a:lnTo>
                  <a:lnTo>
                    <a:pt x="14070" y="4298"/>
                  </a:lnTo>
                  <a:lnTo>
                    <a:pt x="13571" y="5217"/>
                  </a:lnTo>
                  <a:lnTo>
                    <a:pt x="13111" y="6177"/>
                  </a:lnTo>
                  <a:lnTo>
                    <a:pt x="12691" y="7136"/>
                  </a:lnTo>
                  <a:lnTo>
                    <a:pt x="12691" y="7136"/>
                  </a:lnTo>
                  <a:lnTo>
                    <a:pt x="12352" y="8035"/>
                  </a:lnTo>
                  <a:lnTo>
                    <a:pt x="11932" y="9154"/>
                  </a:lnTo>
                  <a:lnTo>
                    <a:pt x="11492" y="10453"/>
                  </a:lnTo>
                  <a:lnTo>
                    <a:pt x="10993" y="11892"/>
                  </a:lnTo>
                  <a:lnTo>
                    <a:pt x="9973" y="15050"/>
                  </a:lnTo>
                  <a:lnTo>
                    <a:pt x="8914" y="18288"/>
                  </a:lnTo>
                  <a:lnTo>
                    <a:pt x="7155" y="23904"/>
                  </a:lnTo>
                  <a:lnTo>
                    <a:pt x="6416" y="26322"/>
                  </a:lnTo>
                  <a:lnTo>
                    <a:pt x="6416" y="26322"/>
                  </a:lnTo>
                  <a:lnTo>
                    <a:pt x="6156" y="26862"/>
                  </a:lnTo>
                  <a:lnTo>
                    <a:pt x="5477" y="28341"/>
                  </a:lnTo>
                  <a:lnTo>
                    <a:pt x="5017" y="29380"/>
                  </a:lnTo>
                  <a:lnTo>
                    <a:pt x="4517" y="30579"/>
                  </a:lnTo>
                  <a:lnTo>
                    <a:pt x="3958" y="31918"/>
                  </a:lnTo>
                  <a:lnTo>
                    <a:pt x="3378" y="33357"/>
                  </a:lnTo>
                  <a:lnTo>
                    <a:pt x="2798" y="34896"/>
                  </a:lnTo>
                  <a:lnTo>
                    <a:pt x="2239" y="36475"/>
                  </a:lnTo>
                  <a:lnTo>
                    <a:pt x="1699" y="38114"/>
                  </a:lnTo>
                  <a:lnTo>
                    <a:pt x="1439" y="38933"/>
                  </a:lnTo>
                  <a:lnTo>
                    <a:pt x="1200" y="39772"/>
                  </a:lnTo>
                  <a:lnTo>
                    <a:pt x="980" y="40592"/>
                  </a:lnTo>
                  <a:lnTo>
                    <a:pt x="760" y="41391"/>
                  </a:lnTo>
                  <a:lnTo>
                    <a:pt x="580" y="42191"/>
                  </a:lnTo>
                  <a:lnTo>
                    <a:pt x="400" y="42990"/>
                  </a:lnTo>
                  <a:lnTo>
                    <a:pt x="260" y="43770"/>
                  </a:lnTo>
                  <a:lnTo>
                    <a:pt x="140" y="44529"/>
                  </a:lnTo>
                  <a:lnTo>
                    <a:pt x="60" y="45269"/>
                  </a:lnTo>
                  <a:lnTo>
                    <a:pt x="0" y="45968"/>
                  </a:lnTo>
                  <a:lnTo>
                    <a:pt x="10353" y="45788"/>
                  </a:lnTo>
                  <a:lnTo>
                    <a:pt x="10353" y="45788"/>
                  </a:lnTo>
                  <a:lnTo>
                    <a:pt x="11092" y="43690"/>
                  </a:lnTo>
                  <a:lnTo>
                    <a:pt x="11912" y="41471"/>
                  </a:lnTo>
                  <a:lnTo>
                    <a:pt x="12871" y="38853"/>
                  </a:lnTo>
                  <a:lnTo>
                    <a:pt x="13910" y="36075"/>
                  </a:lnTo>
                  <a:lnTo>
                    <a:pt x="14430" y="34736"/>
                  </a:lnTo>
                  <a:lnTo>
                    <a:pt x="14950" y="33457"/>
                  </a:lnTo>
                  <a:lnTo>
                    <a:pt x="15429" y="32278"/>
                  </a:lnTo>
                  <a:lnTo>
                    <a:pt x="15869" y="31239"/>
                  </a:lnTo>
                  <a:lnTo>
                    <a:pt x="16269" y="30359"/>
                  </a:lnTo>
                  <a:lnTo>
                    <a:pt x="16609" y="29700"/>
                  </a:lnTo>
                  <a:lnTo>
                    <a:pt x="16609" y="29700"/>
                  </a:lnTo>
                  <a:lnTo>
                    <a:pt x="16968" y="29000"/>
                  </a:lnTo>
                  <a:lnTo>
                    <a:pt x="17348" y="28201"/>
                  </a:lnTo>
                  <a:lnTo>
                    <a:pt x="17708" y="27321"/>
                  </a:lnTo>
                  <a:lnTo>
                    <a:pt x="18067" y="26422"/>
                  </a:lnTo>
                  <a:lnTo>
                    <a:pt x="18427" y="25463"/>
                  </a:lnTo>
                  <a:lnTo>
                    <a:pt x="18767" y="24503"/>
                  </a:lnTo>
                  <a:lnTo>
                    <a:pt x="19087" y="23544"/>
                  </a:lnTo>
                  <a:lnTo>
                    <a:pt x="19387" y="22625"/>
                  </a:lnTo>
                  <a:lnTo>
                    <a:pt x="19926" y="20906"/>
                  </a:lnTo>
                  <a:lnTo>
                    <a:pt x="20346" y="19487"/>
                  </a:lnTo>
                  <a:lnTo>
                    <a:pt x="20706" y="18188"/>
                  </a:lnTo>
                  <a:lnTo>
                    <a:pt x="20026" y="8175"/>
                  </a:lnTo>
                  <a:lnTo>
                    <a:pt x="170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1756971" y="2847786"/>
              <a:ext cx="1743332" cy="2370239"/>
            </a:xfrm>
            <a:custGeom>
              <a:avLst/>
              <a:gdLst/>
              <a:ahLst/>
              <a:cxnLst/>
              <a:rect l="l" t="t" r="r" b="b"/>
              <a:pathLst>
                <a:path w="40072" h="54482" extrusionOk="0">
                  <a:moveTo>
                    <a:pt x="26042" y="0"/>
                  </a:moveTo>
                  <a:lnTo>
                    <a:pt x="11252" y="2738"/>
                  </a:lnTo>
                  <a:lnTo>
                    <a:pt x="9573" y="3478"/>
                  </a:lnTo>
                  <a:lnTo>
                    <a:pt x="7835" y="3757"/>
                  </a:lnTo>
                  <a:lnTo>
                    <a:pt x="6356" y="3997"/>
                  </a:lnTo>
                  <a:lnTo>
                    <a:pt x="5077" y="4257"/>
                  </a:lnTo>
                  <a:lnTo>
                    <a:pt x="4017" y="4477"/>
                  </a:lnTo>
                  <a:lnTo>
                    <a:pt x="3158" y="4697"/>
                  </a:lnTo>
                  <a:lnTo>
                    <a:pt x="2478" y="4877"/>
                  </a:lnTo>
                  <a:lnTo>
                    <a:pt x="1939" y="5056"/>
                  </a:lnTo>
                  <a:lnTo>
                    <a:pt x="1539" y="5236"/>
                  </a:lnTo>
                  <a:lnTo>
                    <a:pt x="1239" y="5376"/>
                  </a:lnTo>
                  <a:lnTo>
                    <a:pt x="1059" y="5496"/>
                  </a:lnTo>
                  <a:lnTo>
                    <a:pt x="960" y="5616"/>
                  </a:lnTo>
                  <a:lnTo>
                    <a:pt x="900" y="5716"/>
                  </a:lnTo>
                  <a:lnTo>
                    <a:pt x="900" y="5776"/>
                  </a:lnTo>
                  <a:lnTo>
                    <a:pt x="920" y="5836"/>
                  </a:lnTo>
                  <a:lnTo>
                    <a:pt x="960" y="5876"/>
                  </a:lnTo>
                  <a:lnTo>
                    <a:pt x="0" y="27960"/>
                  </a:lnTo>
                  <a:lnTo>
                    <a:pt x="740" y="41490"/>
                  </a:lnTo>
                  <a:lnTo>
                    <a:pt x="60" y="54321"/>
                  </a:lnTo>
                  <a:lnTo>
                    <a:pt x="40051" y="54481"/>
                  </a:lnTo>
                  <a:lnTo>
                    <a:pt x="40051" y="54481"/>
                  </a:lnTo>
                  <a:lnTo>
                    <a:pt x="37453" y="47046"/>
                  </a:lnTo>
                  <a:lnTo>
                    <a:pt x="40071" y="6415"/>
                  </a:lnTo>
                  <a:lnTo>
                    <a:pt x="27041" y="1479"/>
                  </a:lnTo>
                  <a:lnTo>
                    <a:pt x="26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1756971" y="2847786"/>
              <a:ext cx="1743332" cy="2370239"/>
            </a:xfrm>
            <a:custGeom>
              <a:avLst/>
              <a:gdLst/>
              <a:ahLst/>
              <a:cxnLst/>
              <a:rect l="l" t="t" r="r" b="b"/>
              <a:pathLst>
                <a:path w="40072" h="54482" fill="none" extrusionOk="0">
                  <a:moveTo>
                    <a:pt x="960" y="5876"/>
                  </a:moveTo>
                  <a:lnTo>
                    <a:pt x="960" y="5876"/>
                  </a:lnTo>
                  <a:lnTo>
                    <a:pt x="920" y="5836"/>
                  </a:lnTo>
                  <a:lnTo>
                    <a:pt x="900" y="5776"/>
                  </a:lnTo>
                  <a:lnTo>
                    <a:pt x="900" y="5716"/>
                  </a:lnTo>
                  <a:lnTo>
                    <a:pt x="960" y="5616"/>
                  </a:lnTo>
                  <a:lnTo>
                    <a:pt x="1059" y="5496"/>
                  </a:lnTo>
                  <a:lnTo>
                    <a:pt x="1239" y="5376"/>
                  </a:lnTo>
                  <a:lnTo>
                    <a:pt x="1539" y="5236"/>
                  </a:lnTo>
                  <a:lnTo>
                    <a:pt x="1939" y="5056"/>
                  </a:lnTo>
                  <a:lnTo>
                    <a:pt x="2478" y="4877"/>
                  </a:lnTo>
                  <a:lnTo>
                    <a:pt x="3158" y="4697"/>
                  </a:lnTo>
                  <a:lnTo>
                    <a:pt x="4017" y="4477"/>
                  </a:lnTo>
                  <a:lnTo>
                    <a:pt x="5077" y="4257"/>
                  </a:lnTo>
                  <a:lnTo>
                    <a:pt x="6356" y="3997"/>
                  </a:lnTo>
                  <a:lnTo>
                    <a:pt x="7835" y="3757"/>
                  </a:lnTo>
                  <a:lnTo>
                    <a:pt x="9573" y="3478"/>
                  </a:lnTo>
                  <a:lnTo>
                    <a:pt x="11252" y="2738"/>
                  </a:lnTo>
                  <a:lnTo>
                    <a:pt x="26042" y="0"/>
                  </a:lnTo>
                  <a:lnTo>
                    <a:pt x="27041" y="1479"/>
                  </a:lnTo>
                  <a:lnTo>
                    <a:pt x="40071" y="6415"/>
                  </a:lnTo>
                  <a:lnTo>
                    <a:pt x="37453" y="47046"/>
                  </a:lnTo>
                  <a:lnTo>
                    <a:pt x="40051" y="54481"/>
                  </a:lnTo>
                  <a:lnTo>
                    <a:pt x="60" y="54321"/>
                  </a:lnTo>
                  <a:lnTo>
                    <a:pt x="740" y="41490"/>
                  </a:lnTo>
                  <a:lnTo>
                    <a:pt x="0" y="27960"/>
                  </a:lnTo>
                  <a:lnTo>
                    <a:pt x="960" y="5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2264714" y="2923397"/>
              <a:ext cx="705216" cy="300881"/>
            </a:xfrm>
            <a:custGeom>
              <a:avLst/>
              <a:gdLst/>
              <a:ahLst/>
              <a:cxnLst/>
              <a:rect l="l" t="t" r="r" b="b"/>
              <a:pathLst>
                <a:path w="16210" h="6916" extrusionOk="0">
                  <a:moveTo>
                    <a:pt x="16209" y="1"/>
                  </a:moveTo>
                  <a:lnTo>
                    <a:pt x="16169" y="61"/>
                  </a:lnTo>
                  <a:lnTo>
                    <a:pt x="16089" y="201"/>
                  </a:lnTo>
                  <a:lnTo>
                    <a:pt x="15810" y="780"/>
                  </a:lnTo>
                  <a:lnTo>
                    <a:pt x="15530" y="1300"/>
                  </a:lnTo>
                  <a:lnTo>
                    <a:pt x="15230" y="1819"/>
                  </a:lnTo>
                  <a:lnTo>
                    <a:pt x="14910" y="2299"/>
                  </a:lnTo>
                  <a:lnTo>
                    <a:pt x="14550" y="2759"/>
                  </a:lnTo>
                  <a:lnTo>
                    <a:pt x="14271" y="3079"/>
                  </a:lnTo>
                  <a:lnTo>
                    <a:pt x="13971" y="3398"/>
                  </a:lnTo>
                  <a:lnTo>
                    <a:pt x="13671" y="3718"/>
                  </a:lnTo>
                  <a:lnTo>
                    <a:pt x="13351" y="3998"/>
                  </a:lnTo>
                  <a:lnTo>
                    <a:pt x="13012" y="4278"/>
                  </a:lnTo>
                  <a:lnTo>
                    <a:pt x="12672" y="4538"/>
                  </a:lnTo>
                  <a:lnTo>
                    <a:pt x="12332" y="4797"/>
                  </a:lnTo>
                  <a:lnTo>
                    <a:pt x="11972" y="5037"/>
                  </a:lnTo>
                  <a:lnTo>
                    <a:pt x="11513" y="5317"/>
                  </a:lnTo>
                  <a:lnTo>
                    <a:pt x="11053" y="5557"/>
                  </a:lnTo>
                  <a:lnTo>
                    <a:pt x="10573" y="5777"/>
                  </a:lnTo>
                  <a:lnTo>
                    <a:pt x="10074" y="5977"/>
                  </a:lnTo>
                  <a:lnTo>
                    <a:pt x="9574" y="6156"/>
                  </a:lnTo>
                  <a:lnTo>
                    <a:pt x="9074" y="6316"/>
                  </a:lnTo>
                  <a:lnTo>
                    <a:pt x="8555" y="6436"/>
                  </a:lnTo>
                  <a:lnTo>
                    <a:pt x="8035" y="6536"/>
                  </a:lnTo>
                  <a:lnTo>
                    <a:pt x="7515" y="6616"/>
                  </a:lnTo>
                  <a:lnTo>
                    <a:pt x="6996" y="6656"/>
                  </a:lnTo>
                  <a:lnTo>
                    <a:pt x="6456" y="6676"/>
                  </a:lnTo>
                  <a:lnTo>
                    <a:pt x="5937" y="6636"/>
                  </a:lnTo>
                  <a:lnTo>
                    <a:pt x="5417" y="6596"/>
                  </a:lnTo>
                  <a:lnTo>
                    <a:pt x="4897" y="6496"/>
                  </a:lnTo>
                  <a:lnTo>
                    <a:pt x="4378" y="6376"/>
                  </a:lnTo>
                  <a:lnTo>
                    <a:pt x="3878" y="6216"/>
                  </a:lnTo>
                  <a:lnTo>
                    <a:pt x="3478" y="6056"/>
                  </a:lnTo>
                  <a:lnTo>
                    <a:pt x="3079" y="5877"/>
                  </a:lnTo>
                  <a:lnTo>
                    <a:pt x="2719" y="5657"/>
                  </a:lnTo>
                  <a:lnTo>
                    <a:pt x="2359" y="5417"/>
                  </a:lnTo>
                  <a:lnTo>
                    <a:pt x="2019" y="5157"/>
                  </a:lnTo>
                  <a:lnTo>
                    <a:pt x="1700" y="4877"/>
                  </a:lnTo>
                  <a:lnTo>
                    <a:pt x="1400" y="4558"/>
                  </a:lnTo>
                  <a:lnTo>
                    <a:pt x="1140" y="4238"/>
                  </a:lnTo>
                  <a:lnTo>
                    <a:pt x="960" y="3998"/>
                  </a:lnTo>
                  <a:lnTo>
                    <a:pt x="800" y="3758"/>
                  </a:lnTo>
                  <a:lnTo>
                    <a:pt x="660" y="3498"/>
                  </a:lnTo>
                  <a:lnTo>
                    <a:pt x="520" y="3238"/>
                  </a:lnTo>
                  <a:lnTo>
                    <a:pt x="401" y="2979"/>
                  </a:lnTo>
                  <a:lnTo>
                    <a:pt x="301" y="2719"/>
                  </a:lnTo>
                  <a:lnTo>
                    <a:pt x="221" y="2439"/>
                  </a:lnTo>
                  <a:lnTo>
                    <a:pt x="141" y="2139"/>
                  </a:lnTo>
                  <a:lnTo>
                    <a:pt x="61" y="1800"/>
                  </a:lnTo>
                  <a:lnTo>
                    <a:pt x="21" y="1520"/>
                  </a:lnTo>
                  <a:lnTo>
                    <a:pt x="21" y="1360"/>
                  </a:lnTo>
                  <a:lnTo>
                    <a:pt x="1" y="1300"/>
                  </a:lnTo>
                  <a:lnTo>
                    <a:pt x="1" y="1420"/>
                  </a:lnTo>
                  <a:lnTo>
                    <a:pt x="1" y="1520"/>
                  </a:lnTo>
                  <a:lnTo>
                    <a:pt x="21" y="1839"/>
                  </a:lnTo>
                  <a:lnTo>
                    <a:pt x="61" y="2159"/>
                  </a:lnTo>
                  <a:lnTo>
                    <a:pt x="121" y="2459"/>
                  </a:lnTo>
                  <a:lnTo>
                    <a:pt x="201" y="2759"/>
                  </a:lnTo>
                  <a:lnTo>
                    <a:pt x="301" y="3039"/>
                  </a:lnTo>
                  <a:lnTo>
                    <a:pt x="401" y="3318"/>
                  </a:lnTo>
                  <a:lnTo>
                    <a:pt x="540" y="3578"/>
                  </a:lnTo>
                  <a:lnTo>
                    <a:pt x="680" y="3838"/>
                  </a:lnTo>
                  <a:lnTo>
                    <a:pt x="840" y="4098"/>
                  </a:lnTo>
                  <a:lnTo>
                    <a:pt x="1020" y="4338"/>
                  </a:lnTo>
                  <a:lnTo>
                    <a:pt x="1300" y="4697"/>
                  </a:lnTo>
                  <a:lnTo>
                    <a:pt x="1600" y="5017"/>
                  </a:lnTo>
                  <a:lnTo>
                    <a:pt x="1919" y="5317"/>
                  </a:lnTo>
                  <a:lnTo>
                    <a:pt x="2259" y="5597"/>
                  </a:lnTo>
                  <a:lnTo>
                    <a:pt x="2639" y="5837"/>
                  </a:lnTo>
                  <a:lnTo>
                    <a:pt x="3019" y="6076"/>
                  </a:lnTo>
                  <a:lnTo>
                    <a:pt x="3418" y="6256"/>
                  </a:lnTo>
                  <a:lnTo>
                    <a:pt x="3818" y="6436"/>
                  </a:lnTo>
                  <a:lnTo>
                    <a:pt x="4338" y="6596"/>
                  </a:lnTo>
                  <a:lnTo>
                    <a:pt x="4877" y="6736"/>
                  </a:lnTo>
                  <a:lnTo>
                    <a:pt x="5397" y="6836"/>
                  </a:lnTo>
                  <a:lnTo>
                    <a:pt x="5937" y="6896"/>
                  </a:lnTo>
                  <a:lnTo>
                    <a:pt x="6476" y="6916"/>
                  </a:lnTo>
                  <a:lnTo>
                    <a:pt x="7016" y="6916"/>
                  </a:lnTo>
                  <a:lnTo>
                    <a:pt x="7555" y="6856"/>
                  </a:lnTo>
                  <a:lnTo>
                    <a:pt x="8095" y="6796"/>
                  </a:lnTo>
                  <a:lnTo>
                    <a:pt x="8635" y="6676"/>
                  </a:lnTo>
                  <a:lnTo>
                    <a:pt x="9154" y="6556"/>
                  </a:lnTo>
                  <a:lnTo>
                    <a:pt x="9674" y="6396"/>
                  </a:lnTo>
                  <a:lnTo>
                    <a:pt x="10194" y="6216"/>
                  </a:lnTo>
                  <a:lnTo>
                    <a:pt x="10693" y="5997"/>
                  </a:lnTo>
                  <a:lnTo>
                    <a:pt x="11173" y="5777"/>
                  </a:lnTo>
                  <a:lnTo>
                    <a:pt x="11652" y="5517"/>
                  </a:lnTo>
                  <a:lnTo>
                    <a:pt x="12112" y="5237"/>
                  </a:lnTo>
                  <a:lnTo>
                    <a:pt x="12472" y="4977"/>
                  </a:lnTo>
                  <a:lnTo>
                    <a:pt x="12832" y="4717"/>
                  </a:lnTo>
                  <a:lnTo>
                    <a:pt x="13171" y="4458"/>
                  </a:lnTo>
                  <a:lnTo>
                    <a:pt x="13511" y="4158"/>
                  </a:lnTo>
                  <a:lnTo>
                    <a:pt x="13831" y="3858"/>
                  </a:lnTo>
                  <a:lnTo>
                    <a:pt x="14131" y="3538"/>
                  </a:lnTo>
                  <a:lnTo>
                    <a:pt x="14430" y="3218"/>
                  </a:lnTo>
                  <a:lnTo>
                    <a:pt x="14710" y="2859"/>
                  </a:lnTo>
                  <a:lnTo>
                    <a:pt x="15070" y="2379"/>
                  </a:lnTo>
                  <a:lnTo>
                    <a:pt x="15390" y="1879"/>
                  </a:lnTo>
                  <a:lnTo>
                    <a:pt x="15670" y="1360"/>
                  </a:lnTo>
                  <a:lnTo>
                    <a:pt x="15909" y="820"/>
                  </a:lnTo>
                  <a:lnTo>
                    <a:pt x="16049" y="520"/>
                  </a:lnTo>
                  <a:lnTo>
                    <a:pt x="16149" y="221"/>
                  </a:lnTo>
                  <a:lnTo>
                    <a:pt x="16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2228213" y="4300666"/>
              <a:ext cx="822549" cy="547815"/>
            </a:xfrm>
            <a:custGeom>
              <a:avLst/>
              <a:gdLst/>
              <a:ahLst/>
              <a:cxnLst/>
              <a:rect l="l" t="t" r="r" b="b"/>
              <a:pathLst>
                <a:path w="18907" h="12592" extrusionOk="0">
                  <a:moveTo>
                    <a:pt x="18907" y="0"/>
                  </a:moveTo>
                  <a:lnTo>
                    <a:pt x="18847" y="40"/>
                  </a:lnTo>
                  <a:lnTo>
                    <a:pt x="18707" y="160"/>
                  </a:lnTo>
                  <a:lnTo>
                    <a:pt x="18207" y="600"/>
                  </a:lnTo>
                  <a:lnTo>
                    <a:pt x="17868" y="919"/>
                  </a:lnTo>
                  <a:lnTo>
                    <a:pt x="17428" y="1299"/>
                  </a:lnTo>
                  <a:lnTo>
                    <a:pt x="16369" y="2219"/>
                  </a:lnTo>
                  <a:lnTo>
                    <a:pt x="15589" y="2858"/>
                  </a:lnTo>
                  <a:lnTo>
                    <a:pt x="14810" y="3498"/>
                  </a:lnTo>
                  <a:lnTo>
                    <a:pt x="14030" y="4117"/>
                  </a:lnTo>
                  <a:lnTo>
                    <a:pt x="13231" y="4737"/>
                  </a:lnTo>
                  <a:lnTo>
                    <a:pt x="12432" y="5336"/>
                  </a:lnTo>
                  <a:lnTo>
                    <a:pt x="11612" y="5916"/>
                  </a:lnTo>
                  <a:lnTo>
                    <a:pt x="10773" y="6495"/>
                  </a:lnTo>
                  <a:lnTo>
                    <a:pt x="9953" y="7055"/>
                  </a:lnTo>
                  <a:lnTo>
                    <a:pt x="9114" y="7615"/>
                  </a:lnTo>
                  <a:lnTo>
                    <a:pt x="8255" y="8154"/>
                  </a:lnTo>
                  <a:lnTo>
                    <a:pt x="7395" y="8674"/>
                  </a:lnTo>
                  <a:lnTo>
                    <a:pt x="6536" y="9174"/>
                  </a:lnTo>
                  <a:lnTo>
                    <a:pt x="5656" y="9673"/>
                  </a:lnTo>
                  <a:lnTo>
                    <a:pt x="4777" y="10173"/>
                  </a:lnTo>
                  <a:lnTo>
                    <a:pt x="3898" y="10633"/>
                  </a:lnTo>
                  <a:lnTo>
                    <a:pt x="2998" y="11092"/>
                  </a:lnTo>
                  <a:lnTo>
                    <a:pt x="1739" y="11732"/>
                  </a:lnTo>
                  <a:lnTo>
                    <a:pt x="800" y="12171"/>
                  </a:lnTo>
                  <a:lnTo>
                    <a:pt x="200" y="12471"/>
                  </a:lnTo>
                  <a:lnTo>
                    <a:pt x="100" y="12531"/>
                  </a:lnTo>
                  <a:lnTo>
                    <a:pt x="0" y="12591"/>
                  </a:lnTo>
                  <a:lnTo>
                    <a:pt x="120" y="12551"/>
                  </a:lnTo>
                  <a:lnTo>
                    <a:pt x="220" y="12511"/>
                  </a:lnTo>
                  <a:lnTo>
                    <a:pt x="840" y="12271"/>
                  </a:lnTo>
                  <a:lnTo>
                    <a:pt x="1799" y="11852"/>
                  </a:lnTo>
                  <a:lnTo>
                    <a:pt x="3078" y="11252"/>
                  </a:lnTo>
                  <a:lnTo>
                    <a:pt x="3978" y="10812"/>
                  </a:lnTo>
                  <a:lnTo>
                    <a:pt x="4877" y="10353"/>
                  </a:lnTo>
                  <a:lnTo>
                    <a:pt x="5776" y="9873"/>
                  </a:lnTo>
                  <a:lnTo>
                    <a:pt x="6656" y="9373"/>
                  </a:lnTo>
                  <a:lnTo>
                    <a:pt x="7515" y="8874"/>
                  </a:lnTo>
                  <a:lnTo>
                    <a:pt x="8374" y="8334"/>
                  </a:lnTo>
                  <a:lnTo>
                    <a:pt x="9234" y="7815"/>
                  </a:lnTo>
                  <a:lnTo>
                    <a:pt x="10073" y="7255"/>
                  </a:lnTo>
                  <a:lnTo>
                    <a:pt x="10913" y="6695"/>
                  </a:lnTo>
                  <a:lnTo>
                    <a:pt x="11732" y="6096"/>
                  </a:lnTo>
                  <a:lnTo>
                    <a:pt x="12551" y="5516"/>
                  </a:lnTo>
                  <a:lnTo>
                    <a:pt x="13351" y="4897"/>
                  </a:lnTo>
                  <a:lnTo>
                    <a:pt x="14150" y="4277"/>
                  </a:lnTo>
                  <a:lnTo>
                    <a:pt x="14930" y="3638"/>
                  </a:lnTo>
                  <a:lnTo>
                    <a:pt x="15709" y="2998"/>
                  </a:lnTo>
                  <a:lnTo>
                    <a:pt x="16469" y="2318"/>
                  </a:lnTo>
                  <a:lnTo>
                    <a:pt x="17508" y="1379"/>
                  </a:lnTo>
                  <a:lnTo>
                    <a:pt x="18267" y="660"/>
                  </a:lnTo>
                  <a:lnTo>
                    <a:pt x="18747" y="180"/>
                  </a:lnTo>
                  <a:lnTo>
                    <a:pt x="18827" y="100"/>
                  </a:lnTo>
                  <a:lnTo>
                    <a:pt x="189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2304738" y="4559736"/>
              <a:ext cx="593887" cy="373925"/>
            </a:xfrm>
            <a:custGeom>
              <a:avLst/>
              <a:gdLst/>
              <a:ahLst/>
              <a:cxnLst/>
              <a:rect l="l" t="t" r="r" b="b"/>
              <a:pathLst>
                <a:path w="13651" h="8595" extrusionOk="0">
                  <a:moveTo>
                    <a:pt x="13650" y="1"/>
                  </a:moveTo>
                  <a:lnTo>
                    <a:pt x="13371" y="161"/>
                  </a:lnTo>
                  <a:lnTo>
                    <a:pt x="13111" y="341"/>
                  </a:lnTo>
                  <a:lnTo>
                    <a:pt x="11672" y="1280"/>
                  </a:lnTo>
                  <a:lnTo>
                    <a:pt x="10673" y="1939"/>
                  </a:lnTo>
                  <a:lnTo>
                    <a:pt x="9533" y="2679"/>
                  </a:lnTo>
                  <a:lnTo>
                    <a:pt x="8234" y="3478"/>
                  </a:lnTo>
                  <a:lnTo>
                    <a:pt x="6855" y="4338"/>
                  </a:lnTo>
                  <a:lnTo>
                    <a:pt x="1979" y="7296"/>
                  </a:lnTo>
                  <a:lnTo>
                    <a:pt x="520" y="8235"/>
                  </a:lnTo>
                  <a:lnTo>
                    <a:pt x="240" y="8395"/>
                  </a:lnTo>
                  <a:lnTo>
                    <a:pt x="0" y="8595"/>
                  </a:lnTo>
                  <a:lnTo>
                    <a:pt x="280" y="8475"/>
                  </a:lnTo>
                  <a:lnTo>
                    <a:pt x="560" y="8315"/>
                  </a:lnTo>
                  <a:lnTo>
                    <a:pt x="2059" y="7456"/>
                  </a:lnTo>
                  <a:lnTo>
                    <a:pt x="4277" y="6156"/>
                  </a:lnTo>
                  <a:lnTo>
                    <a:pt x="6975" y="4538"/>
                  </a:lnTo>
                  <a:lnTo>
                    <a:pt x="8374" y="3678"/>
                  </a:lnTo>
                  <a:lnTo>
                    <a:pt x="9653" y="2859"/>
                  </a:lnTo>
                  <a:lnTo>
                    <a:pt x="10792" y="2119"/>
                  </a:lnTo>
                  <a:lnTo>
                    <a:pt x="11772" y="1440"/>
                  </a:lnTo>
                  <a:lnTo>
                    <a:pt x="12571" y="860"/>
                  </a:lnTo>
                  <a:lnTo>
                    <a:pt x="13171" y="421"/>
                  </a:lnTo>
                  <a:lnTo>
                    <a:pt x="13431" y="221"/>
                  </a:lnTo>
                  <a:lnTo>
                    <a:pt x="136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1803042" y="1459205"/>
              <a:ext cx="1465118" cy="1300800"/>
            </a:xfrm>
            <a:custGeom>
              <a:avLst/>
              <a:gdLst/>
              <a:ahLst/>
              <a:cxnLst/>
              <a:rect l="l" t="t" r="r" b="b"/>
              <a:pathLst>
                <a:path w="33677" h="29900" extrusionOk="0">
                  <a:moveTo>
                    <a:pt x="11672" y="1"/>
                  </a:moveTo>
                  <a:lnTo>
                    <a:pt x="11172" y="21"/>
                  </a:lnTo>
                  <a:lnTo>
                    <a:pt x="10933" y="61"/>
                  </a:lnTo>
                  <a:lnTo>
                    <a:pt x="10693" y="81"/>
                  </a:lnTo>
                  <a:lnTo>
                    <a:pt x="10453" y="141"/>
                  </a:lnTo>
                  <a:lnTo>
                    <a:pt x="10213" y="201"/>
                  </a:lnTo>
                  <a:lnTo>
                    <a:pt x="9993" y="281"/>
                  </a:lnTo>
                  <a:lnTo>
                    <a:pt x="9753" y="381"/>
                  </a:lnTo>
                  <a:lnTo>
                    <a:pt x="9554" y="481"/>
                  </a:lnTo>
                  <a:lnTo>
                    <a:pt x="9354" y="600"/>
                  </a:lnTo>
                  <a:lnTo>
                    <a:pt x="9154" y="740"/>
                  </a:lnTo>
                  <a:lnTo>
                    <a:pt x="8974" y="900"/>
                  </a:lnTo>
                  <a:lnTo>
                    <a:pt x="8814" y="1060"/>
                  </a:lnTo>
                  <a:lnTo>
                    <a:pt x="8674" y="1260"/>
                  </a:lnTo>
                  <a:lnTo>
                    <a:pt x="8514" y="1500"/>
                  </a:lnTo>
                  <a:lnTo>
                    <a:pt x="8374" y="1740"/>
                  </a:lnTo>
                  <a:lnTo>
                    <a:pt x="8155" y="2279"/>
                  </a:lnTo>
                  <a:lnTo>
                    <a:pt x="7935" y="2799"/>
                  </a:lnTo>
                  <a:lnTo>
                    <a:pt x="7795" y="3059"/>
                  </a:lnTo>
                  <a:lnTo>
                    <a:pt x="7655" y="3279"/>
                  </a:lnTo>
                  <a:lnTo>
                    <a:pt x="7475" y="3518"/>
                  </a:lnTo>
                  <a:lnTo>
                    <a:pt x="7255" y="3718"/>
                  </a:lnTo>
                  <a:lnTo>
                    <a:pt x="7035" y="3898"/>
                  </a:lnTo>
                  <a:lnTo>
                    <a:pt x="6796" y="4078"/>
                  </a:lnTo>
                  <a:lnTo>
                    <a:pt x="6536" y="4238"/>
                  </a:lnTo>
                  <a:lnTo>
                    <a:pt x="6276" y="4378"/>
                  </a:lnTo>
                  <a:lnTo>
                    <a:pt x="5756" y="4678"/>
                  </a:lnTo>
                  <a:lnTo>
                    <a:pt x="5217" y="4957"/>
                  </a:lnTo>
                  <a:lnTo>
                    <a:pt x="4977" y="5117"/>
                  </a:lnTo>
                  <a:lnTo>
                    <a:pt x="4737" y="5277"/>
                  </a:lnTo>
                  <a:lnTo>
                    <a:pt x="4517" y="5457"/>
                  </a:lnTo>
                  <a:lnTo>
                    <a:pt x="4317" y="5657"/>
                  </a:lnTo>
                  <a:lnTo>
                    <a:pt x="4138" y="5877"/>
                  </a:lnTo>
                  <a:lnTo>
                    <a:pt x="3978" y="6136"/>
                  </a:lnTo>
                  <a:lnTo>
                    <a:pt x="3878" y="6336"/>
                  </a:lnTo>
                  <a:lnTo>
                    <a:pt x="3798" y="6556"/>
                  </a:lnTo>
                  <a:lnTo>
                    <a:pt x="3738" y="6796"/>
                  </a:lnTo>
                  <a:lnTo>
                    <a:pt x="3698" y="7016"/>
                  </a:lnTo>
                  <a:lnTo>
                    <a:pt x="3678" y="7256"/>
                  </a:lnTo>
                  <a:lnTo>
                    <a:pt x="3658" y="7496"/>
                  </a:lnTo>
                  <a:lnTo>
                    <a:pt x="3658" y="7975"/>
                  </a:lnTo>
                  <a:lnTo>
                    <a:pt x="3678" y="8455"/>
                  </a:lnTo>
                  <a:lnTo>
                    <a:pt x="3678" y="8934"/>
                  </a:lnTo>
                  <a:lnTo>
                    <a:pt x="3678" y="9414"/>
                  </a:lnTo>
                  <a:lnTo>
                    <a:pt x="3638" y="9654"/>
                  </a:lnTo>
                  <a:lnTo>
                    <a:pt x="3598" y="9894"/>
                  </a:lnTo>
                  <a:lnTo>
                    <a:pt x="3538" y="10154"/>
                  </a:lnTo>
                  <a:lnTo>
                    <a:pt x="3458" y="10393"/>
                  </a:lnTo>
                  <a:lnTo>
                    <a:pt x="3378" y="10633"/>
                  </a:lnTo>
                  <a:lnTo>
                    <a:pt x="3258" y="10853"/>
                  </a:lnTo>
                  <a:lnTo>
                    <a:pt x="3138" y="11073"/>
                  </a:lnTo>
                  <a:lnTo>
                    <a:pt x="2998" y="11293"/>
                  </a:lnTo>
                  <a:lnTo>
                    <a:pt x="2699" y="11713"/>
                  </a:lnTo>
                  <a:lnTo>
                    <a:pt x="2359" y="12132"/>
                  </a:lnTo>
                  <a:lnTo>
                    <a:pt x="2019" y="12532"/>
                  </a:lnTo>
                  <a:lnTo>
                    <a:pt x="1320" y="13311"/>
                  </a:lnTo>
                  <a:lnTo>
                    <a:pt x="980" y="13731"/>
                  </a:lnTo>
                  <a:lnTo>
                    <a:pt x="680" y="14171"/>
                  </a:lnTo>
                  <a:lnTo>
                    <a:pt x="540" y="14391"/>
                  </a:lnTo>
                  <a:lnTo>
                    <a:pt x="420" y="14630"/>
                  </a:lnTo>
                  <a:lnTo>
                    <a:pt x="300" y="14870"/>
                  </a:lnTo>
                  <a:lnTo>
                    <a:pt x="200" y="15110"/>
                  </a:lnTo>
                  <a:lnTo>
                    <a:pt x="120" y="15350"/>
                  </a:lnTo>
                  <a:lnTo>
                    <a:pt x="60" y="15610"/>
                  </a:lnTo>
                  <a:lnTo>
                    <a:pt x="20" y="15850"/>
                  </a:lnTo>
                  <a:lnTo>
                    <a:pt x="0" y="16109"/>
                  </a:lnTo>
                  <a:lnTo>
                    <a:pt x="0" y="16349"/>
                  </a:lnTo>
                  <a:lnTo>
                    <a:pt x="20" y="16589"/>
                  </a:lnTo>
                  <a:lnTo>
                    <a:pt x="80" y="16849"/>
                  </a:lnTo>
                  <a:lnTo>
                    <a:pt x="160" y="17089"/>
                  </a:lnTo>
                  <a:lnTo>
                    <a:pt x="260" y="17289"/>
                  </a:lnTo>
                  <a:lnTo>
                    <a:pt x="380" y="17488"/>
                  </a:lnTo>
                  <a:lnTo>
                    <a:pt x="500" y="17668"/>
                  </a:lnTo>
                  <a:lnTo>
                    <a:pt x="660" y="17848"/>
                  </a:lnTo>
                  <a:lnTo>
                    <a:pt x="960" y="18188"/>
                  </a:lnTo>
                  <a:lnTo>
                    <a:pt x="1300" y="18528"/>
                  </a:lnTo>
                  <a:lnTo>
                    <a:pt x="1619" y="18847"/>
                  </a:lnTo>
                  <a:lnTo>
                    <a:pt x="1939" y="19187"/>
                  </a:lnTo>
                  <a:lnTo>
                    <a:pt x="2079" y="19367"/>
                  </a:lnTo>
                  <a:lnTo>
                    <a:pt x="2199" y="19547"/>
                  </a:lnTo>
                  <a:lnTo>
                    <a:pt x="2319" y="19747"/>
                  </a:lnTo>
                  <a:lnTo>
                    <a:pt x="2399" y="19967"/>
                  </a:lnTo>
                  <a:lnTo>
                    <a:pt x="2459" y="20106"/>
                  </a:lnTo>
                  <a:lnTo>
                    <a:pt x="2499" y="20266"/>
                  </a:lnTo>
                  <a:lnTo>
                    <a:pt x="2559" y="20586"/>
                  </a:lnTo>
                  <a:lnTo>
                    <a:pt x="2579" y="20926"/>
                  </a:lnTo>
                  <a:lnTo>
                    <a:pt x="2579" y="21266"/>
                  </a:lnTo>
                  <a:lnTo>
                    <a:pt x="2539" y="21925"/>
                  </a:lnTo>
                  <a:lnTo>
                    <a:pt x="2519" y="22265"/>
                  </a:lnTo>
                  <a:lnTo>
                    <a:pt x="2499" y="22605"/>
                  </a:lnTo>
                  <a:lnTo>
                    <a:pt x="2519" y="22944"/>
                  </a:lnTo>
                  <a:lnTo>
                    <a:pt x="2559" y="23284"/>
                  </a:lnTo>
                  <a:lnTo>
                    <a:pt x="2659" y="23624"/>
                  </a:lnTo>
                  <a:lnTo>
                    <a:pt x="2719" y="23784"/>
                  </a:lnTo>
                  <a:lnTo>
                    <a:pt x="2798" y="23924"/>
                  </a:lnTo>
                  <a:lnTo>
                    <a:pt x="2878" y="24084"/>
                  </a:lnTo>
                  <a:lnTo>
                    <a:pt x="2958" y="24204"/>
                  </a:lnTo>
                  <a:lnTo>
                    <a:pt x="3058" y="24343"/>
                  </a:lnTo>
                  <a:lnTo>
                    <a:pt x="3178" y="24443"/>
                  </a:lnTo>
                  <a:lnTo>
                    <a:pt x="3298" y="24543"/>
                  </a:lnTo>
                  <a:lnTo>
                    <a:pt x="3438" y="24623"/>
                  </a:lnTo>
                  <a:lnTo>
                    <a:pt x="3578" y="24683"/>
                  </a:lnTo>
                  <a:lnTo>
                    <a:pt x="3738" y="24743"/>
                  </a:lnTo>
                  <a:lnTo>
                    <a:pt x="13631" y="27241"/>
                  </a:lnTo>
                  <a:lnTo>
                    <a:pt x="14910" y="27741"/>
                  </a:lnTo>
                  <a:lnTo>
                    <a:pt x="16209" y="28221"/>
                  </a:lnTo>
                  <a:lnTo>
                    <a:pt x="17508" y="28680"/>
                  </a:lnTo>
                  <a:lnTo>
                    <a:pt x="18167" y="28900"/>
                  </a:lnTo>
                  <a:lnTo>
                    <a:pt x="18827" y="29100"/>
                  </a:lnTo>
                  <a:lnTo>
                    <a:pt x="19486" y="29280"/>
                  </a:lnTo>
                  <a:lnTo>
                    <a:pt x="20166" y="29440"/>
                  </a:lnTo>
                  <a:lnTo>
                    <a:pt x="20826" y="29580"/>
                  </a:lnTo>
                  <a:lnTo>
                    <a:pt x="21505" y="29700"/>
                  </a:lnTo>
                  <a:lnTo>
                    <a:pt x="22165" y="29780"/>
                  </a:lnTo>
                  <a:lnTo>
                    <a:pt x="22844" y="29860"/>
                  </a:lnTo>
                  <a:lnTo>
                    <a:pt x="23544" y="29899"/>
                  </a:lnTo>
                  <a:lnTo>
                    <a:pt x="24223" y="29899"/>
                  </a:lnTo>
                  <a:lnTo>
                    <a:pt x="24903" y="29879"/>
                  </a:lnTo>
                  <a:lnTo>
                    <a:pt x="25602" y="29800"/>
                  </a:lnTo>
                  <a:lnTo>
                    <a:pt x="26282" y="29700"/>
                  </a:lnTo>
                  <a:lnTo>
                    <a:pt x="26961" y="29540"/>
                  </a:lnTo>
                  <a:lnTo>
                    <a:pt x="27641" y="29360"/>
                  </a:lnTo>
                  <a:lnTo>
                    <a:pt x="28300" y="29120"/>
                  </a:lnTo>
                  <a:lnTo>
                    <a:pt x="28940" y="28860"/>
                  </a:lnTo>
                  <a:lnTo>
                    <a:pt x="29559" y="28540"/>
                  </a:lnTo>
                  <a:lnTo>
                    <a:pt x="29859" y="28381"/>
                  </a:lnTo>
                  <a:lnTo>
                    <a:pt x="30139" y="28201"/>
                  </a:lnTo>
                  <a:lnTo>
                    <a:pt x="30419" y="28001"/>
                  </a:lnTo>
                  <a:lnTo>
                    <a:pt x="30698" y="27801"/>
                  </a:lnTo>
                  <a:lnTo>
                    <a:pt x="30958" y="27601"/>
                  </a:lnTo>
                  <a:lnTo>
                    <a:pt x="31218" y="27381"/>
                  </a:lnTo>
                  <a:lnTo>
                    <a:pt x="31478" y="27141"/>
                  </a:lnTo>
                  <a:lnTo>
                    <a:pt x="31718" y="26902"/>
                  </a:lnTo>
                  <a:lnTo>
                    <a:pt x="31938" y="26662"/>
                  </a:lnTo>
                  <a:lnTo>
                    <a:pt x="32157" y="26402"/>
                  </a:lnTo>
                  <a:lnTo>
                    <a:pt x="32357" y="26142"/>
                  </a:lnTo>
                  <a:lnTo>
                    <a:pt x="32557" y="25862"/>
                  </a:lnTo>
                  <a:lnTo>
                    <a:pt x="32737" y="25583"/>
                  </a:lnTo>
                  <a:lnTo>
                    <a:pt x="32897" y="25283"/>
                  </a:lnTo>
                  <a:lnTo>
                    <a:pt x="33057" y="24983"/>
                  </a:lnTo>
                  <a:lnTo>
                    <a:pt x="33197" y="24663"/>
                  </a:lnTo>
                  <a:lnTo>
                    <a:pt x="32997" y="24663"/>
                  </a:lnTo>
                  <a:lnTo>
                    <a:pt x="32797" y="24623"/>
                  </a:lnTo>
                  <a:lnTo>
                    <a:pt x="32597" y="24563"/>
                  </a:lnTo>
                  <a:lnTo>
                    <a:pt x="32417" y="24503"/>
                  </a:lnTo>
                  <a:lnTo>
                    <a:pt x="32237" y="24423"/>
                  </a:lnTo>
                  <a:lnTo>
                    <a:pt x="32057" y="24303"/>
                  </a:lnTo>
                  <a:lnTo>
                    <a:pt x="31898" y="24184"/>
                  </a:lnTo>
                  <a:lnTo>
                    <a:pt x="31758" y="24064"/>
                  </a:lnTo>
                  <a:lnTo>
                    <a:pt x="32097" y="23864"/>
                  </a:lnTo>
                  <a:lnTo>
                    <a:pt x="32437" y="23644"/>
                  </a:lnTo>
                  <a:lnTo>
                    <a:pt x="32717" y="23384"/>
                  </a:lnTo>
                  <a:lnTo>
                    <a:pt x="32977" y="23084"/>
                  </a:lnTo>
                  <a:lnTo>
                    <a:pt x="33217" y="22765"/>
                  </a:lnTo>
                  <a:lnTo>
                    <a:pt x="33396" y="22425"/>
                  </a:lnTo>
                  <a:lnTo>
                    <a:pt x="33556" y="22065"/>
                  </a:lnTo>
                  <a:lnTo>
                    <a:pt x="33676" y="21685"/>
                  </a:lnTo>
                  <a:lnTo>
                    <a:pt x="33676" y="21685"/>
                  </a:lnTo>
                  <a:lnTo>
                    <a:pt x="33536" y="21745"/>
                  </a:lnTo>
                  <a:lnTo>
                    <a:pt x="33416" y="21805"/>
                  </a:lnTo>
                  <a:lnTo>
                    <a:pt x="33277" y="21825"/>
                  </a:lnTo>
                  <a:lnTo>
                    <a:pt x="32997" y="21825"/>
                  </a:lnTo>
                  <a:lnTo>
                    <a:pt x="32857" y="21785"/>
                  </a:lnTo>
                  <a:lnTo>
                    <a:pt x="32717" y="21745"/>
                  </a:lnTo>
                  <a:lnTo>
                    <a:pt x="32577" y="21705"/>
                  </a:lnTo>
                  <a:lnTo>
                    <a:pt x="32457" y="21625"/>
                  </a:lnTo>
                  <a:lnTo>
                    <a:pt x="32337" y="21545"/>
                  </a:lnTo>
                  <a:lnTo>
                    <a:pt x="32217" y="21466"/>
                  </a:lnTo>
                  <a:lnTo>
                    <a:pt x="32097" y="21366"/>
                  </a:lnTo>
                  <a:lnTo>
                    <a:pt x="31997" y="21246"/>
                  </a:lnTo>
                  <a:lnTo>
                    <a:pt x="31898" y="21126"/>
                  </a:lnTo>
                  <a:lnTo>
                    <a:pt x="31818" y="21006"/>
                  </a:lnTo>
                  <a:lnTo>
                    <a:pt x="31758" y="20866"/>
                  </a:lnTo>
                  <a:lnTo>
                    <a:pt x="31678" y="20586"/>
                  </a:lnTo>
                  <a:lnTo>
                    <a:pt x="31618" y="20306"/>
                  </a:lnTo>
                  <a:lnTo>
                    <a:pt x="31578" y="20007"/>
                  </a:lnTo>
                  <a:lnTo>
                    <a:pt x="31578" y="19707"/>
                  </a:lnTo>
                  <a:lnTo>
                    <a:pt x="31598" y="19427"/>
                  </a:lnTo>
                  <a:lnTo>
                    <a:pt x="31638" y="19127"/>
                  </a:lnTo>
                  <a:lnTo>
                    <a:pt x="31698" y="18847"/>
                  </a:lnTo>
                  <a:lnTo>
                    <a:pt x="31798" y="18568"/>
                  </a:lnTo>
                  <a:lnTo>
                    <a:pt x="31997" y="18008"/>
                  </a:lnTo>
                  <a:lnTo>
                    <a:pt x="32157" y="17448"/>
                  </a:lnTo>
                  <a:lnTo>
                    <a:pt x="32297" y="16869"/>
                  </a:lnTo>
                  <a:lnTo>
                    <a:pt x="32397" y="16289"/>
                  </a:lnTo>
                  <a:lnTo>
                    <a:pt x="32397" y="16009"/>
                  </a:lnTo>
                  <a:lnTo>
                    <a:pt x="32357" y="15730"/>
                  </a:lnTo>
                  <a:lnTo>
                    <a:pt x="32317" y="15470"/>
                  </a:lnTo>
                  <a:lnTo>
                    <a:pt x="32257" y="15210"/>
                  </a:lnTo>
                  <a:lnTo>
                    <a:pt x="32157" y="14970"/>
                  </a:lnTo>
                  <a:lnTo>
                    <a:pt x="32057" y="14730"/>
                  </a:lnTo>
                  <a:lnTo>
                    <a:pt x="31938" y="14491"/>
                  </a:lnTo>
                  <a:lnTo>
                    <a:pt x="31798" y="14271"/>
                  </a:lnTo>
                  <a:lnTo>
                    <a:pt x="31638" y="14051"/>
                  </a:lnTo>
                  <a:lnTo>
                    <a:pt x="31458" y="13871"/>
                  </a:lnTo>
                  <a:lnTo>
                    <a:pt x="31258" y="13671"/>
                  </a:lnTo>
                  <a:lnTo>
                    <a:pt x="31058" y="13511"/>
                  </a:lnTo>
                  <a:lnTo>
                    <a:pt x="30838" y="13351"/>
                  </a:lnTo>
                  <a:lnTo>
                    <a:pt x="30598" y="13231"/>
                  </a:lnTo>
                  <a:lnTo>
                    <a:pt x="30359" y="13112"/>
                  </a:lnTo>
                  <a:lnTo>
                    <a:pt x="30099" y="13012"/>
                  </a:lnTo>
                  <a:lnTo>
                    <a:pt x="30199" y="12932"/>
                  </a:lnTo>
                  <a:lnTo>
                    <a:pt x="30419" y="12692"/>
                  </a:lnTo>
                  <a:lnTo>
                    <a:pt x="30618" y="12432"/>
                  </a:lnTo>
                  <a:lnTo>
                    <a:pt x="30778" y="12172"/>
                  </a:lnTo>
                  <a:lnTo>
                    <a:pt x="30898" y="11892"/>
                  </a:lnTo>
                  <a:lnTo>
                    <a:pt x="31018" y="11613"/>
                  </a:lnTo>
                  <a:lnTo>
                    <a:pt x="31098" y="11313"/>
                  </a:lnTo>
                  <a:lnTo>
                    <a:pt x="31138" y="11033"/>
                  </a:lnTo>
                  <a:lnTo>
                    <a:pt x="31158" y="10733"/>
                  </a:lnTo>
                  <a:lnTo>
                    <a:pt x="31138" y="10413"/>
                  </a:lnTo>
                  <a:lnTo>
                    <a:pt x="31118" y="10134"/>
                  </a:lnTo>
                  <a:lnTo>
                    <a:pt x="31038" y="9834"/>
                  </a:lnTo>
                  <a:lnTo>
                    <a:pt x="30958" y="9534"/>
                  </a:lnTo>
                  <a:lnTo>
                    <a:pt x="30818" y="9254"/>
                  </a:lnTo>
                  <a:lnTo>
                    <a:pt x="30678" y="8994"/>
                  </a:lnTo>
                  <a:lnTo>
                    <a:pt x="30499" y="8735"/>
                  </a:lnTo>
                  <a:lnTo>
                    <a:pt x="30279" y="8495"/>
                  </a:lnTo>
                  <a:lnTo>
                    <a:pt x="29799" y="8135"/>
                  </a:lnTo>
                  <a:lnTo>
                    <a:pt x="29299" y="7815"/>
                  </a:lnTo>
                  <a:lnTo>
                    <a:pt x="28780" y="7496"/>
                  </a:lnTo>
                  <a:lnTo>
                    <a:pt x="28260" y="7216"/>
                  </a:lnTo>
                  <a:lnTo>
                    <a:pt x="27960" y="7016"/>
                  </a:lnTo>
                  <a:lnTo>
                    <a:pt x="27701" y="6816"/>
                  </a:lnTo>
                  <a:lnTo>
                    <a:pt x="27421" y="6576"/>
                  </a:lnTo>
                  <a:lnTo>
                    <a:pt x="27181" y="6336"/>
                  </a:lnTo>
                  <a:lnTo>
                    <a:pt x="25562" y="4498"/>
                  </a:lnTo>
                  <a:lnTo>
                    <a:pt x="25102" y="3898"/>
                  </a:lnTo>
                  <a:lnTo>
                    <a:pt x="24643" y="3299"/>
                  </a:lnTo>
                  <a:lnTo>
                    <a:pt x="24163" y="2739"/>
                  </a:lnTo>
                  <a:lnTo>
                    <a:pt x="23923" y="2459"/>
                  </a:lnTo>
                  <a:lnTo>
                    <a:pt x="23663" y="2199"/>
                  </a:lnTo>
                  <a:lnTo>
                    <a:pt x="23404" y="1939"/>
                  </a:lnTo>
                  <a:lnTo>
                    <a:pt x="23144" y="1720"/>
                  </a:lnTo>
                  <a:lnTo>
                    <a:pt x="22864" y="1500"/>
                  </a:lnTo>
                  <a:lnTo>
                    <a:pt x="22584" y="1300"/>
                  </a:lnTo>
                  <a:lnTo>
                    <a:pt x="22284" y="1120"/>
                  </a:lnTo>
                  <a:lnTo>
                    <a:pt x="21965" y="940"/>
                  </a:lnTo>
                  <a:lnTo>
                    <a:pt x="21625" y="800"/>
                  </a:lnTo>
                  <a:lnTo>
                    <a:pt x="21285" y="700"/>
                  </a:lnTo>
                  <a:lnTo>
                    <a:pt x="20905" y="600"/>
                  </a:lnTo>
                  <a:lnTo>
                    <a:pt x="20506" y="540"/>
                  </a:lnTo>
                  <a:lnTo>
                    <a:pt x="20106" y="521"/>
                  </a:lnTo>
                  <a:lnTo>
                    <a:pt x="19726" y="501"/>
                  </a:lnTo>
                  <a:lnTo>
                    <a:pt x="19327" y="521"/>
                  </a:lnTo>
                  <a:lnTo>
                    <a:pt x="18907" y="540"/>
                  </a:lnTo>
                  <a:lnTo>
                    <a:pt x="18107" y="600"/>
                  </a:lnTo>
                  <a:lnTo>
                    <a:pt x="17588" y="660"/>
                  </a:lnTo>
                  <a:lnTo>
                    <a:pt x="17048" y="700"/>
                  </a:lnTo>
                  <a:lnTo>
                    <a:pt x="15989" y="700"/>
                  </a:lnTo>
                  <a:lnTo>
                    <a:pt x="15509" y="640"/>
                  </a:lnTo>
                  <a:lnTo>
                    <a:pt x="15030" y="580"/>
                  </a:lnTo>
                  <a:lnTo>
                    <a:pt x="14550" y="481"/>
                  </a:lnTo>
                  <a:lnTo>
                    <a:pt x="14070" y="381"/>
                  </a:lnTo>
                  <a:lnTo>
                    <a:pt x="13131" y="181"/>
                  </a:lnTo>
                  <a:lnTo>
                    <a:pt x="12651" y="101"/>
                  </a:lnTo>
                  <a:lnTo>
                    <a:pt x="12172" y="41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1803042" y="1459205"/>
              <a:ext cx="1465118" cy="1300800"/>
            </a:xfrm>
            <a:custGeom>
              <a:avLst/>
              <a:gdLst/>
              <a:ahLst/>
              <a:cxnLst/>
              <a:rect l="l" t="t" r="r" b="b"/>
              <a:pathLst>
                <a:path w="33677" h="29900" fill="none" extrusionOk="0">
                  <a:moveTo>
                    <a:pt x="1320" y="13311"/>
                  </a:moveTo>
                  <a:lnTo>
                    <a:pt x="1320" y="13311"/>
                  </a:lnTo>
                  <a:lnTo>
                    <a:pt x="2019" y="12532"/>
                  </a:lnTo>
                  <a:lnTo>
                    <a:pt x="2359" y="12132"/>
                  </a:lnTo>
                  <a:lnTo>
                    <a:pt x="2699" y="11713"/>
                  </a:lnTo>
                  <a:lnTo>
                    <a:pt x="2998" y="11293"/>
                  </a:lnTo>
                  <a:lnTo>
                    <a:pt x="3138" y="11073"/>
                  </a:lnTo>
                  <a:lnTo>
                    <a:pt x="3258" y="10853"/>
                  </a:lnTo>
                  <a:lnTo>
                    <a:pt x="3378" y="10633"/>
                  </a:lnTo>
                  <a:lnTo>
                    <a:pt x="3458" y="10393"/>
                  </a:lnTo>
                  <a:lnTo>
                    <a:pt x="3538" y="10154"/>
                  </a:lnTo>
                  <a:lnTo>
                    <a:pt x="3598" y="9894"/>
                  </a:lnTo>
                  <a:lnTo>
                    <a:pt x="3598" y="9894"/>
                  </a:lnTo>
                  <a:lnTo>
                    <a:pt x="3638" y="9654"/>
                  </a:lnTo>
                  <a:lnTo>
                    <a:pt x="3678" y="9414"/>
                  </a:lnTo>
                  <a:lnTo>
                    <a:pt x="3678" y="8934"/>
                  </a:lnTo>
                  <a:lnTo>
                    <a:pt x="3678" y="8455"/>
                  </a:lnTo>
                  <a:lnTo>
                    <a:pt x="3658" y="7975"/>
                  </a:lnTo>
                  <a:lnTo>
                    <a:pt x="3658" y="7496"/>
                  </a:lnTo>
                  <a:lnTo>
                    <a:pt x="3678" y="7256"/>
                  </a:lnTo>
                  <a:lnTo>
                    <a:pt x="3698" y="7016"/>
                  </a:lnTo>
                  <a:lnTo>
                    <a:pt x="3738" y="6796"/>
                  </a:lnTo>
                  <a:lnTo>
                    <a:pt x="3798" y="6556"/>
                  </a:lnTo>
                  <a:lnTo>
                    <a:pt x="3878" y="6336"/>
                  </a:lnTo>
                  <a:lnTo>
                    <a:pt x="3978" y="6136"/>
                  </a:lnTo>
                  <a:lnTo>
                    <a:pt x="3978" y="6136"/>
                  </a:lnTo>
                  <a:lnTo>
                    <a:pt x="4138" y="5877"/>
                  </a:lnTo>
                  <a:lnTo>
                    <a:pt x="4317" y="5657"/>
                  </a:lnTo>
                  <a:lnTo>
                    <a:pt x="4517" y="5457"/>
                  </a:lnTo>
                  <a:lnTo>
                    <a:pt x="4737" y="5277"/>
                  </a:lnTo>
                  <a:lnTo>
                    <a:pt x="4977" y="5117"/>
                  </a:lnTo>
                  <a:lnTo>
                    <a:pt x="5217" y="4957"/>
                  </a:lnTo>
                  <a:lnTo>
                    <a:pt x="5756" y="4678"/>
                  </a:lnTo>
                  <a:lnTo>
                    <a:pt x="6276" y="4378"/>
                  </a:lnTo>
                  <a:lnTo>
                    <a:pt x="6536" y="4238"/>
                  </a:lnTo>
                  <a:lnTo>
                    <a:pt x="6796" y="4078"/>
                  </a:lnTo>
                  <a:lnTo>
                    <a:pt x="7035" y="3898"/>
                  </a:lnTo>
                  <a:lnTo>
                    <a:pt x="7255" y="3718"/>
                  </a:lnTo>
                  <a:lnTo>
                    <a:pt x="7475" y="3518"/>
                  </a:lnTo>
                  <a:lnTo>
                    <a:pt x="7655" y="3279"/>
                  </a:lnTo>
                  <a:lnTo>
                    <a:pt x="7655" y="3279"/>
                  </a:lnTo>
                  <a:lnTo>
                    <a:pt x="7795" y="3059"/>
                  </a:lnTo>
                  <a:lnTo>
                    <a:pt x="7935" y="2799"/>
                  </a:lnTo>
                  <a:lnTo>
                    <a:pt x="8155" y="2279"/>
                  </a:lnTo>
                  <a:lnTo>
                    <a:pt x="8374" y="1740"/>
                  </a:lnTo>
                  <a:lnTo>
                    <a:pt x="8514" y="1500"/>
                  </a:lnTo>
                  <a:lnTo>
                    <a:pt x="8674" y="1260"/>
                  </a:lnTo>
                  <a:lnTo>
                    <a:pt x="8674" y="1260"/>
                  </a:lnTo>
                  <a:lnTo>
                    <a:pt x="8814" y="1060"/>
                  </a:lnTo>
                  <a:lnTo>
                    <a:pt x="8974" y="900"/>
                  </a:lnTo>
                  <a:lnTo>
                    <a:pt x="9154" y="740"/>
                  </a:lnTo>
                  <a:lnTo>
                    <a:pt x="9354" y="600"/>
                  </a:lnTo>
                  <a:lnTo>
                    <a:pt x="9554" y="481"/>
                  </a:lnTo>
                  <a:lnTo>
                    <a:pt x="9753" y="381"/>
                  </a:lnTo>
                  <a:lnTo>
                    <a:pt x="9993" y="281"/>
                  </a:lnTo>
                  <a:lnTo>
                    <a:pt x="10213" y="201"/>
                  </a:lnTo>
                  <a:lnTo>
                    <a:pt x="10453" y="141"/>
                  </a:lnTo>
                  <a:lnTo>
                    <a:pt x="10693" y="81"/>
                  </a:lnTo>
                  <a:lnTo>
                    <a:pt x="10933" y="61"/>
                  </a:lnTo>
                  <a:lnTo>
                    <a:pt x="11172" y="21"/>
                  </a:lnTo>
                  <a:lnTo>
                    <a:pt x="11672" y="1"/>
                  </a:lnTo>
                  <a:lnTo>
                    <a:pt x="12172" y="41"/>
                  </a:lnTo>
                  <a:lnTo>
                    <a:pt x="12172" y="41"/>
                  </a:lnTo>
                  <a:lnTo>
                    <a:pt x="12651" y="101"/>
                  </a:lnTo>
                  <a:lnTo>
                    <a:pt x="13131" y="181"/>
                  </a:lnTo>
                  <a:lnTo>
                    <a:pt x="14070" y="381"/>
                  </a:lnTo>
                  <a:lnTo>
                    <a:pt x="14550" y="481"/>
                  </a:lnTo>
                  <a:lnTo>
                    <a:pt x="15030" y="580"/>
                  </a:lnTo>
                  <a:lnTo>
                    <a:pt x="15509" y="640"/>
                  </a:lnTo>
                  <a:lnTo>
                    <a:pt x="15989" y="700"/>
                  </a:lnTo>
                  <a:lnTo>
                    <a:pt x="15989" y="700"/>
                  </a:lnTo>
                  <a:lnTo>
                    <a:pt x="16529" y="700"/>
                  </a:lnTo>
                  <a:lnTo>
                    <a:pt x="17048" y="700"/>
                  </a:lnTo>
                  <a:lnTo>
                    <a:pt x="17588" y="660"/>
                  </a:lnTo>
                  <a:lnTo>
                    <a:pt x="18107" y="600"/>
                  </a:lnTo>
                  <a:lnTo>
                    <a:pt x="18107" y="600"/>
                  </a:lnTo>
                  <a:lnTo>
                    <a:pt x="18907" y="540"/>
                  </a:lnTo>
                  <a:lnTo>
                    <a:pt x="19327" y="521"/>
                  </a:lnTo>
                  <a:lnTo>
                    <a:pt x="19726" y="501"/>
                  </a:lnTo>
                  <a:lnTo>
                    <a:pt x="20106" y="521"/>
                  </a:lnTo>
                  <a:lnTo>
                    <a:pt x="20506" y="540"/>
                  </a:lnTo>
                  <a:lnTo>
                    <a:pt x="20905" y="600"/>
                  </a:lnTo>
                  <a:lnTo>
                    <a:pt x="21285" y="700"/>
                  </a:lnTo>
                  <a:lnTo>
                    <a:pt x="21285" y="700"/>
                  </a:lnTo>
                  <a:lnTo>
                    <a:pt x="21625" y="800"/>
                  </a:lnTo>
                  <a:lnTo>
                    <a:pt x="21965" y="940"/>
                  </a:lnTo>
                  <a:lnTo>
                    <a:pt x="22284" y="1120"/>
                  </a:lnTo>
                  <a:lnTo>
                    <a:pt x="22584" y="1300"/>
                  </a:lnTo>
                  <a:lnTo>
                    <a:pt x="22864" y="1500"/>
                  </a:lnTo>
                  <a:lnTo>
                    <a:pt x="23144" y="1720"/>
                  </a:lnTo>
                  <a:lnTo>
                    <a:pt x="23404" y="1939"/>
                  </a:lnTo>
                  <a:lnTo>
                    <a:pt x="23663" y="2199"/>
                  </a:lnTo>
                  <a:lnTo>
                    <a:pt x="23923" y="2459"/>
                  </a:lnTo>
                  <a:lnTo>
                    <a:pt x="24163" y="2739"/>
                  </a:lnTo>
                  <a:lnTo>
                    <a:pt x="24643" y="3299"/>
                  </a:lnTo>
                  <a:lnTo>
                    <a:pt x="25102" y="3898"/>
                  </a:lnTo>
                  <a:lnTo>
                    <a:pt x="25562" y="4498"/>
                  </a:lnTo>
                  <a:lnTo>
                    <a:pt x="27181" y="6336"/>
                  </a:lnTo>
                  <a:lnTo>
                    <a:pt x="27181" y="6336"/>
                  </a:lnTo>
                  <a:lnTo>
                    <a:pt x="27421" y="6576"/>
                  </a:lnTo>
                  <a:lnTo>
                    <a:pt x="27701" y="6816"/>
                  </a:lnTo>
                  <a:lnTo>
                    <a:pt x="27960" y="7016"/>
                  </a:lnTo>
                  <a:lnTo>
                    <a:pt x="28260" y="7216"/>
                  </a:lnTo>
                  <a:lnTo>
                    <a:pt x="28260" y="7216"/>
                  </a:lnTo>
                  <a:lnTo>
                    <a:pt x="28780" y="7496"/>
                  </a:lnTo>
                  <a:lnTo>
                    <a:pt x="29299" y="7815"/>
                  </a:lnTo>
                  <a:lnTo>
                    <a:pt x="29799" y="8135"/>
                  </a:lnTo>
                  <a:lnTo>
                    <a:pt x="30279" y="8495"/>
                  </a:lnTo>
                  <a:lnTo>
                    <a:pt x="30279" y="8495"/>
                  </a:lnTo>
                  <a:lnTo>
                    <a:pt x="30499" y="8735"/>
                  </a:lnTo>
                  <a:lnTo>
                    <a:pt x="30678" y="8994"/>
                  </a:lnTo>
                  <a:lnTo>
                    <a:pt x="30818" y="9254"/>
                  </a:lnTo>
                  <a:lnTo>
                    <a:pt x="30958" y="9534"/>
                  </a:lnTo>
                  <a:lnTo>
                    <a:pt x="31038" y="9834"/>
                  </a:lnTo>
                  <a:lnTo>
                    <a:pt x="31118" y="10134"/>
                  </a:lnTo>
                  <a:lnTo>
                    <a:pt x="31138" y="10413"/>
                  </a:lnTo>
                  <a:lnTo>
                    <a:pt x="31158" y="10733"/>
                  </a:lnTo>
                  <a:lnTo>
                    <a:pt x="31138" y="11033"/>
                  </a:lnTo>
                  <a:lnTo>
                    <a:pt x="31098" y="11313"/>
                  </a:lnTo>
                  <a:lnTo>
                    <a:pt x="31018" y="11613"/>
                  </a:lnTo>
                  <a:lnTo>
                    <a:pt x="30898" y="11892"/>
                  </a:lnTo>
                  <a:lnTo>
                    <a:pt x="30778" y="12172"/>
                  </a:lnTo>
                  <a:lnTo>
                    <a:pt x="30618" y="12432"/>
                  </a:lnTo>
                  <a:lnTo>
                    <a:pt x="30419" y="12692"/>
                  </a:lnTo>
                  <a:lnTo>
                    <a:pt x="30199" y="12932"/>
                  </a:lnTo>
                  <a:lnTo>
                    <a:pt x="30199" y="12932"/>
                  </a:lnTo>
                  <a:lnTo>
                    <a:pt x="30099" y="13012"/>
                  </a:lnTo>
                  <a:lnTo>
                    <a:pt x="30099" y="13012"/>
                  </a:lnTo>
                  <a:lnTo>
                    <a:pt x="30359" y="13112"/>
                  </a:lnTo>
                  <a:lnTo>
                    <a:pt x="30598" y="13231"/>
                  </a:lnTo>
                  <a:lnTo>
                    <a:pt x="30838" y="13351"/>
                  </a:lnTo>
                  <a:lnTo>
                    <a:pt x="31058" y="13511"/>
                  </a:lnTo>
                  <a:lnTo>
                    <a:pt x="31258" y="13671"/>
                  </a:lnTo>
                  <a:lnTo>
                    <a:pt x="31458" y="13871"/>
                  </a:lnTo>
                  <a:lnTo>
                    <a:pt x="31638" y="14051"/>
                  </a:lnTo>
                  <a:lnTo>
                    <a:pt x="31798" y="14271"/>
                  </a:lnTo>
                  <a:lnTo>
                    <a:pt x="31938" y="14491"/>
                  </a:lnTo>
                  <a:lnTo>
                    <a:pt x="32057" y="14730"/>
                  </a:lnTo>
                  <a:lnTo>
                    <a:pt x="32157" y="14970"/>
                  </a:lnTo>
                  <a:lnTo>
                    <a:pt x="32257" y="15210"/>
                  </a:lnTo>
                  <a:lnTo>
                    <a:pt x="32317" y="15470"/>
                  </a:lnTo>
                  <a:lnTo>
                    <a:pt x="32357" y="15730"/>
                  </a:lnTo>
                  <a:lnTo>
                    <a:pt x="32397" y="16009"/>
                  </a:lnTo>
                  <a:lnTo>
                    <a:pt x="32397" y="16289"/>
                  </a:lnTo>
                  <a:lnTo>
                    <a:pt x="32397" y="16289"/>
                  </a:lnTo>
                  <a:lnTo>
                    <a:pt x="32297" y="16869"/>
                  </a:lnTo>
                  <a:lnTo>
                    <a:pt x="32157" y="17448"/>
                  </a:lnTo>
                  <a:lnTo>
                    <a:pt x="31997" y="18008"/>
                  </a:lnTo>
                  <a:lnTo>
                    <a:pt x="31798" y="18568"/>
                  </a:lnTo>
                  <a:lnTo>
                    <a:pt x="31798" y="18568"/>
                  </a:lnTo>
                  <a:lnTo>
                    <a:pt x="31698" y="18847"/>
                  </a:lnTo>
                  <a:lnTo>
                    <a:pt x="31638" y="19127"/>
                  </a:lnTo>
                  <a:lnTo>
                    <a:pt x="31598" y="19427"/>
                  </a:lnTo>
                  <a:lnTo>
                    <a:pt x="31578" y="19707"/>
                  </a:lnTo>
                  <a:lnTo>
                    <a:pt x="31578" y="20007"/>
                  </a:lnTo>
                  <a:lnTo>
                    <a:pt x="31618" y="20306"/>
                  </a:lnTo>
                  <a:lnTo>
                    <a:pt x="31678" y="20586"/>
                  </a:lnTo>
                  <a:lnTo>
                    <a:pt x="31758" y="20866"/>
                  </a:lnTo>
                  <a:lnTo>
                    <a:pt x="31758" y="20866"/>
                  </a:lnTo>
                  <a:lnTo>
                    <a:pt x="31818" y="21006"/>
                  </a:lnTo>
                  <a:lnTo>
                    <a:pt x="31898" y="21126"/>
                  </a:lnTo>
                  <a:lnTo>
                    <a:pt x="31997" y="21246"/>
                  </a:lnTo>
                  <a:lnTo>
                    <a:pt x="32097" y="21366"/>
                  </a:lnTo>
                  <a:lnTo>
                    <a:pt x="32217" y="21466"/>
                  </a:lnTo>
                  <a:lnTo>
                    <a:pt x="32337" y="21545"/>
                  </a:lnTo>
                  <a:lnTo>
                    <a:pt x="32457" y="21625"/>
                  </a:lnTo>
                  <a:lnTo>
                    <a:pt x="32577" y="21705"/>
                  </a:lnTo>
                  <a:lnTo>
                    <a:pt x="32717" y="21745"/>
                  </a:lnTo>
                  <a:lnTo>
                    <a:pt x="32857" y="21785"/>
                  </a:lnTo>
                  <a:lnTo>
                    <a:pt x="32997" y="21825"/>
                  </a:lnTo>
                  <a:lnTo>
                    <a:pt x="33137" y="21825"/>
                  </a:lnTo>
                  <a:lnTo>
                    <a:pt x="33277" y="21825"/>
                  </a:lnTo>
                  <a:lnTo>
                    <a:pt x="33416" y="21805"/>
                  </a:lnTo>
                  <a:lnTo>
                    <a:pt x="33536" y="21745"/>
                  </a:lnTo>
                  <a:lnTo>
                    <a:pt x="33676" y="21685"/>
                  </a:lnTo>
                  <a:lnTo>
                    <a:pt x="33676" y="21685"/>
                  </a:lnTo>
                  <a:lnTo>
                    <a:pt x="33556" y="22065"/>
                  </a:lnTo>
                  <a:lnTo>
                    <a:pt x="33396" y="22425"/>
                  </a:lnTo>
                  <a:lnTo>
                    <a:pt x="33217" y="22765"/>
                  </a:lnTo>
                  <a:lnTo>
                    <a:pt x="32977" y="23084"/>
                  </a:lnTo>
                  <a:lnTo>
                    <a:pt x="32717" y="23384"/>
                  </a:lnTo>
                  <a:lnTo>
                    <a:pt x="32437" y="23644"/>
                  </a:lnTo>
                  <a:lnTo>
                    <a:pt x="32097" y="23864"/>
                  </a:lnTo>
                  <a:lnTo>
                    <a:pt x="31758" y="24064"/>
                  </a:lnTo>
                  <a:lnTo>
                    <a:pt x="31758" y="24064"/>
                  </a:lnTo>
                  <a:lnTo>
                    <a:pt x="31898" y="24184"/>
                  </a:lnTo>
                  <a:lnTo>
                    <a:pt x="32057" y="24303"/>
                  </a:lnTo>
                  <a:lnTo>
                    <a:pt x="32237" y="24423"/>
                  </a:lnTo>
                  <a:lnTo>
                    <a:pt x="32417" y="24503"/>
                  </a:lnTo>
                  <a:lnTo>
                    <a:pt x="32597" y="24563"/>
                  </a:lnTo>
                  <a:lnTo>
                    <a:pt x="32797" y="24623"/>
                  </a:lnTo>
                  <a:lnTo>
                    <a:pt x="32997" y="24663"/>
                  </a:lnTo>
                  <a:lnTo>
                    <a:pt x="33197" y="24663"/>
                  </a:lnTo>
                  <a:lnTo>
                    <a:pt x="33197" y="24663"/>
                  </a:lnTo>
                  <a:lnTo>
                    <a:pt x="33057" y="24983"/>
                  </a:lnTo>
                  <a:lnTo>
                    <a:pt x="32897" y="25283"/>
                  </a:lnTo>
                  <a:lnTo>
                    <a:pt x="32737" y="25583"/>
                  </a:lnTo>
                  <a:lnTo>
                    <a:pt x="32557" y="25862"/>
                  </a:lnTo>
                  <a:lnTo>
                    <a:pt x="32357" y="26142"/>
                  </a:lnTo>
                  <a:lnTo>
                    <a:pt x="32157" y="26402"/>
                  </a:lnTo>
                  <a:lnTo>
                    <a:pt x="31938" y="26662"/>
                  </a:lnTo>
                  <a:lnTo>
                    <a:pt x="31718" y="26902"/>
                  </a:lnTo>
                  <a:lnTo>
                    <a:pt x="31478" y="27141"/>
                  </a:lnTo>
                  <a:lnTo>
                    <a:pt x="31218" y="27381"/>
                  </a:lnTo>
                  <a:lnTo>
                    <a:pt x="30958" y="27601"/>
                  </a:lnTo>
                  <a:lnTo>
                    <a:pt x="30698" y="27801"/>
                  </a:lnTo>
                  <a:lnTo>
                    <a:pt x="30419" y="28001"/>
                  </a:lnTo>
                  <a:lnTo>
                    <a:pt x="30139" y="28201"/>
                  </a:lnTo>
                  <a:lnTo>
                    <a:pt x="29859" y="28381"/>
                  </a:lnTo>
                  <a:lnTo>
                    <a:pt x="29559" y="28540"/>
                  </a:lnTo>
                  <a:lnTo>
                    <a:pt x="28940" y="28860"/>
                  </a:lnTo>
                  <a:lnTo>
                    <a:pt x="28300" y="29120"/>
                  </a:lnTo>
                  <a:lnTo>
                    <a:pt x="27641" y="29360"/>
                  </a:lnTo>
                  <a:lnTo>
                    <a:pt x="26961" y="29540"/>
                  </a:lnTo>
                  <a:lnTo>
                    <a:pt x="26282" y="29700"/>
                  </a:lnTo>
                  <a:lnTo>
                    <a:pt x="25602" y="29800"/>
                  </a:lnTo>
                  <a:lnTo>
                    <a:pt x="24903" y="29879"/>
                  </a:lnTo>
                  <a:lnTo>
                    <a:pt x="24223" y="29899"/>
                  </a:lnTo>
                  <a:lnTo>
                    <a:pt x="24223" y="29899"/>
                  </a:lnTo>
                  <a:lnTo>
                    <a:pt x="23544" y="29899"/>
                  </a:lnTo>
                  <a:lnTo>
                    <a:pt x="22844" y="29860"/>
                  </a:lnTo>
                  <a:lnTo>
                    <a:pt x="22165" y="29780"/>
                  </a:lnTo>
                  <a:lnTo>
                    <a:pt x="21505" y="29700"/>
                  </a:lnTo>
                  <a:lnTo>
                    <a:pt x="20826" y="29580"/>
                  </a:lnTo>
                  <a:lnTo>
                    <a:pt x="20166" y="29440"/>
                  </a:lnTo>
                  <a:lnTo>
                    <a:pt x="19486" y="29280"/>
                  </a:lnTo>
                  <a:lnTo>
                    <a:pt x="18827" y="29100"/>
                  </a:lnTo>
                  <a:lnTo>
                    <a:pt x="18167" y="28900"/>
                  </a:lnTo>
                  <a:lnTo>
                    <a:pt x="17508" y="28680"/>
                  </a:lnTo>
                  <a:lnTo>
                    <a:pt x="16209" y="28221"/>
                  </a:lnTo>
                  <a:lnTo>
                    <a:pt x="14910" y="27741"/>
                  </a:lnTo>
                  <a:lnTo>
                    <a:pt x="13631" y="27241"/>
                  </a:lnTo>
                  <a:lnTo>
                    <a:pt x="3738" y="24743"/>
                  </a:lnTo>
                  <a:lnTo>
                    <a:pt x="3738" y="24743"/>
                  </a:lnTo>
                  <a:lnTo>
                    <a:pt x="3578" y="24683"/>
                  </a:lnTo>
                  <a:lnTo>
                    <a:pt x="3438" y="24623"/>
                  </a:lnTo>
                  <a:lnTo>
                    <a:pt x="3298" y="24543"/>
                  </a:lnTo>
                  <a:lnTo>
                    <a:pt x="3178" y="24443"/>
                  </a:lnTo>
                  <a:lnTo>
                    <a:pt x="3058" y="24343"/>
                  </a:lnTo>
                  <a:lnTo>
                    <a:pt x="2958" y="24204"/>
                  </a:lnTo>
                  <a:lnTo>
                    <a:pt x="2878" y="24084"/>
                  </a:lnTo>
                  <a:lnTo>
                    <a:pt x="2798" y="23924"/>
                  </a:lnTo>
                  <a:lnTo>
                    <a:pt x="2719" y="23784"/>
                  </a:lnTo>
                  <a:lnTo>
                    <a:pt x="2659" y="23624"/>
                  </a:lnTo>
                  <a:lnTo>
                    <a:pt x="2559" y="23284"/>
                  </a:lnTo>
                  <a:lnTo>
                    <a:pt x="2519" y="22944"/>
                  </a:lnTo>
                  <a:lnTo>
                    <a:pt x="2499" y="22605"/>
                  </a:lnTo>
                  <a:lnTo>
                    <a:pt x="2499" y="22605"/>
                  </a:lnTo>
                  <a:lnTo>
                    <a:pt x="2519" y="22265"/>
                  </a:lnTo>
                  <a:lnTo>
                    <a:pt x="2539" y="21925"/>
                  </a:lnTo>
                  <a:lnTo>
                    <a:pt x="2579" y="21266"/>
                  </a:lnTo>
                  <a:lnTo>
                    <a:pt x="2579" y="20926"/>
                  </a:lnTo>
                  <a:lnTo>
                    <a:pt x="2559" y="20586"/>
                  </a:lnTo>
                  <a:lnTo>
                    <a:pt x="2499" y="20266"/>
                  </a:lnTo>
                  <a:lnTo>
                    <a:pt x="2459" y="20106"/>
                  </a:lnTo>
                  <a:lnTo>
                    <a:pt x="2399" y="19967"/>
                  </a:lnTo>
                  <a:lnTo>
                    <a:pt x="2399" y="19967"/>
                  </a:lnTo>
                  <a:lnTo>
                    <a:pt x="2319" y="19747"/>
                  </a:lnTo>
                  <a:lnTo>
                    <a:pt x="2199" y="19547"/>
                  </a:lnTo>
                  <a:lnTo>
                    <a:pt x="2079" y="19367"/>
                  </a:lnTo>
                  <a:lnTo>
                    <a:pt x="1939" y="19187"/>
                  </a:lnTo>
                  <a:lnTo>
                    <a:pt x="1619" y="18847"/>
                  </a:lnTo>
                  <a:lnTo>
                    <a:pt x="1300" y="18528"/>
                  </a:lnTo>
                  <a:lnTo>
                    <a:pt x="960" y="18188"/>
                  </a:lnTo>
                  <a:lnTo>
                    <a:pt x="660" y="17848"/>
                  </a:lnTo>
                  <a:lnTo>
                    <a:pt x="500" y="17668"/>
                  </a:lnTo>
                  <a:lnTo>
                    <a:pt x="380" y="17488"/>
                  </a:lnTo>
                  <a:lnTo>
                    <a:pt x="260" y="17289"/>
                  </a:lnTo>
                  <a:lnTo>
                    <a:pt x="160" y="17089"/>
                  </a:lnTo>
                  <a:lnTo>
                    <a:pt x="160" y="17089"/>
                  </a:lnTo>
                  <a:lnTo>
                    <a:pt x="80" y="16849"/>
                  </a:lnTo>
                  <a:lnTo>
                    <a:pt x="20" y="16589"/>
                  </a:lnTo>
                  <a:lnTo>
                    <a:pt x="0" y="16349"/>
                  </a:lnTo>
                  <a:lnTo>
                    <a:pt x="0" y="16109"/>
                  </a:lnTo>
                  <a:lnTo>
                    <a:pt x="20" y="15850"/>
                  </a:lnTo>
                  <a:lnTo>
                    <a:pt x="60" y="15610"/>
                  </a:lnTo>
                  <a:lnTo>
                    <a:pt x="120" y="15350"/>
                  </a:lnTo>
                  <a:lnTo>
                    <a:pt x="200" y="15110"/>
                  </a:lnTo>
                  <a:lnTo>
                    <a:pt x="300" y="14870"/>
                  </a:lnTo>
                  <a:lnTo>
                    <a:pt x="420" y="14630"/>
                  </a:lnTo>
                  <a:lnTo>
                    <a:pt x="540" y="14391"/>
                  </a:lnTo>
                  <a:lnTo>
                    <a:pt x="680" y="14171"/>
                  </a:lnTo>
                  <a:lnTo>
                    <a:pt x="980" y="13731"/>
                  </a:lnTo>
                  <a:lnTo>
                    <a:pt x="1320" y="133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2036923" y="1563573"/>
              <a:ext cx="874755" cy="1583364"/>
            </a:xfrm>
            <a:custGeom>
              <a:avLst/>
              <a:gdLst/>
              <a:ahLst/>
              <a:cxnLst/>
              <a:rect l="l" t="t" r="r" b="b"/>
              <a:pathLst>
                <a:path w="20107" h="36395" extrusionOk="0">
                  <a:moveTo>
                    <a:pt x="10433" y="0"/>
                  </a:moveTo>
                  <a:lnTo>
                    <a:pt x="9894" y="40"/>
                  </a:lnTo>
                  <a:lnTo>
                    <a:pt x="9394" y="80"/>
                  </a:lnTo>
                  <a:lnTo>
                    <a:pt x="8894" y="160"/>
                  </a:lnTo>
                  <a:lnTo>
                    <a:pt x="8395" y="240"/>
                  </a:lnTo>
                  <a:lnTo>
                    <a:pt x="7915" y="360"/>
                  </a:lnTo>
                  <a:lnTo>
                    <a:pt x="7435" y="500"/>
                  </a:lnTo>
                  <a:lnTo>
                    <a:pt x="6976" y="660"/>
                  </a:lnTo>
                  <a:lnTo>
                    <a:pt x="6516" y="840"/>
                  </a:lnTo>
                  <a:lnTo>
                    <a:pt x="6076" y="1039"/>
                  </a:lnTo>
                  <a:lnTo>
                    <a:pt x="5637" y="1259"/>
                  </a:lnTo>
                  <a:lnTo>
                    <a:pt x="5217" y="1479"/>
                  </a:lnTo>
                  <a:lnTo>
                    <a:pt x="4817" y="1739"/>
                  </a:lnTo>
                  <a:lnTo>
                    <a:pt x="4417" y="2019"/>
                  </a:lnTo>
                  <a:lnTo>
                    <a:pt x="4038" y="2299"/>
                  </a:lnTo>
                  <a:lnTo>
                    <a:pt x="3658" y="2618"/>
                  </a:lnTo>
                  <a:lnTo>
                    <a:pt x="3318" y="2938"/>
                  </a:lnTo>
                  <a:lnTo>
                    <a:pt x="2978" y="3278"/>
                  </a:lnTo>
                  <a:lnTo>
                    <a:pt x="2639" y="3638"/>
                  </a:lnTo>
                  <a:lnTo>
                    <a:pt x="2339" y="3997"/>
                  </a:lnTo>
                  <a:lnTo>
                    <a:pt x="2059" y="4377"/>
                  </a:lnTo>
                  <a:lnTo>
                    <a:pt x="1779" y="4777"/>
                  </a:lnTo>
                  <a:lnTo>
                    <a:pt x="1520" y="5176"/>
                  </a:lnTo>
                  <a:lnTo>
                    <a:pt x="1280" y="5596"/>
                  </a:lnTo>
                  <a:lnTo>
                    <a:pt x="1080" y="6036"/>
                  </a:lnTo>
                  <a:lnTo>
                    <a:pt x="880" y="6476"/>
                  </a:lnTo>
                  <a:lnTo>
                    <a:pt x="700" y="6935"/>
                  </a:lnTo>
                  <a:lnTo>
                    <a:pt x="540" y="7395"/>
                  </a:lnTo>
                  <a:lnTo>
                    <a:pt x="400" y="7875"/>
                  </a:lnTo>
                  <a:lnTo>
                    <a:pt x="300" y="8354"/>
                  </a:lnTo>
                  <a:lnTo>
                    <a:pt x="200" y="8834"/>
                  </a:lnTo>
                  <a:lnTo>
                    <a:pt x="121" y="9333"/>
                  </a:lnTo>
                  <a:lnTo>
                    <a:pt x="81" y="9833"/>
                  </a:lnTo>
                  <a:lnTo>
                    <a:pt x="61" y="10353"/>
                  </a:lnTo>
                  <a:lnTo>
                    <a:pt x="21" y="14210"/>
                  </a:lnTo>
                  <a:lnTo>
                    <a:pt x="1" y="17947"/>
                  </a:lnTo>
                  <a:lnTo>
                    <a:pt x="21" y="19686"/>
                  </a:lnTo>
                  <a:lnTo>
                    <a:pt x="41" y="21265"/>
                  </a:lnTo>
                  <a:lnTo>
                    <a:pt x="101" y="22644"/>
                  </a:lnTo>
                  <a:lnTo>
                    <a:pt x="161" y="23783"/>
                  </a:lnTo>
                  <a:lnTo>
                    <a:pt x="220" y="24303"/>
                  </a:lnTo>
                  <a:lnTo>
                    <a:pt x="300" y="24782"/>
                  </a:lnTo>
                  <a:lnTo>
                    <a:pt x="420" y="25242"/>
                  </a:lnTo>
                  <a:lnTo>
                    <a:pt x="540" y="25662"/>
                  </a:lnTo>
                  <a:lnTo>
                    <a:pt x="700" y="26062"/>
                  </a:lnTo>
                  <a:lnTo>
                    <a:pt x="880" y="26441"/>
                  </a:lnTo>
                  <a:lnTo>
                    <a:pt x="1080" y="26781"/>
                  </a:lnTo>
                  <a:lnTo>
                    <a:pt x="1300" y="27121"/>
                  </a:lnTo>
                  <a:lnTo>
                    <a:pt x="1540" y="27421"/>
                  </a:lnTo>
                  <a:lnTo>
                    <a:pt x="1779" y="27700"/>
                  </a:lnTo>
                  <a:lnTo>
                    <a:pt x="2019" y="27960"/>
                  </a:lnTo>
                  <a:lnTo>
                    <a:pt x="2279" y="28200"/>
                  </a:lnTo>
                  <a:lnTo>
                    <a:pt x="2559" y="28420"/>
                  </a:lnTo>
                  <a:lnTo>
                    <a:pt x="2819" y="28620"/>
                  </a:lnTo>
                  <a:lnTo>
                    <a:pt x="3098" y="28800"/>
                  </a:lnTo>
                  <a:lnTo>
                    <a:pt x="3378" y="28959"/>
                  </a:lnTo>
                  <a:lnTo>
                    <a:pt x="3658" y="29099"/>
                  </a:lnTo>
                  <a:lnTo>
                    <a:pt x="3938" y="29239"/>
                  </a:lnTo>
                  <a:lnTo>
                    <a:pt x="4457" y="29459"/>
                  </a:lnTo>
                  <a:lnTo>
                    <a:pt x="4937" y="29639"/>
                  </a:lnTo>
                  <a:lnTo>
                    <a:pt x="5377" y="29759"/>
                  </a:lnTo>
                  <a:lnTo>
                    <a:pt x="5756" y="29839"/>
                  </a:lnTo>
                  <a:lnTo>
                    <a:pt x="6036" y="29879"/>
                  </a:lnTo>
                  <a:lnTo>
                    <a:pt x="6276" y="29919"/>
                  </a:lnTo>
                  <a:lnTo>
                    <a:pt x="6416" y="31717"/>
                  </a:lnTo>
                  <a:lnTo>
                    <a:pt x="6436" y="32077"/>
                  </a:lnTo>
                  <a:lnTo>
                    <a:pt x="6496" y="32417"/>
                  </a:lnTo>
                  <a:lnTo>
                    <a:pt x="6556" y="32737"/>
                  </a:lnTo>
                  <a:lnTo>
                    <a:pt x="6636" y="33037"/>
                  </a:lnTo>
                  <a:lnTo>
                    <a:pt x="6736" y="33316"/>
                  </a:lnTo>
                  <a:lnTo>
                    <a:pt x="6856" y="33596"/>
                  </a:lnTo>
                  <a:lnTo>
                    <a:pt x="6976" y="33856"/>
                  </a:lnTo>
                  <a:lnTo>
                    <a:pt x="7116" y="34096"/>
                  </a:lnTo>
                  <a:lnTo>
                    <a:pt x="7275" y="34336"/>
                  </a:lnTo>
                  <a:lnTo>
                    <a:pt x="7455" y="34555"/>
                  </a:lnTo>
                  <a:lnTo>
                    <a:pt x="7635" y="34755"/>
                  </a:lnTo>
                  <a:lnTo>
                    <a:pt x="7815" y="34955"/>
                  </a:lnTo>
                  <a:lnTo>
                    <a:pt x="8035" y="35135"/>
                  </a:lnTo>
                  <a:lnTo>
                    <a:pt x="8255" y="35295"/>
                  </a:lnTo>
                  <a:lnTo>
                    <a:pt x="8475" y="35455"/>
                  </a:lnTo>
                  <a:lnTo>
                    <a:pt x="8714" y="35595"/>
                  </a:lnTo>
                  <a:lnTo>
                    <a:pt x="8974" y="35715"/>
                  </a:lnTo>
                  <a:lnTo>
                    <a:pt x="9234" y="35835"/>
                  </a:lnTo>
                  <a:lnTo>
                    <a:pt x="9494" y="35934"/>
                  </a:lnTo>
                  <a:lnTo>
                    <a:pt x="9774" y="36034"/>
                  </a:lnTo>
                  <a:lnTo>
                    <a:pt x="10073" y="36114"/>
                  </a:lnTo>
                  <a:lnTo>
                    <a:pt x="10373" y="36174"/>
                  </a:lnTo>
                  <a:lnTo>
                    <a:pt x="10993" y="36294"/>
                  </a:lnTo>
                  <a:lnTo>
                    <a:pt x="11632" y="36354"/>
                  </a:lnTo>
                  <a:lnTo>
                    <a:pt x="12292" y="36394"/>
                  </a:lnTo>
                  <a:lnTo>
                    <a:pt x="12991" y="36374"/>
                  </a:lnTo>
                  <a:lnTo>
                    <a:pt x="13711" y="36334"/>
                  </a:lnTo>
                  <a:lnTo>
                    <a:pt x="14051" y="36294"/>
                  </a:lnTo>
                  <a:lnTo>
                    <a:pt x="14370" y="36254"/>
                  </a:lnTo>
                  <a:lnTo>
                    <a:pt x="14710" y="36194"/>
                  </a:lnTo>
                  <a:lnTo>
                    <a:pt x="15030" y="36114"/>
                  </a:lnTo>
                  <a:lnTo>
                    <a:pt x="15350" y="36014"/>
                  </a:lnTo>
                  <a:lnTo>
                    <a:pt x="15649" y="35914"/>
                  </a:lnTo>
                  <a:lnTo>
                    <a:pt x="15969" y="35815"/>
                  </a:lnTo>
                  <a:lnTo>
                    <a:pt x="16249" y="35675"/>
                  </a:lnTo>
                  <a:lnTo>
                    <a:pt x="16549" y="35555"/>
                  </a:lnTo>
                  <a:lnTo>
                    <a:pt x="16829" y="35395"/>
                  </a:lnTo>
                  <a:lnTo>
                    <a:pt x="17088" y="35235"/>
                  </a:lnTo>
                  <a:lnTo>
                    <a:pt x="17368" y="35075"/>
                  </a:lnTo>
                  <a:lnTo>
                    <a:pt x="17608" y="34895"/>
                  </a:lnTo>
                  <a:lnTo>
                    <a:pt x="17848" y="34695"/>
                  </a:lnTo>
                  <a:lnTo>
                    <a:pt x="18088" y="34495"/>
                  </a:lnTo>
                  <a:lnTo>
                    <a:pt x="18307" y="34276"/>
                  </a:lnTo>
                  <a:lnTo>
                    <a:pt x="18527" y="34056"/>
                  </a:lnTo>
                  <a:lnTo>
                    <a:pt x="18727" y="33836"/>
                  </a:lnTo>
                  <a:lnTo>
                    <a:pt x="18907" y="33576"/>
                  </a:lnTo>
                  <a:lnTo>
                    <a:pt x="19087" y="33336"/>
                  </a:lnTo>
                  <a:lnTo>
                    <a:pt x="19247" y="33076"/>
                  </a:lnTo>
                  <a:lnTo>
                    <a:pt x="19407" y="32817"/>
                  </a:lnTo>
                  <a:lnTo>
                    <a:pt x="19547" y="32537"/>
                  </a:lnTo>
                  <a:lnTo>
                    <a:pt x="19666" y="32257"/>
                  </a:lnTo>
                  <a:lnTo>
                    <a:pt x="19766" y="31957"/>
                  </a:lnTo>
                  <a:lnTo>
                    <a:pt x="19866" y="31658"/>
                  </a:lnTo>
                  <a:lnTo>
                    <a:pt x="19946" y="31358"/>
                  </a:lnTo>
                  <a:lnTo>
                    <a:pt x="20006" y="31038"/>
                  </a:lnTo>
                  <a:lnTo>
                    <a:pt x="20066" y="30718"/>
                  </a:lnTo>
                  <a:lnTo>
                    <a:pt x="20086" y="30398"/>
                  </a:lnTo>
                  <a:lnTo>
                    <a:pt x="20106" y="30059"/>
                  </a:lnTo>
                  <a:lnTo>
                    <a:pt x="20106" y="29719"/>
                  </a:lnTo>
                  <a:lnTo>
                    <a:pt x="19507" y="10812"/>
                  </a:lnTo>
                  <a:lnTo>
                    <a:pt x="19507" y="10273"/>
                  </a:lnTo>
                  <a:lnTo>
                    <a:pt x="19487" y="9713"/>
                  </a:lnTo>
                  <a:lnTo>
                    <a:pt x="19447" y="9194"/>
                  </a:lnTo>
                  <a:lnTo>
                    <a:pt x="19387" y="8654"/>
                  </a:lnTo>
                  <a:lnTo>
                    <a:pt x="19307" y="8134"/>
                  </a:lnTo>
                  <a:lnTo>
                    <a:pt x="19207" y="7635"/>
                  </a:lnTo>
                  <a:lnTo>
                    <a:pt x="19107" y="7135"/>
                  </a:lnTo>
                  <a:lnTo>
                    <a:pt x="18967" y="6635"/>
                  </a:lnTo>
                  <a:lnTo>
                    <a:pt x="18807" y="6156"/>
                  </a:lnTo>
                  <a:lnTo>
                    <a:pt x="18647" y="5696"/>
                  </a:lnTo>
                  <a:lnTo>
                    <a:pt x="18447" y="5236"/>
                  </a:lnTo>
                  <a:lnTo>
                    <a:pt x="18248" y="4797"/>
                  </a:lnTo>
                  <a:lnTo>
                    <a:pt x="18008" y="4377"/>
                  </a:lnTo>
                  <a:lnTo>
                    <a:pt x="17768" y="3957"/>
                  </a:lnTo>
                  <a:lnTo>
                    <a:pt x="17508" y="3578"/>
                  </a:lnTo>
                  <a:lnTo>
                    <a:pt x="17228" y="3198"/>
                  </a:lnTo>
                  <a:lnTo>
                    <a:pt x="16928" y="2838"/>
                  </a:lnTo>
                  <a:lnTo>
                    <a:pt x="16609" y="2478"/>
                  </a:lnTo>
                  <a:lnTo>
                    <a:pt x="16269" y="2159"/>
                  </a:lnTo>
                  <a:lnTo>
                    <a:pt x="15929" y="1859"/>
                  </a:lnTo>
                  <a:lnTo>
                    <a:pt x="15549" y="1579"/>
                  </a:lnTo>
                  <a:lnTo>
                    <a:pt x="15170" y="1299"/>
                  </a:lnTo>
                  <a:lnTo>
                    <a:pt x="14770" y="1059"/>
                  </a:lnTo>
                  <a:lnTo>
                    <a:pt x="14350" y="840"/>
                  </a:lnTo>
                  <a:lnTo>
                    <a:pt x="13911" y="660"/>
                  </a:lnTo>
                  <a:lnTo>
                    <a:pt x="13471" y="480"/>
                  </a:lnTo>
                  <a:lnTo>
                    <a:pt x="12991" y="340"/>
                  </a:lnTo>
                  <a:lnTo>
                    <a:pt x="12512" y="220"/>
                  </a:lnTo>
                  <a:lnTo>
                    <a:pt x="12032" y="120"/>
                  </a:lnTo>
                  <a:lnTo>
                    <a:pt x="11512" y="60"/>
                  </a:lnTo>
                  <a:lnTo>
                    <a:pt x="10973" y="20"/>
                  </a:lnTo>
                  <a:lnTo>
                    <a:pt x="1043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2036923" y="1563573"/>
              <a:ext cx="874755" cy="1583364"/>
            </a:xfrm>
            <a:custGeom>
              <a:avLst/>
              <a:gdLst/>
              <a:ahLst/>
              <a:cxnLst/>
              <a:rect l="l" t="t" r="r" b="b"/>
              <a:pathLst>
                <a:path w="20107" h="36395" fill="none" extrusionOk="0">
                  <a:moveTo>
                    <a:pt x="9894" y="40"/>
                  </a:moveTo>
                  <a:lnTo>
                    <a:pt x="10433" y="0"/>
                  </a:lnTo>
                  <a:lnTo>
                    <a:pt x="10433" y="0"/>
                  </a:lnTo>
                  <a:lnTo>
                    <a:pt x="10973" y="20"/>
                  </a:lnTo>
                  <a:lnTo>
                    <a:pt x="11512" y="60"/>
                  </a:lnTo>
                  <a:lnTo>
                    <a:pt x="12032" y="120"/>
                  </a:lnTo>
                  <a:lnTo>
                    <a:pt x="12512" y="220"/>
                  </a:lnTo>
                  <a:lnTo>
                    <a:pt x="12991" y="340"/>
                  </a:lnTo>
                  <a:lnTo>
                    <a:pt x="13471" y="480"/>
                  </a:lnTo>
                  <a:lnTo>
                    <a:pt x="13911" y="660"/>
                  </a:lnTo>
                  <a:lnTo>
                    <a:pt x="14350" y="840"/>
                  </a:lnTo>
                  <a:lnTo>
                    <a:pt x="14770" y="1059"/>
                  </a:lnTo>
                  <a:lnTo>
                    <a:pt x="15170" y="1299"/>
                  </a:lnTo>
                  <a:lnTo>
                    <a:pt x="15549" y="1579"/>
                  </a:lnTo>
                  <a:lnTo>
                    <a:pt x="15929" y="1859"/>
                  </a:lnTo>
                  <a:lnTo>
                    <a:pt x="16269" y="2159"/>
                  </a:lnTo>
                  <a:lnTo>
                    <a:pt x="16609" y="2478"/>
                  </a:lnTo>
                  <a:lnTo>
                    <a:pt x="16928" y="2838"/>
                  </a:lnTo>
                  <a:lnTo>
                    <a:pt x="17228" y="3198"/>
                  </a:lnTo>
                  <a:lnTo>
                    <a:pt x="17508" y="3578"/>
                  </a:lnTo>
                  <a:lnTo>
                    <a:pt x="17768" y="3957"/>
                  </a:lnTo>
                  <a:lnTo>
                    <a:pt x="18008" y="4377"/>
                  </a:lnTo>
                  <a:lnTo>
                    <a:pt x="18248" y="4797"/>
                  </a:lnTo>
                  <a:lnTo>
                    <a:pt x="18447" y="5236"/>
                  </a:lnTo>
                  <a:lnTo>
                    <a:pt x="18647" y="5696"/>
                  </a:lnTo>
                  <a:lnTo>
                    <a:pt x="18807" y="6156"/>
                  </a:lnTo>
                  <a:lnTo>
                    <a:pt x="18967" y="6635"/>
                  </a:lnTo>
                  <a:lnTo>
                    <a:pt x="19107" y="7135"/>
                  </a:lnTo>
                  <a:lnTo>
                    <a:pt x="19207" y="7635"/>
                  </a:lnTo>
                  <a:lnTo>
                    <a:pt x="19307" y="8134"/>
                  </a:lnTo>
                  <a:lnTo>
                    <a:pt x="19387" y="8654"/>
                  </a:lnTo>
                  <a:lnTo>
                    <a:pt x="19447" y="9194"/>
                  </a:lnTo>
                  <a:lnTo>
                    <a:pt x="19487" y="9713"/>
                  </a:lnTo>
                  <a:lnTo>
                    <a:pt x="19507" y="10273"/>
                  </a:lnTo>
                  <a:lnTo>
                    <a:pt x="19507" y="10812"/>
                  </a:lnTo>
                  <a:lnTo>
                    <a:pt x="20106" y="29719"/>
                  </a:lnTo>
                  <a:lnTo>
                    <a:pt x="20106" y="29719"/>
                  </a:lnTo>
                  <a:lnTo>
                    <a:pt x="20106" y="30059"/>
                  </a:lnTo>
                  <a:lnTo>
                    <a:pt x="20086" y="30398"/>
                  </a:lnTo>
                  <a:lnTo>
                    <a:pt x="20066" y="30718"/>
                  </a:lnTo>
                  <a:lnTo>
                    <a:pt x="20006" y="31038"/>
                  </a:lnTo>
                  <a:lnTo>
                    <a:pt x="19946" y="31358"/>
                  </a:lnTo>
                  <a:lnTo>
                    <a:pt x="19866" y="31658"/>
                  </a:lnTo>
                  <a:lnTo>
                    <a:pt x="19766" y="31957"/>
                  </a:lnTo>
                  <a:lnTo>
                    <a:pt x="19666" y="32257"/>
                  </a:lnTo>
                  <a:lnTo>
                    <a:pt x="19547" y="32537"/>
                  </a:lnTo>
                  <a:lnTo>
                    <a:pt x="19407" y="32817"/>
                  </a:lnTo>
                  <a:lnTo>
                    <a:pt x="19247" y="33076"/>
                  </a:lnTo>
                  <a:lnTo>
                    <a:pt x="19087" y="33336"/>
                  </a:lnTo>
                  <a:lnTo>
                    <a:pt x="18907" y="33576"/>
                  </a:lnTo>
                  <a:lnTo>
                    <a:pt x="18727" y="33836"/>
                  </a:lnTo>
                  <a:lnTo>
                    <a:pt x="18527" y="34056"/>
                  </a:lnTo>
                  <a:lnTo>
                    <a:pt x="18307" y="34276"/>
                  </a:lnTo>
                  <a:lnTo>
                    <a:pt x="18088" y="34495"/>
                  </a:lnTo>
                  <a:lnTo>
                    <a:pt x="17848" y="34695"/>
                  </a:lnTo>
                  <a:lnTo>
                    <a:pt x="17608" y="34895"/>
                  </a:lnTo>
                  <a:lnTo>
                    <a:pt x="17368" y="35075"/>
                  </a:lnTo>
                  <a:lnTo>
                    <a:pt x="17088" y="35235"/>
                  </a:lnTo>
                  <a:lnTo>
                    <a:pt x="16829" y="35395"/>
                  </a:lnTo>
                  <a:lnTo>
                    <a:pt x="16549" y="35555"/>
                  </a:lnTo>
                  <a:lnTo>
                    <a:pt x="16249" y="35675"/>
                  </a:lnTo>
                  <a:lnTo>
                    <a:pt x="15969" y="35815"/>
                  </a:lnTo>
                  <a:lnTo>
                    <a:pt x="15649" y="35914"/>
                  </a:lnTo>
                  <a:lnTo>
                    <a:pt x="15350" y="36014"/>
                  </a:lnTo>
                  <a:lnTo>
                    <a:pt x="15030" y="36114"/>
                  </a:lnTo>
                  <a:lnTo>
                    <a:pt x="14710" y="36194"/>
                  </a:lnTo>
                  <a:lnTo>
                    <a:pt x="14370" y="36254"/>
                  </a:lnTo>
                  <a:lnTo>
                    <a:pt x="14051" y="36294"/>
                  </a:lnTo>
                  <a:lnTo>
                    <a:pt x="13711" y="36334"/>
                  </a:lnTo>
                  <a:lnTo>
                    <a:pt x="13711" y="36334"/>
                  </a:lnTo>
                  <a:lnTo>
                    <a:pt x="12991" y="36374"/>
                  </a:lnTo>
                  <a:lnTo>
                    <a:pt x="12292" y="36394"/>
                  </a:lnTo>
                  <a:lnTo>
                    <a:pt x="11632" y="36354"/>
                  </a:lnTo>
                  <a:lnTo>
                    <a:pt x="10993" y="36294"/>
                  </a:lnTo>
                  <a:lnTo>
                    <a:pt x="10373" y="36174"/>
                  </a:lnTo>
                  <a:lnTo>
                    <a:pt x="10073" y="36114"/>
                  </a:lnTo>
                  <a:lnTo>
                    <a:pt x="9774" y="36034"/>
                  </a:lnTo>
                  <a:lnTo>
                    <a:pt x="9494" y="35934"/>
                  </a:lnTo>
                  <a:lnTo>
                    <a:pt x="9234" y="35835"/>
                  </a:lnTo>
                  <a:lnTo>
                    <a:pt x="8974" y="35715"/>
                  </a:lnTo>
                  <a:lnTo>
                    <a:pt x="8714" y="35595"/>
                  </a:lnTo>
                  <a:lnTo>
                    <a:pt x="8475" y="35455"/>
                  </a:lnTo>
                  <a:lnTo>
                    <a:pt x="8255" y="35295"/>
                  </a:lnTo>
                  <a:lnTo>
                    <a:pt x="8035" y="35135"/>
                  </a:lnTo>
                  <a:lnTo>
                    <a:pt x="7815" y="34955"/>
                  </a:lnTo>
                  <a:lnTo>
                    <a:pt x="7635" y="34755"/>
                  </a:lnTo>
                  <a:lnTo>
                    <a:pt x="7455" y="34555"/>
                  </a:lnTo>
                  <a:lnTo>
                    <a:pt x="7275" y="34336"/>
                  </a:lnTo>
                  <a:lnTo>
                    <a:pt x="7116" y="34096"/>
                  </a:lnTo>
                  <a:lnTo>
                    <a:pt x="6976" y="33856"/>
                  </a:lnTo>
                  <a:lnTo>
                    <a:pt x="6856" y="33596"/>
                  </a:lnTo>
                  <a:lnTo>
                    <a:pt x="6736" y="33316"/>
                  </a:lnTo>
                  <a:lnTo>
                    <a:pt x="6636" y="33037"/>
                  </a:lnTo>
                  <a:lnTo>
                    <a:pt x="6556" y="32737"/>
                  </a:lnTo>
                  <a:lnTo>
                    <a:pt x="6496" y="32417"/>
                  </a:lnTo>
                  <a:lnTo>
                    <a:pt x="6436" y="32077"/>
                  </a:lnTo>
                  <a:lnTo>
                    <a:pt x="6416" y="31717"/>
                  </a:lnTo>
                  <a:lnTo>
                    <a:pt x="6416" y="31717"/>
                  </a:lnTo>
                  <a:lnTo>
                    <a:pt x="6276" y="29919"/>
                  </a:lnTo>
                  <a:lnTo>
                    <a:pt x="6276" y="29919"/>
                  </a:lnTo>
                  <a:lnTo>
                    <a:pt x="6036" y="29879"/>
                  </a:lnTo>
                  <a:lnTo>
                    <a:pt x="5756" y="29839"/>
                  </a:lnTo>
                  <a:lnTo>
                    <a:pt x="5377" y="29759"/>
                  </a:lnTo>
                  <a:lnTo>
                    <a:pt x="4937" y="29639"/>
                  </a:lnTo>
                  <a:lnTo>
                    <a:pt x="4457" y="29459"/>
                  </a:lnTo>
                  <a:lnTo>
                    <a:pt x="3938" y="29239"/>
                  </a:lnTo>
                  <a:lnTo>
                    <a:pt x="3658" y="29099"/>
                  </a:lnTo>
                  <a:lnTo>
                    <a:pt x="3378" y="28959"/>
                  </a:lnTo>
                  <a:lnTo>
                    <a:pt x="3098" y="28800"/>
                  </a:lnTo>
                  <a:lnTo>
                    <a:pt x="2819" y="28620"/>
                  </a:lnTo>
                  <a:lnTo>
                    <a:pt x="2559" y="28420"/>
                  </a:lnTo>
                  <a:lnTo>
                    <a:pt x="2279" y="28200"/>
                  </a:lnTo>
                  <a:lnTo>
                    <a:pt x="2019" y="27960"/>
                  </a:lnTo>
                  <a:lnTo>
                    <a:pt x="1779" y="27700"/>
                  </a:lnTo>
                  <a:lnTo>
                    <a:pt x="1540" y="27421"/>
                  </a:lnTo>
                  <a:lnTo>
                    <a:pt x="1300" y="27121"/>
                  </a:lnTo>
                  <a:lnTo>
                    <a:pt x="1080" y="26781"/>
                  </a:lnTo>
                  <a:lnTo>
                    <a:pt x="880" y="26441"/>
                  </a:lnTo>
                  <a:lnTo>
                    <a:pt x="700" y="26062"/>
                  </a:lnTo>
                  <a:lnTo>
                    <a:pt x="540" y="25662"/>
                  </a:lnTo>
                  <a:lnTo>
                    <a:pt x="420" y="25242"/>
                  </a:lnTo>
                  <a:lnTo>
                    <a:pt x="300" y="24782"/>
                  </a:lnTo>
                  <a:lnTo>
                    <a:pt x="220" y="24303"/>
                  </a:lnTo>
                  <a:lnTo>
                    <a:pt x="161" y="23783"/>
                  </a:lnTo>
                  <a:lnTo>
                    <a:pt x="161" y="23783"/>
                  </a:lnTo>
                  <a:lnTo>
                    <a:pt x="101" y="22644"/>
                  </a:lnTo>
                  <a:lnTo>
                    <a:pt x="41" y="21265"/>
                  </a:lnTo>
                  <a:lnTo>
                    <a:pt x="21" y="19686"/>
                  </a:lnTo>
                  <a:lnTo>
                    <a:pt x="1" y="17947"/>
                  </a:lnTo>
                  <a:lnTo>
                    <a:pt x="21" y="14210"/>
                  </a:lnTo>
                  <a:lnTo>
                    <a:pt x="61" y="10353"/>
                  </a:lnTo>
                  <a:lnTo>
                    <a:pt x="61" y="10353"/>
                  </a:lnTo>
                  <a:lnTo>
                    <a:pt x="81" y="9833"/>
                  </a:lnTo>
                  <a:lnTo>
                    <a:pt x="121" y="9333"/>
                  </a:lnTo>
                  <a:lnTo>
                    <a:pt x="200" y="8834"/>
                  </a:lnTo>
                  <a:lnTo>
                    <a:pt x="300" y="8354"/>
                  </a:lnTo>
                  <a:lnTo>
                    <a:pt x="400" y="7875"/>
                  </a:lnTo>
                  <a:lnTo>
                    <a:pt x="540" y="7395"/>
                  </a:lnTo>
                  <a:lnTo>
                    <a:pt x="700" y="6935"/>
                  </a:lnTo>
                  <a:lnTo>
                    <a:pt x="880" y="6476"/>
                  </a:lnTo>
                  <a:lnTo>
                    <a:pt x="1080" y="6036"/>
                  </a:lnTo>
                  <a:lnTo>
                    <a:pt x="1280" y="5596"/>
                  </a:lnTo>
                  <a:lnTo>
                    <a:pt x="1520" y="5176"/>
                  </a:lnTo>
                  <a:lnTo>
                    <a:pt x="1779" y="4777"/>
                  </a:lnTo>
                  <a:lnTo>
                    <a:pt x="2059" y="4377"/>
                  </a:lnTo>
                  <a:lnTo>
                    <a:pt x="2339" y="3997"/>
                  </a:lnTo>
                  <a:lnTo>
                    <a:pt x="2639" y="3638"/>
                  </a:lnTo>
                  <a:lnTo>
                    <a:pt x="2978" y="3278"/>
                  </a:lnTo>
                  <a:lnTo>
                    <a:pt x="3318" y="2938"/>
                  </a:lnTo>
                  <a:lnTo>
                    <a:pt x="3658" y="2618"/>
                  </a:lnTo>
                  <a:lnTo>
                    <a:pt x="4038" y="2299"/>
                  </a:lnTo>
                  <a:lnTo>
                    <a:pt x="4417" y="2019"/>
                  </a:lnTo>
                  <a:lnTo>
                    <a:pt x="4817" y="1739"/>
                  </a:lnTo>
                  <a:lnTo>
                    <a:pt x="5217" y="1479"/>
                  </a:lnTo>
                  <a:lnTo>
                    <a:pt x="5637" y="1259"/>
                  </a:lnTo>
                  <a:lnTo>
                    <a:pt x="6076" y="1039"/>
                  </a:lnTo>
                  <a:lnTo>
                    <a:pt x="6516" y="840"/>
                  </a:lnTo>
                  <a:lnTo>
                    <a:pt x="6976" y="660"/>
                  </a:lnTo>
                  <a:lnTo>
                    <a:pt x="7435" y="500"/>
                  </a:lnTo>
                  <a:lnTo>
                    <a:pt x="7915" y="360"/>
                  </a:lnTo>
                  <a:lnTo>
                    <a:pt x="8395" y="240"/>
                  </a:lnTo>
                  <a:lnTo>
                    <a:pt x="8894" y="160"/>
                  </a:lnTo>
                  <a:lnTo>
                    <a:pt x="9394" y="80"/>
                  </a:lnTo>
                  <a:lnTo>
                    <a:pt x="9894" y="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2146468" y="2170462"/>
              <a:ext cx="70478" cy="66998"/>
            </a:xfrm>
            <a:custGeom>
              <a:avLst/>
              <a:gdLst/>
              <a:ahLst/>
              <a:cxnLst/>
              <a:rect l="l" t="t" r="r" b="b"/>
              <a:pathLst>
                <a:path w="1620" h="1540" extrusionOk="0">
                  <a:moveTo>
                    <a:pt x="800" y="0"/>
                  </a:moveTo>
                  <a:lnTo>
                    <a:pt x="640" y="20"/>
                  </a:lnTo>
                  <a:lnTo>
                    <a:pt x="500" y="60"/>
                  </a:lnTo>
                  <a:lnTo>
                    <a:pt x="361" y="140"/>
                  </a:lnTo>
                  <a:lnTo>
                    <a:pt x="241" y="220"/>
                  </a:lnTo>
                  <a:lnTo>
                    <a:pt x="141" y="340"/>
                  </a:lnTo>
                  <a:lnTo>
                    <a:pt x="81" y="480"/>
                  </a:lnTo>
                  <a:lnTo>
                    <a:pt x="21" y="620"/>
                  </a:lnTo>
                  <a:lnTo>
                    <a:pt x="1" y="780"/>
                  </a:lnTo>
                  <a:lnTo>
                    <a:pt x="41" y="940"/>
                  </a:lnTo>
                  <a:lnTo>
                    <a:pt x="81" y="1079"/>
                  </a:lnTo>
                  <a:lnTo>
                    <a:pt x="161" y="1219"/>
                  </a:lnTo>
                  <a:lnTo>
                    <a:pt x="261" y="1319"/>
                  </a:lnTo>
                  <a:lnTo>
                    <a:pt x="401" y="1419"/>
                  </a:lnTo>
                  <a:lnTo>
                    <a:pt x="520" y="1479"/>
                  </a:lnTo>
                  <a:lnTo>
                    <a:pt x="680" y="1539"/>
                  </a:lnTo>
                  <a:lnTo>
                    <a:pt x="1000" y="1539"/>
                  </a:lnTo>
                  <a:lnTo>
                    <a:pt x="1140" y="1479"/>
                  </a:lnTo>
                  <a:lnTo>
                    <a:pt x="1280" y="1419"/>
                  </a:lnTo>
                  <a:lnTo>
                    <a:pt x="1380" y="1319"/>
                  </a:lnTo>
                  <a:lnTo>
                    <a:pt x="1480" y="1219"/>
                  </a:lnTo>
                  <a:lnTo>
                    <a:pt x="1560" y="1079"/>
                  </a:lnTo>
                  <a:lnTo>
                    <a:pt x="1600" y="940"/>
                  </a:lnTo>
                  <a:lnTo>
                    <a:pt x="1620" y="780"/>
                  </a:lnTo>
                  <a:lnTo>
                    <a:pt x="1620" y="760"/>
                  </a:lnTo>
                  <a:lnTo>
                    <a:pt x="1600" y="600"/>
                  </a:lnTo>
                  <a:lnTo>
                    <a:pt x="1540" y="460"/>
                  </a:lnTo>
                  <a:lnTo>
                    <a:pt x="1460" y="340"/>
                  </a:lnTo>
                  <a:lnTo>
                    <a:pt x="1360" y="220"/>
                  </a:lnTo>
                  <a:lnTo>
                    <a:pt x="1240" y="120"/>
                  </a:lnTo>
                  <a:lnTo>
                    <a:pt x="1100" y="60"/>
                  </a:lnTo>
                  <a:lnTo>
                    <a:pt x="960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2097786" y="2071315"/>
              <a:ext cx="139172" cy="41808"/>
            </a:xfrm>
            <a:custGeom>
              <a:avLst/>
              <a:gdLst/>
              <a:ahLst/>
              <a:cxnLst/>
              <a:rect l="l" t="t" r="r" b="b"/>
              <a:pathLst>
                <a:path w="3199" h="961" extrusionOk="0">
                  <a:moveTo>
                    <a:pt x="1520" y="1"/>
                  </a:moveTo>
                  <a:lnTo>
                    <a:pt x="1360" y="21"/>
                  </a:lnTo>
                  <a:lnTo>
                    <a:pt x="1180" y="41"/>
                  </a:lnTo>
                  <a:lnTo>
                    <a:pt x="1020" y="81"/>
                  </a:lnTo>
                  <a:lnTo>
                    <a:pt x="880" y="141"/>
                  </a:lnTo>
                  <a:lnTo>
                    <a:pt x="720" y="201"/>
                  </a:lnTo>
                  <a:lnTo>
                    <a:pt x="580" y="281"/>
                  </a:lnTo>
                  <a:lnTo>
                    <a:pt x="420" y="381"/>
                  </a:lnTo>
                  <a:lnTo>
                    <a:pt x="300" y="480"/>
                  </a:lnTo>
                  <a:lnTo>
                    <a:pt x="141" y="640"/>
                  </a:lnTo>
                  <a:lnTo>
                    <a:pt x="41" y="780"/>
                  </a:lnTo>
                  <a:lnTo>
                    <a:pt x="1" y="880"/>
                  </a:lnTo>
                  <a:lnTo>
                    <a:pt x="1" y="920"/>
                  </a:lnTo>
                  <a:lnTo>
                    <a:pt x="21" y="940"/>
                  </a:lnTo>
                  <a:lnTo>
                    <a:pt x="41" y="960"/>
                  </a:lnTo>
                  <a:lnTo>
                    <a:pt x="81" y="960"/>
                  </a:lnTo>
                  <a:lnTo>
                    <a:pt x="180" y="920"/>
                  </a:lnTo>
                  <a:lnTo>
                    <a:pt x="500" y="780"/>
                  </a:lnTo>
                  <a:lnTo>
                    <a:pt x="720" y="680"/>
                  </a:lnTo>
                  <a:lnTo>
                    <a:pt x="980" y="600"/>
                  </a:lnTo>
                  <a:lnTo>
                    <a:pt x="1260" y="540"/>
                  </a:lnTo>
                  <a:lnTo>
                    <a:pt x="1560" y="500"/>
                  </a:lnTo>
                  <a:lnTo>
                    <a:pt x="1879" y="500"/>
                  </a:lnTo>
                  <a:lnTo>
                    <a:pt x="2179" y="520"/>
                  </a:lnTo>
                  <a:lnTo>
                    <a:pt x="2439" y="580"/>
                  </a:lnTo>
                  <a:lnTo>
                    <a:pt x="2659" y="640"/>
                  </a:lnTo>
                  <a:lnTo>
                    <a:pt x="3018" y="720"/>
                  </a:lnTo>
                  <a:lnTo>
                    <a:pt x="3118" y="740"/>
                  </a:lnTo>
                  <a:lnTo>
                    <a:pt x="3158" y="740"/>
                  </a:lnTo>
                  <a:lnTo>
                    <a:pt x="3178" y="720"/>
                  </a:lnTo>
                  <a:lnTo>
                    <a:pt x="3198" y="680"/>
                  </a:lnTo>
                  <a:lnTo>
                    <a:pt x="3198" y="640"/>
                  </a:lnTo>
                  <a:lnTo>
                    <a:pt x="3178" y="600"/>
                  </a:lnTo>
                  <a:lnTo>
                    <a:pt x="3138" y="540"/>
                  </a:lnTo>
                  <a:lnTo>
                    <a:pt x="3018" y="440"/>
                  </a:lnTo>
                  <a:lnTo>
                    <a:pt x="2819" y="301"/>
                  </a:lnTo>
                  <a:lnTo>
                    <a:pt x="2679" y="221"/>
                  </a:lnTo>
                  <a:lnTo>
                    <a:pt x="2519" y="161"/>
                  </a:lnTo>
                  <a:lnTo>
                    <a:pt x="2359" y="101"/>
                  </a:lnTo>
                  <a:lnTo>
                    <a:pt x="2199" y="61"/>
                  </a:lnTo>
                  <a:lnTo>
                    <a:pt x="2039" y="21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2497768" y="2160021"/>
              <a:ext cx="70435" cy="66998"/>
            </a:xfrm>
            <a:custGeom>
              <a:avLst/>
              <a:gdLst/>
              <a:ahLst/>
              <a:cxnLst/>
              <a:rect l="l" t="t" r="r" b="b"/>
              <a:pathLst>
                <a:path w="1619" h="1540" extrusionOk="0">
                  <a:moveTo>
                    <a:pt x="779" y="0"/>
                  </a:moveTo>
                  <a:lnTo>
                    <a:pt x="640" y="20"/>
                  </a:lnTo>
                  <a:lnTo>
                    <a:pt x="480" y="60"/>
                  </a:lnTo>
                  <a:lnTo>
                    <a:pt x="360" y="120"/>
                  </a:lnTo>
                  <a:lnTo>
                    <a:pt x="240" y="220"/>
                  </a:lnTo>
                  <a:lnTo>
                    <a:pt x="140" y="320"/>
                  </a:lnTo>
                  <a:lnTo>
                    <a:pt x="80" y="460"/>
                  </a:lnTo>
                  <a:lnTo>
                    <a:pt x="20" y="600"/>
                  </a:lnTo>
                  <a:lnTo>
                    <a:pt x="0" y="760"/>
                  </a:lnTo>
                  <a:lnTo>
                    <a:pt x="0" y="780"/>
                  </a:lnTo>
                  <a:lnTo>
                    <a:pt x="40" y="940"/>
                  </a:lnTo>
                  <a:lnTo>
                    <a:pt x="80" y="1080"/>
                  </a:lnTo>
                  <a:lnTo>
                    <a:pt x="160" y="1219"/>
                  </a:lnTo>
                  <a:lnTo>
                    <a:pt x="260" y="1319"/>
                  </a:lnTo>
                  <a:lnTo>
                    <a:pt x="380" y="1419"/>
                  </a:lnTo>
                  <a:lnTo>
                    <a:pt x="520" y="1479"/>
                  </a:lnTo>
                  <a:lnTo>
                    <a:pt x="680" y="1519"/>
                  </a:lnTo>
                  <a:lnTo>
                    <a:pt x="839" y="1539"/>
                  </a:lnTo>
                  <a:lnTo>
                    <a:pt x="979" y="1519"/>
                  </a:lnTo>
                  <a:lnTo>
                    <a:pt x="1139" y="1479"/>
                  </a:lnTo>
                  <a:lnTo>
                    <a:pt x="1259" y="1419"/>
                  </a:lnTo>
                  <a:lnTo>
                    <a:pt x="1379" y="1319"/>
                  </a:lnTo>
                  <a:lnTo>
                    <a:pt x="1479" y="1199"/>
                  </a:lnTo>
                  <a:lnTo>
                    <a:pt x="1559" y="1080"/>
                  </a:lnTo>
                  <a:lnTo>
                    <a:pt x="1599" y="920"/>
                  </a:lnTo>
                  <a:lnTo>
                    <a:pt x="1619" y="780"/>
                  </a:lnTo>
                  <a:lnTo>
                    <a:pt x="1619" y="760"/>
                  </a:lnTo>
                  <a:lnTo>
                    <a:pt x="1599" y="600"/>
                  </a:lnTo>
                  <a:lnTo>
                    <a:pt x="1539" y="460"/>
                  </a:lnTo>
                  <a:lnTo>
                    <a:pt x="1459" y="320"/>
                  </a:lnTo>
                  <a:lnTo>
                    <a:pt x="1359" y="220"/>
                  </a:lnTo>
                  <a:lnTo>
                    <a:pt x="1239" y="120"/>
                  </a:lnTo>
                  <a:lnTo>
                    <a:pt x="1099" y="6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2467315" y="2062614"/>
              <a:ext cx="139172" cy="41808"/>
            </a:xfrm>
            <a:custGeom>
              <a:avLst/>
              <a:gdLst/>
              <a:ahLst/>
              <a:cxnLst/>
              <a:rect l="l" t="t" r="r" b="b"/>
              <a:pathLst>
                <a:path w="3199" h="961" extrusionOk="0">
                  <a:moveTo>
                    <a:pt x="1519" y="1"/>
                  </a:moveTo>
                  <a:lnTo>
                    <a:pt x="1360" y="21"/>
                  </a:lnTo>
                  <a:lnTo>
                    <a:pt x="1180" y="41"/>
                  </a:lnTo>
                  <a:lnTo>
                    <a:pt x="1020" y="101"/>
                  </a:lnTo>
                  <a:lnTo>
                    <a:pt x="860" y="141"/>
                  </a:lnTo>
                  <a:lnTo>
                    <a:pt x="720" y="221"/>
                  </a:lnTo>
                  <a:lnTo>
                    <a:pt x="560" y="301"/>
                  </a:lnTo>
                  <a:lnTo>
                    <a:pt x="420" y="381"/>
                  </a:lnTo>
                  <a:lnTo>
                    <a:pt x="300" y="481"/>
                  </a:lnTo>
                  <a:lnTo>
                    <a:pt x="140" y="640"/>
                  </a:lnTo>
                  <a:lnTo>
                    <a:pt x="40" y="780"/>
                  </a:lnTo>
                  <a:lnTo>
                    <a:pt x="1" y="880"/>
                  </a:lnTo>
                  <a:lnTo>
                    <a:pt x="1" y="920"/>
                  </a:lnTo>
                  <a:lnTo>
                    <a:pt x="21" y="940"/>
                  </a:lnTo>
                  <a:lnTo>
                    <a:pt x="40" y="960"/>
                  </a:lnTo>
                  <a:lnTo>
                    <a:pt x="80" y="960"/>
                  </a:lnTo>
                  <a:lnTo>
                    <a:pt x="180" y="920"/>
                  </a:lnTo>
                  <a:lnTo>
                    <a:pt x="500" y="780"/>
                  </a:lnTo>
                  <a:lnTo>
                    <a:pt x="720" y="700"/>
                  </a:lnTo>
                  <a:lnTo>
                    <a:pt x="980" y="601"/>
                  </a:lnTo>
                  <a:lnTo>
                    <a:pt x="1260" y="541"/>
                  </a:lnTo>
                  <a:lnTo>
                    <a:pt x="1559" y="501"/>
                  </a:lnTo>
                  <a:lnTo>
                    <a:pt x="1879" y="501"/>
                  </a:lnTo>
                  <a:lnTo>
                    <a:pt x="2159" y="541"/>
                  </a:lnTo>
                  <a:lnTo>
                    <a:pt x="2439" y="581"/>
                  </a:lnTo>
                  <a:lnTo>
                    <a:pt x="2659" y="640"/>
                  </a:lnTo>
                  <a:lnTo>
                    <a:pt x="3018" y="740"/>
                  </a:lnTo>
                  <a:lnTo>
                    <a:pt x="3118" y="760"/>
                  </a:lnTo>
                  <a:lnTo>
                    <a:pt x="3158" y="740"/>
                  </a:lnTo>
                  <a:lnTo>
                    <a:pt x="3178" y="740"/>
                  </a:lnTo>
                  <a:lnTo>
                    <a:pt x="3198" y="700"/>
                  </a:lnTo>
                  <a:lnTo>
                    <a:pt x="3198" y="640"/>
                  </a:lnTo>
                  <a:lnTo>
                    <a:pt x="3178" y="601"/>
                  </a:lnTo>
                  <a:lnTo>
                    <a:pt x="3138" y="561"/>
                  </a:lnTo>
                  <a:lnTo>
                    <a:pt x="3018" y="441"/>
                  </a:lnTo>
                  <a:lnTo>
                    <a:pt x="2818" y="321"/>
                  </a:lnTo>
                  <a:lnTo>
                    <a:pt x="2679" y="241"/>
                  </a:lnTo>
                  <a:lnTo>
                    <a:pt x="2519" y="161"/>
                  </a:lnTo>
                  <a:lnTo>
                    <a:pt x="2359" y="101"/>
                  </a:lnTo>
                  <a:lnTo>
                    <a:pt x="2199" y="61"/>
                  </a:lnTo>
                  <a:lnTo>
                    <a:pt x="2039" y="21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2254316" y="2086977"/>
              <a:ext cx="97408" cy="319153"/>
            </a:xfrm>
            <a:custGeom>
              <a:avLst/>
              <a:gdLst/>
              <a:ahLst/>
              <a:cxnLst/>
              <a:rect l="l" t="t" r="r" b="b"/>
              <a:pathLst>
                <a:path w="2239" h="7336" extrusionOk="0">
                  <a:moveTo>
                    <a:pt x="2158" y="1"/>
                  </a:moveTo>
                  <a:lnTo>
                    <a:pt x="2119" y="21"/>
                  </a:lnTo>
                  <a:lnTo>
                    <a:pt x="2099" y="80"/>
                  </a:lnTo>
                  <a:lnTo>
                    <a:pt x="1979" y="340"/>
                  </a:lnTo>
                  <a:lnTo>
                    <a:pt x="1819" y="720"/>
                  </a:lnTo>
                  <a:lnTo>
                    <a:pt x="1619" y="1260"/>
                  </a:lnTo>
                  <a:lnTo>
                    <a:pt x="1159" y="2659"/>
                  </a:lnTo>
                  <a:lnTo>
                    <a:pt x="620" y="4397"/>
                  </a:lnTo>
                  <a:lnTo>
                    <a:pt x="100" y="6116"/>
                  </a:lnTo>
                  <a:lnTo>
                    <a:pt x="20" y="6336"/>
                  </a:lnTo>
                  <a:lnTo>
                    <a:pt x="0" y="6556"/>
                  </a:lnTo>
                  <a:lnTo>
                    <a:pt x="0" y="6776"/>
                  </a:lnTo>
                  <a:lnTo>
                    <a:pt x="40" y="6996"/>
                  </a:lnTo>
                  <a:lnTo>
                    <a:pt x="100" y="7095"/>
                  </a:lnTo>
                  <a:lnTo>
                    <a:pt x="200" y="7195"/>
                  </a:lnTo>
                  <a:lnTo>
                    <a:pt x="300" y="7255"/>
                  </a:lnTo>
                  <a:lnTo>
                    <a:pt x="420" y="7295"/>
                  </a:lnTo>
                  <a:lnTo>
                    <a:pt x="600" y="7315"/>
                  </a:lnTo>
                  <a:lnTo>
                    <a:pt x="799" y="7315"/>
                  </a:lnTo>
                  <a:lnTo>
                    <a:pt x="1159" y="7335"/>
                  </a:lnTo>
                  <a:lnTo>
                    <a:pt x="1519" y="7335"/>
                  </a:lnTo>
                  <a:lnTo>
                    <a:pt x="1879" y="7295"/>
                  </a:lnTo>
                  <a:lnTo>
                    <a:pt x="2238" y="7235"/>
                  </a:lnTo>
                  <a:lnTo>
                    <a:pt x="1879" y="7155"/>
                  </a:lnTo>
                  <a:lnTo>
                    <a:pt x="1519" y="7115"/>
                  </a:lnTo>
                  <a:lnTo>
                    <a:pt x="1159" y="7075"/>
                  </a:lnTo>
                  <a:lnTo>
                    <a:pt x="799" y="7075"/>
                  </a:lnTo>
                  <a:lnTo>
                    <a:pt x="640" y="7056"/>
                  </a:lnTo>
                  <a:lnTo>
                    <a:pt x="500" y="7036"/>
                  </a:lnTo>
                  <a:lnTo>
                    <a:pt x="440" y="7016"/>
                  </a:lnTo>
                  <a:lnTo>
                    <a:pt x="380" y="6976"/>
                  </a:lnTo>
                  <a:lnTo>
                    <a:pt x="340" y="6936"/>
                  </a:lnTo>
                  <a:lnTo>
                    <a:pt x="320" y="6876"/>
                  </a:lnTo>
                  <a:lnTo>
                    <a:pt x="300" y="6716"/>
                  </a:lnTo>
                  <a:lnTo>
                    <a:pt x="320" y="6536"/>
                  </a:lnTo>
                  <a:lnTo>
                    <a:pt x="360" y="6376"/>
                  </a:lnTo>
                  <a:lnTo>
                    <a:pt x="420" y="6216"/>
                  </a:lnTo>
                  <a:lnTo>
                    <a:pt x="979" y="4497"/>
                  </a:lnTo>
                  <a:lnTo>
                    <a:pt x="1479" y="2759"/>
                  </a:lnTo>
                  <a:lnTo>
                    <a:pt x="1879" y="1340"/>
                  </a:lnTo>
                  <a:lnTo>
                    <a:pt x="2019" y="800"/>
                  </a:lnTo>
                  <a:lnTo>
                    <a:pt x="2119" y="380"/>
                  </a:lnTo>
                  <a:lnTo>
                    <a:pt x="2158" y="100"/>
                  </a:lnTo>
                  <a:lnTo>
                    <a:pt x="2158" y="41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2460354" y="1918310"/>
              <a:ext cx="173063" cy="44375"/>
            </a:xfrm>
            <a:custGeom>
              <a:avLst/>
              <a:gdLst/>
              <a:ahLst/>
              <a:cxnLst/>
              <a:rect l="l" t="t" r="r" b="b"/>
              <a:pathLst>
                <a:path w="3978" h="1020" extrusionOk="0">
                  <a:moveTo>
                    <a:pt x="1619" y="0"/>
                  </a:moveTo>
                  <a:lnTo>
                    <a:pt x="1240" y="40"/>
                  </a:lnTo>
                  <a:lnTo>
                    <a:pt x="860" y="140"/>
                  </a:lnTo>
                  <a:lnTo>
                    <a:pt x="500" y="280"/>
                  </a:lnTo>
                  <a:lnTo>
                    <a:pt x="260" y="400"/>
                  </a:lnTo>
                  <a:lnTo>
                    <a:pt x="101" y="540"/>
                  </a:lnTo>
                  <a:lnTo>
                    <a:pt x="41" y="600"/>
                  </a:lnTo>
                  <a:lnTo>
                    <a:pt x="1" y="660"/>
                  </a:lnTo>
                  <a:lnTo>
                    <a:pt x="1" y="700"/>
                  </a:lnTo>
                  <a:lnTo>
                    <a:pt x="1" y="760"/>
                  </a:lnTo>
                  <a:lnTo>
                    <a:pt x="21" y="800"/>
                  </a:lnTo>
                  <a:lnTo>
                    <a:pt x="61" y="820"/>
                  </a:lnTo>
                  <a:lnTo>
                    <a:pt x="200" y="860"/>
                  </a:lnTo>
                  <a:lnTo>
                    <a:pt x="400" y="880"/>
                  </a:lnTo>
                  <a:lnTo>
                    <a:pt x="640" y="880"/>
                  </a:lnTo>
                  <a:lnTo>
                    <a:pt x="1240" y="860"/>
                  </a:lnTo>
                  <a:lnTo>
                    <a:pt x="1599" y="860"/>
                  </a:lnTo>
                  <a:lnTo>
                    <a:pt x="1979" y="880"/>
                  </a:lnTo>
                  <a:lnTo>
                    <a:pt x="2339" y="900"/>
                  </a:lnTo>
                  <a:lnTo>
                    <a:pt x="2699" y="940"/>
                  </a:lnTo>
                  <a:lnTo>
                    <a:pt x="3298" y="1000"/>
                  </a:lnTo>
                  <a:lnTo>
                    <a:pt x="3538" y="1020"/>
                  </a:lnTo>
                  <a:lnTo>
                    <a:pt x="3738" y="1020"/>
                  </a:lnTo>
                  <a:lnTo>
                    <a:pt x="3878" y="1000"/>
                  </a:lnTo>
                  <a:lnTo>
                    <a:pt x="3938" y="980"/>
                  </a:lnTo>
                  <a:lnTo>
                    <a:pt x="3958" y="940"/>
                  </a:lnTo>
                  <a:lnTo>
                    <a:pt x="3978" y="900"/>
                  </a:lnTo>
                  <a:lnTo>
                    <a:pt x="3958" y="840"/>
                  </a:lnTo>
                  <a:lnTo>
                    <a:pt x="3938" y="780"/>
                  </a:lnTo>
                  <a:lnTo>
                    <a:pt x="3878" y="720"/>
                  </a:lnTo>
                  <a:lnTo>
                    <a:pt x="3738" y="560"/>
                  </a:lnTo>
                  <a:lnTo>
                    <a:pt x="3518" y="420"/>
                  </a:lnTo>
                  <a:lnTo>
                    <a:pt x="3158" y="240"/>
                  </a:lnTo>
                  <a:lnTo>
                    <a:pt x="2779" y="120"/>
                  </a:lnTo>
                  <a:lnTo>
                    <a:pt x="2399" y="40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2"/>
            <p:cNvSpPr/>
            <p:nvPr/>
          </p:nvSpPr>
          <p:spPr>
            <a:xfrm>
              <a:off x="2104747" y="1941759"/>
              <a:ext cx="128731" cy="47899"/>
            </a:xfrm>
            <a:custGeom>
              <a:avLst/>
              <a:gdLst/>
              <a:ahLst/>
              <a:cxnLst/>
              <a:rect l="l" t="t" r="r" b="b"/>
              <a:pathLst>
                <a:path w="2959" h="1101" extrusionOk="0">
                  <a:moveTo>
                    <a:pt x="1559" y="1"/>
                  </a:moveTo>
                  <a:lnTo>
                    <a:pt x="1400" y="21"/>
                  </a:lnTo>
                  <a:lnTo>
                    <a:pt x="1260" y="41"/>
                  </a:lnTo>
                  <a:lnTo>
                    <a:pt x="1100" y="61"/>
                  </a:lnTo>
                  <a:lnTo>
                    <a:pt x="940" y="121"/>
                  </a:lnTo>
                  <a:lnTo>
                    <a:pt x="800" y="161"/>
                  </a:lnTo>
                  <a:lnTo>
                    <a:pt x="660" y="241"/>
                  </a:lnTo>
                  <a:lnTo>
                    <a:pt x="520" y="301"/>
                  </a:lnTo>
                  <a:lnTo>
                    <a:pt x="380" y="401"/>
                  </a:lnTo>
                  <a:lnTo>
                    <a:pt x="260" y="501"/>
                  </a:lnTo>
                  <a:lnTo>
                    <a:pt x="120" y="660"/>
                  </a:lnTo>
                  <a:lnTo>
                    <a:pt x="20" y="800"/>
                  </a:lnTo>
                  <a:lnTo>
                    <a:pt x="1" y="880"/>
                  </a:lnTo>
                  <a:lnTo>
                    <a:pt x="1" y="920"/>
                  </a:lnTo>
                  <a:lnTo>
                    <a:pt x="1" y="980"/>
                  </a:lnTo>
                  <a:lnTo>
                    <a:pt x="40" y="1020"/>
                  </a:lnTo>
                  <a:lnTo>
                    <a:pt x="60" y="1060"/>
                  </a:lnTo>
                  <a:lnTo>
                    <a:pt x="120" y="1080"/>
                  </a:lnTo>
                  <a:lnTo>
                    <a:pt x="220" y="1100"/>
                  </a:lnTo>
                  <a:lnTo>
                    <a:pt x="380" y="1080"/>
                  </a:lnTo>
                  <a:lnTo>
                    <a:pt x="560" y="1060"/>
                  </a:lnTo>
                  <a:lnTo>
                    <a:pt x="980" y="980"/>
                  </a:lnTo>
                  <a:lnTo>
                    <a:pt x="1220" y="940"/>
                  </a:lnTo>
                  <a:lnTo>
                    <a:pt x="1499" y="920"/>
                  </a:lnTo>
                  <a:lnTo>
                    <a:pt x="1999" y="900"/>
                  </a:lnTo>
                  <a:lnTo>
                    <a:pt x="2439" y="880"/>
                  </a:lnTo>
                  <a:lnTo>
                    <a:pt x="2619" y="880"/>
                  </a:lnTo>
                  <a:lnTo>
                    <a:pt x="2779" y="860"/>
                  </a:lnTo>
                  <a:lnTo>
                    <a:pt x="2878" y="820"/>
                  </a:lnTo>
                  <a:lnTo>
                    <a:pt x="2918" y="780"/>
                  </a:lnTo>
                  <a:lnTo>
                    <a:pt x="2958" y="740"/>
                  </a:lnTo>
                  <a:lnTo>
                    <a:pt x="2958" y="700"/>
                  </a:lnTo>
                  <a:lnTo>
                    <a:pt x="2958" y="660"/>
                  </a:lnTo>
                  <a:lnTo>
                    <a:pt x="2938" y="601"/>
                  </a:lnTo>
                  <a:lnTo>
                    <a:pt x="2918" y="541"/>
                  </a:lnTo>
                  <a:lnTo>
                    <a:pt x="2798" y="401"/>
                  </a:lnTo>
                  <a:lnTo>
                    <a:pt x="2619" y="261"/>
                  </a:lnTo>
                  <a:lnTo>
                    <a:pt x="2479" y="201"/>
                  </a:lnTo>
                  <a:lnTo>
                    <a:pt x="2339" y="141"/>
                  </a:lnTo>
                  <a:lnTo>
                    <a:pt x="2179" y="81"/>
                  </a:lnTo>
                  <a:lnTo>
                    <a:pt x="2039" y="41"/>
                  </a:lnTo>
                  <a:lnTo>
                    <a:pt x="1879" y="21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2"/>
            <p:cNvSpPr/>
            <p:nvPr/>
          </p:nvSpPr>
          <p:spPr>
            <a:xfrm>
              <a:off x="2876824" y="2205223"/>
              <a:ext cx="170453" cy="257419"/>
            </a:xfrm>
            <a:custGeom>
              <a:avLst/>
              <a:gdLst/>
              <a:ahLst/>
              <a:cxnLst/>
              <a:rect l="l" t="t" r="r" b="b"/>
              <a:pathLst>
                <a:path w="3918" h="5917" extrusionOk="0">
                  <a:moveTo>
                    <a:pt x="1600" y="1"/>
                  </a:moveTo>
                  <a:lnTo>
                    <a:pt x="1240" y="21"/>
                  </a:lnTo>
                  <a:lnTo>
                    <a:pt x="920" y="41"/>
                  </a:lnTo>
                  <a:lnTo>
                    <a:pt x="640" y="101"/>
                  </a:lnTo>
                  <a:lnTo>
                    <a:pt x="380" y="141"/>
                  </a:lnTo>
                  <a:lnTo>
                    <a:pt x="201" y="200"/>
                  </a:lnTo>
                  <a:lnTo>
                    <a:pt x="1" y="260"/>
                  </a:lnTo>
                  <a:lnTo>
                    <a:pt x="141" y="5816"/>
                  </a:lnTo>
                  <a:lnTo>
                    <a:pt x="181" y="5836"/>
                  </a:lnTo>
                  <a:lnTo>
                    <a:pt x="301" y="5856"/>
                  </a:lnTo>
                  <a:lnTo>
                    <a:pt x="500" y="5896"/>
                  </a:lnTo>
                  <a:lnTo>
                    <a:pt x="740" y="5916"/>
                  </a:lnTo>
                  <a:lnTo>
                    <a:pt x="1040" y="5916"/>
                  </a:lnTo>
                  <a:lnTo>
                    <a:pt x="1360" y="5896"/>
                  </a:lnTo>
                  <a:lnTo>
                    <a:pt x="1720" y="5856"/>
                  </a:lnTo>
                  <a:lnTo>
                    <a:pt x="2079" y="5756"/>
                  </a:lnTo>
                  <a:lnTo>
                    <a:pt x="2259" y="5697"/>
                  </a:lnTo>
                  <a:lnTo>
                    <a:pt x="2439" y="5617"/>
                  </a:lnTo>
                  <a:lnTo>
                    <a:pt x="2599" y="5537"/>
                  </a:lnTo>
                  <a:lnTo>
                    <a:pt x="2779" y="5437"/>
                  </a:lnTo>
                  <a:lnTo>
                    <a:pt x="2939" y="5317"/>
                  </a:lnTo>
                  <a:lnTo>
                    <a:pt x="3099" y="5177"/>
                  </a:lnTo>
                  <a:lnTo>
                    <a:pt x="3238" y="5017"/>
                  </a:lnTo>
                  <a:lnTo>
                    <a:pt x="3378" y="4857"/>
                  </a:lnTo>
                  <a:lnTo>
                    <a:pt x="3498" y="4677"/>
                  </a:lnTo>
                  <a:lnTo>
                    <a:pt x="3618" y="4457"/>
                  </a:lnTo>
                  <a:lnTo>
                    <a:pt x="3718" y="4238"/>
                  </a:lnTo>
                  <a:lnTo>
                    <a:pt x="3798" y="3978"/>
                  </a:lnTo>
                  <a:lnTo>
                    <a:pt x="3858" y="3698"/>
                  </a:lnTo>
                  <a:lnTo>
                    <a:pt x="3898" y="3398"/>
                  </a:lnTo>
                  <a:lnTo>
                    <a:pt x="3918" y="3078"/>
                  </a:lnTo>
                  <a:lnTo>
                    <a:pt x="3918" y="2739"/>
                  </a:lnTo>
                  <a:lnTo>
                    <a:pt x="3898" y="2379"/>
                  </a:lnTo>
                  <a:lnTo>
                    <a:pt x="3858" y="2079"/>
                  </a:lnTo>
                  <a:lnTo>
                    <a:pt x="3798" y="1779"/>
                  </a:lnTo>
                  <a:lnTo>
                    <a:pt x="3718" y="1520"/>
                  </a:lnTo>
                  <a:lnTo>
                    <a:pt x="3618" y="1280"/>
                  </a:lnTo>
                  <a:lnTo>
                    <a:pt x="3518" y="1060"/>
                  </a:lnTo>
                  <a:lnTo>
                    <a:pt x="3398" y="880"/>
                  </a:lnTo>
                  <a:lnTo>
                    <a:pt x="3258" y="720"/>
                  </a:lnTo>
                  <a:lnTo>
                    <a:pt x="3119" y="560"/>
                  </a:lnTo>
                  <a:lnTo>
                    <a:pt x="2979" y="440"/>
                  </a:lnTo>
                  <a:lnTo>
                    <a:pt x="2819" y="340"/>
                  </a:lnTo>
                  <a:lnTo>
                    <a:pt x="2639" y="240"/>
                  </a:lnTo>
                  <a:lnTo>
                    <a:pt x="2479" y="180"/>
                  </a:lnTo>
                  <a:lnTo>
                    <a:pt x="2299" y="121"/>
                  </a:lnTo>
                  <a:lnTo>
                    <a:pt x="2119" y="61"/>
                  </a:lnTo>
                  <a:lnTo>
                    <a:pt x="1939" y="41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2"/>
            <p:cNvSpPr/>
            <p:nvPr/>
          </p:nvSpPr>
          <p:spPr>
            <a:xfrm>
              <a:off x="2931597" y="2259995"/>
              <a:ext cx="73088" cy="147003"/>
            </a:xfrm>
            <a:custGeom>
              <a:avLst/>
              <a:gdLst/>
              <a:ahLst/>
              <a:cxnLst/>
              <a:rect l="l" t="t" r="r" b="b"/>
              <a:pathLst>
                <a:path w="1680" h="3379" extrusionOk="0">
                  <a:moveTo>
                    <a:pt x="600" y="1"/>
                  </a:moveTo>
                  <a:lnTo>
                    <a:pt x="500" y="21"/>
                  </a:lnTo>
                  <a:lnTo>
                    <a:pt x="401" y="61"/>
                  </a:lnTo>
                  <a:lnTo>
                    <a:pt x="321" y="121"/>
                  </a:lnTo>
                  <a:lnTo>
                    <a:pt x="241" y="221"/>
                  </a:lnTo>
                  <a:lnTo>
                    <a:pt x="181" y="360"/>
                  </a:lnTo>
                  <a:lnTo>
                    <a:pt x="181" y="460"/>
                  </a:lnTo>
                  <a:lnTo>
                    <a:pt x="181" y="540"/>
                  </a:lnTo>
                  <a:lnTo>
                    <a:pt x="201" y="560"/>
                  </a:lnTo>
                  <a:lnTo>
                    <a:pt x="241" y="580"/>
                  </a:lnTo>
                  <a:lnTo>
                    <a:pt x="261" y="560"/>
                  </a:lnTo>
                  <a:lnTo>
                    <a:pt x="261" y="520"/>
                  </a:lnTo>
                  <a:lnTo>
                    <a:pt x="261" y="460"/>
                  </a:lnTo>
                  <a:lnTo>
                    <a:pt x="281" y="380"/>
                  </a:lnTo>
                  <a:lnTo>
                    <a:pt x="341" y="281"/>
                  </a:lnTo>
                  <a:lnTo>
                    <a:pt x="441" y="221"/>
                  </a:lnTo>
                  <a:lnTo>
                    <a:pt x="560" y="181"/>
                  </a:lnTo>
                  <a:lnTo>
                    <a:pt x="680" y="201"/>
                  </a:lnTo>
                  <a:lnTo>
                    <a:pt x="840" y="261"/>
                  </a:lnTo>
                  <a:lnTo>
                    <a:pt x="1000" y="360"/>
                  </a:lnTo>
                  <a:lnTo>
                    <a:pt x="1120" y="500"/>
                  </a:lnTo>
                  <a:lnTo>
                    <a:pt x="1200" y="680"/>
                  </a:lnTo>
                  <a:lnTo>
                    <a:pt x="1300" y="900"/>
                  </a:lnTo>
                  <a:lnTo>
                    <a:pt x="1360" y="1140"/>
                  </a:lnTo>
                  <a:lnTo>
                    <a:pt x="1400" y="1380"/>
                  </a:lnTo>
                  <a:lnTo>
                    <a:pt x="1420" y="1620"/>
                  </a:lnTo>
                  <a:lnTo>
                    <a:pt x="1400" y="1879"/>
                  </a:lnTo>
                  <a:lnTo>
                    <a:pt x="1360" y="2139"/>
                  </a:lnTo>
                  <a:lnTo>
                    <a:pt x="1300" y="2359"/>
                  </a:lnTo>
                  <a:lnTo>
                    <a:pt x="1200" y="2579"/>
                  </a:lnTo>
                  <a:lnTo>
                    <a:pt x="1100" y="2779"/>
                  </a:lnTo>
                  <a:lnTo>
                    <a:pt x="980" y="2939"/>
                  </a:lnTo>
                  <a:lnTo>
                    <a:pt x="840" y="3059"/>
                  </a:lnTo>
                  <a:lnTo>
                    <a:pt x="700" y="3138"/>
                  </a:lnTo>
                  <a:lnTo>
                    <a:pt x="580" y="3178"/>
                  </a:lnTo>
                  <a:lnTo>
                    <a:pt x="441" y="3198"/>
                  </a:lnTo>
                  <a:lnTo>
                    <a:pt x="321" y="3178"/>
                  </a:lnTo>
                  <a:lnTo>
                    <a:pt x="201" y="3138"/>
                  </a:lnTo>
                  <a:lnTo>
                    <a:pt x="1" y="3059"/>
                  </a:lnTo>
                  <a:lnTo>
                    <a:pt x="1" y="3079"/>
                  </a:lnTo>
                  <a:lnTo>
                    <a:pt x="21" y="3118"/>
                  </a:lnTo>
                  <a:lnTo>
                    <a:pt x="61" y="3178"/>
                  </a:lnTo>
                  <a:lnTo>
                    <a:pt x="141" y="3258"/>
                  </a:lnTo>
                  <a:lnTo>
                    <a:pt x="281" y="3338"/>
                  </a:lnTo>
                  <a:lnTo>
                    <a:pt x="441" y="3378"/>
                  </a:lnTo>
                  <a:lnTo>
                    <a:pt x="600" y="3378"/>
                  </a:lnTo>
                  <a:lnTo>
                    <a:pt x="760" y="3338"/>
                  </a:lnTo>
                  <a:lnTo>
                    <a:pt x="860" y="3298"/>
                  </a:lnTo>
                  <a:lnTo>
                    <a:pt x="960" y="3238"/>
                  </a:lnTo>
                  <a:lnTo>
                    <a:pt x="1140" y="3118"/>
                  </a:lnTo>
                  <a:lnTo>
                    <a:pt x="1300" y="2939"/>
                  </a:lnTo>
                  <a:lnTo>
                    <a:pt x="1420" y="2719"/>
                  </a:lnTo>
                  <a:lnTo>
                    <a:pt x="1540" y="2479"/>
                  </a:lnTo>
                  <a:lnTo>
                    <a:pt x="1620" y="2219"/>
                  </a:lnTo>
                  <a:lnTo>
                    <a:pt x="1660" y="1939"/>
                  </a:lnTo>
                  <a:lnTo>
                    <a:pt x="1680" y="1640"/>
                  </a:lnTo>
                  <a:lnTo>
                    <a:pt x="1660" y="1360"/>
                  </a:lnTo>
                  <a:lnTo>
                    <a:pt x="1620" y="1100"/>
                  </a:lnTo>
                  <a:lnTo>
                    <a:pt x="1540" y="820"/>
                  </a:lnTo>
                  <a:lnTo>
                    <a:pt x="1420" y="580"/>
                  </a:lnTo>
                  <a:lnTo>
                    <a:pt x="1360" y="460"/>
                  </a:lnTo>
                  <a:lnTo>
                    <a:pt x="1300" y="360"/>
                  </a:lnTo>
                  <a:lnTo>
                    <a:pt x="1220" y="281"/>
                  </a:lnTo>
                  <a:lnTo>
                    <a:pt x="1140" y="201"/>
                  </a:lnTo>
                  <a:lnTo>
                    <a:pt x="1040" y="121"/>
                  </a:lnTo>
                  <a:lnTo>
                    <a:pt x="920" y="81"/>
                  </a:lnTo>
                  <a:lnTo>
                    <a:pt x="820" y="21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2"/>
            <p:cNvSpPr/>
            <p:nvPr/>
          </p:nvSpPr>
          <p:spPr>
            <a:xfrm>
              <a:off x="2136027" y="1533990"/>
              <a:ext cx="818242" cy="809541"/>
            </a:xfrm>
            <a:custGeom>
              <a:avLst/>
              <a:gdLst/>
              <a:ahLst/>
              <a:cxnLst/>
              <a:rect l="l" t="t" r="r" b="b"/>
              <a:pathLst>
                <a:path w="18808" h="18608" extrusionOk="0">
                  <a:moveTo>
                    <a:pt x="8475" y="1"/>
                  </a:moveTo>
                  <a:lnTo>
                    <a:pt x="7955" y="61"/>
                  </a:lnTo>
                  <a:lnTo>
                    <a:pt x="7416" y="121"/>
                  </a:lnTo>
                  <a:lnTo>
                    <a:pt x="6876" y="201"/>
                  </a:lnTo>
                  <a:lnTo>
                    <a:pt x="6336" y="300"/>
                  </a:lnTo>
                  <a:lnTo>
                    <a:pt x="5797" y="420"/>
                  </a:lnTo>
                  <a:lnTo>
                    <a:pt x="5277" y="560"/>
                  </a:lnTo>
                  <a:lnTo>
                    <a:pt x="4758" y="720"/>
                  </a:lnTo>
                  <a:lnTo>
                    <a:pt x="4238" y="880"/>
                  </a:lnTo>
                  <a:lnTo>
                    <a:pt x="3758" y="1060"/>
                  </a:lnTo>
                  <a:lnTo>
                    <a:pt x="3279" y="1260"/>
                  </a:lnTo>
                  <a:lnTo>
                    <a:pt x="2839" y="1460"/>
                  </a:lnTo>
                  <a:lnTo>
                    <a:pt x="2559" y="1619"/>
                  </a:lnTo>
                  <a:lnTo>
                    <a:pt x="2259" y="1799"/>
                  </a:lnTo>
                  <a:lnTo>
                    <a:pt x="1980" y="1999"/>
                  </a:lnTo>
                  <a:lnTo>
                    <a:pt x="1680" y="2219"/>
                  </a:lnTo>
                  <a:lnTo>
                    <a:pt x="1420" y="2439"/>
                  </a:lnTo>
                  <a:lnTo>
                    <a:pt x="1140" y="2679"/>
                  </a:lnTo>
                  <a:lnTo>
                    <a:pt x="900" y="2939"/>
                  </a:lnTo>
                  <a:lnTo>
                    <a:pt x="681" y="3178"/>
                  </a:lnTo>
                  <a:lnTo>
                    <a:pt x="481" y="3418"/>
                  </a:lnTo>
                  <a:lnTo>
                    <a:pt x="301" y="3658"/>
                  </a:lnTo>
                  <a:lnTo>
                    <a:pt x="181" y="3858"/>
                  </a:lnTo>
                  <a:lnTo>
                    <a:pt x="81" y="4058"/>
                  </a:lnTo>
                  <a:lnTo>
                    <a:pt x="21" y="4238"/>
                  </a:lnTo>
                  <a:lnTo>
                    <a:pt x="1" y="4398"/>
                  </a:lnTo>
                  <a:lnTo>
                    <a:pt x="21" y="4457"/>
                  </a:lnTo>
                  <a:lnTo>
                    <a:pt x="41" y="4517"/>
                  </a:lnTo>
                  <a:lnTo>
                    <a:pt x="81" y="4557"/>
                  </a:lnTo>
                  <a:lnTo>
                    <a:pt x="121" y="4597"/>
                  </a:lnTo>
                  <a:lnTo>
                    <a:pt x="880" y="3798"/>
                  </a:lnTo>
                  <a:lnTo>
                    <a:pt x="960" y="3918"/>
                  </a:lnTo>
                  <a:lnTo>
                    <a:pt x="1060" y="4058"/>
                  </a:lnTo>
                  <a:lnTo>
                    <a:pt x="1240" y="4258"/>
                  </a:lnTo>
                  <a:lnTo>
                    <a:pt x="1460" y="4517"/>
                  </a:lnTo>
                  <a:lnTo>
                    <a:pt x="1780" y="4797"/>
                  </a:lnTo>
                  <a:lnTo>
                    <a:pt x="2159" y="5137"/>
                  </a:lnTo>
                  <a:lnTo>
                    <a:pt x="2659" y="5497"/>
                  </a:lnTo>
                  <a:lnTo>
                    <a:pt x="2759" y="5557"/>
                  </a:lnTo>
                  <a:lnTo>
                    <a:pt x="2859" y="5617"/>
                  </a:lnTo>
                  <a:lnTo>
                    <a:pt x="2999" y="5657"/>
                  </a:lnTo>
                  <a:lnTo>
                    <a:pt x="3139" y="5677"/>
                  </a:lnTo>
                  <a:lnTo>
                    <a:pt x="3459" y="5717"/>
                  </a:lnTo>
                  <a:lnTo>
                    <a:pt x="3838" y="5717"/>
                  </a:lnTo>
                  <a:lnTo>
                    <a:pt x="4238" y="5677"/>
                  </a:lnTo>
                  <a:lnTo>
                    <a:pt x="4678" y="5617"/>
                  </a:lnTo>
                  <a:lnTo>
                    <a:pt x="5137" y="5517"/>
                  </a:lnTo>
                  <a:lnTo>
                    <a:pt x="5617" y="5417"/>
                  </a:lnTo>
                  <a:lnTo>
                    <a:pt x="6117" y="5277"/>
                  </a:lnTo>
                  <a:lnTo>
                    <a:pt x="6636" y="5137"/>
                  </a:lnTo>
                  <a:lnTo>
                    <a:pt x="7636" y="4817"/>
                  </a:lnTo>
                  <a:lnTo>
                    <a:pt x="8595" y="4477"/>
                  </a:lnTo>
                  <a:lnTo>
                    <a:pt x="9474" y="4158"/>
                  </a:lnTo>
                  <a:lnTo>
                    <a:pt x="9734" y="4078"/>
                  </a:lnTo>
                  <a:lnTo>
                    <a:pt x="9994" y="3998"/>
                  </a:lnTo>
                  <a:lnTo>
                    <a:pt x="10254" y="3958"/>
                  </a:lnTo>
                  <a:lnTo>
                    <a:pt x="10513" y="3918"/>
                  </a:lnTo>
                  <a:lnTo>
                    <a:pt x="10773" y="3898"/>
                  </a:lnTo>
                  <a:lnTo>
                    <a:pt x="11053" y="3898"/>
                  </a:lnTo>
                  <a:lnTo>
                    <a:pt x="11313" y="3918"/>
                  </a:lnTo>
                  <a:lnTo>
                    <a:pt x="11573" y="3958"/>
                  </a:lnTo>
                  <a:lnTo>
                    <a:pt x="11832" y="3998"/>
                  </a:lnTo>
                  <a:lnTo>
                    <a:pt x="12072" y="4078"/>
                  </a:lnTo>
                  <a:lnTo>
                    <a:pt x="12332" y="4158"/>
                  </a:lnTo>
                  <a:lnTo>
                    <a:pt x="12572" y="4258"/>
                  </a:lnTo>
                  <a:lnTo>
                    <a:pt x="12812" y="4378"/>
                  </a:lnTo>
                  <a:lnTo>
                    <a:pt x="13052" y="4517"/>
                  </a:lnTo>
                  <a:lnTo>
                    <a:pt x="13271" y="4657"/>
                  </a:lnTo>
                  <a:lnTo>
                    <a:pt x="13491" y="4837"/>
                  </a:lnTo>
                  <a:lnTo>
                    <a:pt x="13651" y="4977"/>
                  </a:lnTo>
                  <a:lnTo>
                    <a:pt x="13811" y="5137"/>
                  </a:lnTo>
                  <a:lnTo>
                    <a:pt x="13931" y="5357"/>
                  </a:lnTo>
                  <a:lnTo>
                    <a:pt x="14031" y="5577"/>
                  </a:lnTo>
                  <a:lnTo>
                    <a:pt x="14111" y="5816"/>
                  </a:lnTo>
                  <a:lnTo>
                    <a:pt x="14171" y="6056"/>
                  </a:lnTo>
                  <a:lnTo>
                    <a:pt x="14191" y="6316"/>
                  </a:lnTo>
                  <a:lnTo>
                    <a:pt x="14191" y="6556"/>
                  </a:lnTo>
                  <a:lnTo>
                    <a:pt x="14171" y="6816"/>
                  </a:lnTo>
                  <a:lnTo>
                    <a:pt x="14111" y="7056"/>
                  </a:lnTo>
                  <a:lnTo>
                    <a:pt x="14071" y="7295"/>
                  </a:lnTo>
                  <a:lnTo>
                    <a:pt x="13991" y="7535"/>
                  </a:lnTo>
                  <a:lnTo>
                    <a:pt x="13831" y="8015"/>
                  </a:lnTo>
                  <a:lnTo>
                    <a:pt x="13671" y="8495"/>
                  </a:lnTo>
                  <a:lnTo>
                    <a:pt x="13531" y="8974"/>
                  </a:lnTo>
                  <a:lnTo>
                    <a:pt x="13431" y="9414"/>
                  </a:lnTo>
                  <a:lnTo>
                    <a:pt x="13371" y="9874"/>
                  </a:lnTo>
                  <a:lnTo>
                    <a:pt x="13311" y="10333"/>
                  </a:lnTo>
                  <a:lnTo>
                    <a:pt x="13291" y="10793"/>
                  </a:lnTo>
                  <a:lnTo>
                    <a:pt x="13271" y="11253"/>
                  </a:lnTo>
                  <a:lnTo>
                    <a:pt x="13291" y="11732"/>
                  </a:lnTo>
                  <a:lnTo>
                    <a:pt x="13311" y="12192"/>
                  </a:lnTo>
                  <a:lnTo>
                    <a:pt x="13371" y="12652"/>
                  </a:lnTo>
                  <a:lnTo>
                    <a:pt x="13411" y="13291"/>
                  </a:lnTo>
                  <a:lnTo>
                    <a:pt x="13471" y="13951"/>
                  </a:lnTo>
                  <a:lnTo>
                    <a:pt x="13531" y="14590"/>
                  </a:lnTo>
                  <a:lnTo>
                    <a:pt x="13651" y="15250"/>
                  </a:lnTo>
                  <a:lnTo>
                    <a:pt x="13791" y="15869"/>
                  </a:lnTo>
                  <a:lnTo>
                    <a:pt x="13871" y="16189"/>
                  </a:lnTo>
                  <a:lnTo>
                    <a:pt x="13971" y="16489"/>
                  </a:lnTo>
                  <a:lnTo>
                    <a:pt x="14071" y="16789"/>
                  </a:lnTo>
                  <a:lnTo>
                    <a:pt x="14211" y="17088"/>
                  </a:lnTo>
                  <a:lnTo>
                    <a:pt x="14351" y="17368"/>
                  </a:lnTo>
                  <a:lnTo>
                    <a:pt x="14491" y="17668"/>
                  </a:lnTo>
                  <a:lnTo>
                    <a:pt x="14670" y="17928"/>
                  </a:lnTo>
                  <a:lnTo>
                    <a:pt x="14890" y="18168"/>
                  </a:lnTo>
                  <a:lnTo>
                    <a:pt x="15010" y="18268"/>
                  </a:lnTo>
                  <a:lnTo>
                    <a:pt x="15130" y="18368"/>
                  </a:lnTo>
                  <a:lnTo>
                    <a:pt x="15250" y="18447"/>
                  </a:lnTo>
                  <a:lnTo>
                    <a:pt x="15390" y="18527"/>
                  </a:lnTo>
                  <a:lnTo>
                    <a:pt x="15530" y="18567"/>
                  </a:lnTo>
                  <a:lnTo>
                    <a:pt x="15650" y="18607"/>
                  </a:lnTo>
                  <a:lnTo>
                    <a:pt x="15930" y="18607"/>
                  </a:lnTo>
                  <a:lnTo>
                    <a:pt x="16069" y="18567"/>
                  </a:lnTo>
                  <a:lnTo>
                    <a:pt x="16209" y="18507"/>
                  </a:lnTo>
                  <a:lnTo>
                    <a:pt x="16349" y="18407"/>
                  </a:lnTo>
                  <a:lnTo>
                    <a:pt x="16489" y="18288"/>
                  </a:lnTo>
                  <a:lnTo>
                    <a:pt x="16569" y="18148"/>
                  </a:lnTo>
                  <a:lnTo>
                    <a:pt x="16669" y="18008"/>
                  </a:lnTo>
                  <a:lnTo>
                    <a:pt x="16729" y="17868"/>
                  </a:lnTo>
                  <a:lnTo>
                    <a:pt x="16789" y="17728"/>
                  </a:lnTo>
                  <a:lnTo>
                    <a:pt x="16829" y="17568"/>
                  </a:lnTo>
                  <a:lnTo>
                    <a:pt x="16849" y="17408"/>
                  </a:lnTo>
                  <a:lnTo>
                    <a:pt x="16849" y="17248"/>
                  </a:lnTo>
                  <a:lnTo>
                    <a:pt x="16849" y="17088"/>
                  </a:lnTo>
                  <a:lnTo>
                    <a:pt x="16849" y="16889"/>
                  </a:lnTo>
                  <a:lnTo>
                    <a:pt x="16869" y="16689"/>
                  </a:lnTo>
                  <a:lnTo>
                    <a:pt x="16909" y="16489"/>
                  </a:lnTo>
                  <a:lnTo>
                    <a:pt x="16969" y="16309"/>
                  </a:lnTo>
                  <a:lnTo>
                    <a:pt x="17049" y="16149"/>
                  </a:lnTo>
                  <a:lnTo>
                    <a:pt x="17149" y="15989"/>
                  </a:lnTo>
                  <a:lnTo>
                    <a:pt x="17369" y="15669"/>
                  </a:lnTo>
                  <a:lnTo>
                    <a:pt x="17608" y="15390"/>
                  </a:lnTo>
                  <a:lnTo>
                    <a:pt x="17868" y="15090"/>
                  </a:lnTo>
                  <a:lnTo>
                    <a:pt x="18108" y="14810"/>
                  </a:lnTo>
                  <a:lnTo>
                    <a:pt x="18308" y="14490"/>
                  </a:lnTo>
                  <a:lnTo>
                    <a:pt x="18448" y="14210"/>
                  </a:lnTo>
                  <a:lnTo>
                    <a:pt x="18548" y="13931"/>
                  </a:lnTo>
                  <a:lnTo>
                    <a:pt x="18648" y="13631"/>
                  </a:lnTo>
                  <a:lnTo>
                    <a:pt x="18708" y="13331"/>
                  </a:lnTo>
                  <a:lnTo>
                    <a:pt x="18768" y="13031"/>
                  </a:lnTo>
                  <a:lnTo>
                    <a:pt x="18807" y="12712"/>
                  </a:lnTo>
                  <a:lnTo>
                    <a:pt x="18807" y="12412"/>
                  </a:lnTo>
                  <a:lnTo>
                    <a:pt x="18787" y="12092"/>
                  </a:lnTo>
                  <a:lnTo>
                    <a:pt x="18807" y="11592"/>
                  </a:lnTo>
                  <a:lnTo>
                    <a:pt x="18787" y="11093"/>
                  </a:lnTo>
                  <a:lnTo>
                    <a:pt x="18768" y="10593"/>
                  </a:lnTo>
                  <a:lnTo>
                    <a:pt x="18708" y="10093"/>
                  </a:lnTo>
                  <a:lnTo>
                    <a:pt x="18648" y="9594"/>
                  </a:lnTo>
                  <a:lnTo>
                    <a:pt x="18568" y="9094"/>
                  </a:lnTo>
                  <a:lnTo>
                    <a:pt x="18488" y="8614"/>
                  </a:lnTo>
                  <a:lnTo>
                    <a:pt x="18368" y="8115"/>
                  </a:lnTo>
                  <a:lnTo>
                    <a:pt x="18248" y="7635"/>
                  </a:lnTo>
                  <a:lnTo>
                    <a:pt x="18108" y="7156"/>
                  </a:lnTo>
                  <a:lnTo>
                    <a:pt x="17948" y="6676"/>
                  </a:lnTo>
                  <a:lnTo>
                    <a:pt x="17768" y="6216"/>
                  </a:lnTo>
                  <a:lnTo>
                    <a:pt x="17568" y="5757"/>
                  </a:lnTo>
                  <a:lnTo>
                    <a:pt x="17369" y="5297"/>
                  </a:lnTo>
                  <a:lnTo>
                    <a:pt x="17149" y="4837"/>
                  </a:lnTo>
                  <a:lnTo>
                    <a:pt x="16909" y="4398"/>
                  </a:lnTo>
                  <a:lnTo>
                    <a:pt x="16649" y="3978"/>
                  </a:lnTo>
                  <a:lnTo>
                    <a:pt x="16369" y="3578"/>
                  </a:lnTo>
                  <a:lnTo>
                    <a:pt x="16069" y="3218"/>
                  </a:lnTo>
                  <a:lnTo>
                    <a:pt x="15750" y="2859"/>
                  </a:lnTo>
                  <a:lnTo>
                    <a:pt x="15430" y="2539"/>
                  </a:lnTo>
                  <a:lnTo>
                    <a:pt x="15070" y="2219"/>
                  </a:lnTo>
                  <a:lnTo>
                    <a:pt x="14710" y="1939"/>
                  </a:lnTo>
                  <a:lnTo>
                    <a:pt x="14331" y="1679"/>
                  </a:lnTo>
                  <a:lnTo>
                    <a:pt x="13931" y="1440"/>
                  </a:lnTo>
                  <a:lnTo>
                    <a:pt x="13531" y="1200"/>
                  </a:lnTo>
                  <a:lnTo>
                    <a:pt x="13092" y="1000"/>
                  </a:lnTo>
                  <a:lnTo>
                    <a:pt x="12672" y="800"/>
                  </a:lnTo>
                  <a:lnTo>
                    <a:pt x="12212" y="620"/>
                  </a:lnTo>
                  <a:lnTo>
                    <a:pt x="11753" y="460"/>
                  </a:lnTo>
                  <a:lnTo>
                    <a:pt x="11293" y="320"/>
                  </a:lnTo>
                  <a:lnTo>
                    <a:pt x="10813" y="181"/>
                  </a:lnTo>
                  <a:lnTo>
                    <a:pt x="10394" y="101"/>
                  </a:lnTo>
                  <a:lnTo>
                    <a:pt x="9934" y="41"/>
                  </a:lnTo>
                  <a:lnTo>
                    <a:pt x="9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2"/>
            <p:cNvSpPr/>
            <p:nvPr/>
          </p:nvSpPr>
          <p:spPr>
            <a:xfrm>
              <a:off x="2211682" y="1500970"/>
              <a:ext cx="625210" cy="297400"/>
            </a:xfrm>
            <a:custGeom>
              <a:avLst/>
              <a:gdLst/>
              <a:ahLst/>
              <a:cxnLst/>
              <a:rect l="l" t="t" r="r" b="b"/>
              <a:pathLst>
                <a:path w="14371" h="6836" extrusionOk="0">
                  <a:moveTo>
                    <a:pt x="5956" y="0"/>
                  </a:moveTo>
                  <a:lnTo>
                    <a:pt x="5557" y="20"/>
                  </a:lnTo>
                  <a:lnTo>
                    <a:pt x="5137" y="60"/>
                  </a:lnTo>
                  <a:lnTo>
                    <a:pt x="4717" y="140"/>
                  </a:lnTo>
                  <a:lnTo>
                    <a:pt x="4318" y="220"/>
                  </a:lnTo>
                  <a:lnTo>
                    <a:pt x="3918" y="320"/>
                  </a:lnTo>
                  <a:lnTo>
                    <a:pt x="3518" y="440"/>
                  </a:lnTo>
                  <a:lnTo>
                    <a:pt x="3118" y="580"/>
                  </a:lnTo>
                  <a:lnTo>
                    <a:pt x="2739" y="760"/>
                  </a:lnTo>
                  <a:lnTo>
                    <a:pt x="2359" y="940"/>
                  </a:lnTo>
                  <a:lnTo>
                    <a:pt x="1959" y="1159"/>
                  </a:lnTo>
                  <a:lnTo>
                    <a:pt x="1600" y="1399"/>
                  </a:lnTo>
                  <a:lnTo>
                    <a:pt x="1260" y="1699"/>
                  </a:lnTo>
                  <a:lnTo>
                    <a:pt x="940" y="2019"/>
                  </a:lnTo>
                  <a:lnTo>
                    <a:pt x="680" y="2359"/>
                  </a:lnTo>
                  <a:lnTo>
                    <a:pt x="440" y="2738"/>
                  </a:lnTo>
                  <a:lnTo>
                    <a:pt x="241" y="3138"/>
                  </a:lnTo>
                  <a:lnTo>
                    <a:pt x="81" y="3558"/>
                  </a:lnTo>
                  <a:lnTo>
                    <a:pt x="41" y="3758"/>
                  </a:lnTo>
                  <a:lnTo>
                    <a:pt x="21" y="3997"/>
                  </a:lnTo>
                  <a:lnTo>
                    <a:pt x="1" y="4217"/>
                  </a:lnTo>
                  <a:lnTo>
                    <a:pt x="21" y="4437"/>
                  </a:lnTo>
                  <a:lnTo>
                    <a:pt x="41" y="4657"/>
                  </a:lnTo>
                  <a:lnTo>
                    <a:pt x="81" y="4877"/>
                  </a:lnTo>
                  <a:lnTo>
                    <a:pt x="141" y="5097"/>
                  </a:lnTo>
                  <a:lnTo>
                    <a:pt x="221" y="5296"/>
                  </a:lnTo>
                  <a:lnTo>
                    <a:pt x="321" y="5496"/>
                  </a:lnTo>
                  <a:lnTo>
                    <a:pt x="440" y="5696"/>
                  </a:lnTo>
                  <a:lnTo>
                    <a:pt x="560" y="5876"/>
                  </a:lnTo>
                  <a:lnTo>
                    <a:pt x="700" y="6036"/>
                  </a:lnTo>
                  <a:lnTo>
                    <a:pt x="860" y="6176"/>
                  </a:lnTo>
                  <a:lnTo>
                    <a:pt x="1040" y="6316"/>
                  </a:lnTo>
                  <a:lnTo>
                    <a:pt x="1220" y="6416"/>
                  </a:lnTo>
                  <a:lnTo>
                    <a:pt x="1420" y="6516"/>
                  </a:lnTo>
                  <a:lnTo>
                    <a:pt x="1500" y="6556"/>
                  </a:lnTo>
                  <a:lnTo>
                    <a:pt x="1799" y="6655"/>
                  </a:lnTo>
                  <a:lnTo>
                    <a:pt x="2099" y="6715"/>
                  </a:lnTo>
                  <a:lnTo>
                    <a:pt x="2379" y="6775"/>
                  </a:lnTo>
                  <a:lnTo>
                    <a:pt x="2639" y="6815"/>
                  </a:lnTo>
                  <a:lnTo>
                    <a:pt x="2919" y="6835"/>
                  </a:lnTo>
                  <a:lnTo>
                    <a:pt x="3438" y="6835"/>
                  </a:lnTo>
                  <a:lnTo>
                    <a:pt x="3678" y="6815"/>
                  </a:lnTo>
                  <a:lnTo>
                    <a:pt x="3938" y="6775"/>
                  </a:lnTo>
                  <a:lnTo>
                    <a:pt x="4198" y="6735"/>
                  </a:lnTo>
                  <a:lnTo>
                    <a:pt x="4717" y="6595"/>
                  </a:lnTo>
                  <a:lnTo>
                    <a:pt x="5257" y="6436"/>
                  </a:lnTo>
                  <a:lnTo>
                    <a:pt x="5857" y="6216"/>
                  </a:lnTo>
                  <a:lnTo>
                    <a:pt x="6356" y="6016"/>
                  </a:lnTo>
                  <a:lnTo>
                    <a:pt x="6856" y="5776"/>
                  </a:lnTo>
                  <a:lnTo>
                    <a:pt x="7335" y="5536"/>
                  </a:lnTo>
                  <a:lnTo>
                    <a:pt x="7815" y="5276"/>
                  </a:lnTo>
                  <a:lnTo>
                    <a:pt x="8295" y="5017"/>
                  </a:lnTo>
                  <a:lnTo>
                    <a:pt x="8794" y="4757"/>
                  </a:lnTo>
                  <a:lnTo>
                    <a:pt x="9294" y="4517"/>
                  </a:lnTo>
                  <a:lnTo>
                    <a:pt x="9794" y="4317"/>
                  </a:lnTo>
                  <a:lnTo>
                    <a:pt x="10353" y="4137"/>
                  </a:lnTo>
                  <a:lnTo>
                    <a:pt x="10913" y="3997"/>
                  </a:lnTo>
                  <a:lnTo>
                    <a:pt x="11492" y="3897"/>
                  </a:lnTo>
                  <a:lnTo>
                    <a:pt x="12072" y="3837"/>
                  </a:lnTo>
                  <a:lnTo>
                    <a:pt x="12652" y="3837"/>
                  </a:lnTo>
                  <a:lnTo>
                    <a:pt x="13231" y="3877"/>
                  </a:lnTo>
                  <a:lnTo>
                    <a:pt x="13811" y="3937"/>
                  </a:lnTo>
                  <a:lnTo>
                    <a:pt x="14370" y="4057"/>
                  </a:lnTo>
                  <a:lnTo>
                    <a:pt x="14091" y="3758"/>
                  </a:lnTo>
                  <a:lnTo>
                    <a:pt x="13791" y="3458"/>
                  </a:lnTo>
                  <a:lnTo>
                    <a:pt x="13491" y="3158"/>
                  </a:lnTo>
                  <a:lnTo>
                    <a:pt x="13191" y="2898"/>
                  </a:lnTo>
                  <a:lnTo>
                    <a:pt x="12871" y="2618"/>
                  </a:lnTo>
                  <a:lnTo>
                    <a:pt x="12532" y="2359"/>
                  </a:lnTo>
                  <a:lnTo>
                    <a:pt x="12192" y="2119"/>
                  </a:lnTo>
                  <a:lnTo>
                    <a:pt x="11852" y="1879"/>
                  </a:lnTo>
                  <a:lnTo>
                    <a:pt x="11512" y="1659"/>
                  </a:lnTo>
                  <a:lnTo>
                    <a:pt x="11153" y="1439"/>
                  </a:lnTo>
                  <a:lnTo>
                    <a:pt x="10773" y="1239"/>
                  </a:lnTo>
                  <a:lnTo>
                    <a:pt x="10413" y="1059"/>
                  </a:lnTo>
                  <a:lnTo>
                    <a:pt x="10034" y="880"/>
                  </a:lnTo>
                  <a:lnTo>
                    <a:pt x="9634" y="720"/>
                  </a:lnTo>
                  <a:lnTo>
                    <a:pt x="9254" y="560"/>
                  </a:lnTo>
                  <a:lnTo>
                    <a:pt x="8854" y="420"/>
                  </a:lnTo>
                  <a:lnTo>
                    <a:pt x="8455" y="300"/>
                  </a:lnTo>
                  <a:lnTo>
                    <a:pt x="8035" y="200"/>
                  </a:lnTo>
                  <a:lnTo>
                    <a:pt x="7635" y="120"/>
                  </a:lnTo>
                  <a:lnTo>
                    <a:pt x="7216" y="60"/>
                  </a:lnTo>
                  <a:lnTo>
                    <a:pt x="6796" y="20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2"/>
            <p:cNvSpPr/>
            <p:nvPr/>
          </p:nvSpPr>
          <p:spPr>
            <a:xfrm>
              <a:off x="2326447" y="2466076"/>
              <a:ext cx="131342" cy="102628"/>
            </a:xfrm>
            <a:custGeom>
              <a:avLst/>
              <a:gdLst/>
              <a:ahLst/>
              <a:cxnLst/>
              <a:rect l="l" t="t" r="r" b="b"/>
              <a:pathLst>
                <a:path w="3019" h="2359" extrusionOk="0">
                  <a:moveTo>
                    <a:pt x="2459" y="0"/>
                  </a:moveTo>
                  <a:lnTo>
                    <a:pt x="1240" y="380"/>
                  </a:lnTo>
                  <a:lnTo>
                    <a:pt x="1" y="800"/>
                  </a:lnTo>
                  <a:lnTo>
                    <a:pt x="201" y="1319"/>
                  </a:lnTo>
                  <a:lnTo>
                    <a:pt x="301" y="1579"/>
                  </a:lnTo>
                  <a:lnTo>
                    <a:pt x="421" y="1779"/>
                  </a:lnTo>
                  <a:lnTo>
                    <a:pt x="540" y="1939"/>
                  </a:lnTo>
                  <a:lnTo>
                    <a:pt x="660" y="2059"/>
                  </a:lnTo>
                  <a:lnTo>
                    <a:pt x="760" y="2139"/>
                  </a:lnTo>
                  <a:lnTo>
                    <a:pt x="860" y="2199"/>
                  </a:lnTo>
                  <a:lnTo>
                    <a:pt x="1040" y="2279"/>
                  </a:lnTo>
                  <a:lnTo>
                    <a:pt x="1300" y="2339"/>
                  </a:lnTo>
                  <a:lnTo>
                    <a:pt x="1560" y="2359"/>
                  </a:lnTo>
                  <a:lnTo>
                    <a:pt x="1800" y="2339"/>
                  </a:lnTo>
                  <a:lnTo>
                    <a:pt x="2039" y="2299"/>
                  </a:lnTo>
                  <a:lnTo>
                    <a:pt x="2259" y="2219"/>
                  </a:lnTo>
                  <a:lnTo>
                    <a:pt x="2459" y="2099"/>
                  </a:lnTo>
                  <a:lnTo>
                    <a:pt x="2659" y="1959"/>
                  </a:lnTo>
                  <a:lnTo>
                    <a:pt x="2799" y="1779"/>
                  </a:lnTo>
                  <a:lnTo>
                    <a:pt x="2919" y="1579"/>
                  </a:lnTo>
                  <a:lnTo>
                    <a:pt x="2999" y="1359"/>
                  </a:lnTo>
                  <a:lnTo>
                    <a:pt x="3019" y="1199"/>
                  </a:lnTo>
                  <a:lnTo>
                    <a:pt x="3019" y="1060"/>
                  </a:lnTo>
                  <a:lnTo>
                    <a:pt x="2999" y="900"/>
                  </a:lnTo>
                  <a:lnTo>
                    <a:pt x="2979" y="740"/>
                  </a:lnTo>
                  <a:lnTo>
                    <a:pt x="2939" y="600"/>
                  </a:lnTo>
                  <a:lnTo>
                    <a:pt x="2899" y="460"/>
                  </a:lnTo>
                  <a:lnTo>
                    <a:pt x="2839" y="320"/>
                  </a:lnTo>
                  <a:lnTo>
                    <a:pt x="2779" y="180"/>
                  </a:lnTo>
                  <a:lnTo>
                    <a:pt x="2739" y="120"/>
                  </a:lnTo>
                  <a:lnTo>
                    <a:pt x="2719" y="80"/>
                  </a:lnTo>
                  <a:lnTo>
                    <a:pt x="2659" y="40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2"/>
            <p:cNvSpPr/>
            <p:nvPr/>
          </p:nvSpPr>
          <p:spPr>
            <a:xfrm>
              <a:off x="2330797" y="2460856"/>
              <a:ext cx="133082" cy="111329"/>
            </a:xfrm>
            <a:custGeom>
              <a:avLst/>
              <a:gdLst/>
              <a:ahLst/>
              <a:cxnLst/>
              <a:rect l="l" t="t" r="r" b="b"/>
              <a:pathLst>
                <a:path w="3059" h="2559" extrusionOk="0">
                  <a:moveTo>
                    <a:pt x="2299" y="0"/>
                  </a:moveTo>
                  <a:lnTo>
                    <a:pt x="2119" y="20"/>
                  </a:lnTo>
                  <a:lnTo>
                    <a:pt x="1939" y="80"/>
                  </a:lnTo>
                  <a:lnTo>
                    <a:pt x="1380" y="280"/>
                  </a:lnTo>
                  <a:lnTo>
                    <a:pt x="920" y="480"/>
                  </a:lnTo>
                  <a:lnTo>
                    <a:pt x="680" y="560"/>
                  </a:lnTo>
                  <a:lnTo>
                    <a:pt x="440" y="660"/>
                  </a:lnTo>
                  <a:lnTo>
                    <a:pt x="221" y="780"/>
                  </a:lnTo>
                  <a:lnTo>
                    <a:pt x="1" y="900"/>
                  </a:lnTo>
                  <a:lnTo>
                    <a:pt x="1" y="900"/>
                  </a:lnTo>
                  <a:lnTo>
                    <a:pt x="241" y="860"/>
                  </a:lnTo>
                  <a:lnTo>
                    <a:pt x="500" y="800"/>
                  </a:lnTo>
                  <a:lnTo>
                    <a:pt x="740" y="740"/>
                  </a:lnTo>
                  <a:lnTo>
                    <a:pt x="980" y="640"/>
                  </a:lnTo>
                  <a:lnTo>
                    <a:pt x="1999" y="300"/>
                  </a:lnTo>
                  <a:lnTo>
                    <a:pt x="2139" y="260"/>
                  </a:lnTo>
                  <a:lnTo>
                    <a:pt x="2279" y="240"/>
                  </a:lnTo>
                  <a:lnTo>
                    <a:pt x="2419" y="260"/>
                  </a:lnTo>
                  <a:lnTo>
                    <a:pt x="2539" y="300"/>
                  </a:lnTo>
                  <a:lnTo>
                    <a:pt x="2659" y="380"/>
                  </a:lnTo>
                  <a:lnTo>
                    <a:pt x="2739" y="500"/>
                  </a:lnTo>
                  <a:lnTo>
                    <a:pt x="2779" y="640"/>
                  </a:lnTo>
                  <a:lnTo>
                    <a:pt x="2799" y="780"/>
                  </a:lnTo>
                  <a:lnTo>
                    <a:pt x="2799" y="920"/>
                  </a:lnTo>
                  <a:lnTo>
                    <a:pt x="2799" y="1080"/>
                  </a:lnTo>
                  <a:lnTo>
                    <a:pt x="2759" y="1240"/>
                  </a:lnTo>
                  <a:lnTo>
                    <a:pt x="2719" y="1379"/>
                  </a:lnTo>
                  <a:lnTo>
                    <a:pt x="2659" y="1519"/>
                  </a:lnTo>
                  <a:lnTo>
                    <a:pt x="2599" y="1659"/>
                  </a:lnTo>
                  <a:lnTo>
                    <a:pt x="2499" y="1779"/>
                  </a:lnTo>
                  <a:lnTo>
                    <a:pt x="2399" y="1899"/>
                  </a:lnTo>
                  <a:lnTo>
                    <a:pt x="2219" y="2079"/>
                  </a:lnTo>
                  <a:lnTo>
                    <a:pt x="1999" y="2199"/>
                  </a:lnTo>
                  <a:lnTo>
                    <a:pt x="1760" y="2299"/>
                  </a:lnTo>
                  <a:lnTo>
                    <a:pt x="1520" y="2339"/>
                  </a:lnTo>
                  <a:lnTo>
                    <a:pt x="1280" y="2339"/>
                  </a:lnTo>
                  <a:lnTo>
                    <a:pt x="1040" y="2319"/>
                  </a:lnTo>
                  <a:lnTo>
                    <a:pt x="800" y="2279"/>
                  </a:lnTo>
                  <a:lnTo>
                    <a:pt x="560" y="2219"/>
                  </a:lnTo>
                  <a:lnTo>
                    <a:pt x="560" y="2219"/>
                  </a:lnTo>
                  <a:lnTo>
                    <a:pt x="620" y="2279"/>
                  </a:lnTo>
                  <a:lnTo>
                    <a:pt x="680" y="2319"/>
                  </a:lnTo>
                  <a:lnTo>
                    <a:pt x="780" y="2399"/>
                  </a:lnTo>
                  <a:lnTo>
                    <a:pt x="920" y="2459"/>
                  </a:lnTo>
                  <a:lnTo>
                    <a:pt x="1080" y="2499"/>
                  </a:lnTo>
                  <a:lnTo>
                    <a:pt x="1300" y="2539"/>
                  </a:lnTo>
                  <a:lnTo>
                    <a:pt x="1520" y="2559"/>
                  </a:lnTo>
                  <a:lnTo>
                    <a:pt x="1680" y="2539"/>
                  </a:lnTo>
                  <a:lnTo>
                    <a:pt x="1819" y="2519"/>
                  </a:lnTo>
                  <a:lnTo>
                    <a:pt x="1959" y="2479"/>
                  </a:lnTo>
                  <a:lnTo>
                    <a:pt x="2099" y="2419"/>
                  </a:lnTo>
                  <a:lnTo>
                    <a:pt x="2219" y="2359"/>
                  </a:lnTo>
                  <a:lnTo>
                    <a:pt x="2359" y="2279"/>
                  </a:lnTo>
                  <a:lnTo>
                    <a:pt x="2459" y="2179"/>
                  </a:lnTo>
                  <a:lnTo>
                    <a:pt x="2579" y="2079"/>
                  </a:lnTo>
                  <a:lnTo>
                    <a:pt x="2699" y="1939"/>
                  </a:lnTo>
                  <a:lnTo>
                    <a:pt x="2799" y="1799"/>
                  </a:lnTo>
                  <a:lnTo>
                    <a:pt x="2879" y="1639"/>
                  </a:lnTo>
                  <a:lnTo>
                    <a:pt x="2959" y="1459"/>
                  </a:lnTo>
                  <a:lnTo>
                    <a:pt x="3019" y="1299"/>
                  </a:lnTo>
                  <a:lnTo>
                    <a:pt x="3039" y="1120"/>
                  </a:lnTo>
                  <a:lnTo>
                    <a:pt x="3059" y="940"/>
                  </a:lnTo>
                  <a:lnTo>
                    <a:pt x="3059" y="760"/>
                  </a:lnTo>
                  <a:lnTo>
                    <a:pt x="3039" y="660"/>
                  </a:lnTo>
                  <a:lnTo>
                    <a:pt x="3019" y="560"/>
                  </a:lnTo>
                  <a:lnTo>
                    <a:pt x="2979" y="460"/>
                  </a:lnTo>
                  <a:lnTo>
                    <a:pt x="2939" y="360"/>
                  </a:lnTo>
                  <a:lnTo>
                    <a:pt x="2879" y="280"/>
                  </a:lnTo>
                  <a:lnTo>
                    <a:pt x="2819" y="200"/>
                  </a:lnTo>
                  <a:lnTo>
                    <a:pt x="2739" y="140"/>
                  </a:lnTo>
                  <a:lnTo>
                    <a:pt x="2659" y="80"/>
                  </a:lnTo>
                  <a:lnTo>
                    <a:pt x="2479" y="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2"/>
            <p:cNvSpPr/>
            <p:nvPr/>
          </p:nvSpPr>
          <p:spPr>
            <a:xfrm>
              <a:off x="2023872" y="2340000"/>
              <a:ext cx="774781" cy="529543"/>
            </a:xfrm>
            <a:custGeom>
              <a:avLst/>
              <a:gdLst/>
              <a:ahLst/>
              <a:cxnLst/>
              <a:rect l="l" t="t" r="r" b="b"/>
              <a:pathLst>
                <a:path w="17809" h="12172" extrusionOk="0">
                  <a:moveTo>
                    <a:pt x="5277" y="0"/>
                  </a:moveTo>
                  <a:lnTo>
                    <a:pt x="4977" y="20"/>
                  </a:lnTo>
                  <a:lnTo>
                    <a:pt x="4717" y="40"/>
                  </a:lnTo>
                  <a:lnTo>
                    <a:pt x="4458" y="100"/>
                  </a:lnTo>
                  <a:lnTo>
                    <a:pt x="4238" y="160"/>
                  </a:lnTo>
                  <a:lnTo>
                    <a:pt x="4038" y="240"/>
                  </a:lnTo>
                  <a:lnTo>
                    <a:pt x="3838" y="340"/>
                  </a:lnTo>
                  <a:lnTo>
                    <a:pt x="3658" y="440"/>
                  </a:lnTo>
                  <a:lnTo>
                    <a:pt x="3478" y="560"/>
                  </a:lnTo>
                  <a:lnTo>
                    <a:pt x="3298" y="700"/>
                  </a:lnTo>
                  <a:lnTo>
                    <a:pt x="2979" y="980"/>
                  </a:lnTo>
                  <a:lnTo>
                    <a:pt x="2259" y="1699"/>
                  </a:lnTo>
                  <a:lnTo>
                    <a:pt x="1979" y="1959"/>
                  </a:lnTo>
                  <a:lnTo>
                    <a:pt x="1700" y="2179"/>
                  </a:lnTo>
                  <a:lnTo>
                    <a:pt x="1440" y="2339"/>
                  </a:lnTo>
                  <a:lnTo>
                    <a:pt x="1180" y="2459"/>
                  </a:lnTo>
                  <a:lnTo>
                    <a:pt x="920" y="2539"/>
                  </a:lnTo>
                  <a:lnTo>
                    <a:pt x="660" y="2559"/>
                  </a:lnTo>
                  <a:lnTo>
                    <a:pt x="381" y="2539"/>
                  </a:lnTo>
                  <a:lnTo>
                    <a:pt x="61" y="2479"/>
                  </a:lnTo>
                  <a:lnTo>
                    <a:pt x="41" y="2479"/>
                  </a:lnTo>
                  <a:lnTo>
                    <a:pt x="21" y="2559"/>
                  </a:lnTo>
                  <a:lnTo>
                    <a:pt x="21" y="2778"/>
                  </a:lnTo>
                  <a:lnTo>
                    <a:pt x="1" y="3258"/>
                  </a:lnTo>
                  <a:lnTo>
                    <a:pt x="41" y="4217"/>
                  </a:lnTo>
                  <a:lnTo>
                    <a:pt x="81" y="4817"/>
                  </a:lnTo>
                  <a:lnTo>
                    <a:pt x="161" y="5456"/>
                  </a:lnTo>
                  <a:lnTo>
                    <a:pt x="261" y="6136"/>
                  </a:lnTo>
                  <a:lnTo>
                    <a:pt x="341" y="6476"/>
                  </a:lnTo>
                  <a:lnTo>
                    <a:pt x="421" y="6836"/>
                  </a:lnTo>
                  <a:lnTo>
                    <a:pt x="520" y="7175"/>
                  </a:lnTo>
                  <a:lnTo>
                    <a:pt x="640" y="7535"/>
                  </a:lnTo>
                  <a:lnTo>
                    <a:pt x="760" y="7895"/>
                  </a:lnTo>
                  <a:lnTo>
                    <a:pt x="900" y="8254"/>
                  </a:lnTo>
                  <a:lnTo>
                    <a:pt x="1080" y="8594"/>
                  </a:lnTo>
                  <a:lnTo>
                    <a:pt x="1260" y="8934"/>
                  </a:lnTo>
                  <a:lnTo>
                    <a:pt x="1460" y="9274"/>
                  </a:lnTo>
                  <a:lnTo>
                    <a:pt x="1680" y="9594"/>
                  </a:lnTo>
                  <a:lnTo>
                    <a:pt x="1939" y="9893"/>
                  </a:lnTo>
                  <a:lnTo>
                    <a:pt x="2219" y="10193"/>
                  </a:lnTo>
                  <a:lnTo>
                    <a:pt x="2519" y="10493"/>
                  </a:lnTo>
                  <a:lnTo>
                    <a:pt x="2839" y="10753"/>
                  </a:lnTo>
                  <a:lnTo>
                    <a:pt x="3199" y="11013"/>
                  </a:lnTo>
                  <a:lnTo>
                    <a:pt x="3578" y="11232"/>
                  </a:lnTo>
                  <a:lnTo>
                    <a:pt x="3978" y="11452"/>
                  </a:lnTo>
                  <a:lnTo>
                    <a:pt x="4438" y="11632"/>
                  </a:lnTo>
                  <a:lnTo>
                    <a:pt x="4897" y="11792"/>
                  </a:lnTo>
                  <a:lnTo>
                    <a:pt x="5417" y="11912"/>
                  </a:lnTo>
                  <a:lnTo>
                    <a:pt x="5957" y="12032"/>
                  </a:lnTo>
                  <a:lnTo>
                    <a:pt x="6536" y="12092"/>
                  </a:lnTo>
                  <a:lnTo>
                    <a:pt x="6956" y="12132"/>
                  </a:lnTo>
                  <a:lnTo>
                    <a:pt x="7376" y="12152"/>
                  </a:lnTo>
                  <a:lnTo>
                    <a:pt x="7775" y="12172"/>
                  </a:lnTo>
                  <a:lnTo>
                    <a:pt x="8175" y="12172"/>
                  </a:lnTo>
                  <a:lnTo>
                    <a:pt x="8555" y="12152"/>
                  </a:lnTo>
                  <a:lnTo>
                    <a:pt x="8914" y="12112"/>
                  </a:lnTo>
                  <a:lnTo>
                    <a:pt x="9274" y="12072"/>
                  </a:lnTo>
                  <a:lnTo>
                    <a:pt x="9634" y="12032"/>
                  </a:lnTo>
                  <a:lnTo>
                    <a:pt x="9974" y="11972"/>
                  </a:lnTo>
                  <a:lnTo>
                    <a:pt x="10313" y="11892"/>
                  </a:lnTo>
                  <a:lnTo>
                    <a:pt x="10953" y="11732"/>
                  </a:lnTo>
                  <a:lnTo>
                    <a:pt x="11553" y="11512"/>
                  </a:lnTo>
                  <a:lnTo>
                    <a:pt x="12132" y="11272"/>
                  </a:lnTo>
                  <a:lnTo>
                    <a:pt x="12672" y="11013"/>
                  </a:lnTo>
                  <a:lnTo>
                    <a:pt x="13171" y="10713"/>
                  </a:lnTo>
                  <a:lnTo>
                    <a:pt x="13651" y="10393"/>
                  </a:lnTo>
                  <a:lnTo>
                    <a:pt x="14091" y="10053"/>
                  </a:lnTo>
                  <a:lnTo>
                    <a:pt x="14510" y="9693"/>
                  </a:lnTo>
                  <a:lnTo>
                    <a:pt x="14890" y="9314"/>
                  </a:lnTo>
                  <a:lnTo>
                    <a:pt x="15250" y="8934"/>
                  </a:lnTo>
                  <a:lnTo>
                    <a:pt x="15570" y="8554"/>
                  </a:lnTo>
                  <a:lnTo>
                    <a:pt x="15889" y="8175"/>
                  </a:lnTo>
                  <a:lnTo>
                    <a:pt x="16149" y="7775"/>
                  </a:lnTo>
                  <a:lnTo>
                    <a:pt x="16409" y="7395"/>
                  </a:lnTo>
                  <a:lnTo>
                    <a:pt x="16629" y="7015"/>
                  </a:lnTo>
                  <a:lnTo>
                    <a:pt x="16849" y="6656"/>
                  </a:lnTo>
                  <a:lnTo>
                    <a:pt x="17029" y="6316"/>
                  </a:lnTo>
                  <a:lnTo>
                    <a:pt x="17328" y="5656"/>
                  </a:lnTo>
                  <a:lnTo>
                    <a:pt x="17548" y="5117"/>
                  </a:lnTo>
                  <a:lnTo>
                    <a:pt x="17688" y="4697"/>
                  </a:lnTo>
                  <a:lnTo>
                    <a:pt x="17808" y="4317"/>
                  </a:lnTo>
                  <a:lnTo>
                    <a:pt x="15550" y="1439"/>
                  </a:lnTo>
                  <a:lnTo>
                    <a:pt x="15090" y="1539"/>
                  </a:lnTo>
                  <a:lnTo>
                    <a:pt x="14630" y="1619"/>
                  </a:lnTo>
                  <a:lnTo>
                    <a:pt x="14171" y="1699"/>
                  </a:lnTo>
                  <a:lnTo>
                    <a:pt x="13711" y="1739"/>
                  </a:lnTo>
                  <a:lnTo>
                    <a:pt x="13251" y="1759"/>
                  </a:lnTo>
                  <a:lnTo>
                    <a:pt x="12792" y="1759"/>
                  </a:lnTo>
                  <a:lnTo>
                    <a:pt x="12332" y="1739"/>
                  </a:lnTo>
                  <a:lnTo>
                    <a:pt x="11872" y="1699"/>
                  </a:lnTo>
                  <a:lnTo>
                    <a:pt x="11413" y="1639"/>
                  </a:lnTo>
                  <a:lnTo>
                    <a:pt x="10953" y="1559"/>
                  </a:lnTo>
                  <a:lnTo>
                    <a:pt x="10513" y="1459"/>
                  </a:lnTo>
                  <a:lnTo>
                    <a:pt x="10054" y="1339"/>
                  </a:lnTo>
                  <a:lnTo>
                    <a:pt x="9614" y="1200"/>
                  </a:lnTo>
                  <a:lnTo>
                    <a:pt x="9174" y="1040"/>
                  </a:lnTo>
                  <a:lnTo>
                    <a:pt x="8755" y="880"/>
                  </a:lnTo>
                  <a:lnTo>
                    <a:pt x="8315" y="680"/>
                  </a:lnTo>
                  <a:lnTo>
                    <a:pt x="7995" y="520"/>
                  </a:lnTo>
                  <a:lnTo>
                    <a:pt x="7675" y="400"/>
                  </a:lnTo>
                  <a:lnTo>
                    <a:pt x="7336" y="280"/>
                  </a:lnTo>
                  <a:lnTo>
                    <a:pt x="6996" y="180"/>
                  </a:lnTo>
                  <a:lnTo>
                    <a:pt x="6656" y="120"/>
                  </a:lnTo>
                  <a:lnTo>
                    <a:pt x="6316" y="60"/>
                  </a:lnTo>
                  <a:lnTo>
                    <a:pt x="5957" y="20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2"/>
            <p:cNvSpPr/>
            <p:nvPr/>
          </p:nvSpPr>
          <p:spPr>
            <a:xfrm>
              <a:off x="2023872" y="2340000"/>
              <a:ext cx="774781" cy="529543"/>
            </a:xfrm>
            <a:custGeom>
              <a:avLst/>
              <a:gdLst/>
              <a:ahLst/>
              <a:cxnLst/>
              <a:rect l="l" t="t" r="r" b="b"/>
              <a:pathLst>
                <a:path w="17809" h="12172" fill="none" extrusionOk="0">
                  <a:moveTo>
                    <a:pt x="1" y="3258"/>
                  </a:moveTo>
                  <a:lnTo>
                    <a:pt x="1" y="3258"/>
                  </a:lnTo>
                  <a:lnTo>
                    <a:pt x="21" y="2778"/>
                  </a:lnTo>
                  <a:lnTo>
                    <a:pt x="21" y="2559"/>
                  </a:lnTo>
                  <a:lnTo>
                    <a:pt x="41" y="2479"/>
                  </a:lnTo>
                  <a:lnTo>
                    <a:pt x="61" y="2479"/>
                  </a:lnTo>
                  <a:lnTo>
                    <a:pt x="61" y="2479"/>
                  </a:lnTo>
                  <a:lnTo>
                    <a:pt x="381" y="2539"/>
                  </a:lnTo>
                  <a:lnTo>
                    <a:pt x="660" y="2559"/>
                  </a:lnTo>
                  <a:lnTo>
                    <a:pt x="920" y="2539"/>
                  </a:lnTo>
                  <a:lnTo>
                    <a:pt x="1180" y="2459"/>
                  </a:lnTo>
                  <a:lnTo>
                    <a:pt x="1440" y="2339"/>
                  </a:lnTo>
                  <a:lnTo>
                    <a:pt x="1700" y="2179"/>
                  </a:lnTo>
                  <a:lnTo>
                    <a:pt x="1979" y="1959"/>
                  </a:lnTo>
                  <a:lnTo>
                    <a:pt x="2259" y="1699"/>
                  </a:lnTo>
                  <a:lnTo>
                    <a:pt x="2259" y="1699"/>
                  </a:lnTo>
                  <a:lnTo>
                    <a:pt x="2979" y="980"/>
                  </a:lnTo>
                  <a:lnTo>
                    <a:pt x="3298" y="700"/>
                  </a:lnTo>
                  <a:lnTo>
                    <a:pt x="3478" y="560"/>
                  </a:lnTo>
                  <a:lnTo>
                    <a:pt x="3658" y="440"/>
                  </a:lnTo>
                  <a:lnTo>
                    <a:pt x="3838" y="340"/>
                  </a:lnTo>
                  <a:lnTo>
                    <a:pt x="4038" y="240"/>
                  </a:lnTo>
                  <a:lnTo>
                    <a:pt x="4238" y="160"/>
                  </a:lnTo>
                  <a:lnTo>
                    <a:pt x="4458" y="100"/>
                  </a:lnTo>
                  <a:lnTo>
                    <a:pt x="4717" y="40"/>
                  </a:lnTo>
                  <a:lnTo>
                    <a:pt x="4977" y="20"/>
                  </a:lnTo>
                  <a:lnTo>
                    <a:pt x="5277" y="0"/>
                  </a:lnTo>
                  <a:lnTo>
                    <a:pt x="5617" y="0"/>
                  </a:lnTo>
                  <a:lnTo>
                    <a:pt x="5617" y="0"/>
                  </a:lnTo>
                  <a:lnTo>
                    <a:pt x="5957" y="20"/>
                  </a:lnTo>
                  <a:lnTo>
                    <a:pt x="6316" y="60"/>
                  </a:lnTo>
                  <a:lnTo>
                    <a:pt x="6656" y="120"/>
                  </a:lnTo>
                  <a:lnTo>
                    <a:pt x="6996" y="180"/>
                  </a:lnTo>
                  <a:lnTo>
                    <a:pt x="7336" y="280"/>
                  </a:lnTo>
                  <a:lnTo>
                    <a:pt x="7675" y="400"/>
                  </a:lnTo>
                  <a:lnTo>
                    <a:pt x="7995" y="520"/>
                  </a:lnTo>
                  <a:lnTo>
                    <a:pt x="8315" y="680"/>
                  </a:lnTo>
                  <a:lnTo>
                    <a:pt x="8315" y="680"/>
                  </a:lnTo>
                  <a:lnTo>
                    <a:pt x="8755" y="880"/>
                  </a:lnTo>
                  <a:lnTo>
                    <a:pt x="9174" y="1040"/>
                  </a:lnTo>
                  <a:lnTo>
                    <a:pt x="9614" y="1200"/>
                  </a:lnTo>
                  <a:lnTo>
                    <a:pt x="10054" y="1339"/>
                  </a:lnTo>
                  <a:lnTo>
                    <a:pt x="10513" y="1459"/>
                  </a:lnTo>
                  <a:lnTo>
                    <a:pt x="10953" y="1559"/>
                  </a:lnTo>
                  <a:lnTo>
                    <a:pt x="11413" y="1639"/>
                  </a:lnTo>
                  <a:lnTo>
                    <a:pt x="11872" y="1699"/>
                  </a:lnTo>
                  <a:lnTo>
                    <a:pt x="12332" y="1739"/>
                  </a:lnTo>
                  <a:lnTo>
                    <a:pt x="12792" y="1759"/>
                  </a:lnTo>
                  <a:lnTo>
                    <a:pt x="13251" y="1759"/>
                  </a:lnTo>
                  <a:lnTo>
                    <a:pt x="13711" y="1739"/>
                  </a:lnTo>
                  <a:lnTo>
                    <a:pt x="14171" y="1699"/>
                  </a:lnTo>
                  <a:lnTo>
                    <a:pt x="14630" y="1619"/>
                  </a:lnTo>
                  <a:lnTo>
                    <a:pt x="15090" y="1539"/>
                  </a:lnTo>
                  <a:lnTo>
                    <a:pt x="15550" y="1439"/>
                  </a:lnTo>
                  <a:lnTo>
                    <a:pt x="17808" y="4317"/>
                  </a:lnTo>
                  <a:lnTo>
                    <a:pt x="17808" y="4317"/>
                  </a:lnTo>
                  <a:lnTo>
                    <a:pt x="17688" y="4697"/>
                  </a:lnTo>
                  <a:lnTo>
                    <a:pt x="17548" y="5117"/>
                  </a:lnTo>
                  <a:lnTo>
                    <a:pt x="17328" y="5656"/>
                  </a:lnTo>
                  <a:lnTo>
                    <a:pt x="17029" y="6316"/>
                  </a:lnTo>
                  <a:lnTo>
                    <a:pt x="16849" y="6656"/>
                  </a:lnTo>
                  <a:lnTo>
                    <a:pt x="16629" y="7015"/>
                  </a:lnTo>
                  <a:lnTo>
                    <a:pt x="16409" y="7395"/>
                  </a:lnTo>
                  <a:lnTo>
                    <a:pt x="16149" y="7775"/>
                  </a:lnTo>
                  <a:lnTo>
                    <a:pt x="15889" y="8175"/>
                  </a:lnTo>
                  <a:lnTo>
                    <a:pt x="15570" y="8554"/>
                  </a:lnTo>
                  <a:lnTo>
                    <a:pt x="15250" y="8934"/>
                  </a:lnTo>
                  <a:lnTo>
                    <a:pt x="14890" y="9314"/>
                  </a:lnTo>
                  <a:lnTo>
                    <a:pt x="14510" y="9693"/>
                  </a:lnTo>
                  <a:lnTo>
                    <a:pt x="14091" y="10053"/>
                  </a:lnTo>
                  <a:lnTo>
                    <a:pt x="13651" y="10393"/>
                  </a:lnTo>
                  <a:lnTo>
                    <a:pt x="13171" y="10713"/>
                  </a:lnTo>
                  <a:lnTo>
                    <a:pt x="12672" y="11013"/>
                  </a:lnTo>
                  <a:lnTo>
                    <a:pt x="12132" y="11272"/>
                  </a:lnTo>
                  <a:lnTo>
                    <a:pt x="11553" y="11512"/>
                  </a:lnTo>
                  <a:lnTo>
                    <a:pt x="10953" y="11732"/>
                  </a:lnTo>
                  <a:lnTo>
                    <a:pt x="10313" y="11892"/>
                  </a:lnTo>
                  <a:lnTo>
                    <a:pt x="9974" y="11972"/>
                  </a:lnTo>
                  <a:lnTo>
                    <a:pt x="9634" y="12032"/>
                  </a:lnTo>
                  <a:lnTo>
                    <a:pt x="9274" y="12072"/>
                  </a:lnTo>
                  <a:lnTo>
                    <a:pt x="8914" y="12112"/>
                  </a:lnTo>
                  <a:lnTo>
                    <a:pt x="8555" y="12152"/>
                  </a:lnTo>
                  <a:lnTo>
                    <a:pt x="8175" y="12172"/>
                  </a:lnTo>
                  <a:lnTo>
                    <a:pt x="7775" y="12172"/>
                  </a:lnTo>
                  <a:lnTo>
                    <a:pt x="7376" y="12152"/>
                  </a:lnTo>
                  <a:lnTo>
                    <a:pt x="6956" y="12132"/>
                  </a:lnTo>
                  <a:lnTo>
                    <a:pt x="6536" y="12092"/>
                  </a:lnTo>
                  <a:lnTo>
                    <a:pt x="6536" y="12092"/>
                  </a:lnTo>
                  <a:lnTo>
                    <a:pt x="5957" y="12032"/>
                  </a:lnTo>
                  <a:lnTo>
                    <a:pt x="5417" y="11912"/>
                  </a:lnTo>
                  <a:lnTo>
                    <a:pt x="4897" y="11792"/>
                  </a:lnTo>
                  <a:lnTo>
                    <a:pt x="4438" y="11632"/>
                  </a:lnTo>
                  <a:lnTo>
                    <a:pt x="3978" y="11452"/>
                  </a:lnTo>
                  <a:lnTo>
                    <a:pt x="3578" y="11232"/>
                  </a:lnTo>
                  <a:lnTo>
                    <a:pt x="3199" y="11013"/>
                  </a:lnTo>
                  <a:lnTo>
                    <a:pt x="2839" y="10753"/>
                  </a:lnTo>
                  <a:lnTo>
                    <a:pt x="2519" y="10493"/>
                  </a:lnTo>
                  <a:lnTo>
                    <a:pt x="2219" y="10193"/>
                  </a:lnTo>
                  <a:lnTo>
                    <a:pt x="1939" y="9893"/>
                  </a:lnTo>
                  <a:lnTo>
                    <a:pt x="1680" y="9594"/>
                  </a:lnTo>
                  <a:lnTo>
                    <a:pt x="1460" y="9274"/>
                  </a:lnTo>
                  <a:lnTo>
                    <a:pt x="1260" y="8934"/>
                  </a:lnTo>
                  <a:lnTo>
                    <a:pt x="1080" y="8594"/>
                  </a:lnTo>
                  <a:lnTo>
                    <a:pt x="900" y="8254"/>
                  </a:lnTo>
                  <a:lnTo>
                    <a:pt x="760" y="7895"/>
                  </a:lnTo>
                  <a:lnTo>
                    <a:pt x="640" y="7535"/>
                  </a:lnTo>
                  <a:lnTo>
                    <a:pt x="520" y="7175"/>
                  </a:lnTo>
                  <a:lnTo>
                    <a:pt x="421" y="6836"/>
                  </a:lnTo>
                  <a:lnTo>
                    <a:pt x="341" y="6476"/>
                  </a:lnTo>
                  <a:lnTo>
                    <a:pt x="261" y="6136"/>
                  </a:lnTo>
                  <a:lnTo>
                    <a:pt x="161" y="5456"/>
                  </a:lnTo>
                  <a:lnTo>
                    <a:pt x="81" y="4817"/>
                  </a:lnTo>
                  <a:lnTo>
                    <a:pt x="41" y="4217"/>
                  </a:lnTo>
                  <a:lnTo>
                    <a:pt x="1" y="32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2"/>
            <p:cNvSpPr/>
            <p:nvPr/>
          </p:nvSpPr>
          <p:spPr>
            <a:xfrm>
              <a:off x="2023002" y="2339130"/>
              <a:ext cx="702606" cy="156531"/>
            </a:xfrm>
            <a:custGeom>
              <a:avLst/>
              <a:gdLst/>
              <a:ahLst/>
              <a:cxnLst/>
              <a:rect l="l" t="t" r="r" b="b"/>
              <a:pathLst>
                <a:path w="16150" h="3598" extrusionOk="0">
                  <a:moveTo>
                    <a:pt x="5277" y="0"/>
                  </a:moveTo>
                  <a:lnTo>
                    <a:pt x="4977" y="20"/>
                  </a:lnTo>
                  <a:lnTo>
                    <a:pt x="4717" y="40"/>
                  </a:lnTo>
                  <a:lnTo>
                    <a:pt x="4458" y="100"/>
                  </a:lnTo>
                  <a:lnTo>
                    <a:pt x="4238" y="160"/>
                  </a:lnTo>
                  <a:lnTo>
                    <a:pt x="4018" y="240"/>
                  </a:lnTo>
                  <a:lnTo>
                    <a:pt x="3838" y="340"/>
                  </a:lnTo>
                  <a:lnTo>
                    <a:pt x="3638" y="440"/>
                  </a:lnTo>
                  <a:lnTo>
                    <a:pt x="3478" y="560"/>
                  </a:lnTo>
                  <a:lnTo>
                    <a:pt x="3298" y="700"/>
                  </a:lnTo>
                  <a:lnTo>
                    <a:pt x="2979" y="980"/>
                  </a:lnTo>
                  <a:lnTo>
                    <a:pt x="2259" y="1699"/>
                  </a:lnTo>
                  <a:lnTo>
                    <a:pt x="2039" y="1899"/>
                  </a:lnTo>
                  <a:lnTo>
                    <a:pt x="1800" y="2079"/>
                  </a:lnTo>
                  <a:lnTo>
                    <a:pt x="1540" y="2239"/>
                  </a:lnTo>
                  <a:lnTo>
                    <a:pt x="1260" y="2359"/>
                  </a:lnTo>
                  <a:lnTo>
                    <a:pt x="980" y="2459"/>
                  </a:lnTo>
                  <a:lnTo>
                    <a:pt x="680" y="2499"/>
                  </a:lnTo>
                  <a:lnTo>
                    <a:pt x="381" y="2519"/>
                  </a:lnTo>
                  <a:lnTo>
                    <a:pt x="81" y="2499"/>
                  </a:lnTo>
                  <a:lnTo>
                    <a:pt x="61" y="2519"/>
                  </a:lnTo>
                  <a:lnTo>
                    <a:pt x="41" y="2559"/>
                  </a:lnTo>
                  <a:lnTo>
                    <a:pt x="21" y="2659"/>
                  </a:lnTo>
                  <a:lnTo>
                    <a:pt x="1" y="2838"/>
                  </a:lnTo>
                  <a:lnTo>
                    <a:pt x="41" y="3198"/>
                  </a:lnTo>
                  <a:lnTo>
                    <a:pt x="101" y="3538"/>
                  </a:lnTo>
                  <a:lnTo>
                    <a:pt x="500" y="3598"/>
                  </a:lnTo>
                  <a:lnTo>
                    <a:pt x="820" y="3598"/>
                  </a:lnTo>
                  <a:lnTo>
                    <a:pt x="980" y="3578"/>
                  </a:lnTo>
                  <a:lnTo>
                    <a:pt x="1120" y="3538"/>
                  </a:lnTo>
                  <a:lnTo>
                    <a:pt x="1260" y="3498"/>
                  </a:lnTo>
                  <a:lnTo>
                    <a:pt x="1380" y="3438"/>
                  </a:lnTo>
                  <a:lnTo>
                    <a:pt x="1660" y="3298"/>
                  </a:lnTo>
                  <a:lnTo>
                    <a:pt x="1919" y="3098"/>
                  </a:lnTo>
                  <a:lnTo>
                    <a:pt x="2199" y="2838"/>
                  </a:lnTo>
                  <a:lnTo>
                    <a:pt x="2519" y="2539"/>
                  </a:lnTo>
                  <a:lnTo>
                    <a:pt x="2839" y="2219"/>
                  </a:lnTo>
                  <a:lnTo>
                    <a:pt x="3139" y="1959"/>
                  </a:lnTo>
                  <a:lnTo>
                    <a:pt x="3398" y="1739"/>
                  </a:lnTo>
                  <a:lnTo>
                    <a:pt x="3678" y="1559"/>
                  </a:lnTo>
                  <a:lnTo>
                    <a:pt x="3978" y="1419"/>
                  </a:lnTo>
                  <a:lnTo>
                    <a:pt x="4298" y="1299"/>
                  </a:lnTo>
                  <a:lnTo>
                    <a:pt x="4658" y="1220"/>
                  </a:lnTo>
                  <a:lnTo>
                    <a:pt x="5097" y="1160"/>
                  </a:lnTo>
                  <a:lnTo>
                    <a:pt x="5317" y="1140"/>
                  </a:lnTo>
                  <a:lnTo>
                    <a:pt x="5537" y="1140"/>
                  </a:lnTo>
                  <a:lnTo>
                    <a:pt x="5797" y="1180"/>
                  </a:lnTo>
                  <a:lnTo>
                    <a:pt x="6076" y="1220"/>
                  </a:lnTo>
                  <a:lnTo>
                    <a:pt x="6636" y="1319"/>
                  </a:lnTo>
                  <a:lnTo>
                    <a:pt x="7236" y="1479"/>
                  </a:lnTo>
                  <a:lnTo>
                    <a:pt x="7815" y="1659"/>
                  </a:lnTo>
                  <a:lnTo>
                    <a:pt x="8375" y="1839"/>
                  </a:lnTo>
                  <a:lnTo>
                    <a:pt x="8874" y="2039"/>
                  </a:lnTo>
                  <a:lnTo>
                    <a:pt x="9294" y="2199"/>
                  </a:lnTo>
                  <a:lnTo>
                    <a:pt x="9694" y="2359"/>
                  </a:lnTo>
                  <a:lnTo>
                    <a:pt x="10114" y="2479"/>
                  </a:lnTo>
                  <a:lnTo>
                    <a:pt x="10513" y="2579"/>
                  </a:lnTo>
                  <a:lnTo>
                    <a:pt x="10953" y="2659"/>
                  </a:lnTo>
                  <a:lnTo>
                    <a:pt x="11373" y="2698"/>
                  </a:lnTo>
                  <a:lnTo>
                    <a:pt x="11812" y="2738"/>
                  </a:lnTo>
                  <a:lnTo>
                    <a:pt x="12252" y="2758"/>
                  </a:lnTo>
                  <a:lnTo>
                    <a:pt x="12692" y="2738"/>
                  </a:lnTo>
                  <a:lnTo>
                    <a:pt x="13131" y="2718"/>
                  </a:lnTo>
                  <a:lnTo>
                    <a:pt x="13571" y="2678"/>
                  </a:lnTo>
                  <a:lnTo>
                    <a:pt x="14011" y="2639"/>
                  </a:lnTo>
                  <a:lnTo>
                    <a:pt x="14450" y="2559"/>
                  </a:lnTo>
                  <a:lnTo>
                    <a:pt x="15310" y="2399"/>
                  </a:lnTo>
                  <a:lnTo>
                    <a:pt x="16149" y="2199"/>
                  </a:lnTo>
                  <a:lnTo>
                    <a:pt x="16049" y="2079"/>
                  </a:lnTo>
                  <a:lnTo>
                    <a:pt x="15550" y="1439"/>
                  </a:lnTo>
                  <a:lnTo>
                    <a:pt x="15090" y="1539"/>
                  </a:lnTo>
                  <a:lnTo>
                    <a:pt x="14630" y="1639"/>
                  </a:lnTo>
                  <a:lnTo>
                    <a:pt x="14171" y="1699"/>
                  </a:lnTo>
                  <a:lnTo>
                    <a:pt x="13711" y="1739"/>
                  </a:lnTo>
                  <a:lnTo>
                    <a:pt x="13251" y="1759"/>
                  </a:lnTo>
                  <a:lnTo>
                    <a:pt x="12772" y="1759"/>
                  </a:lnTo>
                  <a:lnTo>
                    <a:pt x="12312" y="1739"/>
                  </a:lnTo>
                  <a:lnTo>
                    <a:pt x="11852" y="1699"/>
                  </a:lnTo>
                  <a:lnTo>
                    <a:pt x="11413" y="1639"/>
                  </a:lnTo>
                  <a:lnTo>
                    <a:pt x="10953" y="1559"/>
                  </a:lnTo>
                  <a:lnTo>
                    <a:pt x="10493" y="1459"/>
                  </a:lnTo>
                  <a:lnTo>
                    <a:pt x="10054" y="1339"/>
                  </a:lnTo>
                  <a:lnTo>
                    <a:pt x="9614" y="1200"/>
                  </a:lnTo>
                  <a:lnTo>
                    <a:pt x="9174" y="1040"/>
                  </a:lnTo>
                  <a:lnTo>
                    <a:pt x="8735" y="880"/>
                  </a:lnTo>
                  <a:lnTo>
                    <a:pt x="8315" y="680"/>
                  </a:lnTo>
                  <a:lnTo>
                    <a:pt x="7995" y="520"/>
                  </a:lnTo>
                  <a:lnTo>
                    <a:pt x="7675" y="400"/>
                  </a:lnTo>
                  <a:lnTo>
                    <a:pt x="7336" y="280"/>
                  </a:lnTo>
                  <a:lnTo>
                    <a:pt x="6996" y="180"/>
                  </a:lnTo>
                  <a:lnTo>
                    <a:pt x="6656" y="120"/>
                  </a:lnTo>
                  <a:lnTo>
                    <a:pt x="6296" y="60"/>
                  </a:lnTo>
                  <a:lnTo>
                    <a:pt x="5957" y="20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2"/>
            <p:cNvSpPr/>
            <p:nvPr/>
          </p:nvSpPr>
          <p:spPr>
            <a:xfrm>
              <a:off x="2058676" y="2524329"/>
              <a:ext cx="564303" cy="105239"/>
            </a:xfrm>
            <a:custGeom>
              <a:avLst/>
              <a:gdLst/>
              <a:ahLst/>
              <a:cxnLst/>
              <a:rect l="l" t="t" r="r" b="b"/>
              <a:pathLst>
                <a:path w="12971" h="2419" extrusionOk="0">
                  <a:moveTo>
                    <a:pt x="12931" y="0"/>
                  </a:moveTo>
                  <a:lnTo>
                    <a:pt x="12831" y="40"/>
                  </a:lnTo>
                  <a:lnTo>
                    <a:pt x="12491" y="200"/>
                  </a:lnTo>
                  <a:lnTo>
                    <a:pt x="11912" y="440"/>
                  </a:lnTo>
                  <a:lnTo>
                    <a:pt x="11172" y="740"/>
                  </a:lnTo>
                  <a:lnTo>
                    <a:pt x="10613" y="960"/>
                  </a:lnTo>
                  <a:lnTo>
                    <a:pt x="10053" y="1160"/>
                  </a:lnTo>
                  <a:lnTo>
                    <a:pt x="9493" y="1319"/>
                  </a:lnTo>
                  <a:lnTo>
                    <a:pt x="8934" y="1479"/>
                  </a:lnTo>
                  <a:lnTo>
                    <a:pt x="8374" y="1639"/>
                  </a:lnTo>
                  <a:lnTo>
                    <a:pt x="7795" y="1759"/>
                  </a:lnTo>
                  <a:lnTo>
                    <a:pt x="7215" y="1879"/>
                  </a:lnTo>
                  <a:lnTo>
                    <a:pt x="6635" y="1979"/>
                  </a:lnTo>
                  <a:lnTo>
                    <a:pt x="6056" y="2059"/>
                  </a:lnTo>
                  <a:lnTo>
                    <a:pt x="5476" y="2119"/>
                  </a:lnTo>
                  <a:lnTo>
                    <a:pt x="4897" y="2159"/>
                  </a:lnTo>
                  <a:lnTo>
                    <a:pt x="4317" y="2199"/>
                  </a:lnTo>
                  <a:lnTo>
                    <a:pt x="3138" y="2199"/>
                  </a:lnTo>
                  <a:lnTo>
                    <a:pt x="2538" y="2179"/>
                  </a:lnTo>
                  <a:lnTo>
                    <a:pt x="1959" y="2139"/>
                  </a:lnTo>
                  <a:lnTo>
                    <a:pt x="1139" y="2079"/>
                  </a:lnTo>
                  <a:lnTo>
                    <a:pt x="540" y="1999"/>
                  </a:lnTo>
                  <a:lnTo>
                    <a:pt x="140" y="1959"/>
                  </a:lnTo>
                  <a:lnTo>
                    <a:pt x="0" y="1959"/>
                  </a:lnTo>
                  <a:lnTo>
                    <a:pt x="260" y="2039"/>
                  </a:lnTo>
                  <a:lnTo>
                    <a:pt x="500" y="2099"/>
                  </a:lnTo>
                  <a:lnTo>
                    <a:pt x="1219" y="2239"/>
                  </a:lnTo>
                  <a:lnTo>
                    <a:pt x="1939" y="2319"/>
                  </a:lnTo>
                  <a:lnTo>
                    <a:pt x="2538" y="2379"/>
                  </a:lnTo>
                  <a:lnTo>
                    <a:pt x="3118" y="2419"/>
                  </a:lnTo>
                  <a:lnTo>
                    <a:pt x="4317" y="2419"/>
                  </a:lnTo>
                  <a:lnTo>
                    <a:pt x="4917" y="2399"/>
                  </a:lnTo>
                  <a:lnTo>
                    <a:pt x="5496" y="2359"/>
                  </a:lnTo>
                  <a:lnTo>
                    <a:pt x="6096" y="2299"/>
                  </a:lnTo>
                  <a:lnTo>
                    <a:pt x="6675" y="2219"/>
                  </a:lnTo>
                  <a:lnTo>
                    <a:pt x="7255" y="2119"/>
                  </a:lnTo>
                  <a:lnTo>
                    <a:pt x="7835" y="1999"/>
                  </a:lnTo>
                  <a:lnTo>
                    <a:pt x="8414" y="1859"/>
                  </a:lnTo>
                  <a:lnTo>
                    <a:pt x="8994" y="1719"/>
                  </a:lnTo>
                  <a:lnTo>
                    <a:pt x="9553" y="1539"/>
                  </a:lnTo>
                  <a:lnTo>
                    <a:pt x="10133" y="1359"/>
                  </a:lnTo>
                  <a:lnTo>
                    <a:pt x="10693" y="1140"/>
                  </a:lnTo>
                  <a:lnTo>
                    <a:pt x="11232" y="920"/>
                  </a:lnTo>
                  <a:lnTo>
                    <a:pt x="11892" y="620"/>
                  </a:lnTo>
                  <a:lnTo>
                    <a:pt x="12531" y="280"/>
                  </a:lnTo>
                  <a:lnTo>
                    <a:pt x="12751" y="160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2"/>
            <p:cNvSpPr/>
            <p:nvPr/>
          </p:nvSpPr>
          <p:spPr>
            <a:xfrm>
              <a:off x="2171701" y="2653016"/>
              <a:ext cx="344342" cy="63517"/>
            </a:xfrm>
            <a:custGeom>
              <a:avLst/>
              <a:gdLst/>
              <a:ahLst/>
              <a:cxnLst/>
              <a:rect l="l" t="t" r="r" b="b"/>
              <a:pathLst>
                <a:path w="7915" h="1460" extrusionOk="0">
                  <a:moveTo>
                    <a:pt x="7915" y="0"/>
                  </a:moveTo>
                  <a:lnTo>
                    <a:pt x="7455" y="200"/>
                  </a:lnTo>
                  <a:lnTo>
                    <a:pt x="6975" y="400"/>
                  </a:lnTo>
                  <a:lnTo>
                    <a:pt x="6496" y="580"/>
                  </a:lnTo>
                  <a:lnTo>
                    <a:pt x="6016" y="720"/>
                  </a:lnTo>
                  <a:lnTo>
                    <a:pt x="5536" y="860"/>
                  </a:lnTo>
                  <a:lnTo>
                    <a:pt x="5037" y="960"/>
                  </a:lnTo>
                  <a:lnTo>
                    <a:pt x="4537" y="1059"/>
                  </a:lnTo>
                  <a:lnTo>
                    <a:pt x="4037" y="1139"/>
                  </a:lnTo>
                  <a:lnTo>
                    <a:pt x="3538" y="1179"/>
                  </a:lnTo>
                  <a:lnTo>
                    <a:pt x="3038" y="1219"/>
                  </a:lnTo>
                  <a:lnTo>
                    <a:pt x="2519" y="1219"/>
                  </a:lnTo>
                  <a:lnTo>
                    <a:pt x="2019" y="1199"/>
                  </a:lnTo>
                  <a:lnTo>
                    <a:pt x="1519" y="1179"/>
                  </a:lnTo>
                  <a:lnTo>
                    <a:pt x="1020" y="1119"/>
                  </a:lnTo>
                  <a:lnTo>
                    <a:pt x="500" y="1039"/>
                  </a:lnTo>
                  <a:lnTo>
                    <a:pt x="0" y="960"/>
                  </a:lnTo>
                  <a:lnTo>
                    <a:pt x="280" y="1059"/>
                  </a:lnTo>
                  <a:lnTo>
                    <a:pt x="580" y="1159"/>
                  </a:lnTo>
                  <a:lnTo>
                    <a:pt x="860" y="1239"/>
                  </a:lnTo>
                  <a:lnTo>
                    <a:pt x="1160" y="1299"/>
                  </a:lnTo>
                  <a:lnTo>
                    <a:pt x="1519" y="1359"/>
                  </a:lnTo>
                  <a:lnTo>
                    <a:pt x="1879" y="1399"/>
                  </a:lnTo>
                  <a:lnTo>
                    <a:pt x="2259" y="1439"/>
                  </a:lnTo>
                  <a:lnTo>
                    <a:pt x="2619" y="1439"/>
                  </a:lnTo>
                  <a:lnTo>
                    <a:pt x="2978" y="1459"/>
                  </a:lnTo>
                  <a:lnTo>
                    <a:pt x="3338" y="1439"/>
                  </a:lnTo>
                  <a:lnTo>
                    <a:pt x="3718" y="1419"/>
                  </a:lnTo>
                  <a:lnTo>
                    <a:pt x="4077" y="1379"/>
                  </a:lnTo>
                  <a:lnTo>
                    <a:pt x="4437" y="1339"/>
                  </a:lnTo>
                  <a:lnTo>
                    <a:pt x="4797" y="1259"/>
                  </a:lnTo>
                  <a:lnTo>
                    <a:pt x="5157" y="1179"/>
                  </a:lnTo>
                  <a:lnTo>
                    <a:pt x="5496" y="1099"/>
                  </a:lnTo>
                  <a:lnTo>
                    <a:pt x="5856" y="1000"/>
                  </a:lnTo>
                  <a:lnTo>
                    <a:pt x="6196" y="880"/>
                  </a:lnTo>
                  <a:lnTo>
                    <a:pt x="6536" y="740"/>
                  </a:lnTo>
                  <a:lnTo>
                    <a:pt x="6875" y="600"/>
                  </a:lnTo>
                  <a:lnTo>
                    <a:pt x="7155" y="480"/>
                  </a:lnTo>
                  <a:lnTo>
                    <a:pt x="7415" y="340"/>
                  </a:lnTo>
                  <a:lnTo>
                    <a:pt x="7675" y="180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2"/>
            <p:cNvSpPr/>
            <p:nvPr/>
          </p:nvSpPr>
          <p:spPr>
            <a:xfrm>
              <a:off x="2787292" y="2465206"/>
              <a:ext cx="111329" cy="73088"/>
            </a:xfrm>
            <a:custGeom>
              <a:avLst/>
              <a:gdLst/>
              <a:ahLst/>
              <a:cxnLst/>
              <a:rect l="l" t="t" r="r" b="b"/>
              <a:pathLst>
                <a:path w="2559" h="1680" extrusionOk="0">
                  <a:moveTo>
                    <a:pt x="2558" y="0"/>
                  </a:moveTo>
                  <a:lnTo>
                    <a:pt x="2219" y="180"/>
                  </a:lnTo>
                  <a:lnTo>
                    <a:pt x="1899" y="380"/>
                  </a:lnTo>
                  <a:lnTo>
                    <a:pt x="1579" y="600"/>
                  </a:lnTo>
                  <a:lnTo>
                    <a:pt x="1279" y="840"/>
                  </a:lnTo>
                  <a:lnTo>
                    <a:pt x="380" y="1439"/>
                  </a:lnTo>
                  <a:lnTo>
                    <a:pt x="220" y="1519"/>
                  </a:lnTo>
                  <a:lnTo>
                    <a:pt x="100" y="1599"/>
                  </a:lnTo>
                  <a:lnTo>
                    <a:pt x="20" y="1639"/>
                  </a:lnTo>
                  <a:lnTo>
                    <a:pt x="0" y="1659"/>
                  </a:lnTo>
                  <a:lnTo>
                    <a:pt x="0" y="1679"/>
                  </a:lnTo>
                  <a:lnTo>
                    <a:pt x="120" y="1679"/>
                  </a:lnTo>
                  <a:lnTo>
                    <a:pt x="280" y="1659"/>
                  </a:lnTo>
                  <a:lnTo>
                    <a:pt x="460" y="1599"/>
                  </a:lnTo>
                  <a:lnTo>
                    <a:pt x="700" y="1479"/>
                  </a:lnTo>
                  <a:lnTo>
                    <a:pt x="940" y="1339"/>
                  </a:lnTo>
                  <a:lnTo>
                    <a:pt x="1179" y="1199"/>
                  </a:lnTo>
                  <a:lnTo>
                    <a:pt x="1419" y="1040"/>
                  </a:lnTo>
                  <a:lnTo>
                    <a:pt x="1739" y="820"/>
                  </a:lnTo>
                  <a:lnTo>
                    <a:pt x="2039" y="580"/>
                  </a:lnTo>
                  <a:lnTo>
                    <a:pt x="2319" y="300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2"/>
            <p:cNvSpPr/>
            <p:nvPr/>
          </p:nvSpPr>
          <p:spPr>
            <a:xfrm>
              <a:off x="2709027" y="2258255"/>
              <a:ext cx="160881" cy="163535"/>
            </a:xfrm>
            <a:custGeom>
              <a:avLst/>
              <a:gdLst/>
              <a:ahLst/>
              <a:cxnLst/>
              <a:rect l="l" t="t" r="r" b="b"/>
              <a:pathLst>
                <a:path w="3698" h="3759" extrusionOk="0">
                  <a:moveTo>
                    <a:pt x="3678" y="1"/>
                  </a:moveTo>
                  <a:lnTo>
                    <a:pt x="3638" y="21"/>
                  </a:lnTo>
                  <a:lnTo>
                    <a:pt x="3558" y="161"/>
                  </a:lnTo>
                  <a:lnTo>
                    <a:pt x="3398" y="340"/>
                  </a:lnTo>
                  <a:lnTo>
                    <a:pt x="3198" y="600"/>
                  </a:lnTo>
                  <a:lnTo>
                    <a:pt x="2878" y="940"/>
                  </a:lnTo>
                  <a:lnTo>
                    <a:pt x="2559" y="1280"/>
                  </a:lnTo>
                  <a:lnTo>
                    <a:pt x="2239" y="1600"/>
                  </a:lnTo>
                  <a:lnTo>
                    <a:pt x="1899" y="1919"/>
                  </a:lnTo>
                  <a:lnTo>
                    <a:pt x="1140" y="2599"/>
                  </a:lnTo>
                  <a:lnTo>
                    <a:pt x="520" y="3178"/>
                  </a:lnTo>
                  <a:lnTo>
                    <a:pt x="280" y="3398"/>
                  </a:lnTo>
                  <a:lnTo>
                    <a:pt x="120" y="3578"/>
                  </a:lnTo>
                  <a:lnTo>
                    <a:pt x="21" y="3718"/>
                  </a:lnTo>
                  <a:lnTo>
                    <a:pt x="1" y="3758"/>
                  </a:lnTo>
                  <a:lnTo>
                    <a:pt x="60" y="3738"/>
                  </a:lnTo>
                  <a:lnTo>
                    <a:pt x="200" y="3658"/>
                  </a:lnTo>
                  <a:lnTo>
                    <a:pt x="640" y="3318"/>
                  </a:lnTo>
                  <a:lnTo>
                    <a:pt x="1300" y="2759"/>
                  </a:lnTo>
                  <a:lnTo>
                    <a:pt x="2079" y="2099"/>
                  </a:lnTo>
                  <a:lnTo>
                    <a:pt x="2419" y="1779"/>
                  </a:lnTo>
                  <a:lnTo>
                    <a:pt x="2739" y="1440"/>
                  </a:lnTo>
                  <a:lnTo>
                    <a:pt x="3058" y="1080"/>
                  </a:lnTo>
                  <a:lnTo>
                    <a:pt x="3338" y="700"/>
                  </a:lnTo>
                  <a:lnTo>
                    <a:pt x="3458" y="540"/>
                  </a:lnTo>
                  <a:lnTo>
                    <a:pt x="3558" y="360"/>
                  </a:lnTo>
                  <a:lnTo>
                    <a:pt x="3638" y="181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2"/>
            <p:cNvSpPr/>
            <p:nvPr/>
          </p:nvSpPr>
          <p:spPr>
            <a:xfrm>
              <a:off x="2589041" y="2539121"/>
              <a:ext cx="4394" cy="4394"/>
            </a:xfrm>
            <a:custGeom>
              <a:avLst/>
              <a:gdLst/>
              <a:ahLst/>
              <a:cxnLst/>
              <a:rect l="l" t="t" r="r" b="b"/>
              <a:pathLst>
                <a:path w="101" h="101" fill="none" extrusionOk="0">
                  <a:moveTo>
                    <a:pt x="100" y="0"/>
                  </a:moveTo>
                  <a:lnTo>
                    <a:pt x="100" y="0"/>
                  </a:lnTo>
                  <a:lnTo>
                    <a:pt x="1" y="100"/>
                  </a:lnTo>
                  <a:lnTo>
                    <a:pt x="1" y="100"/>
                  </a:lnTo>
                  <a:lnTo>
                    <a:pt x="80" y="40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2"/>
            <p:cNvSpPr/>
            <p:nvPr/>
          </p:nvSpPr>
          <p:spPr>
            <a:xfrm>
              <a:off x="2157779" y="2513018"/>
              <a:ext cx="280868" cy="23536"/>
            </a:xfrm>
            <a:custGeom>
              <a:avLst/>
              <a:gdLst/>
              <a:ahLst/>
              <a:cxnLst/>
              <a:rect l="l" t="t" r="r" b="b"/>
              <a:pathLst>
                <a:path w="6456" h="541" extrusionOk="0">
                  <a:moveTo>
                    <a:pt x="6396" y="1"/>
                  </a:moveTo>
                  <a:lnTo>
                    <a:pt x="6216" y="21"/>
                  </a:lnTo>
                  <a:lnTo>
                    <a:pt x="5517" y="100"/>
                  </a:lnTo>
                  <a:lnTo>
                    <a:pt x="5037" y="160"/>
                  </a:lnTo>
                  <a:lnTo>
                    <a:pt x="4497" y="220"/>
                  </a:lnTo>
                  <a:lnTo>
                    <a:pt x="3898" y="260"/>
                  </a:lnTo>
                  <a:lnTo>
                    <a:pt x="3238" y="280"/>
                  </a:lnTo>
                  <a:lnTo>
                    <a:pt x="2579" y="280"/>
                  </a:lnTo>
                  <a:lnTo>
                    <a:pt x="1959" y="260"/>
                  </a:lnTo>
                  <a:lnTo>
                    <a:pt x="1420" y="220"/>
                  </a:lnTo>
                  <a:lnTo>
                    <a:pt x="940" y="180"/>
                  </a:lnTo>
                  <a:lnTo>
                    <a:pt x="260" y="100"/>
                  </a:lnTo>
                  <a:lnTo>
                    <a:pt x="61" y="80"/>
                  </a:lnTo>
                  <a:lnTo>
                    <a:pt x="21" y="80"/>
                  </a:lnTo>
                  <a:lnTo>
                    <a:pt x="1" y="100"/>
                  </a:lnTo>
                  <a:lnTo>
                    <a:pt x="220" y="180"/>
                  </a:lnTo>
                  <a:lnTo>
                    <a:pt x="460" y="260"/>
                  </a:lnTo>
                  <a:lnTo>
                    <a:pt x="680" y="320"/>
                  </a:lnTo>
                  <a:lnTo>
                    <a:pt x="920" y="340"/>
                  </a:lnTo>
                  <a:lnTo>
                    <a:pt x="1500" y="440"/>
                  </a:lnTo>
                  <a:lnTo>
                    <a:pt x="2079" y="500"/>
                  </a:lnTo>
                  <a:lnTo>
                    <a:pt x="2659" y="520"/>
                  </a:lnTo>
                  <a:lnTo>
                    <a:pt x="3238" y="540"/>
                  </a:lnTo>
                  <a:lnTo>
                    <a:pt x="3818" y="500"/>
                  </a:lnTo>
                  <a:lnTo>
                    <a:pt x="4397" y="460"/>
                  </a:lnTo>
                  <a:lnTo>
                    <a:pt x="4977" y="380"/>
                  </a:lnTo>
                  <a:lnTo>
                    <a:pt x="5537" y="280"/>
                  </a:lnTo>
                  <a:lnTo>
                    <a:pt x="5776" y="240"/>
                  </a:lnTo>
                  <a:lnTo>
                    <a:pt x="6016" y="180"/>
                  </a:lnTo>
                  <a:lnTo>
                    <a:pt x="6236" y="100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2276025" y="1537470"/>
              <a:ext cx="817372" cy="430438"/>
            </a:xfrm>
            <a:custGeom>
              <a:avLst/>
              <a:gdLst/>
              <a:ahLst/>
              <a:cxnLst/>
              <a:rect l="l" t="t" r="r" b="b"/>
              <a:pathLst>
                <a:path w="18788" h="9894" extrusionOk="0">
                  <a:moveTo>
                    <a:pt x="9294" y="1"/>
                  </a:moveTo>
                  <a:lnTo>
                    <a:pt x="9094" y="21"/>
                  </a:lnTo>
                  <a:lnTo>
                    <a:pt x="8914" y="41"/>
                  </a:lnTo>
                  <a:lnTo>
                    <a:pt x="8734" y="101"/>
                  </a:lnTo>
                  <a:lnTo>
                    <a:pt x="8555" y="140"/>
                  </a:lnTo>
                  <a:lnTo>
                    <a:pt x="8235" y="260"/>
                  </a:lnTo>
                  <a:lnTo>
                    <a:pt x="7895" y="380"/>
                  </a:lnTo>
                  <a:lnTo>
                    <a:pt x="7575" y="460"/>
                  </a:lnTo>
                  <a:lnTo>
                    <a:pt x="7235" y="540"/>
                  </a:lnTo>
                  <a:lnTo>
                    <a:pt x="6916" y="560"/>
                  </a:lnTo>
                  <a:lnTo>
                    <a:pt x="6576" y="560"/>
                  </a:lnTo>
                  <a:lnTo>
                    <a:pt x="6256" y="540"/>
                  </a:lnTo>
                  <a:lnTo>
                    <a:pt x="5936" y="500"/>
                  </a:lnTo>
                  <a:lnTo>
                    <a:pt x="5617" y="460"/>
                  </a:lnTo>
                  <a:lnTo>
                    <a:pt x="5297" y="400"/>
                  </a:lnTo>
                  <a:lnTo>
                    <a:pt x="4977" y="340"/>
                  </a:lnTo>
                  <a:lnTo>
                    <a:pt x="4657" y="260"/>
                  </a:lnTo>
                  <a:lnTo>
                    <a:pt x="4358" y="180"/>
                  </a:lnTo>
                  <a:lnTo>
                    <a:pt x="4058" y="121"/>
                  </a:lnTo>
                  <a:lnTo>
                    <a:pt x="3758" y="101"/>
                  </a:lnTo>
                  <a:lnTo>
                    <a:pt x="3458" y="81"/>
                  </a:lnTo>
                  <a:lnTo>
                    <a:pt x="3158" y="81"/>
                  </a:lnTo>
                  <a:lnTo>
                    <a:pt x="2859" y="121"/>
                  </a:lnTo>
                  <a:lnTo>
                    <a:pt x="2539" y="160"/>
                  </a:lnTo>
                  <a:lnTo>
                    <a:pt x="2239" y="220"/>
                  </a:lnTo>
                  <a:lnTo>
                    <a:pt x="1999" y="320"/>
                  </a:lnTo>
                  <a:lnTo>
                    <a:pt x="1759" y="440"/>
                  </a:lnTo>
                  <a:lnTo>
                    <a:pt x="1520" y="580"/>
                  </a:lnTo>
                  <a:lnTo>
                    <a:pt x="1320" y="740"/>
                  </a:lnTo>
                  <a:lnTo>
                    <a:pt x="1120" y="920"/>
                  </a:lnTo>
                  <a:lnTo>
                    <a:pt x="920" y="1120"/>
                  </a:lnTo>
                  <a:lnTo>
                    <a:pt x="760" y="1320"/>
                  </a:lnTo>
                  <a:lnTo>
                    <a:pt x="600" y="1539"/>
                  </a:lnTo>
                  <a:lnTo>
                    <a:pt x="480" y="1739"/>
                  </a:lnTo>
                  <a:lnTo>
                    <a:pt x="380" y="1939"/>
                  </a:lnTo>
                  <a:lnTo>
                    <a:pt x="300" y="2139"/>
                  </a:lnTo>
                  <a:lnTo>
                    <a:pt x="221" y="2339"/>
                  </a:lnTo>
                  <a:lnTo>
                    <a:pt x="161" y="2539"/>
                  </a:lnTo>
                  <a:lnTo>
                    <a:pt x="101" y="2759"/>
                  </a:lnTo>
                  <a:lnTo>
                    <a:pt x="61" y="2978"/>
                  </a:lnTo>
                  <a:lnTo>
                    <a:pt x="21" y="3198"/>
                  </a:lnTo>
                  <a:lnTo>
                    <a:pt x="1" y="3458"/>
                  </a:lnTo>
                  <a:lnTo>
                    <a:pt x="1" y="3718"/>
                  </a:lnTo>
                  <a:lnTo>
                    <a:pt x="1" y="3998"/>
                  </a:lnTo>
                  <a:lnTo>
                    <a:pt x="21" y="4258"/>
                  </a:lnTo>
                  <a:lnTo>
                    <a:pt x="61" y="4517"/>
                  </a:lnTo>
                  <a:lnTo>
                    <a:pt x="101" y="4777"/>
                  </a:lnTo>
                  <a:lnTo>
                    <a:pt x="161" y="5037"/>
                  </a:lnTo>
                  <a:lnTo>
                    <a:pt x="241" y="5297"/>
                  </a:lnTo>
                  <a:lnTo>
                    <a:pt x="280" y="5437"/>
                  </a:lnTo>
                  <a:lnTo>
                    <a:pt x="340" y="5577"/>
                  </a:lnTo>
                  <a:lnTo>
                    <a:pt x="340" y="5497"/>
                  </a:lnTo>
                  <a:lnTo>
                    <a:pt x="280" y="5277"/>
                  </a:lnTo>
                  <a:lnTo>
                    <a:pt x="221" y="4957"/>
                  </a:lnTo>
                  <a:lnTo>
                    <a:pt x="161" y="4477"/>
                  </a:lnTo>
                  <a:lnTo>
                    <a:pt x="121" y="4158"/>
                  </a:lnTo>
                  <a:lnTo>
                    <a:pt x="121" y="3838"/>
                  </a:lnTo>
                  <a:lnTo>
                    <a:pt x="121" y="3518"/>
                  </a:lnTo>
                  <a:lnTo>
                    <a:pt x="161" y="3198"/>
                  </a:lnTo>
                  <a:lnTo>
                    <a:pt x="241" y="2799"/>
                  </a:lnTo>
                  <a:lnTo>
                    <a:pt x="360" y="2399"/>
                  </a:lnTo>
                  <a:lnTo>
                    <a:pt x="520" y="1999"/>
                  </a:lnTo>
                  <a:lnTo>
                    <a:pt x="740" y="1639"/>
                  </a:lnTo>
                  <a:lnTo>
                    <a:pt x="880" y="1440"/>
                  </a:lnTo>
                  <a:lnTo>
                    <a:pt x="1040" y="1240"/>
                  </a:lnTo>
                  <a:lnTo>
                    <a:pt x="1220" y="1060"/>
                  </a:lnTo>
                  <a:lnTo>
                    <a:pt x="1420" y="900"/>
                  </a:lnTo>
                  <a:lnTo>
                    <a:pt x="1620" y="760"/>
                  </a:lnTo>
                  <a:lnTo>
                    <a:pt x="1839" y="620"/>
                  </a:lnTo>
                  <a:lnTo>
                    <a:pt x="2059" y="520"/>
                  </a:lnTo>
                  <a:lnTo>
                    <a:pt x="2299" y="420"/>
                  </a:lnTo>
                  <a:lnTo>
                    <a:pt x="2579" y="360"/>
                  </a:lnTo>
                  <a:lnTo>
                    <a:pt x="2879" y="320"/>
                  </a:lnTo>
                  <a:lnTo>
                    <a:pt x="3158" y="300"/>
                  </a:lnTo>
                  <a:lnTo>
                    <a:pt x="3458" y="300"/>
                  </a:lnTo>
                  <a:lnTo>
                    <a:pt x="3738" y="320"/>
                  </a:lnTo>
                  <a:lnTo>
                    <a:pt x="4038" y="360"/>
                  </a:lnTo>
                  <a:lnTo>
                    <a:pt x="4318" y="400"/>
                  </a:lnTo>
                  <a:lnTo>
                    <a:pt x="4597" y="480"/>
                  </a:lnTo>
                  <a:lnTo>
                    <a:pt x="4937" y="560"/>
                  </a:lnTo>
                  <a:lnTo>
                    <a:pt x="5257" y="640"/>
                  </a:lnTo>
                  <a:lnTo>
                    <a:pt x="5577" y="700"/>
                  </a:lnTo>
                  <a:lnTo>
                    <a:pt x="5916" y="740"/>
                  </a:lnTo>
                  <a:lnTo>
                    <a:pt x="6256" y="780"/>
                  </a:lnTo>
                  <a:lnTo>
                    <a:pt x="6576" y="800"/>
                  </a:lnTo>
                  <a:lnTo>
                    <a:pt x="6916" y="800"/>
                  </a:lnTo>
                  <a:lnTo>
                    <a:pt x="7255" y="780"/>
                  </a:lnTo>
                  <a:lnTo>
                    <a:pt x="7595" y="700"/>
                  </a:lnTo>
                  <a:lnTo>
                    <a:pt x="7935" y="620"/>
                  </a:lnTo>
                  <a:lnTo>
                    <a:pt x="8275" y="500"/>
                  </a:lnTo>
                  <a:lnTo>
                    <a:pt x="8614" y="380"/>
                  </a:lnTo>
                  <a:lnTo>
                    <a:pt x="8954" y="300"/>
                  </a:lnTo>
                  <a:lnTo>
                    <a:pt x="9294" y="240"/>
                  </a:lnTo>
                  <a:lnTo>
                    <a:pt x="9634" y="240"/>
                  </a:lnTo>
                  <a:lnTo>
                    <a:pt x="9974" y="280"/>
                  </a:lnTo>
                  <a:lnTo>
                    <a:pt x="10313" y="380"/>
                  </a:lnTo>
                  <a:lnTo>
                    <a:pt x="10613" y="500"/>
                  </a:lnTo>
                  <a:lnTo>
                    <a:pt x="10913" y="660"/>
                  </a:lnTo>
                  <a:lnTo>
                    <a:pt x="11193" y="840"/>
                  </a:lnTo>
                  <a:lnTo>
                    <a:pt x="11452" y="1060"/>
                  </a:lnTo>
                  <a:lnTo>
                    <a:pt x="11672" y="1320"/>
                  </a:lnTo>
                  <a:lnTo>
                    <a:pt x="11872" y="1599"/>
                  </a:lnTo>
                  <a:lnTo>
                    <a:pt x="12052" y="1899"/>
                  </a:lnTo>
                  <a:lnTo>
                    <a:pt x="12272" y="2499"/>
                  </a:lnTo>
                  <a:lnTo>
                    <a:pt x="12472" y="3118"/>
                  </a:lnTo>
                  <a:lnTo>
                    <a:pt x="12652" y="3758"/>
                  </a:lnTo>
                  <a:lnTo>
                    <a:pt x="12791" y="4397"/>
                  </a:lnTo>
                  <a:lnTo>
                    <a:pt x="12851" y="4697"/>
                  </a:lnTo>
                  <a:lnTo>
                    <a:pt x="12951" y="4997"/>
                  </a:lnTo>
                  <a:lnTo>
                    <a:pt x="13051" y="5277"/>
                  </a:lnTo>
                  <a:lnTo>
                    <a:pt x="13191" y="5557"/>
                  </a:lnTo>
                  <a:lnTo>
                    <a:pt x="13351" y="5816"/>
                  </a:lnTo>
                  <a:lnTo>
                    <a:pt x="13531" y="6056"/>
                  </a:lnTo>
                  <a:lnTo>
                    <a:pt x="13731" y="6296"/>
                  </a:lnTo>
                  <a:lnTo>
                    <a:pt x="13951" y="6516"/>
                  </a:lnTo>
                  <a:lnTo>
                    <a:pt x="14170" y="6676"/>
                  </a:lnTo>
                  <a:lnTo>
                    <a:pt x="14390" y="6816"/>
                  </a:lnTo>
                  <a:lnTo>
                    <a:pt x="14630" y="6936"/>
                  </a:lnTo>
                  <a:lnTo>
                    <a:pt x="14870" y="7056"/>
                  </a:lnTo>
                  <a:lnTo>
                    <a:pt x="15110" y="7175"/>
                  </a:lnTo>
                  <a:lnTo>
                    <a:pt x="15350" y="7275"/>
                  </a:lnTo>
                  <a:lnTo>
                    <a:pt x="15609" y="7355"/>
                  </a:lnTo>
                  <a:lnTo>
                    <a:pt x="15869" y="7435"/>
                  </a:lnTo>
                  <a:lnTo>
                    <a:pt x="16269" y="7555"/>
                  </a:lnTo>
                  <a:lnTo>
                    <a:pt x="16669" y="7695"/>
                  </a:lnTo>
                  <a:lnTo>
                    <a:pt x="17068" y="7875"/>
                  </a:lnTo>
                  <a:lnTo>
                    <a:pt x="17448" y="8055"/>
                  </a:lnTo>
                  <a:lnTo>
                    <a:pt x="17728" y="8215"/>
                  </a:lnTo>
                  <a:lnTo>
                    <a:pt x="17968" y="8415"/>
                  </a:lnTo>
                  <a:lnTo>
                    <a:pt x="18208" y="8634"/>
                  </a:lnTo>
                  <a:lnTo>
                    <a:pt x="18407" y="8874"/>
                  </a:lnTo>
                  <a:lnTo>
                    <a:pt x="18547" y="9114"/>
                  </a:lnTo>
                  <a:lnTo>
                    <a:pt x="18647" y="9354"/>
                  </a:lnTo>
                  <a:lnTo>
                    <a:pt x="18727" y="9614"/>
                  </a:lnTo>
                  <a:lnTo>
                    <a:pt x="18767" y="9800"/>
                  </a:lnTo>
                  <a:lnTo>
                    <a:pt x="18767" y="9594"/>
                  </a:lnTo>
                  <a:lnTo>
                    <a:pt x="18727" y="9394"/>
                  </a:lnTo>
                  <a:lnTo>
                    <a:pt x="18667" y="9194"/>
                  </a:lnTo>
                  <a:lnTo>
                    <a:pt x="18567" y="9014"/>
                  </a:lnTo>
                  <a:lnTo>
                    <a:pt x="18467" y="8834"/>
                  </a:lnTo>
                  <a:lnTo>
                    <a:pt x="18268" y="8554"/>
                  </a:lnTo>
                  <a:lnTo>
                    <a:pt x="18048" y="8315"/>
                  </a:lnTo>
                  <a:lnTo>
                    <a:pt x="17788" y="8115"/>
                  </a:lnTo>
                  <a:lnTo>
                    <a:pt x="17508" y="7935"/>
                  </a:lnTo>
                  <a:lnTo>
                    <a:pt x="17128" y="7735"/>
                  </a:lnTo>
                  <a:lnTo>
                    <a:pt x="16729" y="7555"/>
                  </a:lnTo>
                  <a:lnTo>
                    <a:pt x="16329" y="7395"/>
                  </a:lnTo>
                  <a:lnTo>
                    <a:pt x="15909" y="7255"/>
                  </a:lnTo>
                  <a:lnTo>
                    <a:pt x="15430" y="7096"/>
                  </a:lnTo>
                  <a:lnTo>
                    <a:pt x="14970" y="6896"/>
                  </a:lnTo>
                  <a:lnTo>
                    <a:pt x="14510" y="6656"/>
                  </a:lnTo>
                  <a:lnTo>
                    <a:pt x="14091" y="6356"/>
                  </a:lnTo>
                  <a:lnTo>
                    <a:pt x="13891" y="6156"/>
                  </a:lnTo>
                  <a:lnTo>
                    <a:pt x="13711" y="5916"/>
                  </a:lnTo>
                  <a:lnTo>
                    <a:pt x="13551" y="5677"/>
                  </a:lnTo>
                  <a:lnTo>
                    <a:pt x="13391" y="5437"/>
                  </a:lnTo>
                  <a:lnTo>
                    <a:pt x="13271" y="5177"/>
                  </a:lnTo>
                  <a:lnTo>
                    <a:pt x="13171" y="4897"/>
                  </a:lnTo>
                  <a:lnTo>
                    <a:pt x="13071" y="4617"/>
                  </a:lnTo>
                  <a:lnTo>
                    <a:pt x="13011" y="4337"/>
                  </a:lnTo>
                  <a:lnTo>
                    <a:pt x="12891" y="3698"/>
                  </a:lnTo>
                  <a:lnTo>
                    <a:pt x="12712" y="3038"/>
                  </a:lnTo>
                  <a:lnTo>
                    <a:pt x="12512" y="2419"/>
                  </a:lnTo>
                  <a:lnTo>
                    <a:pt x="12292" y="1779"/>
                  </a:lnTo>
                  <a:lnTo>
                    <a:pt x="12112" y="1460"/>
                  </a:lnTo>
                  <a:lnTo>
                    <a:pt x="11892" y="1160"/>
                  </a:lnTo>
                  <a:lnTo>
                    <a:pt x="11632" y="900"/>
                  </a:lnTo>
                  <a:lnTo>
                    <a:pt x="11373" y="660"/>
                  </a:lnTo>
                  <a:lnTo>
                    <a:pt x="11053" y="440"/>
                  </a:lnTo>
                  <a:lnTo>
                    <a:pt x="10733" y="280"/>
                  </a:lnTo>
                  <a:lnTo>
                    <a:pt x="10393" y="140"/>
                  </a:lnTo>
                  <a:lnTo>
                    <a:pt x="10033" y="41"/>
                  </a:lnTo>
                  <a:lnTo>
                    <a:pt x="9854" y="21"/>
                  </a:lnTo>
                  <a:lnTo>
                    <a:pt x="9654" y="1"/>
                  </a:lnTo>
                  <a:close/>
                  <a:moveTo>
                    <a:pt x="18767" y="9800"/>
                  </a:moveTo>
                  <a:lnTo>
                    <a:pt x="18767" y="9814"/>
                  </a:lnTo>
                  <a:lnTo>
                    <a:pt x="18775" y="9838"/>
                  </a:lnTo>
                  <a:lnTo>
                    <a:pt x="18767" y="9800"/>
                  </a:lnTo>
                  <a:close/>
                  <a:moveTo>
                    <a:pt x="18775" y="9838"/>
                  </a:moveTo>
                  <a:lnTo>
                    <a:pt x="18787" y="9894"/>
                  </a:lnTo>
                  <a:lnTo>
                    <a:pt x="18787" y="9874"/>
                  </a:lnTo>
                  <a:lnTo>
                    <a:pt x="18775" y="98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1860425" y="2008712"/>
              <a:ext cx="170453" cy="93101"/>
            </a:xfrm>
            <a:custGeom>
              <a:avLst/>
              <a:gdLst/>
              <a:ahLst/>
              <a:cxnLst/>
              <a:rect l="l" t="t" r="r" b="b"/>
              <a:pathLst>
                <a:path w="3918" h="2140" extrusionOk="0">
                  <a:moveTo>
                    <a:pt x="1380" y="1"/>
                  </a:moveTo>
                  <a:lnTo>
                    <a:pt x="1160" y="21"/>
                  </a:lnTo>
                  <a:lnTo>
                    <a:pt x="960" y="41"/>
                  </a:lnTo>
                  <a:lnTo>
                    <a:pt x="780" y="101"/>
                  </a:lnTo>
                  <a:lnTo>
                    <a:pt x="580" y="181"/>
                  </a:lnTo>
                  <a:lnTo>
                    <a:pt x="320" y="321"/>
                  </a:lnTo>
                  <a:lnTo>
                    <a:pt x="140" y="441"/>
                  </a:lnTo>
                  <a:lnTo>
                    <a:pt x="21" y="540"/>
                  </a:lnTo>
                  <a:lnTo>
                    <a:pt x="1" y="580"/>
                  </a:lnTo>
                  <a:lnTo>
                    <a:pt x="41" y="580"/>
                  </a:lnTo>
                  <a:lnTo>
                    <a:pt x="180" y="520"/>
                  </a:lnTo>
                  <a:lnTo>
                    <a:pt x="660" y="341"/>
                  </a:lnTo>
                  <a:lnTo>
                    <a:pt x="840" y="281"/>
                  </a:lnTo>
                  <a:lnTo>
                    <a:pt x="1000" y="261"/>
                  </a:lnTo>
                  <a:lnTo>
                    <a:pt x="1180" y="241"/>
                  </a:lnTo>
                  <a:lnTo>
                    <a:pt x="1360" y="241"/>
                  </a:lnTo>
                  <a:lnTo>
                    <a:pt x="1579" y="281"/>
                  </a:lnTo>
                  <a:lnTo>
                    <a:pt x="1759" y="361"/>
                  </a:lnTo>
                  <a:lnTo>
                    <a:pt x="1939" y="461"/>
                  </a:lnTo>
                  <a:lnTo>
                    <a:pt x="2119" y="600"/>
                  </a:lnTo>
                  <a:lnTo>
                    <a:pt x="2419" y="940"/>
                  </a:lnTo>
                  <a:lnTo>
                    <a:pt x="2699" y="1300"/>
                  </a:lnTo>
                  <a:lnTo>
                    <a:pt x="2819" y="1460"/>
                  </a:lnTo>
                  <a:lnTo>
                    <a:pt x="2958" y="1600"/>
                  </a:lnTo>
                  <a:lnTo>
                    <a:pt x="3098" y="1740"/>
                  </a:lnTo>
                  <a:lnTo>
                    <a:pt x="3238" y="1879"/>
                  </a:lnTo>
                  <a:lnTo>
                    <a:pt x="3378" y="1959"/>
                  </a:lnTo>
                  <a:lnTo>
                    <a:pt x="3498" y="2039"/>
                  </a:lnTo>
                  <a:lnTo>
                    <a:pt x="3618" y="2079"/>
                  </a:lnTo>
                  <a:lnTo>
                    <a:pt x="3718" y="2119"/>
                  </a:lnTo>
                  <a:lnTo>
                    <a:pt x="3858" y="2139"/>
                  </a:lnTo>
                  <a:lnTo>
                    <a:pt x="3898" y="2119"/>
                  </a:lnTo>
                  <a:lnTo>
                    <a:pt x="3918" y="2119"/>
                  </a:lnTo>
                  <a:lnTo>
                    <a:pt x="3618" y="1939"/>
                  </a:lnTo>
                  <a:lnTo>
                    <a:pt x="3358" y="1740"/>
                  </a:lnTo>
                  <a:lnTo>
                    <a:pt x="3098" y="1460"/>
                  </a:lnTo>
                  <a:lnTo>
                    <a:pt x="2878" y="1180"/>
                  </a:lnTo>
                  <a:lnTo>
                    <a:pt x="2599" y="780"/>
                  </a:lnTo>
                  <a:lnTo>
                    <a:pt x="2279" y="421"/>
                  </a:lnTo>
                  <a:lnTo>
                    <a:pt x="2079" y="261"/>
                  </a:lnTo>
                  <a:lnTo>
                    <a:pt x="1859" y="141"/>
                  </a:lnTo>
                  <a:lnTo>
                    <a:pt x="1619" y="61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2"/>
            <p:cNvSpPr/>
            <p:nvPr/>
          </p:nvSpPr>
          <p:spPr>
            <a:xfrm>
              <a:off x="2191713" y="1467036"/>
              <a:ext cx="88707" cy="298270"/>
            </a:xfrm>
            <a:custGeom>
              <a:avLst/>
              <a:gdLst/>
              <a:ahLst/>
              <a:cxnLst/>
              <a:rect l="l" t="t" r="r" b="b"/>
              <a:pathLst>
                <a:path w="2039" h="6856" extrusionOk="0">
                  <a:moveTo>
                    <a:pt x="2039" y="1"/>
                  </a:moveTo>
                  <a:lnTo>
                    <a:pt x="1799" y="161"/>
                  </a:lnTo>
                  <a:lnTo>
                    <a:pt x="1559" y="321"/>
                  </a:lnTo>
                  <a:lnTo>
                    <a:pt x="1359" y="520"/>
                  </a:lnTo>
                  <a:lnTo>
                    <a:pt x="1179" y="740"/>
                  </a:lnTo>
                  <a:lnTo>
                    <a:pt x="959" y="1020"/>
                  </a:lnTo>
                  <a:lnTo>
                    <a:pt x="780" y="1320"/>
                  </a:lnTo>
                  <a:lnTo>
                    <a:pt x="600" y="1600"/>
                  </a:lnTo>
                  <a:lnTo>
                    <a:pt x="440" y="1919"/>
                  </a:lnTo>
                  <a:lnTo>
                    <a:pt x="320" y="2219"/>
                  </a:lnTo>
                  <a:lnTo>
                    <a:pt x="200" y="2559"/>
                  </a:lnTo>
                  <a:lnTo>
                    <a:pt x="120" y="2879"/>
                  </a:lnTo>
                  <a:lnTo>
                    <a:pt x="60" y="3218"/>
                  </a:lnTo>
                  <a:lnTo>
                    <a:pt x="20" y="3558"/>
                  </a:lnTo>
                  <a:lnTo>
                    <a:pt x="0" y="3878"/>
                  </a:lnTo>
                  <a:lnTo>
                    <a:pt x="0" y="4218"/>
                  </a:lnTo>
                  <a:lnTo>
                    <a:pt x="20" y="4557"/>
                  </a:lnTo>
                  <a:lnTo>
                    <a:pt x="80" y="4897"/>
                  </a:lnTo>
                  <a:lnTo>
                    <a:pt x="140" y="5237"/>
                  </a:lnTo>
                  <a:lnTo>
                    <a:pt x="240" y="5577"/>
                  </a:lnTo>
                  <a:lnTo>
                    <a:pt x="360" y="5897"/>
                  </a:lnTo>
                  <a:lnTo>
                    <a:pt x="460" y="6176"/>
                  </a:lnTo>
                  <a:lnTo>
                    <a:pt x="600" y="6416"/>
                  </a:lnTo>
                  <a:lnTo>
                    <a:pt x="760" y="6656"/>
                  </a:lnTo>
                  <a:lnTo>
                    <a:pt x="939" y="6856"/>
                  </a:lnTo>
                  <a:lnTo>
                    <a:pt x="939" y="6836"/>
                  </a:lnTo>
                  <a:lnTo>
                    <a:pt x="919" y="6776"/>
                  </a:lnTo>
                  <a:lnTo>
                    <a:pt x="839" y="6576"/>
                  </a:lnTo>
                  <a:lnTo>
                    <a:pt x="700" y="6256"/>
                  </a:lnTo>
                  <a:lnTo>
                    <a:pt x="540" y="5837"/>
                  </a:lnTo>
                  <a:lnTo>
                    <a:pt x="440" y="5517"/>
                  </a:lnTo>
                  <a:lnTo>
                    <a:pt x="360" y="5197"/>
                  </a:lnTo>
                  <a:lnTo>
                    <a:pt x="300" y="4877"/>
                  </a:lnTo>
                  <a:lnTo>
                    <a:pt x="260" y="4538"/>
                  </a:lnTo>
                  <a:lnTo>
                    <a:pt x="240" y="4218"/>
                  </a:lnTo>
                  <a:lnTo>
                    <a:pt x="240" y="3898"/>
                  </a:lnTo>
                  <a:lnTo>
                    <a:pt x="260" y="3578"/>
                  </a:lnTo>
                  <a:lnTo>
                    <a:pt x="300" y="3238"/>
                  </a:lnTo>
                  <a:lnTo>
                    <a:pt x="360" y="2919"/>
                  </a:lnTo>
                  <a:lnTo>
                    <a:pt x="440" y="2619"/>
                  </a:lnTo>
                  <a:lnTo>
                    <a:pt x="540" y="2299"/>
                  </a:lnTo>
                  <a:lnTo>
                    <a:pt x="660" y="1999"/>
                  </a:lnTo>
                  <a:lnTo>
                    <a:pt x="799" y="1700"/>
                  </a:lnTo>
                  <a:lnTo>
                    <a:pt x="959" y="1400"/>
                  </a:lnTo>
                  <a:lnTo>
                    <a:pt x="1119" y="1120"/>
                  </a:lnTo>
                  <a:lnTo>
                    <a:pt x="1319" y="860"/>
                  </a:lnTo>
                  <a:lnTo>
                    <a:pt x="1599" y="500"/>
                  </a:lnTo>
                  <a:lnTo>
                    <a:pt x="1839" y="241"/>
                  </a:lnTo>
                  <a:lnTo>
                    <a:pt x="1979" y="81"/>
                  </a:lnTo>
                  <a:lnTo>
                    <a:pt x="2019" y="21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2"/>
            <p:cNvSpPr/>
            <p:nvPr/>
          </p:nvSpPr>
          <p:spPr>
            <a:xfrm>
              <a:off x="2621191" y="2136529"/>
              <a:ext cx="47029" cy="32237"/>
            </a:xfrm>
            <a:custGeom>
              <a:avLst/>
              <a:gdLst/>
              <a:ahLst/>
              <a:cxnLst/>
              <a:rect l="l" t="t" r="r" b="b"/>
              <a:pathLst>
                <a:path w="1081" h="741" extrusionOk="0">
                  <a:moveTo>
                    <a:pt x="1000" y="1"/>
                  </a:moveTo>
                  <a:lnTo>
                    <a:pt x="860" y="61"/>
                  </a:lnTo>
                  <a:lnTo>
                    <a:pt x="700" y="161"/>
                  </a:lnTo>
                  <a:lnTo>
                    <a:pt x="481" y="281"/>
                  </a:lnTo>
                  <a:lnTo>
                    <a:pt x="281" y="420"/>
                  </a:lnTo>
                  <a:lnTo>
                    <a:pt x="141" y="560"/>
                  </a:lnTo>
                  <a:lnTo>
                    <a:pt x="41" y="660"/>
                  </a:lnTo>
                  <a:lnTo>
                    <a:pt x="1" y="700"/>
                  </a:lnTo>
                  <a:lnTo>
                    <a:pt x="1" y="720"/>
                  </a:lnTo>
                  <a:lnTo>
                    <a:pt x="41" y="740"/>
                  </a:lnTo>
                  <a:lnTo>
                    <a:pt x="81" y="740"/>
                  </a:lnTo>
                  <a:lnTo>
                    <a:pt x="221" y="700"/>
                  </a:lnTo>
                  <a:lnTo>
                    <a:pt x="421" y="620"/>
                  </a:lnTo>
                  <a:lnTo>
                    <a:pt x="641" y="500"/>
                  </a:lnTo>
                  <a:lnTo>
                    <a:pt x="840" y="340"/>
                  </a:lnTo>
                  <a:lnTo>
                    <a:pt x="980" y="201"/>
                  </a:lnTo>
                  <a:lnTo>
                    <a:pt x="1060" y="81"/>
                  </a:lnTo>
                  <a:lnTo>
                    <a:pt x="1080" y="41"/>
                  </a:lnTo>
                  <a:lnTo>
                    <a:pt x="1060" y="21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2"/>
            <p:cNvSpPr/>
            <p:nvPr/>
          </p:nvSpPr>
          <p:spPr>
            <a:xfrm>
              <a:off x="2621191" y="2176553"/>
              <a:ext cx="46159" cy="14792"/>
            </a:xfrm>
            <a:custGeom>
              <a:avLst/>
              <a:gdLst/>
              <a:ahLst/>
              <a:cxnLst/>
              <a:rect l="l" t="t" r="r" b="b"/>
              <a:pathLst>
                <a:path w="1061" h="340" extrusionOk="0">
                  <a:moveTo>
                    <a:pt x="341" y="0"/>
                  </a:moveTo>
                  <a:lnTo>
                    <a:pt x="161" y="40"/>
                  </a:lnTo>
                  <a:lnTo>
                    <a:pt x="41" y="80"/>
                  </a:lnTo>
                  <a:lnTo>
                    <a:pt x="21" y="120"/>
                  </a:lnTo>
                  <a:lnTo>
                    <a:pt x="1" y="140"/>
                  </a:lnTo>
                  <a:lnTo>
                    <a:pt x="21" y="160"/>
                  </a:lnTo>
                  <a:lnTo>
                    <a:pt x="61" y="180"/>
                  </a:lnTo>
                  <a:lnTo>
                    <a:pt x="161" y="220"/>
                  </a:lnTo>
                  <a:lnTo>
                    <a:pt x="521" y="260"/>
                  </a:lnTo>
                  <a:lnTo>
                    <a:pt x="880" y="320"/>
                  </a:lnTo>
                  <a:lnTo>
                    <a:pt x="1000" y="340"/>
                  </a:lnTo>
                  <a:lnTo>
                    <a:pt x="1040" y="320"/>
                  </a:lnTo>
                  <a:lnTo>
                    <a:pt x="1060" y="300"/>
                  </a:lnTo>
                  <a:lnTo>
                    <a:pt x="1060" y="280"/>
                  </a:lnTo>
                  <a:lnTo>
                    <a:pt x="1040" y="260"/>
                  </a:lnTo>
                  <a:lnTo>
                    <a:pt x="960" y="160"/>
                  </a:lnTo>
                  <a:lnTo>
                    <a:pt x="780" y="80"/>
                  </a:lnTo>
                  <a:lnTo>
                    <a:pt x="680" y="40"/>
                  </a:lnTo>
                  <a:lnTo>
                    <a:pt x="561" y="20"/>
                  </a:lnTo>
                  <a:lnTo>
                    <a:pt x="461" y="2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2"/>
            <p:cNvSpPr/>
            <p:nvPr/>
          </p:nvSpPr>
          <p:spPr>
            <a:xfrm>
              <a:off x="2070857" y="2197392"/>
              <a:ext cx="32194" cy="17446"/>
            </a:xfrm>
            <a:custGeom>
              <a:avLst/>
              <a:gdLst/>
              <a:ahLst/>
              <a:cxnLst/>
              <a:rect l="l" t="t" r="r" b="b"/>
              <a:pathLst>
                <a:path w="740" h="401" extrusionOk="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40" y="161"/>
                  </a:lnTo>
                  <a:lnTo>
                    <a:pt x="140" y="261"/>
                  </a:lnTo>
                  <a:lnTo>
                    <a:pt x="220" y="301"/>
                  </a:lnTo>
                  <a:lnTo>
                    <a:pt x="300" y="340"/>
                  </a:lnTo>
                  <a:lnTo>
                    <a:pt x="380" y="380"/>
                  </a:lnTo>
                  <a:lnTo>
                    <a:pt x="480" y="400"/>
                  </a:lnTo>
                  <a:lnTo>
                    <a:pt x="620" y="380"/>
                  </a:lnTo>
                  <a:lnTo>
                    <a:pt x="720" y="360"/>
                  </a:lnTo>
                  <a:lnTo>
                    <a:pt x="740" y="321"/>
                  </a:lnTo>
                  <a:lnTo>
                    <a:pt x="740" y="301"/>
                  </a:lnTo>
                  <a:lnTo>
                    <a:pt x="720" y="261"/>
                  </a:lnTo>
                  <a:lnTo>
                    <a:pt x="640" y="221"/>
                  </a:lnTo>
                  <a:lnTo>
                    <a:pt x="400" y="121"/>
                  </a:lnTo>
                  <a:lnTo>
                    <a:pt x="140" y="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2"/>
            <p:cNvSpPr/>
            <p:nvPr/>
          </p:nvSpPr>
          <p:spPr>
            <a:xfrm>
              <a:off x="2068247" y="2235676"/>
              <a:ext cx="25233" cy="13922"/>
            </a:xfrm>
            <a:custGeom>
              <a:avLst/>
              <a:gdLst/>
              <a:ahLst/>
              <a:cxnLst/>
              <a:rect l="l" t="t" r="r" b="b"/>
              <a:pathLst>
                <a:path w="580" h="320" extrusionOk="0">
                  <a:moveTo>
                    <a:pt x="460" y="0"/>
                  </a:moveTo>
                  <a:lnTo>
                    <a:pt x="360" y="20"/>
                  </a:lnTo>
                  <a:lnTo>
                    <a:pt x="240" y="40"/>
                  </a:lnTo>
                  <a:lnTo>
                    <a:pt x="140" y="100"/>
                  </a:lnTo>
                  <a:lnTo>
                    <a:pt x="60" y="160"/>
                  </a:lnTo>
                  <a:lnTo>
                    <a:pt x="0" y="220"/>
                  </a:lnTo>
                  <a:lnTo>
                    <a:pt x="0" y="280"/>
                  </a:lnTo>
                  <a:lnTo>
                    <a:pt x="40" y="320"/>
                  </a:lnTo>
                  <a:lnTo>
                    <a:pt x="220" y="320"/>
                  </a:lnTo>
                  <a:lnTo>
                    <a:pt x="340" y="280"/>
                  </a:lnTo>
                  <a:lnTo>
                    <a:pt x="440" y="220"/>
                  </a:lnTo>
                  <a:lnTo>
                    <a:pt x="520" y="160"/>
                  </a:lnTo>
                  <a:lnTo>
                    <a:pt x="560" y="100"/>
                  </a:lnTo>
                  <a:lnTo>
                    <a:pt x="580" y="40"/>
                  </a:lnTo>
                  <a:lnTo>
                    <a:pt x="540" y="20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2"/>
            <p:cNvSpPr/>
            <p:nvPr/>
          </p:nvSpPr>
          <p:spPr>
            <a:xfrm>
              <a:off x="2269934" y="1913089"/>
              <a:ext cx="111329" cy="19186"/>
            </a:xfrm>
            <a:custGeom>
              <a:avLst/>
              <a:gdLst/>
              <a:ahLst/>
              <a:cxnLst/>
              <a:rect l="l" t="t" r="r" b="b"/>
              <a:pathLst>
                <a:path w="2559" h="441" extrusionOk="0">
                  <a:moveTo>
                    <a:pt x="2439" y="0"/>
                  </a:moveTo>
                  <a:lnTo>
                    <a:pt x="2159" y="60"/>
                  </a:lnTo>
                  <a:lnTo>
                    <a:pt x="1760" y="120"/>
                  </a:lnTo>
                  <a:lnTo>
                    <a:pt x="1540" y="160"/>
                  </a:lnTo>
                  <a:lnTo>
                    <a:pt x="1280" y="180"/>
                  </a:lnTo>
                  <a:lnTo>
                    <a:pt x="780" y="180"/>
                  </a:lnTo>
                  <a:lnTo>
                    <a:pt x="381" y="160"/>
                  </a:lnTo>
                  <a:lnTo>
                    <a:pt x="21" y="160"/>
                  </a:lnTo>
                  <a:lnTo>
                    <a:pt x="1" y="180"/>
                  </a:lnTo>
                  <a:lnTo>
                    <a:pt x="141" y="260"/>
                  </a:lnTo>
                  <a:lnTo>
                    <a:pt x="301" y="320"/>
                  </a:lnTo>
                  <a:lnTo>
                    <a:pt x="460" y="380"/>
                  </a:lnTo>
                  <a:lnTo>
                    <a:pt x="620" y="400"/>
                  </a:lnTo>
                  <a:lnTo>
                    <a:pt x="780" y="440"/>
                  </a:lnTo>
                  <a:lnTo>
                    <a:pt x="1120" y="440"/>
                  </a:lnTo>
                  <a:lnTo>
                    <a:pt x="1300" y="420"/>
                  </a:lnTo>
                  <a:lnTo>
                    <a:pt x="1460" y="420"/>
                  </a:lnTo>
                  <a:lnTo>
                    <a:pt x="1640" y="400"/>
                  </a:lnTo>
                  <a:lnTo>
                    <a:pt x="1799" y="360"/>
                  </a:lnTo>
                  <a:lnTo>
                    <a:pt x="1959" y="320"/>
                  </a:lnTo>
                  <a:lnTo>
                    <a:pt x="2119" y="260"/>
                  </a:lnTo>
                  <a:lnTo>
                    <a:pt x="2259" y="200"/>
                  </a:lnTo>
                  <a:lnTo>
                    <a:pt x="2419" y="100"/>
                  </a:lnTo>
                  <a:lnTo>
                    <a:pt x="2559" y="20"/>
                  </a:lnTo>
                  <a:lnTo>
                    <a:pt x="2519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2"/>
            <p:cNvSpPr/>
            <p:nvPr/>
          </p:nvSpPr>
          <p:spPr>
            <a:xfrm>
              <a:off x="2289076" y="1874848"/>
              <a:ext cx="126991" cy="25233"/>
            </a:xfrm>
            <a:custGeom>
              <a:avLst/>
              <a:gdLst/>
              <a:ahLst/>
              <a:cxnLst/>
              <a:rect l="l" t="t" r="r" b="b"/>
              <a:pathLst>
                <a:path w="2919" h="580" extrusionOk="0">
                  <a:moveTo>
                    <a:pt x="2878" y="0"/>
                  </a:moveTo>
                  <a:lnTo>
                    <a:pt x="2778" y="20"/>
                  </a:lnTo>
                  <a:lnTo>
                    <a:pt x="2479" y="100"/>
                  </a:lnTo>
                  <a:lnTo>
                    <a:pt x="2039" y="200"/>
                  </a:lnTo>
                  <a:lnTo>
                    <a:pt x="1759" y="260"/>
                  </a:lnTo>
                  <a:lnTo>
                    <a:pt x="1479" y="300"/>
                  </a:lnTo>
                  <a:lnTo>
                    <a:pt x="1180" y="320"/>
                  </a:lnTo>
                  <a:lnTo>
                    <a:pt x="920" y="340"/>
                  </a:lnTo>
                  <a:lnTo>
                    <a:pt x="440" y="360"/>
                  </a:lnTo>
                  <a:lnTo>
                    <a:pt x="120" y="360"/>
                  </a:lnTo>
                  <a:lnTo>
                    <a:pt x="40" y="380"/>
                  </a:lnTo>
                  <a:lnTo>
                    <a:pt x="0" y="400"/>
                  </a:lnTo>
                  <a:lnTo>
                    <a:pt x="380" y="500"/>
                  </a:lnTo>
                  <a:lnTo>
                    <a:pt x="760" y="560"/>
                  </a:lnTo>
                  <a:lnTo>
                    <a:pt x="1140" y="580"/>
                  </a:lnTo>
                  <a:lnTo>
                    <a:pt x="1499" y="540"/>
                  </a:lnTo>
                  <a:lnTo>
                    <a:pt x="1879" y="480"/>
                  </a:lnTo>
                  <a:lnTo>
                    <a:pt x="2239" y="360"/>
                  </a:lnTo>
                  <a:lnTo>
                    <a:pt x="2579" y="200"/>
                  </a:lnTo>
                  <a:lnTo>
                    <a:pt x="2918" y="20"/>
                  </a:lnTo>
                  <a:lnTo>
                    <a:pt x="2878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2"/>
            <p:cNvSpPr/>
            <p:nvPr/>
          </p:nvSpPr>
          <p:spPr>
            <a:xfrm>
              <a:off x="1270067" y="3079927"/>
              <a:ext cx="673892" cy="1197301"/>
            </a:xfrm>
            <a:custGeom>
              <a:avLst/>
              <a:gdLst/>
              <a:ahLst/>
              <a:cxnLst/>
              <a:rect l="l" t="t" r="r" b="b"/>
              <a:pathLst>
                <a:path w="15490" h="27521" extrusionOk="0">
                  <a:moveTo>
                    <a:pt x="12411" y="0"/>
                  </a:moveTo>
                  <a:lnTo>
                    <a:pt x="12212" y="40"/>
                  </a:lnTo>
                  <a:lnTo>
                    <a:pt x="12012" y="100"/>
                  </a:lnTo>
                  <a:lnTo>
                    <a:pt x="11792" y="180"/>
                  </a:lnTo>
                  <a:lnTo>
                    <a:pt x="11572" y="300"/>
                  </a:lnTo>
                  <a:lnTo>
                    <a:pt x="11352" y="440"/>
                  </a:lnTo>
                  <a:lnTo>
                    <a:pt x="11132" y="580"/>
                  </a:lnTo>
                  <a:lnTo>
                    <a:pt x="10912" y="760"/>
                  </a:lnTo>
                  <a:lnTo>
                    <a:pt x="10673" y="960"/>
                  </a:lnTo>
                  <a:lnTo>
                    <a:pt x="10193" y="1419"/>
                  </a:lnTo>
                  <a:lnTo>
                    <a:pt x="9713" y="1959"/>
                  </a:lnTo>
                  <a:lnTo>
                    <a:pt x="9214" y="2538"/>
                  </a:lnTo>
                  <a:lnTo>
                    <a:pt x="8714" y="3198"/>
                  </a:lnTo>
                  <a:lnTo>
                    <a:pt x="8194" y="3917"/>
                  </a:lnTo>
                  <a:lnTo>
                    <a:pt x="7675" y="4657"/>
                  </a:lnTo>
                  <a:lnTo>
                    <a:pt x="7155" y="5456"/>
                  </a:lnTo>
                  <a:lnTo>
                    <a:pt x="6656" y="6276"/>
                  </a:lnTo>
                  <a:lnTo>
                    <a:pt x="6136" y="7135"/>
                  </a:lnTo>
                  <a:lnTo>
                    <a:pt x="5636" y="8014"/>
                  </a:lnTo>
                  <a:lnTo>
                    <a:pt x="4637" y="9773"/>
                  </a:lnTo>
                  <a:lnTo>
                    <a:pt x="3698" y="11552"/>
                  </a:lnTo>
                  <a:lnTo>
                    <a:pt x="2818" y="13251"/>
                  </a:lnTo>
                  <a:lnTo>
                    <a:pt x="2039" y="14850"/>
                  </a:lnTo>
                  <a:lnTo>
                    <a:pt x="1359" y="16269"/>
                  </a:lnTo>
                  <a:lnTo>
                    <a:pt x="360" y="18407"/>
                  </a:lnTo>
                  <a:lnTo>
                    <a:pt x="0" y="19206"/>
                  </a:lnTo>
                  <a:lnTo>
                    <a:pt x="11752" y="27521"/>
                  </a:lnTo>
                  <a:lnTo>
                    <a:pt x="15489" y="23224"/>
                  </a:lnTo>
                  <a:lnTo>
                    <a:pt x="12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2"/>
            <p:cNvSpPr/>
            <p:nvPr/>
          </p:nvSpPr>
          <p:spPr>
            <a:xfrm>
              <a:off x="1310047" y="3821593"/>
              <a:ext cx="463459" cy="335641"/>
            </a:xfrm>
            <a:custGeom>
              <a:avLst/>
              <a:gdLst/>
              <a:ahLst/>
              <a:cxnLst/>
              <a:rect l="l" t="t" r="r" b="b"/>
              <a:pathLst>
                <a:path w="10653" h="7715" extrusionOk="0">
                  <a:moveTo>
                    <a:pt x="1" y="0"/>
                  </a:moveTo>
                  <a:lnTo>
                    <a:pt x="21" y="40"/>
                  </a:lnTo>
                  <a:lnTo>
                    <a:pt x="81" y="100"/>
                  </a:lnTo>
                  <a:lnTo>
                    <a:pt x="380" y="360"/>
                  </a:lnTo>
                  <a:lnTo>
                    <a:pt x="840" y="759"/>
                  </a:lnTo>
                  <a:lnTo>
                    <a:pt x="1460" y="1259"/>
                  </a:lnTo>
                  <a:lnTo>
                    <a:pt x="2239" y="1859"/>
                  </a:lnTo>
                  <a:lnTo>
                    <a:pt x="3138" y="2518"/>
                  </a:lnTo>
                  <a:lnTo>
                    <a:pt x="4158" y="3218"/>
                  </a:lnTo>
                  <a:lnTo>
                    <a:pt x="5257" y="3957"/>
                  </a:lnTo>
                  <a:lnTo>
                    <a:pt x="6356" y="4697"/>
                  </a:lnTo>
                  <a:lnTo>
                    <a:pt x="7375" y="5396"/>
                  </a:lnTo>
                  <a:lnTo>
                    <a:pt x="8295" y="6036"/>
                  </a:lnTo>
                  <a:lnTo>
                    <a:pt x="9094" y="6595"/>
                  </a:lnTo>
                  <a:lnTo>
                    <a:pt x="9474" y="6895"/>
                  </a:lnTo>
                  <a:lnTo>
                    <a:pt x="9854" y="7175"/>
                  </a:lnTo>
                  <a:lnTo>
                    <a:pt x="10253" y="7455"/>
                  </a:lnTo>
                  <a:lnTo>
                    <a:pt x="10653" y="7714"/>
                  </a:lnTo>
                  <a:lnTo>
                    <a:pt x="10493" y="7535"/>
                  </a:lnTo>
                  <a:lnTo>
                    <a:pt x="10293" y="7355"/>
                  </a:lnTo>
                  <a:lnTo>
                    <a:pt x="9834" y="6975"/>
                  </a:lnTo>
                  <a:lnTo>
                    <a:pt x="9194" y="6455"/>
                  </a:lnTo>
                  <a:lnTo>
                    <a:pt x="8435" y="5876"/>
                  </a:lnTo>
                  <a:lnTo>
                    <a:pt x="7515" y="5216"/>
                  </a:lnTo>
                  <a:lnTo>
                    <a:pt x="6496" y="4497"/>
                  </a:lnTo>
                  <a:lnTo>
                    <a:pt x="5397" y="3757"/>
                  </a:lnTo>
                  <a:lnTo>
                    <a:pt x="4298" y="3018"/>
                  </a:lnTo>
                  <a:lnTo>
                    <a:pt x="3278" y="2338"/>
                  </a:lnTo>
                  <a:lnTo>
                    <a:pt x="2359" y="1699"/>
                  </a:lnTo>
                  <a:lnTo>
                    <a:pt x="1580" y="1119"/>
                  </a:lnTo>
                  <a:lnTo>
                    <a:pt x="1180" y="819"/>
                  </a:lnTo>
                  <a:lnTo>
                    <a:pt x="800" y="540"/>
                  </a:lnTo>
                  <a:lnTo>
                    <a:pt x="400" y="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2"/>
            <p:cNvSpPr/>
            <p:nvPr/>
          </p:nvSpPr>
          <p:spPr>
            <a:xfrm>
              <a:off x="1729998" y="3371190"/>
              <a:ext cx="44375" cy="968639"/>
            </a:xfrm>
            <a:custGeom>
              <a:avLst/>
              <a:gdLst/>
              <a:ahLst/>
              <a:cxnLst/>
              <a:rect l="l" t="t" r="r" b="b"/>
              <a:pathLst>
                <a:path w="1020" h="22265" extrusionOk="0">
                  <a:moveTo>
                    <a:pt x="1" y="0"/>
                  </a:moveTo>
                  <a:lnTo>
                    <a:pt x="1" y="120"/>
                  </a:lnTo>
                  <a:lnTo>
                    <a:pt x="21" y="220"/>
                  </a:lnTo>
                  <a:lnTo>
                    <a:pt x="21" y="100"/>
                  </a:lnTo>
                  <a:lnTo>
                    <a:pt x="1" y="0"/>
                  </a:lnTo>
                  <a:close/>
                  <a:moveTo>
                    <a:pt x="21" y="220"/>
                  </a:moveTo>
                  <a:lnTo>
                    <a:pt x="41" y="520"/>
                  </a:lnTo>
                  <a:lnTo>
                    <a:pt x="41" y="880"/>
                  </a:lnTo>
                  <a:lnTo>
                    <a:pt x="161" y="3258"/>
                  </a:lnTo>
                  <a:lnTo>
                    <a:pt x="340" y="6816"/>
                  </a:lnTo>
                  <a:lnTo>
                    <a:pt x="460" y="8894"/>
                  </a:lnTo>
                  <a:lnTo>
                    <a:pt x="560" y="11132"/>
                  </a:lnTo>
                  <a:lnTo>
                    <a:pt x="860" y="19007"/>
                  </a:lnTo>
                  <a:lnTo>
                    <a:pt x="960" y="21385"/>
                  </a:lnTo>
                  <a:lnTo>
                    <a:pt x="980" y="21745"/>
                  </a:lnTo>
                  <a:lnTo>
                    <a:pt x="980" y="22045"/>
                  </a:lnTo>
                  <a:lnTo>
                    <a:pt x="1000" y="22145"/>
                  </a:lnTo>
                  <a:lnTo>
                    <a:pt x="1020" y="22264"/>
                  </a:lnTo>
                  <a:lnTo>
                    <a:pt x="1020" y="22145"/>
                  </a:lnTo>
                  <a:lnTo>
                    <a:pt x="1020" y="22045"/>
                  </a:lnTo>
                  <a:lnTo>
                    <a:pt x="1020" y="21385"/>
                  </a:lnTo>
                  <a:lnTo>
                    <a:pt x="1020" y="18987"/>
                  </a:lnTo>
                  <a:lnTo>
                    <a:pt x="1000" y="17348"/>
                  </a:lnTo>
                  <a:lnTo>
                    <a:pt x="940" y="15449"/>
                  </a:lnTo>
                  <a:lnTo>
                    <a:pt x="880" y="13351"/>
                  </a:lnTo>
                  <a:lnTo>
                    <a:pt x="780" y="11112"/>
                  </a:lnTo>
                  <a:lnTo>
                    <a:pt x="660" y="8874"/>
                  </a:lnTo>
                  <a:lnTo>
                    <a:pt x="540" y="6796"/>
                  </a:lnTo>
                  <a:lnTo>
                    <a:pt x="420" y="4897"/>
                  </a:lnTo>
                  <a:lnTo>
                    <a:pt x="300" y="3258"/>
                  </a:lnTo>
                  <a:lnTo>
                    <a:pt x="201" y="1879"/>
                  </a:lnTo>
                  <a:lnTo>
                    <a:pt x="101" y="860"/>
                  </a:lnTo>
                  <a:lnTo>
                    <a:pt x="21" y="2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2"/>
            <p:cNvSpPr/>
            <p:nvPr/>
          </p:nvSpPr>
          <p:spPr>
            <a:xfrm>
              <a:off x="3068984" y="3141660"/>
              <a:ext cx="204386" cy="560823"/>
            </a:xfrm>
            <a:custGeom>
              <a:avLst/>
              <a:gdLst/>
              <a:ahLst/>
              <a:cxnLst/>
              <a:rect l="l" t="t" r="r" b="b"/>
              <a:pathLst>
                <a:path w="4698" h="12891" extrusionOk="0">
                  <a:moveTo>
                    <a:pt x="4697" y="0"/>
                  </a:moveTo>
                  <a:lnTo>
                    <a:pt x="4657" y="20"/>
                  </a:lnTo>
                  <a:lnTo>
                    <a:pt x="4577" y="100"/>
                  </a:lnTo>
                  <a:lnTo>
                    <a:pt x="4278" y="380"/>
                  </a:lnTo>
                  <a:lnTo>
                    <a:pt x="4018" y="660"/>
                  </a:lnTo>
                  <a:lnTo>
                    <a:pt x="3758" y="940"/>
                  </a:lnTo>
                  <a:lnTo>
                    <a:pt x="3518" y="1219"/>
                  </a:lnTo>
                  <a:lnTo>
                    <a:pt x="3298" y="1519"/>
                  </a:lnTo>
                  <a:lnTo>
                    <a:pt x="2958" y="1979"/>
                  </a:lnTo>
                  <a:lnTo>
                    <a:pt x="2639" y="2438"/>
                  </a:lnTo>
                  <a:lnTo>
                    <a:pt x="2339" y="2918"/>
                  </a:lnTo>
                  <a:lnTo>
                    <a:pt x="2059" y="3398"/>
                  </a:lnTo>
                  <a:lnTo>
                    <a:pt x="1719" y="4017"/>
                  </a:lnTo>
                  <a:lnTo>
                    <a:pt x="1420" y="4637"/>
                  </a:lnTo>
                  <a:lnTo>
                    <a:pt x="1160" y="5276"/>
                  </a:lnTo>
                  <a:lnTo>
                    <a:pt x="920" y="5916"/>
                  </a:lnTo>
                  <a:lnTo>
                    <a:pt x="700" y="6575"/>
                  </a:lnTo>
                  <a:lnTo>
                    <a:pt x="520" y="7235"/>
                  </a:lnTo>
                  <a:lnTo>
                    <a:pt x="360" y="7915"/>
                  </a:lnTo>
                  <a:lnTo>
                    <a:pt x="220" y="8594"/>
                  </a:lnTo>
                  <a:lnTo>
                    <a:pt x="140" y="9134"/>
                  </a:lnTo>
                  <a:lnTo>
                    <a:pt x="81" y="9693"/>
                  </a:lnTo>
                  <a:lnTo>
                    <a:pt x="41" y="10253"/>
                  </a:lnTo>
                  <a:lnTo>
                    <a:pt x="21" y="10832"/>
                  </a:lnTo>
                  <a:lnTo>
                    <a:pt x="1" y="11212"/>
                  </a:lnTo>
                  <a:lnTo>
                    <a:pt x="1" y="11592"/>
                  </a:lnTo>
                  <a:lnTo>
                    <a:pt x="21" y="11952"/>
                  </a:lnTo>
                  <a:lnTo>
                    <a:pt x="61" y="12331"/>
                  </a:lnTo>
                  <a:lnTo>
                    <a:pt x="81" y="12611"/>
                  </a:lnTo>
                  <a:lnTo>
                    <a:pt x="140" y="12891"/>
                  </a:lnTo>
                  <a:lnTo>
                    <a:pt x="160" y="12851"/>
                  </a:lnTo>
                  <a:lnTo>
                    <a:pt x="160" y="12751"/>
                  </a:lnTo>
                  <a:lnTo>
                    <a:pt x="160" y="12331"/>
                  </a:lnTo>
                  <a:lnTo>
                    <a:pt x="160" y="11692"/>
                  </a:lnTo>
                  <a:lnTo>
                    <a:pt x="180" y="10832"/>
                  </a:lnTo>
                  <a:lnTo>
                    <a:pt x="220" y="10273"/>
                  </a:lnTo>
                  <a:lnTo>
                    <a:pt x="280" y="9713"/>
                  </a:lnTo>
                  <a:lnTo>
                    <a:pt x="360" y="9174"/>
                  </a:lnTo>
                  <a:lnTo>
                    <a:pt x="460" y="8614"/>
                  </a:lnTo>
                  <a:lnTo>
                    <a:pt x="580" y="7955"/>
                  </a:lnTo>
                  <a:lnTo>
                    <a:pt x="740" y="7295"/>
                  </a:lnTo>
                  <a:lnTo>
                    <a:pt x="940" y="6635"/>
                  </a:lnTo>
                  <a:lnTo>
                    <a:pt x="1160" y="5996"/>
                  </a:lnTo>
                  <a:lnTo>
                    <a:pt x="1380" y="5356"/>
                  </a:lnTo>
                  <a:lnTo>
                    <a:pt x="1659" y="4737"/>
                  </a:lnTo>
                  <a:lnTo>
                    <a:pt x="1939" y="4117"/>
                  </a:lnTo>
                  <a:lnTo>
                    <a:pt x="2259" y="3518"/>
                  </a:lnTo>
                  <a:lnTo>
                    <a:pt x="2519" y="3018"/>
                  </a:lnTo>
                  <a:lnTo>
                    <a:pt x="2819" y="2558"/>
                  </a:lnTo>
                  <a:lnTo>
                    <a:pt x="3118" y="2079"/>
                  </a:lnTo>
                  <a:lnTo>
                    <a:pt x="3438" y="1619"/>
                  </a:lnTo>
                  <a:lnTo>
                    <a:pt x="3938" y="940"/>
                  </a:lnTo>
                  <a:lnTo>
                    <a:pt x="4357" y="440"/>
                  </a:lnTo>
                  <a:lnTo>
                    <a:pt x="4617" y="120"/>
                  </a:lnTo>
                  <a:lnTo>
                    <a:pt x="4677" y="40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2"/>
            <p:cNvSpPr/>
            <p:nvPr/>
          </p:nvSpPr>
          <p:spPr>
            <a:xfrm>
              <a:off x="3060283" y="3084277"/>
              <a:ext cx="172193" cy="442576"/>
            </a:xfrm>
            <a:custGeom>
              <a:avLst/>
              <a:gdLst/>
              <a:ahLst/>
              <a:cxnLst/>
              <a:rect l="l" t="t" r="r" b="b"/>
              <a:pathLst>
                <a:path w="3958" h="10173" extrusionOk="0">
                  <a:moveTo>
                    <a:pt x="3958" y="0"/>
                  </a:moveTo>
                  <a:lnTo>
                    <a:pt x="3778" y="140"/>
                  </a:lnTo>
                  <a:lnTo>
                    <a:pt x="3618" y="280"/>
                  </a:lnTo>
                  <a:lnTo>
                    <a:pt x="3178" y="720"/>
                  </a:lnTo>
                  <a:lnTo>
                    <a:pt x="2799" y="1179"/>
                  </a:lnTo>
                  <a:lnTo>
                    <a:pt x="2479" y="1579"/>
                  </a:lnTo>
                  <a:lnTo>
                    <a:pt x="2199" y="1979"/>
                  </a:lnTo>
                  <a:lnTo>
                    <a:pt x="1919" y="2398"/>
                  </a:lnTo>
                  <a:lnTo>
                    <a:pt x="1660" y="2838"/>
                  </a:lnTo>
                  <a:lnTo>
                    <a:pt x="1420" y="3278"/>
                  </a:lnTo>
                  <a:lnTo>
                    <a:pt x="1200" y="3717"/>
                  </a:lnTo>
                  <a:lnTo>
                    <a:pt x="1000" y="4177"/>
                  </a:lnTo>
                  <a:lnTo>
                    <a:pt x="820" y="4637"/>
                  </a:lnTo>
                  <a:lnTo>
                    <a:pt x="640" y="5096"/>
                  </a:lnTo>
                  <a:lnTo>
                    <a:pt x="500" y="5576"/>
                  </a:lnTo>
                  <a:lnTo>
                    <a:pt x="360" y="6056"/>
                  </a:lnTo>
                  <a:lnTo>
                    <a:pt x="261" y="6555"/>
                  </a:lnTo>
                  <a:lnTo>
                    <a:pt x="161" y="7035"/>
                  </a:lnTo>
                  <a:lnTo>
                    <a:pt x="81" y="7535"/>
                  </a:lnTo>
                  <a:lnTo>
                    <a:pt x="41" y="8034"/>
                  </a:lnTo>
                  <a:lnTo>
                    <a:pt x="1" y="8534"/>
                  </a:lnTo>
                  <a:lnTo>
                    <a:pt x="1" y="9134"/>
                  </a:lnTo>
                  <a:lnTo>
                    <a:pt x="21" y="9753"/>
                  </a:lnTo>
                  <a:lnTo>
                    <a:pt x="41" y="9973"/>
                  </a:lnTo>
                  <a:lnTo>
                    <a:pt x="101" y="10173"/>
                  </a:lnTo>
                  <a:lnTo>
                    <a:pt x="101" y="10153"/>
                  </a:lnTo>
                  <a:lnTo>
                    <a:pt x="121" y="10073"/>
                  </a:lnTo>
                  <a:lnTo>
                    <a:pt x="121" y="9733"/>
                  </a:lnTo>
                  <a:lnTo>
                    <a:pt x="141" y="9234"/>
                  </a:lnTo>
                  <a:lnTo>
                    <a:pt x="181" y="8554"/>
                  </a:lnTo>
                  <a:lnTo>
                    <a:pt x="241" y="8054"/>
                  </a:lnTo>
                  <a:lnTo>
                    <a:pt x="301" y="7555"/>
                  </a:lnTo>
                  <a:lnTo>
                    <a:pt x="380" y="7075"/>
                  </a:lnTo>
                  <a:lnTo>
                    <a:pt x="480" y="6595"/>
                  </a:lnTo>
                  <a:lnTo>
                    <a:pt x="600" y="6116"/>
                  </a:lnTo>
                  <a:lnTo>
                    <a:pt x="720" y="5656"/>
                  </a:lnTo>
                  <a:lnTo>
                    <a:pt x="880" y="5176"/>
                  </a:lnTo>
                  <a:lnTo>
                    <a:pt x="1040" y="4717"/>
                  </a:lnTo>
                  <a:lnTo>
                    <a:pt x="1220" y="4257"/>
                  </a:lnTo>
                  <a:lnTo>
                    <a:pt x="1420" y="3817"/>
                  </a:lnTo>
                  <a:lnTo>
                    <a:pt x="1640" y="3378"/>
                  </a:lnTo>
                  <a:lnTo>
                    <a:pt x="1859" y="2938"/>
                  </a:lnTo>
                  <a:lnTo>
                    <a:pt x="2119" y="2518"/>
                  </a:lnTo>
                  <a:lnTo>
                    <a:pt x="2379" y="2099"/>
                  </a:lnTo>
                  <a:lnTo>
                    <a:pt x="2639" y="1699"/>
                  </a:lnTo>
                  <a:lnTo>
                    <a:pt x="2939" y="1299"/>
                  </a:lnTo>
                  <a:lnTo>
                    <a:pt x="3358" y="760"/>
                  </a:lnTo>
                  <a:lnTo>
                    <a:pt x="3678" y="360"/>
                  </a:lnTo>
                  <a:lnTo>
                    <a:pt x="3898" y="100"/>
                  </a:lnTo>
                  <a:lnTo>
                    <a:pt x="3938" y="40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2"/>
            <p:cNvSpPr/>
            <p:nvPr/>
          </p:nvSpPr>
          <p:spPr>
            <a:xfrm>
              <a:off x="1373521" y="3664194"/>
              <a:ext cx="1206872" cy="979080"/>
            </a:xfrm>
            <a:custGeom>
              <a:avLst/>
              <a:gdLst/>
              <a:ahLst/>
              <a:cxnLst/>
              <a:rect l="l" t="t" r="r" b="b"/>
              <a:pathLst>
                <a:path w="27741" h="22505" extrusionOk="0">
                  <a:moveTo>
                    <a:pt x="7115" y="1"/>
                  </a:moveTo>
                  <a:lnTo>
                    <a:pt x="1" y="1819"/>
                  </a:lnTo>
                  <a:lnTo>
                    <a:pt x="620" y="4837"/>
                  </a:lnTo>
                  <a:lnTo>
                    <a:pt x="1280" y="7955"/>
                  </a:lnTo>
                  <a:lnTo>
                    <a:pt x="2079" y="11572"/>
                  </a:lnTo>
                  <a:lnTo>
                    <a:pt x="2519" y="13431"/>
                  </a:lnTo>
                  <a:lnTo>
                    <a:pt x="2958" y="15250"/>
                  </a:lnTo>
                  <a:lnTo>
                    <a:pt x="3398" y="16988"/>
                  </a:lnTo>
                  <a:lnTo>
                    <a:pt x="3838" y="18567"/>
                  </a:lnTo>
                  <a:lnTo>
                    <a:pt x="4258" y="19946"/>
                  </a:lnTo>
                  <a:lnTo>
                    <a:pt x="4457" y="20546"/>
                  </a:lnTo>
                  <a:lnTo>
                    <a:pt x="4637" y="21086"/>
                  </a:lnTo>
                  <a:lnTo>
                    <a:pt x="4817" y="21525"/>
                  </a:lnTo>
                  <a:lnTo>
                    <a:pt x="4997" y="21905"/>
                  </a:lnTo>
                  <a:lnTo>
                    <a:pt x="5157" y="22185"/>
                  </a:lnTo>
                  <a:lnTo>
                    <a:pt x="5237" y="22285"/>
                  </a:lnTo>
                  <a:lnTo>
                    <a:pt x="5297" y="22365"/>
                  </a:lnTo>
                  <a:lnTo>
                    <a:pt x="5377" y="22405"/>
                  </a:lnTo>
                  <a:lnTo>
                    <a:pt x="5497" y="22465"/>
                  </a:lnTo>
                  <a:lnTo>
                    <a:pt x="5637" y="22485"/>
                  </a:lnTo>
                  <a:lnTo>
                    <a:pt x="5796" y="22504"/>
                  </a:lnTo>
                  <a:lnTo>
                    <a:pt x="6196" y="22504"/>
                  </a:lnTo>
                  <a:lnTo>
                    <a:pt x="6696" y="22465"/>
                  </a:lnTo>
                  <a:lnTo>
                    <a:pt x="7275" y="22385"/>
                  </a:lnTo>
                  <a:lnTo>
                    <a:pt x="7935" y="22265"/>
                  </a:lnTo>
                  <a:lnTo>
                    <a:pt x="8654" y="22125"/>
                  </a:lnTo>
                  <a:lnTo>
                    <a:pt x="9434" y="21925"/>
                  </a:lnTo>
                  <a:lnTo>
                    <a:pt x="10273" y="21705"/>
                  </a:lnTo>
                  <a:lnTo>
                    <a:pt x="11173" y="21465"/>
                  </a:lnTo>
                  <a:lnTo>
                    <a:pt x="13051" y="20926"/>
                  </a:lnTo>
                  <a:lnTo>
                    <a:pt x="15050" y="20306"/>
                  </a:lnTo>
                  <a:lnTo>
                    <a:pt x="17088" y="19647"/>
                  </a:lnTo>
                  <a:lnTo>
                    <a:pt x="19087" y="18987"/>
                  </a:lnTo>
                  <a:lnTo>
                    <a:pt x="21025" y="18327"/>
                  </a:lnTo>
                  <a:lnTo>
                    <a:pt x="24443" y="17128"/>
                  </a:lnTo>
                  <a:lnTo>
                    <a:pt x="26841" y="16269"/>
                  </a:lnTo>
                  <a:lnTo>
                    <a:pt x="27741" y="15929"/>
                  </a:lnTo>
                  <a:lnTo>
                    <a:pt x="26961" y="9614"/>
                  </a:lnTo>
                  <a:lnTo>
                    <a:pt x="12072" y="12751"/>
                  </a:lnTo>
                  <a:lnTo>
                    <a:pt x="71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2"/>
            <p:cNvSpPr/>
            <p:nvPr/>
          </p:nvSpPr>
          <p:spPr>
            <a:xfrm>
              <a:off x="1373521" y="3664194"/>
              <a:ext cx="1206872" cy="979080"/>
            </a:xfrm>
            <a:custGeom>
              <a:avLst/>
              <a:gdLst/>
              <a:ahLst/>
              <a:cxnLst/>
              <a:rect l="l" t="t" r="r" b="b"/>
              <a:pathLst>
                <a:path w="27741" h="22505" fill="none" extrusionOk="0">
                  <a:moveTo>
                    <a:pt x="7115" y="1"/>
                  </a:moveTo>
                  <a:lnTo>
                    <a:pt x="12072" y="12751"/>
                  </a:lnTo>
                  <a:lnTo>
                    <a:pt x="26961" y="9614"/>
                  </a:lnTo>
                  <a:lnTo>
                    <a:pt x="27741" y="15929"/>
                  </a:lnTo>
                  <a:lnTo>
                    <a:pt x="27741" y="15929"/>
                  </a:lnTo>
                  <a:lnTo>
                    <a:pt x="26841" y="16269"/>
                  </a:lnTo>
                  <a:lnTo>
                    <a:pt x="24443" y="17128"/>
                  </a:lnTo>
                  <a:lnTo>
                    <a:pt x="21025" y="18327"/>
                  </a:lnTo>
                  <a:lnTo>
                    <a:pt x="19087" y="18987"/>
                  </a:lnTo>
                  <a:lnTo>
                    <a:pt x="17088" y="19647"/>
                  </a:lnTo>
                  <a:lnTo>
                    <a:pt x="15050" y="20306"/>
                  </a:lnTo>
                  <a:lnTo>
                    <a:pt x="13051" y="20926"/>
                  </a:lnTo>
                  <a:lnTo>
                    <a:pt x="11173" y="21465"/>
                  </a:lnTo>
                  <a:lnTo>
                    <a:pt x="10273" y="21705"/>
                  </a:lnTo>
                  <a:lnTo>
                    <a:pt x="9434" y="21925"/>
                  </a:lnTo>
                  <a:lnTo>
                    <a:pt x="8654" y="22125"/>
                  </a:lnTo>
                  <a:lnTo>
                    <a:pt x="7935" y="22265"/>
                  </a:lnTo>
                  <a:lnTo>
                    <a:pt x="7275" y="22385"/>
                  </a:lnTo>
                  <a:lnTo>
                    <a:pt x="6696" y="22465"/>
                  </a:lnTo>
                  <a:lnTo>
                    <a:pt x="6196" y="22504"/>
                  </a:lnTo>
                  <a:lnTo>
                    <a:pt x="5796" y="22504"/>
                  </a:lnTo>
                  <a:lnTo>
                    <a:pt x="5637" y="22485"/>
                  </a:lnTo>
                  <a:lnTo>
                    <a:pt x="5497" y="22465"/>
                  </a:lnTo>
                  <a:lnTo>
                    <a:pt x="5377" y="22405"/>
                  </a:lnTo>
                  <a:lnTo>
                    <a:pt x="5297" y="22365"/>
                  </a:lnTo>
                  <a:lnTo>
                    <a:pt x="5297" y="22365"/>
                  </a:lnTo>
                  <a:lnTo>
                    <a:pt x="5237" y="22285"/>
                  </a:lnTo>
                  <a:lnTo>
                    <a:pt x="5157" y="22185"/>
                  </a:lnTo>
                  <a:lnTo>
                    <a:pt x="4997" y="21905"/>
                  </a:lnTo>
                  <a:lnTo>
                    <a:pt x="4817" y="21525"/>
                  </a:lnTo>
                  <a:lnTo>
                    <a:pt x="4637" y="21086"/>
                  </a:lnTo>
                  <a:lnTo>
                    <a:pt x="4457" y="20546"/>
                  </a:lnTo>
                  <a:lnTo>
                    <a:pt x="4258" y="19946"/>
                  </a:lnTo>
                  <a:lnTo>
                    <a:pt x="3838" y="18567"/>
                  </a:lnTo>
                  <a:lnTo>
                    <a:pt x="3398" y="16988"/>
                  </a:lnTo>
                  <a:lnTo>
                    <a:pt x="2958" y="15250"/>
                  </a:lnTo>
                  <a:lnTo>
                    <a:pt x="2519" y="13431"/>
                  </a:lnTo>
                  <a:lnTo>
                    <a:pt x="2079" y="11572"/>
                  </a:lnTo>
                  <a:lnTo>
                    <a:pt x="1280" y="7955"/>
                  </a:lnTo>
                  <a:lnTo>
                    <a:pt x="620" y="4837"/>
                  </a:lnTo>
                  <a:lnTo>
                    <a:pt x="1" y="1819"/>
                  </a:lnTo>
                  <a:lnTo>
                    <a:pt x="71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2"/>
            <p:cNvSpPr/>
            <p:nvPr/>
          </p:nvSpPr>
          <p:spPr>
            <a:xfrm>
              <a:off x="2337758" y="3771128"/>
              <a:ext cx="765166" cy="664321"/>
            </a:xfrm>
            <a:custGeom>
              <a:avLst/>
              <a:gdLst/>
              <a:ahLst/>
              <a:cxnLst/>
              <a:rect l="l" t="t" r="r" b="b"/>
              <a:pathLst>
                <a:path w="17588" h="15270" extrusionOk="0">
                  <a:moveTo>
                    <a:pt x="17428" y="1"/>
                  </a:moveTo>
                  <a:lnTo>
                    <a:pt x="12392" y="960"/>
                  </a:lnTo>
                  <a:lnTo>
                    <a:pt x="7795" y="3998"/>
                  </a:lnTo>
                  <a:lnTo>
                    <a:pt x="4198" y="6896"/>
                  </a:lnTo>
                  <a:lnTo>
                    <a:pt x="1" y="7615"/>
                  </a:lnTo>
                  <a:lnTo>
                    <a:pt x="2079" y="15270"/>
                  </a:lnTo>
                  <a:lnTo>
                    <a:pt x="8854" y="12652"/>
                  </a:lnTo>
                  <a:lnTo>
                    <a:pt x="8954" y="12652"/>
                  </a:lnTo>
                  <a:lnTo>
                    <a:pt x="9094" y="12592"/>
                  </a:lnTo>
                  <a:lnTo>
                    <a:pt x="9254" y="12512"/>
                  </a:lnTo>
                  <a:lnTo>
                    <a:pt x="9434" y="12412"/>
                  </a:lnTo>
                  <a:lnTo>
                    <a:pt x="9814" y="12132"/>
                  </a:lnTo>
                  <a:lnTo>
                    <a:pt x="10193" y="11812"/>
                  </a:lnTo>
                  <a:lnTo>
                    <a:pt x="10553" y="11493"/>
                  </a:lnTo>
                  <a:lnTo>
                    <a:pt x="10833" y="11213"/>
                  </a:lnTo>
                  <a:lnTo>
                    <a:pt x="11113" y="10953"/>
                  </a:lnTo>
                  <a:lnTo>
                    <a:pt x="13571" y="5677"/>
                  </a:lnTo>
                  <a:lnTo>
                    <a:pt x="15150" y="4498"/>
                  </a:lnTo>
                  <a:lnTo>
                    <a:pt x="15470" y="4358"/>
                  </a:lnTo>
                  <a:lnTo>
                    <a:pt x="16169" y="3998"/>
                  </a:lnTo>
                  <a:lnTo>
                    <a:pt x="16569" y="3798"/>
                  </a:lnTo>
                  <a:lnTo>
                    <a:pt x="16948" y="3578"/>
                  </a:lnTo>
                  <a:lnTo>
                    <a:pt x="17248" y="3378"/>
                  </a:lnTo>
                  <a:lnTo>
                    <a:pt x="17368" y="3279"/>
                  </a:lnTo>
                  <a:lnTo>
                    <a:pt x="17448" y="3199"/>
                  </a:lnTo>
                  <a:lnTo>
                    <a:pt x="17508" y="3099"/>
                  </a:lnTo>
                  <a:lnTo>
                    <a:pt x="17548" y="3019"/>
                  </a:lnTo>
                  <a:lnTo>
                    <a:pt x="17568" y="2919"/>
                  </a:lnTo>
                  <a:lnTo>
                    <a:pt x="17588" y="2819"/>
                  </a:lnTo>
                  <a:lnTo>
                    <a:pt x="17588" y="2599"/>
                  </a:lnTo>
                  <a:lnTo>
                    <a:pt x="17568" y="2399"/>
                  </a:lnTo>
                  <a:lnTo>
                    <a:pt x="17528" y="2219"/>
                  </a:lnTo>
                  <a:lnTo>
                    <a:pt x="17488" y="2079"/>
                  </a:lnTo>
                  <a:lnTo>
                    <a:pt x="17448" y="1939"/>
                  </a:lnTo>
                  <a:lnTo>
                    <a:pt x="13651" y="2819"/>
                  </a:lnTo>
                  <a:lnTo>
                    <a:pt x="13651" y="2819"/>
                  </a:lnTo>
                  <a:lnTo>
                    <a:pt x="14470" y="2459"/>
                  </a:lnTo>
                  <a:lnTo>
                    <a:pt x="15310" y="2079"/>
                  </a:lnTo>
                  <a:lnTo>
                    <a:pt x="16289" y="1680"/>
                  </a:lnTo>
                  <a:lnTo>
                    <a:pt x="16529" y="1560"/>
                  </a:lnTo>
                  <a:lnTo>
                    <a:pt x="16729" y="1440"/>
                  </a:lnTo>
                  <a:lnTo>
                    <a:pt x="16909" y="1320"/>
                  </a:lnTo>
                  <a:lnTo>
                    <a:pt x="17048" y="1180"/>
                  </a:lnTo>
                  <a:lnTo>
                    <a:pt x="17168" y="1040"/>
                  </a:lnTo>
                  <a:lnTo>
                    <a:pt x="17248" y="900"/>
                  </a:lnTo>
                  <a:lnTo>
                    <a:pt x="17328" y="760"/>
                  </a:lnTo>
                  <a:lnTo>
                    <a:pt x="17368" y="640"/>
                  </a:lnTo>
                  <a:lnTo>
                    <a:pt x="17428" y="381"/>
                  </a:lnTo>
                  <a:lnTo>
                    <a:pt x="17448" y="181"/>
                  </a:lnTo>
                  <a:lnTo>
                    <a:pt x="17448" y="41"/>
                  </a:lnTo>
                  <a:lnTo>
                    <a:pt x="17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2"/>
            <p:cNvSpPr/>
            <p:nvPr/>
          </p:nvSpPr>
          <p:spPr>
            <a:xfrm>
              <a:off x="1211814" y="2950370"/>
              <a:ext cx="457368" cy="855613"/>
            </a:xfrm>
            <a:custGeom>
              <a:avLst/>
              <a:gdLst/>
              <a:ahLst/>
              <a:cxnLst/>
              <a:rect l="l" t="t" r="r" b="b"/>
              <a:pathLst>
                <a:path w="10513" h="19667" extrusionOk="0">
                  <a:moveTo>
                    <a:pt x="580" y="0"/>
                  </a:moveTo>
                  <a:lnTo>
                    <a:pt x="0" y="4477"/>
                  </a:lnTo>
                  <a:lnTo>
                    <a:pt x="4897" y="19666"/>
                  </a:lnTo>
                  <a:lnTo>
                    <a:pt x="10513" y="15869"/>
                  </a:lnTo>
                  <a:lnTo>
                    <a:pt x="10353" y="15449"/>
                  </a:lnTo>
                  <a:lnTo>
                    <a:pt x="9953" y="14310"/>
                  </a:lnTo>
                  <a:lnTo>
                    <a:pt x="9334" y="12651"/>
                  </a:lnTo>
                  <a:lnTo>
                    <a:pt x="8974" y="11712"/>
                  </a:lnTo>
                  <a:lnTo>
                    <a:pt x="8554" y="10733"/>
                  </a:lnTo>
                  <a:lnTo>
                    <a:pt x="8134" y="9713"/>
                  </a:lnTo>
                  <a:lnTo>
                    <a:pt x="7695" y="8714"/>
                  </a:lnTo>
                  <a:lnTo>
                    <a:pt x="7235" y="7755"/>
                  </a:lnTo>
                  <a:lnTo>
                    <a:pt x="6775" y="6835"/>
                  </a:lnTo>
                  <a:lnTo>
                    <a:pt x="6316" y="6016"/>
                  </a:lnTo>
                  <a:lnTo>
                    <a:pt x="6096" y="5656"/>
                  </a:lnTo>
                  <a:lnTo>
                    <a:pt x="5856" y="5317"/>
                  </a:lnTo>
                  <a:lnTo>
                    <a:pt x="5636" y="5017"/>
                  </a:lnTo>
                  <a:lnTo>
                    <a:pt x="5436" y="4737"/>
                  </a:lnTo>
                  <a:lnTo>
                    <a:pt x="5217" y="4517"/>
                  </a:lnTo>
                  <a:lnTo>
                    <a:pt x="5017" y="4337"/>
                  </a:lnTo>
                  <a:lnTo>
                    <a:pt x="4477" y="3878"/>
                  </a:lnTo>
                  <a:lnTo>
                    <a:pt x="3818" y="3258"/>
                  </a:lnTo>
                  <a:lnTo>
                    <a:pt x="3098" y="2559"/>
                  </a:lnTo>
                  <a:lnTo>
                    <a:pt x="2359" y="1819"/>
                  </a:lnTo>
                  <a:lnTo>
                    <a:pt x="1119" y="54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2"/>
            <p:cNvSpPr/>
            <p:nvPr/>
          </p:nvSpPr>
          <p:spPr>
            <a:xfrm>
              <a:off x="169312" y="2826034"/>
              <a:ext cx="1549431" cy="2385031"/>
            </a:xfrm>
            <a:custGeom>
              <a:avLst/>
              <a:gdLst/>
              <a:ahLst/>
              <a:cxnLst/>
              <a:rect l="l" t="t" r="r" b="b"/>
              <a:pathLst>
                <a:path w="35615" h="54822" extrusionOk="0">
                  <a:moveTo>
                    <a:pt x="11892" y="0"/>
                  </a:moveTo>
                  <a:lnTo>
                    <a:pt x="11632" y="260"/>
                  </a:lnTo>
                  <a:lnTo>
                    <a:pt x="10913" y="980"/>
                  </a:lnTo>
                  <a:lnTo>
                    <a:pt x="9893" y="2059"/>
                  </a:lnTo>
                  <a:lnTo>
                    <a:pt x="9294" y="2698"/>
                  </a:lnTo>
                  <a:lnTo>
                    <a:pt x="8654" y="3418"/>
                  </a:lnTo>
                  <a:lnTo>
                    <a:pt x="7995" y="4157"/>
                  </a:lnTo>
                  <a:lnTo>
                    <a:pt x="7335" y="4957"/>
                  </a:lnTo>
                  <a:lnTo>
                    <a:pt x="6676" y="5756"/>
                  </a:lnTo>
                  <a:lnTo>
                    <a:pt x="6056" y="6576"/>
                  </a:lnTo>
                  <a:lnTo>
                    <a:pt x="5457" y="7395"/>
                  </a:lnTo>
                  <a:lnTo>
                    <a:pt x="4917" y="8215"/>
                  </a:lnTo>
                  <a:lnTo>
                    <a:pt x="4677" y="8594"/>
                  </a:lnTo>
                  <a:lnTo>
                    <a:pt x="4457" y="8994"/>
                  </a:lnTo>
                  <a:lnTo>
                    <a:pt x="4257" y="9374"/>
                  </a:lnTo>
                  <a:lnTo>
                    <a:pt x="4058" y="9733"/>
                  </a:lnTo>
                  <a:lnTo>
                    <a:pt x="3978" y="9953"/>
                  </a:lnTo>
                  <a:lnTo>
                    <a:pt x="3898" y="10193"/>
                  </a:lnTo>
                  <a:lnTo>
                    <a:pt x="3818" y="10473"/>
                  </a:lnTo>
                  <a:lnTo>
                    <a:pt x="3758" y="10773"/>
                  </a:lnTo>
                  <a:lnTo>
                    <a:pt x="3638" y="11472"/>
                  </a:lnTo>
                  <a:lnTo>
                    <a:pt x="3558" y="12272"/>
                  </a:lnTo>
                  <a:lnTo>
                    <a:pt x="3478" y="13151"/>
                  </a:lnTo>
                  <a:lnTo>
                    <a:pt x="3438" y="14130"/>
                  </a:lnTo>
                  <a:lnTo>
                    <a:pt x="3418" y="15170"/>
                  </a:lnTo>
                  <a:lnTo>
                    <a:pt x="3418" y="16289"/>
                  </a:lnTo>
                  <a:lnTo>
                    <a:pt x="3438" y="17468"/>
                  </a:lnTo>
                  <a:lnTo>
                    <a:pt x="3458" y="18687"/>
                  </a:lnTo>
                  <a:lnTo>
                    <a:pt x="3518" y="19966"/>
                  </a:lnTo>
                  <a:lnTo>
                    <a:pt x="3578" y="21245"/>
                  </a:lnTo>
                  <a:lnTo>
                    <a:pt x="3738" y="23903"/>
                  </a:lnTo>
                  <a:lnTo>
                    <a:pt x="3918" y="26581"/>
                  </a:lnTo>
                  <a:lnTo>
                    <a:pt x="4138" y="29219"/>
                  </a:lnTo>
                  <a:lnTo>
                    <a:pt x="4357" y="31718"/>
                  </a:lnTo>
                  <a:lnTo>
                    <a:pt x="4597" y="34036"/>
                  </a:lnTo>
                  <a:lnTo>
                    <a:pt x="4797" y="36075"/>
                  </a:lnTo>
                  <a:lnTo>
                    <a:pt x="5137" y="39112"/>
                  </a:lnTo>
                  <a:lnTo>
                    <a:pt x="5277" y="40252"/>
                  </a:lnTo>
                  <a:lnTo>
                    <a:pt x="0" y="54821"/>
                  </a:lnTo>
                  <a:lnTo>
                    <a:pt x="33137" y="54821"/>
                  </a:lnTo>
                  <a:lnTo>
                    <a:pt x="32437" y="38813"/>
                  </a:lnTo>
                  <a:lnTo>
                    <a:pt x="32617" y="38553"/>
                  </a:lnTo>
                  <a:lnTo>
                    <a:pt x="32837" y="38133"/>
                  </a:lnTo>
                  <a:lnTo>
                    <a:pt x="33097" y="37554"/>
                  </a:lnTo>
                  <a:lnTo>
                    <a:pt x="33396" y="36874"/>
                  </a:lnTo>
                  <a:lnTo>
                    <a:pt x="33716" y="36075"/>
                  </a:lnTo>
                  <a:lnTo>
                    <a:pt x="34036" y="35195"/>
                  </a:lnTo>
                  <a:lnTo>
                    <a:pt x="34356" y="34236"/>
                  </a:lnTo>
                  <a:lnTo>
                    <a:pt x="34676" y="33237"/>
                  </a:lnTo>
                  <a:lnTo>
                    <a:pt x="34955" y="32197"/>
                  </a:lnTo>
                  <a:lnTo>
                    <a:pt x="35195" y="31158"/>
                  </a:lnTo>
                  <a:lnTo>
                    <a:pt x="35295" y="30618"/>
                  </a:lnTo>
                  <a:lnTo>
                    <a:pt x="35395" y="30099"/>
                  </a:lnTo>
                  <a:lnTo>
                    <a:pt x="35475" y="29579"/>
                  </a:lnTo>
                  <a:lnTo>
                    <a:pt x="35535" y="29060"/>
                  </a:lnTo>
                  <a:lnTo>
                    <a:pt x="35575" y="28560"/>
                  </a:lnTo>
                  <a:lnTo>
                    <a:pt x="35615" y="28060"/>
                  </a:lnTo>
                  <a:lnTo>
                    <a:pt x="35615" y="27581"/>
                  </a:lnTo>
                  <a:lnTo>
                    <a:pt x="35595" y="27121"/>
                  </a:lnTo>
                  <a:lnTo>
                    <a:pt x="35575" y="26661"/>
                  </a:lnTo>
                  <a:lnTo>
                    <a:pt x="35515" y="26242"/>
                  </a:lnTo>
                  <a:lnTo>
                    <a:pt x="35415" y="25842"/>
                  </a:lnTo>
                  <a:lnTo>
                    <a:pt x="35315" y="25442"/>
                  </a:lnTo>
                  <a:lnTo>
                    <a:pt x="34995" y="24523"/>
                  </a:lnTo>
                  <a:lnTo>
                    <a:pt x="34716" y="23584"/>
                  </a:lnTo>
                  <a:lnTo>
                    <a:pt x="34136" y="21705"/>
                  </a:lnTo>
                  <a:lnTo>
                    <a:pt x="33856" y="20766"/>
                  </a:lnTo>
                  <a:lnTo>
                    <a:pt x="33536" y="19846"/>
                  </a:lnTo>
                  <a:lnTo>
                    <a:pt x="33217" y="18947"/>
                  </a:lnTo>
                  <a:lnTo>
                    <a:pt x="32877" y="18067"/>
                  </a:lnTo>
                  <a:lnTo>
                    <a:pt x="32577" y="17408"/>
                  </a:lnTo>
                  <a:lnTo>
                    <a:pt x="32277" y="16728"/>
                  </a:lnTo>
                  <a:lnTo>
                    <a:pt x="31938" y="16069"/>
                  </a:lnTo>
                  <a:lnTo>
                    <a:pt x="31598" y="15429"/>
                  </a:lnTo>
                  <a:lnTo>
                    <a:pt x="31238" y="14790"/>
                  </a:lnTo>
                  <a:lnTo>
                    <a:pt x="30858" y="14150"/>
                  </a:lnTo>
                  <a:lnTo>
                    <a:pt x="30479" y="13531"/>
                  </a:lnTo>
                  <a:lnTo>
                    <a:pt x="30079" y="12931"/>
                  </a:lnTo>
                  <a:lnTo>
                    <a:pt x="29659" y="12312"/>
                  </a:lnTo>
                  <a:lnTo>
                    <a:pt x="29219" y="11732"/>
                  </a:lnTo>
                  <a:lnTo>
                    <a:pt x="28780" y="11152"/>
                  </a:lnTo>
                  <a:lnTo>
                    <a:pt x="28320" y="10573"/>
                  </a:lnTo>
                  <a:lnTo>
                    <a:pt x="27840" y="10013"/>
                  </a:lnTo>
                  <a:lnTo>
                    <a:pt x="27341" y="9474"/>
                  </a:lnTo>
                  <a:lnTo>
                    <a:pt x="26841" y="8934"/>
                  </a:lnTo>
                  <a:lnTo>
                    <a:pt x="26322" y="8394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2"/>
            <p:cNvSpPr/>
            <p:nvPr/>
          </p:nvSpPr>
          <p:spPr>
            <a:xfrm>
              <a:off x="169312" y="2826034"/>
              <a:ext cx="1549431" cy="2385031"/>
            </a:xfrm>
            <a:custGeom>
              <a:avLst/>
              <a:gdLst/>
              <a:ahLst/>
              <a:cxnLst/>
              <a:rect l="l" t="t" r="r" b="b"/>
              <a:pathLst>
                <a:path w="35615" h="54822" fill="none" extrusionOk="0">
                  <a:moveTo>
                    <a:pt x="11892" y="0"/>
                  </a:moveTo>
                  <a:lnTo>
                    <a:pt x="11892" y="0"/>
                  </a:lnTo>
                  <a:lnTo>
                    <a:pt x="11632" y="260"/>
                  </a:lnTo>
                  <a:lnTo>
                    <a:pt x="10913" y="980"/>
                  </a:lnTo>
                  <a:lnTo>
                    <a:pt x="9893" y="2059"/>
                  </a:lnTo>
                  <a:lnTo>
                    <a:pt x="9294" y="2698"/>
                  </a:lnTo>
                  <a:lnTo>
                    <a:pt x="8654" y="3418"/>
                  </a:lnTo>
                  <a:lnTo>
                    <a:pt x="7995" y="4157"/>
                  </a:lnTo>
                  <a:lnTo>
                    <a:pt x="7335" y="4957"/>
                  </a:lnTo>
                  <a:lnTo>
                    <a:pt x="6676" y="5756"/>
                  </a:lnTo>
                  <a:lnTo>
                    <a:pt x="6056" y="6576"/>
                  </a:lnTo>
                  <a:lnTo>
                    <a:pt x="5457" y="7395"/>
                  </a:lnTo>
                  <a:lnTo>
                    <a:pt x="4917" y="8215"/>
                  </a:lnTo>
                  <a:lnTo>
                    <a:pt x="4677" y="8594"/>
                  </a:lnTo>
                  <a:lnTo>
                    <a:pt x="4457" y="8994"/>
                  </a:lnTo>
                  <a:lnTo>
                    <a:pt x="4257" y="9374"/>
                  </a:lnTo>
                  <a:lnTo>
                    <a:pt x="4058" y="9733"/>
                  </a:lnTo>
                  <a:lnTo>
                    <a:pt x="4058" y="9733"/>
                  </a:lnTo>
                  <a:lnTo>
                    <a:pt x="3978" y="9953"/>
                  </a:lnTo>
                  <a:lnTo>
                    <a:pt x="3898" y="10193"/>
                  </a:lnTo>
                  <a:lnTo>
                    <a:pt x="3818" y="10473"/>
                  </a:lnTo>
                  <a:lnTo>
                    <a:pt x="3758" y="10773"/>
                  </a:lnTo>
                  <a:lnTo>
                    <a:pt x="3638" y="11472"/>
                  </a:lnTo>
                  <a:lnTo>
                    <a:pt x="3558" y="12272"/>
                  </a:lnTo>
                  <a:lnTo>
                    <a:pt x="3478" y="13151"/>
                  </a:lnTo>
                  <a:lnTo>
                    <a:pt x="3438" y="14130"/>
                  </a:lnTo>
                  <a:lnTo>
                    <a:pt x="3418" y="15170"/>
                  </a:lnTo>
                  <a:lnTo>
                    <a:pt x="3418" y="16289"/>
                  </a:lnTo>
                  <a:lnTo>
                    <a:pt x="3438" y="17468"/>
                  </a:lnTo>
                  <a:lnTo>
                    <a:pt x="3458" y="18687"/>
                  </a:lnTo>
                  <a:lnTo>
                    <a:pt x="3518" y="19966"/>
                  </a:lnTo>
                  <a:lnTo>
                    <a:pt x="3578" y="21245"/>
                  </a:lnTo>
                  <a:lnTo>
                    <a:pt x="3738" y="23903"/>
                  </a:lnTo>
                  <a:lnTo>
                    <a:pt x="3918" y="26581"/>
                  </a:lnTo>
                  <a:lnTo>
                    <a:pt x="4138" y="29219"/>
                  </a:lnTo>
                  <a:lnTo>
                    <a:pt x="4357" y="31718"/>
                  </a:lnTo>
                  <a:lnTo>
                    <a:pt x="4597" y="34036"/>
                  </a:lnTo>
                  <a:lnTo>
                    <a:pt x="4797" y="36075"/>
                  </a:lnTo>
                  <a:lnTo>
                    <a:pt x="5137" y="39112"/>
                  </a:lnTo>
                  <a:lnTo>
                    <a:pt x="5277" y="40252"/>
                  </a:lnTo>
                  <a:lnTo>
                    <a:pt x="0" y="54821"/>
                  </a:lnTo>
                  <a:lnTo>
                    <a:pt x="33137" y="54821"/>
                  </a:lnTo>
                  <a:lnTo>
                    <a:pt x="32437" y="38813"/>
                  </a:lnTo>
                  <a:lnTo>
                    <a:pt x="32437" y="38813"/>
                  </a:lnTo>
                  <a:lnTo>
                    <a:pt x="32617" y="38553"/>
                  </a:lnTo>
                  <a:lnTo>
                    <a:pt x="32837" y="38133"/>
                  </a:lnTo>
                  <a:lnTo>
                    <a:pt x="33097" y="37554"/>
                  </a:lnTo>
                  <a:lnTo>
                    <a:pt x="33396" y="36874"/>
                  </a:lnTo>
                  <a:lnTo>
                    <a:pt x="33716" y="36075"/>
                  </a:lnTo>
                  <a:lnTo>
                    <a:pt x="34036" y="35195"/>
                  </a:lnTo>
                  <a:lnTo>
                    <a:pt x="34356" y="34236"/>
                  </a:lnTo>
                  <a:lnTo>
                    <a:pt x="34676" y="33237"/>
                  </a:lnTo>
                  <a:lnTo>
                    <a:pt x="34955" y="32197"/>
                  </a:lnTo>
                  <a:lnTo>
                    <a:pt x="35195" y="31158"/>
                  </a:lnTo>
                  <a:lnTo>
                    <a:pt x="35295" y="30618"/>
                  </a:lnTo>
                  <a:lnTo>
                    <a:pt x="35395" y="30099"/>
                  </a:lnTo>
                  <a:lnTo>
                    <a:pt x="35475" y="29579"/>
                  </a:lnTo>
                  <a:lnTo>
                    <a:pt x="35535" y="29060"/>
                  </a:lnTo>
                  <a:lnTo>
                    <a:pt x="35575" y="28560"/>
                  </a:lnTo>
                  <a:lnTo>
                    <a:pt x="35615" y="28060"/>
                  </a:lnTo>
                  <a:lnTo>
                    <a:pt x="35615" y="27581"/>
                  </a:lnTo>
                  <a:lnTo>
                    <a:pt x="35595" y="27121"/>
                  </a:lnTo>
                  <a:lnTo>
                    <a:pt x="35575" y="26661"/>
                  </a:lnTo>
                  <a:lnTo>
                    <a:pt x="35515" y="26242"/>
                  </a:lnTo>
                  <a:lnTo>
                    <a:pt x="35415" y="25842"/>
                  </a:lnTo>
                  <a:lnTo>
                    <a:pt x="35315" y="25442"/>
                  </a:lnTo>
                  <a:lnTo>
                    <a:pt x="35315" y="25442"/>
                  </a:lnTo>
                  <a:lnTo>
                    <a:pt x="34995" y="24523"/>
                  </a:lnTo>
                  <a:lnTo>
                    <a:pt x="34716" y="23584"/>
                  </a:lnTo>
                  <a:lnTo>
                    <a:pt x="34136" y="21705"/>
                  </a:lnTo>
                  <a:lnTo>
                    <a:pt x="33856" y="20766"/>
                  </a:lnTo>
                  <a:lnTo>
                    <a:pt x="33536" y="19846"/>
                  </a:lnTo>
                  <a:lnTo>
                    <a:pt x="33217" y="18947"/>
                  </a:lnTo>
                  <a:lnTo>
                    <a:pt x="32877" y="18067"/>
                  </a:lnTo>
                  <a:lnTo>
                    <a:pt x="32877" y="18067"/>
                  </a:lnTo>
                  <a:lnTo>
                    <a:pt x="32577" y="17408"/>
                  </a:lnTo>
                  <a:lnTo>
                    <a:pt x="32277" y="16728"/>
                  </a:lnTo>
                  <a:lnTo>
                    <a:pt x="31938" y="16069"/>
                  </a:lnTo>
                  <a:lnTo>
                    <a:pt x="31598" y="15429"/>
                  </a:lnTo>
                  <a:lnTo>
                    <a:pt x="31238" y="14790"/>
                  </a:lnTo>
                  <a:lnTo>
                    <a:pt x="30858" y="14150"/>
                  </a:lnTo>
                  <a:lnTo>
                    <a:pt x="30479" y="13531"/>
                  </a:lnTo>
                  <a:lnTo>
                    <a:pt x="30079" y="12931"/>
                  </a:lnTo>
                  <a:lnTo>
                    <a:pt x="29659" y="12312"/>
                  </a:lnTo>
                  <a:lnTo>
                    <a:pt x="29219" y="11732"/>
                  </a:lnTo>
                  <a:lnTo>
                    <a:pt x="28780" y="11152"/>
                  </a:lnTo>
                  <a:lnTo>
                    <a:pt x="28320" y="10573"/>
                  </a:lnTo>
                  <a:lnTo>
                    <a:pt x="27840" y="10013"/>
                  </a:lnTo>
                  <a:lnTo>
                    <a:pt x="27341" y="9474"/>
                  </a:lnTo>
                  <a:lnTo>
                    <a:pt x="26841" y="8934"/>
                  </a:lnTo>
                  <a:lnTo>
                    <a:pt x="26322" y="8394"/>
                  </a:lnTo>
                  <a:lnTo>
                    <a:pt x="118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2"/>
            <p:cNvSpPr/>
            <p:nvPr/>
          </p:nvSpPr>
          <p:spPr>
            <a:xfrm>
              <a:off x="581431" y="3805932"/>
              <a:ext cx="1027762" cy="974730"/>
            </a:xfrm>
            <a:custGeom>
              <a:avLst/>
              <a:gdLst/>
              <a:ahLst/>
              <a:cxnLst/>
              <a:rect l="l" t="t" r="r" b="b"/>
              <a:pathLst>
                <a:path w="23624" h="22405" fill="none" extrusionOk="0">
                  <a:moveTo>
                    <a:pt x="4637" y="0"/>
                  </a:moveTo>
                  <a:lnTo>
                    <a:pt x="1" y="1339"/>
                  </a:lnTo>
                  <a:lnTo>
                    <a:pt x="1" y="1339"/>
                  </a:lnTo>
                  <a:lnTo>
                    <a:pt x="340" y="2518"/>
                  </a:lnTo>
                  <a:lnTo>
                    <a:pt x="720" y="3698"/>
                  </a:lnTo>
                  <a:lnTo>
                    <a:pt x="1140" y="4877"/>
                  </a:lnTo>
                  <a:lnTo>
                    <a:pt x="1580" y="6056"/>
                  </a:lnTo>
                  <a:lnTo>
                    <a:pt x="2059" y="7235"/>
                  </a:lnTo>
                  <a:lnTo>
                    <a:pt x="2559" y="8414"/>
                  </a:lnTo>
                  <a:lnTo>
                    <a:pt x="3098" y="9573"/>
                  </a:lnTo>
                  <a:lnTo>
                    <a:pt x="3658" y="10733"/>
                  </a:lnTo>
                  <a:lnTo>
                    <a:pt x="4238" y="11872"/>
                  </a:lnTo>
                  <a:lnTo>
                    <a:pt x="4837" y="13011"/>
                  </a:lnTo>
                  <a:lnTo>
                    <a:pt x="5437" y="14130"/>
                  </a:lnTo>
                  <a:lnTo>
                    <a:pt x="6076" y="15229"/>
                  </a:lnTo>
                  <a:lnTo>
                    <a:pt x="6716" y="16329"/>
                  </a:lnTo>
                  <a:lnTo>
                    <a:pt x="7375" y="17388"/>
                  </a:lnTo>
                  <a:lnTo>
                    <a:pt x="8035" y="18447"/>
                  </a:lnTo>
                  <a:lnTo>
                    <a:pt x="8694" y="19486"/>
                  </a:lnTo>
                  <a:lnTo>
                    <a:pt x="8694" y="19486"/>
                  </a:lnTo>
                  <a:lnTo>
                    <a:pt x="9194" y="20206"/>
                  </a:lnTo>
                  <a:lnTo>
                    <a:pt x="9474" y="20566"/>
                  </a:lnTo>
                  <a:lnTo>
                    <a:pt x="9754" y="20905"/>
                  </a:lnTo>
                  <a:lnTo>
                    <a:pt x="10053" y="21225"/>
                  </a:lnTo>
                  <a:lnTo>
                    <a:pt x="10373" y="21525"/>
                  </a:lnTo>
                  <a:lnTo>
                    <a:pt x="10713" y="21785"/>
                  </a:lnTo>
                  <a:lnTo>
                    <a:pt x="10913" y="21905"/>
                  </a:lnTo>
                  <a:lnTo>
                    <a:pt x="11093" y="22005"/>
                  </a:lnTo>
                  <a:lnTo>
                    <a:pt x="11093" y="22005"/>
                  </a:lnTo>
                  <a:lnTo>
                    <a:pt x="11333" y="22104"/>
                  </a:lnTo>
                  <a:lnTo>
                    <a:pt x="11552" y="22184"/>
                  </a:lnTo>
                  <a:lnTo>
                    <a:pt x="11792" y="22244"/>
                  </a:lnTo>
                  <a:lnTo>
                    <a:pt x="12032" y="22304"/>
                  </a:lnTo>
                  <a:lnTo>
                    <a:pt x="12272" y="22344"/>
                  </a:lnTo>
                  <a:lnTo>
                    <a:pt x="12512" y="22384"/>
                  </a:lnTo>
                  <a:lnTo>
                    <a:pt x="12771" y="22404"/>
                  </a:lnTo>
                  <a:lnTo>
                    <a:pt x="13011" y="22404"/>
                  </a:lnTo>
                  <a:lnTo>
                    <a:pt x="13011" y="22404"/>
                  </a:lnTo>
                  <a:lnTo>
                    <a:pt x="13271" y="22404"/>
                  </a:lnTo>
                  <a:lnTo>
                    <a:pt x="13511" y="22384"/>
                  </a:lnTo>
                  <a:lnTo>
                    <a:pt x="13771" y="22344"/>
                  </a:lnTo>
                  <a:lnTo>
                    <a:pt x="14031" y="22304"/>
                  </a:lnTo>
                  <a:lnTo>
                    <a:pt x="14270" y="22244"/>
                  </a:lnTo>
                  <a:lnTo>
                    <a:pt x="14510" y="22164"/>
                  </a:lnTo>
                  <a:lnTo>
                    <a:pt x="14750" y="22064"/>
                  </a:lnTo>
                  <a:lnTo>
                    <a:pt x="14990" y="21965"/>
                  </a:lnTo>
                  <a:lnTo>
                    <a:pt x="14990" y="21965"/>
                  </a:lnTo>
                  <a:lnTo>
                    <a:pt x="15450" y="21745"/>
                  </a:lnTo>
                  <a:lnTo>
                    <a:pt x="15889" y="21505"/>
                  </a:lnTo>
                  <a:lnTo>
                    <a:pt x="16329" y="21245"/>
                  </a:lnTo>
                  <a:lnTo>
                    <a:pt x="16749" y="20985"/>
                  </a:lnTo>
                  <a:lnTo>
                    <a:pt x="17168" y="20705"/>
                  </a:lnTo>
                  <a:lnTo>
                    <a:pt x="17568" y="20406"/>
                  </a:lnTo>
                  <a:lnTo>
                    <a:pt x="17968" y="20086"/>
                  </a:lnTo>
                  <a:lnTo>
                    <a:pt x="18347" y="19746"/>
                  </a:lnTo>
                  <a:lnTo>
                    <a:pt x="22025" y="16768"/>
                  </a:lnTo>
                  <a:lnTo>
                    <a:pt x="22025" y="16768"/>
                  </a:lnTo>
                  <a:lnTo>
                    <a:pt x="22265" y="16608"/>
                  </a:lnTo>
                  <a:lnTo>
                    <a:pt x="22465" y="16429"/>
                  </a:lnTo>
                  <a:lnTo>
                    <a:pt x="22684" y="16249"/>
                  </a:lnTo>
                  <a:lnTo>
                    <a:pt x="22864" y="16029"/>
                  </a:lnTo>
                  <a:lnTo>
                    <a:pt x="23044" y="15829"/>
                  </a:lnTo>
                  <a:lnTo>
                    <a:pt x="23204" y="15589"/>
                  </a:lnTo>
                  <a:lnTo>
                    <a:pt x="23344" y="15349"/>
                  </a:lnTo>
                  <a:lnTo>
                    <a:pt x="23484" y="15109"/>
                  </a:lnTo>
                  <a:lnTo>
                    <a:pt x="23484" y="15109"/>
                  </a:lnTo>
                  <a:lnTo>
                    <a:pt x="23564" y="14890"/>
                  </a:lnTo>
                  <a:lnTo>
                    <a:pt x="23604" y="14650"/>
                  </a:lnTo>
                  <a:lnTo>
                    <a:pt x="23624" y="14430"/>
                  </a:lnTo>
                  <a:lnTo>
                    <a:pt x="23624" y="14210"/>
                  </a:lnTo>
                  <a:lnTo>
                    <a:pt x="23624" y="13970"/>
                  </a:lnTo>
                  <a:lnTo>
                    <a:pt x="23584" y="13750"/>
                  </a:lnTo>
                  <a:lnTo>
                    <a:pt x="23544" y="13511"/>
                  </a:lnTo>
                  <a:lnTo>
                    <a:pt x="23464" y="13291"/>
                  </a:lnTo>
                  <a:lnTo>
                    <a:pt x="23304" y="12831"/>
                  </a:lnTo>
                  <a:lnTo>
                    <a:pt x="23104" y="12371"/>
                  </a:lnTo>
                  <a:lnTo>
                    <a:pt x="22884" y="11932"/>
                  </a:lnTo>
                  <a:lnTo>
                    <a:pt x="22664" y="11512"/>
                  </a:lnTo>
                  <a:lnTo>
                    <a:pt x="22664" y="11512"/>
                  </a:lnTo>
                  <a:lnTo>
                    <a:pt x="22105" y="11732"/>
                  </a:lnTo>
                  <a:lnTo>
                    <a:pt x="21545" y="11992"/>
                  </a:lnTo>
                  <a:lnTo>
                    <a:pt x="21006" y="12271"/>
                  </a:lnTo>
                  <a:lnTo>
                    <a:pt x="20466" y="12551"/>
                  </a:lnTo>
                  <a:lnTo>
                    <a:pt x="19407" y="13151"/>
                  </a:lnTo>
                  <a:lnTo>
                    <a:pt x="18887" y="13451"/>
                  </a:lnTo>
                  <a:lnTo>
                    <a:pt x="18347" y="13730"/>
                  </a:lnTo>
                  <a:lnTo>
                    <a:pt x="18347" y="13730"/>
                  </a:lnTo>
                  <a:lnTo>
                    <a:pt x="17948" y="13910"/>
                  </a:lnTo>
                  <a:lnTo>
                    <a:pt x="17548" y="14090"/>
                  </a:lnTo>
                  <a:lnTo>
                    <a:pt x="17128" y="14230"/>
                  </a:lnTo>
                  <a:lnTo>
                    <a:pt x="16709" y="14370"/>
                  </a:lnTo>
                  <a:lnTo>
                    <a:pt x="16269" y="14470"/>
                  </a:lnTo>
                  <a:lnTo>
                    <a:pt x="15849" y="14570"/>
                  </a:lnTo>
                  <a:lnTo>
                    <a:pt x="15410" y="14610"/>
                  </a:lnTo>
                  <a:lnTo>
                    <a:pt x="14970" y="14630"/>
                  </a:lnTo>
                  <a:lnTo>
                    <a:pt x="14970" y="14630"/>
                  </a:lnTo>
                  <a:lnTo>
                    <a:pt x="14650" y="14610"/>
                  </a:lnTo>
                  <a:lnTo>
                    <a:pt x="14310" y="14590"/>
                  </a:lnTo>
                  <a:lnTo>
                    <a:pt x="13991" y="14530"/>
                  </a:lnTo>
                  <a:lnTo>
                    <a:pt x="13671" y="14450"/>
                  </a:lnTo>
                  <a:lnTo>
                    <a:pt x="13671" y="14450"/>
                  </a:lnTo>
                  <a:lnTo>
                    <a:pt x="13211" y="14270"/>
                  </a:lnTo>
                  <a:lnTo>
                    <a:pt x="12752" y="14030"/>
                  </a:lnTo>
                  <a:lnTo>
                    <a:pt x="12332" y="13790"/>
                  </a:lnTo>
                  <a:lnTo>
                    <a:pt x="11932" y="13511"/>
                  </a:lnTo>
                  <a:lnTo>
                    <a:pt x="11552" y="13191"/>
                  </a:lnTo>
                  <a:lnTo>
                    <a:pt x="11193" y="12851"/>
                  </a:lnTo>
                  <a:lnTo>
                    <a:pt x="10873" y="12471"/>
                  </a:lnTo>
                  <a:lnTo>
                    <a:pt x="10573" y="12092"/>
                  </a:lnTo>
                  <a:lnTo>
                    <a:pt x="10573" y="12092"/>
                  </a:lnTo>
                  <a:lnTo>
                    <a:pt x="10293" y="11732"/>
                  </a:lnTo>
                  <a:lnTo>
                    <a:pt x="10033" y="11352"/>
                  </a:lnTo>
                  <a:lnTo>
                    <a:pt x="9534" y="10613"/>
                  </a:lnTo>
                  <a:lnTo>
                    <a:pt x="9094" y="9833"/>
                  </a:lnTo>
                  <a:lnTo>
                    <a:pt x="8674" y="9054"/>
                  </a:lnTo>
                  <a:lnTo>
                    <a:pt x="8275" y="8254"/>
                  </a:lnTo>
                  <a:lnTo>
                    <a:pt x="7895" y="7435"/>
                  </a:lnTo>
                  <a:lnTo>
                    <a:pt x="7156" y="5776"/>
                  </a:lnTo>
                  <a:lnTo>
                    <a:pt x="46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2"/>
            <p:cNvSpPr/>
            <p:nvPr/>
          </p:nvSpPr>
          <p:spPr>
            <a:xfrm>
              <a:off x="546671" y="3449455"/>
              <a:ext cx="1612904" cy="1201652"/>
            </a:xfrm>
            <a:custGeom>
              <a:avLst/>
              <a:gdLst/>
              <a:ahLst/>
              <a:cxnLst/>
              <a:rect l="l" t="t" r="r" b="b"/>
              <a:pathLst>
                <a:path w="37074" h="27621" extrusionOk="0">
                  <a:moveTo>
                    <a:pt x="10453" y="0"/>
                  </a:moveTo>
                  <a:lnTo>
                    <a:pt x="0" y="4077"/>
                  </a:lnTo>
                  <a:lnTo>
                    <a:pt x="380" y="5017"/>
                  </a:lnTo>
                  <a:lnTo>
                    <a:pt x="860" y="6116"/>
                  </a:lnTo>
                  <a:lnTo>
                    <a:pt x="1479" y="7535"/>
                  </a:lnTo>
                  <a:lnTo>
                    <a:pt x="2219" y="9214"/>
                  </a:lnTo>
                  <a:lnTo>
                    <a:pt x="3078" y="11112"/>
                  </a:lnTo>
                  <a:lnTo>
                    <a:pt x="4057" y="13151"/>
                  </a:lnTo>
                  <a:lnTo>
                    <a:pt x="5097" y="15269"/>
                  </a:lnTo>
                  <a:lnTo>
                    <a:pt x="5636" y="16328"/>
                  </a:lnTo>
                  <a:lnTo>
                    <a:pt x="6196" y="17388"/>
                  </a:lnTo>
                  <a:lnTo>
                    <a:pt x="6775" y="18447"/>
                  </a:lnTo>
                  <a:lnTo>
                    <a:pt x="7355" y="19486"/>
                  </a:lnTo>
                  <a:lnTo>
                    <a:pt x="7935" y="20485"/>
                  </a:lnTo>
                  <a:lnTo>
                    <a:pt x="8514" y="21465"/>
                  </a:lnTo>
                  <a:lnTo>
                    <a:pt x="9114" y="22384"/>
                  </a:lnTo>
                  <a:lnTo>
                    <a:pt x="9693" y="23263"/>
                  </a:lnTo>
                  <a:lnTo>
                    <a:pt x="10273" y="24083"/>
                  </a:lnTo>
                  <a:lnTo>
                    <a:pt x="10852" y="24842"/>
                  </a:lnTo>
                  <a:lnTo>
                    <a:pt x="11432" y="25522"/>
                  </a:lnTo>
                  <a:lnTo>
                    <a:pt x="11712" y="25842"/>
                  </a:lnTo>
                  <a:lnTo>
                    <a:pt x="11992" y="26141"/>
                  </a:lnTo>
                  <a:lnTo>
                    <a:pt x="12271" y="26401"/>
                  </a:lnTo>
                  <a:lnTo>
                    <a:pt x="12531" y="26641"/>
                  </a:lnTo>
                  <a:lnTo>
                    <a:pt x="12811" y="26861"/>
                  </a:lnTo>
                  <a:lnTo>
                    <a:pt x="13071" y="27061"/>
                  </a:lnTo>
                  <a:lnTo>
                    <a:pt x="13331" y="27221"/>
                  </a:lnTo>
                  <a:lnTo>
                    <a:pt x="13590" y="27361"/>
                  </a:lnTo>
                  <a:lnTo>
                    <a:pt x="13830" y="27480"/>
                  </a:lnTo>
                  <a:lnTo>
                    <a:pt x="14070" y="27560"/>
                  </a:lnTo>
                  <a:lnTo>
                    <a:pt x="14290" y="27600"/>
                  </a:lnTo>
                  <a:lnTo>
                    <a:pt x="14510" y="27620"/>
                  </a:lnTo>
                  <a:lnTo>
                    <a:pt x="14770" y="27620"/>
                  </a:lnTo>
                  <a:lnTo>
                    <a:pt x="15029" y="27600"/>
                  </a:lnTo>
                  <a:lnTo>
                    <a:pt x="15309" y="27540"/>
                  </a:lnTo>
                  <a:lnTo>
                    <a:pt x="15609" y="27480"/>
                  </a:lnTo>
                  <a:lnTo>
                    <a:pt x="15929" y="27381"/>
                  </a:lnTo>
                  <a:lnTo>
                    <a:pt x="16269" y="27261"/>
                  </a:lnTo>
                  <a:lnTo>
                    <a:pt x="16628" y="27141"/>
                  </a:lnTo>
                  <a:lnTo>
                    <a:pt x="16988" y="26981"/>
                  </a:lnTo>
                  <a:lnTo>
                    <a:pt x="17767" y="26621"/>
                  </a:lnTo>
                  <a:lnTo>
                    <a:pt x="18587" y="26201"/>
                  </a:lnTo>
                  <a:lnTo>
                    <a:pt x="19446" y="25722"/>
                  </a:lnTo>
                  <a:lnTo>
                    <a:pt x="20346" y="25202"/>
                  </a:lnTo>
                  <a:lnTo>
                    <a:pt x="21265" y="24623"/>
                  </a:lnTo>
                  <a:lnTo>
                    <a:pt x="22224" y="24003"/>
                  </a:lnTo>
                  <a:lnTo>
                    <a:pt x="23204" y="23343"/>
                  </a:lnTo>
                  <a:lnTo>
                    <a:pt x="24183" y="22664"/>
                  </a:lnTo>
                  <a:lnTo>
                    <a:pt x="25182" y="21964"/>
                  </a:lnTo>
                  <a:lnTo>
                    <a:pt x="27161" y="20525"/>
                  </a:lnTo>
                  <a:lnTo>
                    <a:pt x="29079" y="19066"/>
                  </a:lnTo>
                  <a:lnTo>
                    <a:pt x="30918" y="17628"/>
                  </a:lnTo>
                  <a:lnTo>
                    <a:pt x="32597" y="16288"/>
                  </a:lnTo>
                  <a:lnTo>
                    <a:pt x="34076" y="15089"/>
                  </a:lnTo>
                  <a:lnTo>
                    <a:pt x="36254" y="13271"/>
                  </a:lnTo>
                  <a:lnTo>
                    <a:pt x="37074" y="12571"/>
                  </a:lnTo>
                  <a:lnTo>
                    <a:pt x="32477" y="7355"/>
                  </a:lnTo>
                  <a:lnTo>
                    <a:pt x="16708" y="15309"/>
                  </a:lnTo>
                  <a:lnTo>
                    <a:pt x="1045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2"/>
            <p:cNvSpPr/>
            <p:nvPr/>
          </p:nvSpPr>
          <p:spPr>
            <a:xfrm>
              <a:off x="546671" y="3444234"/>
              <a:ext cx="1620735" cy="1211223"/>
            </a:xfrm>
            <a:custGeom>
              <a:avLst/>
              <a:gdLst/>
              <a:ahLst/>
              <a:cxnLst/>
              <a:rect l="l" t="t" r="r" b="b"/>
              <a:pathLst>
                <a:path w="37254" h="27841" extrusionOk="0">
                  <a:moveTo>
                    <a:pt x="10440" y="208"/>
                  </a:moveTo>
                  <a:lnTo>
                    <a:pt x="16628" y="15469"/>
                  </a:lnTo>
                  <a:lnTo>
                    <a:pt x="16668" y="15589"/>
                  </a:lnTo>
                  <a:lnTo>
                    <a:pt x="16768" y="15529"/>
                  </a:lnTo>
                  <a:lnTo>
                    <a:pt x="32459" y="7624"/>
                  </a:lnTo>
                  <a:lnTo>
                    <a:pt x="32459" y="7624"/>
                  </a:lnTo>
                  <a:lnTo>
                    <a:pt x="36923" y="12668"/>
                  </a:lnTo>
                  <a:lnTo>
                    <a:pt x="35815" y="13610"/>
                  </a:lnTo>
                  <a:lnTo>
                    <a:pt x="33676" y="15389"/>
                  </a:lnTo>
                  <a:lnTo>
                    <a:pt x="31538" y="17108"/>
                  </a:lnTo>
                  <a:lnTo>
                    <a:pt x="29419" y="18767"/>
                  </a:lnTo>
                  <a:lnTo>
                    <a:pt x="27301" y="20386"/>
                  </a:lnTo>
                  <a:lnTo>
                    <a:pt x="26281" y="21145"/>
                  </a:lnTo>
                  <a:lnTo>
                    <a:pt x="25262" y="21905"/>
                  </a:lnTo>
                  <a:lnTo>
                    <a:pt x="24243" y="22624"/>
                  </a:lnTo>
                  <a:lnTo>
                    <a:pt x="23184" y="23344"/>
                  </a:lnTo>
                  <a:lnTo>
                    <a:pt x="22144" y="24043"/>
                  </a:lnTo>
                  <a:lnTo>
                    <a:pt x="21065" y="24723"/>
                  </a:lnTo>
                  <a:lnTo>
                    <a:pt x="19986" y="25382"/>
                  </a:lnTo>
                  <a:lnTo>
                    <a:pt x="18907" y="26022"/>
                  </a:lnTo>
                  <a:lnTo>
                    <a:pt x="18387" y="26301"/>
                  </a:lnTo>
                  <a:lnTo>
                    <a:pt x="17847" y="26581"/>
                  </a:lnTo>
                  <a:lnTo>
                    <a:pt x="17308" y="26821"/>
                  </a:lnTo>
                  <a:lnTo>
                    <a:pt x="16768" y="27061"/>
                  </a:lnTo>
                  <a:lnTo>
                    <a:pt x="16508" y="27181"/>
                  </a:lnTo>
                  <a:lnTo>
                    <a:pt x="16249" y="27281"/>
                  </a:lnTo>
                  <a:lnTo>
                    <a:pt x="15969" y="27381"/>
                  </a:lnTo>
                  <a:lnTo>
                    <a:pt x="15689" y="27461"/>
                  </a:lnTo>
                  <a:lnTo>
                    <a:pt x="15409" y="27521"/>
                  </a:lnTo>
                  <a:lnTo>
                    <a:pt x="15129" y="27560"/>
                  </a:lnTo>
                  <a:lnTo>
                    <a:pt x="14850" y="27600"/>
                  </a:lnTo>
                  <a:lnTo>
                    <a:pt x="14570" y="27640"/>
                  </a:lnTo>
                  <a:lnTo>
                    <a:pt x="14310" y="27600"/>
                  </a:lnTo>
                  <a:lnTo>
                    <a:pt x="14170" y="27580"/>
                  </a:lnTo>
                  <a:lnTo>
                    <a:pt x="14030" y="27541"/>
                  </a:lnTo>
                  <a:lnTo>
                    <a:pt x="13790" y="27441"/>
                  </a:lnTo>
                  <a:lnTo>
                    <a:pt x="13570" y="27341"/>
                  </a:lnTo>
                  <a:lnTo>
                    <a:pt x="13311" y="27181"/>
                  </a:lnTo>
                  <a:lnTo>
                    <a:pt x="13091" y="27041"/>
                  </a:lnTo>
                  <a:lnTo>
                    <a:pt x="12651" y="26701"/>
                  </a:lnTo>
                  <a:lnTo>
                    <a:pt x="12251" y="26341"/>
                  </a:lnTo>
                  <a:lnTo>
                    <a:pt x="11872" y="25942"/>
                  </a:lnTo>
                  <a:lnTo>
                    <a:pt x="11492" y="25542"/>
                  </a:lnTo>
                  <a:lnTo>
                    <a:pt x="11152" y="25142"/>
                  </a:lnTo>
                  <a:lnTo>
                    <a:pt x="10553" y="24343"/>
                  </a:lnTo>
                  <a:lnTo>
                    <a:pt x="9973" y="23523"/>
                  </a:lnTo>
                  <a:lnTo>
                    <a:pt x="9393" y="22704"/>
                  </a:lnTo>
                  <a:lnTo>
                    <a:pt x="8854" y="21885"/>
                  </a:lnTo>
                  <a:lnTo>
                    <a:pt x="8314" y="21025"/>
                  </a:lnTo>
                  <a:lnTo>
                    <a:pt x="7815" y="20186"/>
                  </a:lnTo>
                  <a:lnTo>
                    <a:pt x="7315" y="19306"/>
                  </a:lnTo>
                  <a:lnTo>
                    <a:pt x="6835" y="18427"/>
                  </a:lnTo>
                  <a:lnTo>
                    <a:pt x="5996" y="16868"/>
                  </a:lnTo>
                  <a:lnTo>
                    <a:pt x="5216" y="15349"/>
                  </a:lnTo>
                  <a:lnTo>
                    <a:pt x="4497" y="13930"/>
                  </a:lnTo>
                  <a:lnTo>
                    <a:pt x="3837" y="12571"/>
                  </a:lnTo>
                  <a:lnTo>
                    <a:pt x="3238" y="11312"/>
                  </a:lnTo>
                  <a:lnTo>
                    <a:pt x="2678" y="10133"/>
                  </a:lnTo>
                  <a:lnTo>
                    <a:pt x="1739" y="8054"/>
                  </a:lnTo>
                  <a:lnTo>
                    <a:pt x="480" y="5197"/>
                  </a:lnTo>
                  <a:lnTo>
                    <a:pt x="140" y="4437"/>
                  </a:lnTo>
                  <a:lnTo>
                    <a:pt x="60" y="4257"/>
                  </a:lnTo>
                  <a:lnTo>
                    <a:pt x="42" y="4186"/>
                  </a:lnTo>
                  <a:lnTo>
                    <a:pt x="220" y="4137"/>
                  </a:lnTo>
                  <a:lnTo>
                    <a:pt x="760" y="3917"/>
                  </a:lnTo>
                  <a:lnTo>
                    <a:pt x="2818" y="3138"/>
                  </a:lnTo>
                  <a:lnTo>
                    <a:pt x="10440" y="208"/>
                  </a:lnTo>
                  <a:close/>
                  <a:moveTo>
                    <a:pt x="10493" y="0"/>
                  </a:moveTo>
                  <a:lnTo>
                    <a:pt x="10413" y="40"/>
                  </a:lnTo>
                  <a:lnTo>
                    <a:pt x="2718" y="3098"/>
                  </a:lnTo>
                  <a:lnTo>
                    <a:pt x="680" y="3917"/>
                  </a:lnTo>
                  <a:lnTo>
                    <a:pt x="160" y="4117"/>
                  </a:lnTo>
                  <a:lnTo>
                    <a:pt x="0" y="4197"/>
                  </a:lnTo>
                  <a:lnTo>
                    <a:pt x="40" y="4186"/>
                  </a:lnTo>
                  <a:lnTo>
                    <a:pt x="40" y="4186"/>
                  </a:lnTo>
                  <a:lnTo>
                    <a:pt x="40" y="4257"/>
                  </a:lnTo>
                  <a:lnTo>
                    <a:pt x="100" y="4457"/>
                  </a:lnTo>
                  <a:lnTo>
                    <a:pt x="400" y="5216"/>
                  </a:lnTo>
                  <a:lnTo>
                    <a:pt x="920" y="6436"/>
                  </a:lnTo>
                  <a:lnTo>
                    <a:pt x="1639" y="8114"/>
                  </a:lnTo>
                  <a:lnTo>
                    <a:pt x="2558" y="10193"/>
                  </a:lnTo>
                  <a:lnTo>
                    <a:pt x="3098" y="11372"/>
                  </a:lnTo>
                  <a:lnTo>
                    <a:pt x="3698" y="12651"/>
                  </a:lnTo>
                  <a:lnTo>
                    <a:pt x="4337" y="13990"/>
                  </a:lnTo>
                  <a:lnTo>
                    <a:pt x="5057" y="15429"/>
                  </a:lnTo>
                  <a:lnTo>
                    <a:pt x="5836" y="16948"/>
                  </a:lnTo>
                  <a:lnTo>
                    <a:pt x="6675" y="18527"/>
                  </a:lnTo>
                  <a:lnTo>
                    <a:pt x="7135" y="19406"/>
                  </a:lnTo>
                  <a:lnTo>
                    <a:pt x="7635" y="20286"/>
                  </a:lnTo>
                  <a:lnTo>
                    <a:pt x="8154" y="21145"/>
                  </a:lnTo>
                  <a:lnTo>
                    <a:pt x="8674" y="21984"/>
                  </a:lnTo>
                  <a:lnTo>
                    <a:pt x="9214" y="22824"/>
                  </a:lnTo>
                  <a:lnTo>
                    <a:pt x="9793" y="23643"/>
                  </a:lnTo>
                  <a:lnTo>
                    <a:pt x="10373" y="24463"/>
                  </a:lnTo>
                  <a:lnTo>
                    <a:pt x="10972" y="25262"/>
                  </a:lnTo>
                  <a:lnTo>
                    <a:pt x="11332" y="25682"/>
                  </a:lnTo>
                  <a:lnTo>
                    <a:pt x="11712" y="26102"/>
                  </a:lnTo>
                  <a:lnTo>
                    <a:pt x="12092" y="26481"/>
                  </a:lnTo>
                  <a:lnTo>
                    <a:pt x="12491" y="26861"/>
                  </a:lnTo>
                  <a:lnTo>
                    <a:pt x="12951" y="27221"/>
                  </a:lnTo>
                  <a:lnTo>
                    <a:pt x="13171" y="27361"/>
                  </a:lnTo>
                  <a:lnTo>
                    <a:pt x="13431" y="27521"/>
                  </a:lnTo>
                  <a:lnTo>
                    <a:pt x="13690" y="27640"/>
                  </a:lnTo>
                  <a:lnTo>
                    <a:pt x="13970" y="27760"/>
                  </a:lnTo>
                  <a:lnTo>
                    <a:pt x="14110" y="27800"/>
                  </a:lnTo>
                  <a:lnTo>
                    <a:pt x="14250" y="27820"/>
                  </a:lnTo>
                  <a:lnTo>
                    <a:pt x="14550" y="27840"/>
                  </a:lnTo>
                  <a:lnTo>
                    <a:pt x="14850" y="27820"/>
                  </a:lnTo>
                  <a:lnTo>
                    <a:pt x="15149" y="27780"/>
                  </a:lnTo>
                  <a:lnTo>
                    <a:pt x="15429" y="27740"/>
                  </a:lnTo>
                  <a:lnTo>
                    <a:pt x="15729" y="27660"/>
                  </a:lnTo>
                  <a:lnTo>
                    <a:pt x="16009" y="27580"/>
                  </a:lnTo>
                  <a:lnTo>
                    <a:pt x="16289" y="27501"/>
                  </a:lnTo>
                  <a:lnTo>
                    <a:pt x="16568" y="27401"/>
                  </a:lnTo>
                  <a:lnTo>
                    <a:pt x="16848" y="27281"/>
                  </a:lnTo>
                  <a:lnTo>
                    <a:pt x="17388" y="27041"/>
                  </a:lnTo>
                  <a:lnTo>
                    <a:pt x="17927" y="26781"/>
                  </a:lnTo>
                  <a:lnTo>
                    <a:pt x="18467" y="26501"/>
                  </a:lnTo>
                  <a:lnTo>
                    <a:pt x="19007" y="26221"/>
                  </a:lnTo>
                  <a:lnTo>
                    <a:pt x="20086" y="25582"/>
                  </a:lnTo>
                  <a:lnTo>
                    <a:pt x="21165" y="24902"/>
                  </a:lnTo>
                  <a:lnTo>
                    <a:pt x="22244" y="24223"/>
                  </a:lnTo>
                  <a:lnTo>
                    <a:pt x="23303" y="23543"/>
                  </a:lnTo>
                  <a:lnTo>
                    <a:pt x="24363" y="22824"/>
                  </a:lnTo>
                  <a:lnTo>
                    <a:pt x="25382" y="22084"/>
                  </a:lnTo>
                  <a:lnTo>
                    <a:pt x="26421" y="21345"/>
                  </a:lnTo>
                  <a:lnTo>
                    <a:pt x="27441" y="20585"/>
                  </a:lnTo>
                  <a:lnTo>
                    <a:pt x="29539" y="18967"/>
                  </a:lnTo>
                  <a:lnTo>
                    <a:pt x="31677" y="17308"/>
                  </a:lnTo>
                  <a:lnTo>
                    <a:pt x="33816" y="15569"/>
                  </a:lnTo>
                  <a:lnTo>
                    <a:pt x="35954" y="13810"/>
                  </a:lnTo>
                  <a:lnTo>
                    <a:pt x="37154" y="12791"/>
                  </a:lnTo>
                  <a:lnTo>
                    <a:pt x="37253" y="12691"/>
                  </a:lnTo>
                  <a:lnTo>
                    <a:pt x="37174" y="12611"/>
                  </a:lnTo>
                  <a:lnTo>
                    <a:pt x="32557" y="7395"/>
                  </a:lnTo>
                  <a:lnTo>
                    <a:pt x="32497" y="7315"/>
                  </a:lnTo>
                  <a:lnTo>
                    <a:pt x="32417" y="7355"/>
                  </a:lnTo>
                  <a:lnTo>
                    <a:pt x="16760" y="15273"/>
                  </a:lnTo>
                  <a:lnTo>
                    <a:pt x="16760" y="15273"/>
                  </a:lnTo>
                  <a:lnTo>
                    <a:pt x="10513" y="80"/>
                  </a:lnTo>
                  <a:lnTo>
                    <a:pt x="10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1218775" y="4117207"/>
              <a:ext cx="62647" cy="234796"/>
            </a:xfrm>
            <a:custGeom>
              <a:avLst/>
              <a:gdLst/>
              <a:ahLst/>
              <a:cxnLst/>
              <a:rect l="l" t="t" r="r" b="b"/>
              <a:pathLst>
                <a:path w="1440" h="5397" extrusionOk="0">
                  <a:moveTo>
                    <a:pt x="1439" y="0"/>
                  </a:moveTo>
                  <a:lnTo>
                    <a:pt x="1239" y="280"/>
                  </a:lnTo>
                  <a:lnTo>
                    <a:pt x="1039" y="600"/>
                  </a:lnTo>
                  <a:lnTo>
                    <a:pt x="880" y="900"/>
                  </a:lnTo>
                  <a:lnTo>
                    <a:pt x="720" y="1219"/>
                  </a:lnTo>
                  <a:lnTo>
                    <a:pt x="580" y="1559"/>
                  </a:lnTo>
                  <a:lnTo>
                    <a:pt x="460" y="1899"/>
                  </a:lnTo>
                  <a:lnTo>
                    <a:pt x="360" y="2239"/>
                  </a:lnTo>
                  <a:lnTo>
                    <a:pt x="280" y="2578"/>
                  </a:lnTo>
                  <a:lnTo>
                    <a:pt x="180" y="2918"/>
                  </a:lnTo>
                  <a:lnTo>
                    <a:pt x="100" y="3278"/>
                  </a:lnTo>
                  <a:lnTo>
                    <a:pt x="60" y="3638"/>
                  </a:lnTo>
                  <a:lnTo>
                    <a:pt x="20" y="3977"/>
                  </a:lnTo>
                  <a:lnTo>
                    <a:pt x="0" y="4337"/>
                  </a:lnTo>
                  <a:lnTo>
                    <a:pt x="0" y="4697"/>
                  </a:lnTo>
                  <a:lnTo>
                    <a:pt x="0" y="5057"/>
                  </a:lnTo>
                  <a:lnTo>
                    <a:pt x="40" y="5396"/>
                  </a:lnTo>
                  <a:lnTo>
                    <a:pt x="60" y="5356"/>
                  </a:lnTo>
                  <a:lnTo>
                    <a:pt x="100" y="5176"/>
                  </a:lnTo>
                  <a:lnTo>
                    <a:pt x="160" y="4597"/>
                  </a:lnTo>
                  <a:lnTo>
                    <a:pt x="220" y="4177"/>
                  </a:lnTo>
                  <a:lnTo>
                    <a:pt x="300" y="3717"/>
                  </a:lnTo>
                  <a:lnTo>
                    <a:pt x="400" y="3198"/>
                  </a:lnTo>
                  <a:lnTo>
                    <a:pt x="520" y="2638"/>
                  </a:lnTo>
                  <a:lnTo>
                    <a:pt x="680" y="2099"/>
                  </a:lnTo>
                  <a:lnTo>
                    <a:pt x="840" y="1599"/>
                  </a:lnTo>
                  <a:lnTo>
                    <a:pt x="999" y="1159"/>
                  </a:lnTo>
                  <a:lnTo>
                    <a:pt x="1139" y="780"/>
                  </a:lnTo>
                  <a:lnTo>
                    <a:pt x="1379" y="220"/>
                  </a:lnTo>
                  <a:lnTo>
                    <a:pt x="1439" y="60"/>
                  </a:lnTo>
                  <a:lnTo>
                    <a:pt x="1439" y="20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2"/>
            <p:cNvSpPr/>
            <p:nvPr/>
          </p:nvSpPr>
          <p:spPr>
            <a:xfrm>
              <a:off x="344940" y="3028635"/>
              <a:ext cx="844302" cy="946886"/>
            </a:xfrm>
            <a:custGeom>
              <a:avLst/>
              <a:gdLst/>
              <a:ahLst/>
              <a:cxnLst/>
              <a:rect l="l" t="t" r="r" b="b"/>
              <a:pathLst>
                <a:path w="19407" h="21765" extrusionOk="0">
                  <a:moveTo>
                    <a:pt x="7435" y="0"/>
                  </a:moveTo>
                  <a:lnTo>
                    <a:pt x="7016" y="40"/>
                  </a:lnTo>
                  <a:lnTo>
                    <a:pt x="6576" y="100"/>
                  </a:lnTo>
                  <a:lnTo>
                    <a:pt x="6156" y="220"/>
                  </a:lnTo>
                  <a:lnTo>
                    <a:pt x="5716" y="360"/>
                  </a:lnTo>
                  <a:lnTo>
                    <a:pt x="5297" y="540"/>
                  </a:lnTo>
                  <a:lnTo>
                    <a:pt x="5057" y="660"/>
                  </a:lnTo>
                  <a:lnTo>
                    <a:pt x="4777" y="819"/>
                  </a:lnTo>
                  <a:lnTo>
                    <a:pt x="4397" y="1059"/>
                  </a:lnTo>
                  <a:lnTo>
                    <a:pt x="3978" y="1359"/>
                  </a:lnTo>
                  <a:lnTo>
                    <a:pt x="3498" y="1719"/>
                  </a:lnTo>
                  <a:lnTo>
                    <a:pt x="2998" y="2179"/>
                  </a:lnTo>
                  <a:lnTo>
                    <a:pt x="2739" y="2418"/>
                  </a:lnTo>
                  <a:lnTo>
                    <a:pt x="2479" y="2698"/>
                  </a:lnTo>
                  <a:lnTo>
                    <a:pt x="2219" y="2978"/>
                  </a:lnTo>
                  <a:lnTo>
                    <a:pt x="1979" y="3298"/>
                  </a:lnTo>
                  <a:lnTo>
                    <a:pt x="1719" y="3617"/>
                  </a:lnTo>
                  <a:lnTo>
                    <a:pt x="1480" y="3977"/>
                  </a:lnTo>
                  <a:lnTo>
                    <a:pt x="1260" y="4337"/>
                  </a:lnTo>
                  <a:lnTo>
                    <a:pt x="1040" y="4737"/>
                  </a:lnTo>
                  <a:lnTo>
                    <a:pt x="840" y="5156"/>
                  </a:lnTo>
                  <a:lnTo>
                    <a:pt x="660" y="5576"/>
                  </a:lnTo>
                  <a:lnTo>
                    <a:pt x="480" y="6036"/>
                  </a:lnTo>
                  <a:lnTo>
                    <a:pt x="340" y="6515"/>
                  </a:lnTo>
                  <a:lnTo>
                    <a:pt x="220" y="7015"/>
                  </a:lnTo>
                  <a:lnTo>
                    <a:pt x="120" y="7535"/>
                  </a:lnTo>
                  <a:lnTo>
                    <a:pt x="41" y="8074"/>
                  </a:lnTo>
                  <a:lnTo>
                    <a:pt x="1" y="8634"/>
                  </a:lnTo>
                  <a:lnTo>
                    <a:pt x="1" y="9233"/>
                  </a:lnTo>
                  <a:lnTo>
                    <a:pt x="21" y="9853"/>
                  </a:lnTo>
                  <a:lnTo>
                    <a:pt x="160" y="11352"/>
                  </a:lnTo>
                  <a:lnTo>
                    <a:pt x="340" y="12871"/>
                  </a:lnTo>
                  <a:lnTo>
                    <a:pt x="560" y="14370"/>
                  </a:lnTo>
                  <a:lnTo>
                    <a:pt x="840" y="15869"/>
                  </a:lnTo>
                  <a:lnTo>
                    <a:pt x="1160" y="17368"/>
                  </a:lnTo>
                  <a:lnTo>
                    <a:pt x="1519" y="18847"/>
                  </a:lnTo>
                  <a:lnTo>
                    <a:pt x="1919" y="20306"/>
                  </a:lnTo>
                  <a:lnTo>
                    <a:pt x="2379" y="21764"/>
                  </a:lnTo>
                  <a:lnTo>
                    <a:pt x="19407" y="18227"/>
                  </a:lnTo>
                  <a:lnTo>
                    <a:pt x="19007" y="16888"/>
                  </a:lnTo>
                  <a:lnTo>
                    <a:pt x="18048" y="13670"/>
                  </a:lnTo>
                  <a:lnTo>
                    <a:pt x="17448" y="11752"/>
                  </a:lnTo>
                  <a:lnTo>
                    <a:pt x="16828" y="9813"/>
                  </a:lnTo>
                  <a:lnTo>
                    <a:pt x="16249" y="8014"/>
                  </a:lnTo>
                  <a:lnTo>
                    <a:pt x="15729" y="6515"/>
                  </a:lnTo>
                  <a:lnTo>
                    <a:pt x="15609" y="6216"/>
                  </a:lnTo>
                  <a:lnTo>
                    <a:pt x="15469" y="5876"/>
                  </a:lnTo>
                  <a:lnTo>
                    <a:pt x="15290" y="5556"/>
                  </a:lnTo>
                  <a:lnTo>
                    <a:pt x="15130" y="5236"/>
                  </a:lnTo>
                  <a:lnTo>
                    <a:pt x="14930" y="4897"/>
                  </a:lnTo>
                  <a:lnTo>
                    <a:pt x="14710" y="4557"/>
                  </a:lnTo>
                  <a:lnTo>
                    <a:pt x="14490" y="4217"/>
                  </a:lnTo>
                  <a:lnTo>
                    <a:pt x="14230" y="3897"/>
                  </a:lnTo>
                  <a:lnTo>
                    <a:pt x="13971" y="3558"/>
                  </a:lnTo>
                  <a:lnTo>
                    <a:pt x="13691" y="3238"/>
                  </a:lnTo>
                  <a:lnTo>
                    <a:pt x="13411" y="2918"/>
                  </a:lnTo>
                  <a:lnTo>
                    <a:pt x="13111" y="2598"/>
                  </a:lnTo>
                  <a:lnTo>
                    <a:pt x="12791" y="2298"/>
                  </a:lnTo>
                  <a:lnTo>
                    <a:pt x="12472" y="2019"/>
                  </a:lnTo>
                  <a:lnTo>
                    <a:pt x="12132" y="1739"/>
                  </a:lnTo>
                  <a:lnTo>
                    <a:pt x="11772" y="1479"/>
                  </a:lnTo>
                  <a:lnTo>
                    <a:pt x="11412" y="1239"/>
                  </a:lnTo>
                  <a:lnTo>
                    <a:pt x="11053" y="999"/>
                  </a:lnTo>
                  <a:lnTo>
                    <a:pt x="10673" y="799"/>
                  </a:lnTo>
                  <a:lnTo>
                    <a:pt x="10293" y="620"/>
                  </a:lnTo>
                  <a:lnTo>
                    <a:pt x="9893" y="440"/>
                  </a:lnTo>
                  <a:lnTo>
                    <a:pt x="9494" y="300"/>
                  </a:lnTo>
                  <a:lnTo>
                    <a:pt x="9094" y="180"/>
                  </a:lnTo>
                  <a:lnTo>
                    <a:pt x="8694" y="100"/>
                  </a:lnTo>
                  <a:lnTo>
                    <a:pt x="8275" y="4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2"/>
            <p:cNvSpPr/>
            <p:nvPr/>
          </p:nvSpPr>
          <p:spPr>
            <a:xfrm>
              <a:off x="342330" y="3026894"/>
              <a:ext cx="853873" cy="953847"/>
            </a:xfrm>
            <a:custGeom>
              <a:avLst/>
              <a:gdLst/>
              <a:ahLst/>
              <a:cxnLst/>
              <a:rect l="l" t="t" r="r" b="b"/>
              <a:pathLst>
                <a:path w="19627" h="21925" extrusionOk="0">
                  <a:moveTo>
                    <a:pt x="7795" y="0"/>
                  </a:moveTo>
                  <a:lnTo>
                    <a:pt x="7495" y="20"/>
                  </a:lnTo>
                  <a:lnTo>
                    <a:pt x="7215" y="20"/>
                  </a:lnTo>
                  <a:lnTo>
                    <a:pt x="6856" y="80"/>
                  </a:lnTo>
                  <a:lnTo>
                    <a:pt x="6496" y="160"/>
                  </a:lnTo>
                  <a:lnTo>
                    <a:pt x="6156" y="260"/>
                  </a:lnTo>
                  <a:lnTo>
                    <a:pt x="5816" y="380"/>
                  </a:lnTo>
                  <a:lnTo>
                    <a:pt x="5477" y="520"/>
                  </a:lnTo>
                  <a:lnTo>
                    <a:pt x="5357" y="580"/>
                  </a:lnTo>
                  <a:lnTo>
                    <a:pt x="5437" y="560"/>
                  </a:lnTo>
                  <a:lnTo>
                    <a:pt x="5517" y="520"/>
                  </a:lnTo>
                  <a:lnTo>
                    <a:pt x="5856" y="400"/>
                  </a:lnTo>
                  <a:lnTo>
                    <a:pt x="6196" y="280"/>
                  </a:lnTo>
                  <a:lnTo>
                    <a:pt x="6556" y="200"/>
                  </a:lnTo>
                  <a:lnTo>
                    <a:pt x="6896" y="120"/>
                  </a:lnTo>
                  <a:lnTo>
                    <a:pt x="7255" y="80"/>
                  </a:lnTo>
                  <a:lnTo>
                    <a:pt x="8115" y="80"/>
                  </a:lnTo>
                  <a:lnTo>
                    <a:pt x="8395" y="120"/>
                  </a:lnTo>
                  <a:lnTo>
                    <a:pt x="8674" y="160"/>
                  </a:lnTo>
                  <a:lnTo>
                    <a:pt x="8954" y="200"/>
                  </a:lnTo>
                  <a:lnTo>
                    <a:pt x="9234" y="280"/>
                  </a:lnTo>
                  <a:lnTo>
                    <a:pt x="9494" y="360"/>
                  </a:lnTo>
                  <a:lnTo>
                    <a:pt x="9854" y="480"/>
                  </a:lnTo>
                  <a:lnTo>
                    <a:pt x="10213" y="640"/>
                  </a:lnTo>
                  <a:lnTo>
                    <a:pt x="10553" y="800"/>
                  </a:lnTo>
                  <a:lnTo>
                    <a:pt x="10893" y="959"/>
                  </a:lnTo>
                  <a:lnTo>
                    <a:pt x="11213" y="1159"/>
                  </a:lnTo>
                  <a:lnTo>
                    <a:pt x="11532" y="1359"/>
                  </a:lnTo>
                  <a:lnTo>
                    <a:pt x="11852" y="1579"/>
                  </a:lnTo>
                  <a:lnTo>
                    <a:pt x="12152" y="1819"/>
                  </a:lnTo>
                  <a:lnTo>
                    <a:pt x="12512" y="2119"/>
                  </a:lnTo>
                  <a:lnTo>
                    <a:pt x="12871" y="2418"/>
                  </a:lnTo>
                  <a:lnTo>
                    <a:pt x="13191" y="2738"/>
                  </a:lnTo>
                  <a:lnTo>
                    <a:pt x="13511" y="3078"/>
                  </a:lnTo>
                  <a:lnTo>
                    <a:pt x="13831" y="3438"/>
                  </a:lnTo>
                  <a:lnTo>
                    <a:pt x="14130" y="3797"/>
                  </a:lnTo>
                  <a:lnTo>
                    <a:pt x="14410" y="4157"/>
                  </a:lnTo>
                  <a:lnTo>
                    <a:pt x="14670" y="4537"/>
                  </a:lnTo>
                  <a:lnTo>
                    <a:pt x="14950" y="4997"/>
                  </a:lnTo>
                  <a:lnTo>
                    <a:pt x="15210" y="5436"/>
                  </a:lnTo>
                  <a:lnTo>
                    <a:pt x="15450" y="5916"/>
                  </a:lnTo>
                  <a:lnTo>
                    <a:pt x="15649" y="6396"/>
                  </a:lnTo>
                  <a:lnTo>
                    <a:pt x="16029" y="7435"/>
                  </a:lnTo>
                  <a:lnTo>
                    <a:pt x="16389" y="8514"/>
                  </a:lnTo>
                  <a:lnTo>
                    <a:pt x="17108" y="10792"/>
                  </a:lnTo>
                  <a:lnTo>
                    <a:pt x="17848" y="13171"/>
                  </a:lnTo>
                  <a:lnTo>
                    <a:pt x="18607" y="15669"/>
                  </a:lnTo>
                  <a:lnTo>
                    <a:pt x="19353" y="18155"/>
                  </a:lnTo>
                  <a:lnTo>
                    <a:pt x="19353" y="18155"/>
                  </a:lnTo>
                  <a:lnTo>
                    <a:pt x="12012" y="19666"/>
                  </a:lnTo>
                  <a:lnTo>
                    <a:pt x="2529" y="21626"/>
                  </a:lnTo>
                  <a:lnTo>
                    <a:pt x="2529" y="21626"/>
                  </a:lnTo>
                  <a:lnTo>
                    <a:pt x="2219" y="20605"/>
                  </a:lnTo>
                  <a:lnTo>
                    <a:pt x="1879" y="19486"/>
                  </a:lnTo>
                  <a:lnTo>
                    <a:pt x="1579" y="18347"/>
                  </a:lnTo>
                  <a:lnTo>
                    <a:pt x="1300" y="17188"/>
                  </a:lnTo>
                  <a:lnTo>
                    <a:pt x="1060" y="16049"/>
                  </a:lnTo>
                  <a:lnTo>
                    <a:pt x="840" y="14889"/>
                  </a:lnTo>
                  <a:lnTo>
                    <a:pt x="640" y="13730"/>
                  </a:lnTo>
                  <a:lnTo>
                    <a:pt x="480" y="12571"/>
                  </a:lnTo>
                  <a:lnTo>
                    <a:pt x="360" y="11572"/>
                  </a:lnTo>
                  <a:lnTo>
                    <a:pt x="260" y="10593"/>
                  </a:lnTo>
                  <a:lnTo>
                    <a:pt x="200" y="9593"/>
                  </a:lnTo>
                  <a:lnTo>
                    <a:pt x="180" y="8594"/>
                  </a:lnTo>
                  <a:lnTo>
                    <a:pt x="220" y="8174"/>
                  </a:lnTo>
                  <a:lnTo>
                    <a:pt x="260" y="7755"/>
                  </a:lnTo>
                  <a:lnTo>
                    <a:pt x="340" y="7335"/>
                  </a:lnTo>
                  <a:lnTo>
                    <a:pt x="420" y="6915"/>
                  </a:lnTo>
                  <a:lnTo>
                    <a:pt x="520" y="6495"/>
                  </a:lnTo>
                  <a:lnTo>
                    <a:pt x="640" y="6096"/>
                  </a:lnTo>
                  <a:lnTo>
                    <a:pt x="800" y="5696"/>
                  </a:lnTo>
                  <a:lnTo>
                    <a:pt x="960" y="5296"/>
                  </a:lnTo>
                  <a:lnTo>
                    <a:pt x="1100" y="4977"/>
                  </a:lnTo>
                  <a:lnTo>
                    <a:pt x="1260" y="4677"/>
                  </a:lnTo>
                  <a:lnTo>
                    <a:pt x="1420" y="4377"/>
                  </a:lnTo>
                  <a:lnTo>
                    <a:pt x="1599" y="4077"/>
                  </a:lnTo>
                  <a:lnTo>
                    <a:pt x="1799" y="3777"/>
                  </a:lnTo>
                  <a:lnTo>
                    <a:pt x="1999" y="3498"/>
                  </a:lnTo>
                  <a:lnTo>
                    <a:pt x="2199" y="3218"/>
                  </a:lnTo>
                  <a:lnTo>
                    <a:pt x="2439" y="2958"/>
                  </a:lnTo>
                  <a:lnTo>
                    <a:pt x="2719" y="2638"/>
                  </a:lnTo>
                  <a:lnTo>
                    <a:pt x="2998" y="2338"/>
                  </a:lnTo>
                  <a:lnTo>
                    <a:pt x="3298" y="2039"/>
                  </a:lnTo>
                  <a:lnTo>
                    <a:pt x="3618" y="1759"/>
                  </a:lnTo>
                  <a:lnTo>
                    <a:pt x="3958" y="1499"/>
                  </a:lnTo>
                  <a:lnTo>
                    <a:pt x="4278" y="1239"/>
                  </a:lnTo>
                  <a:lnTo>
                    <a:pt x="4637" y="999"/>
                  </a:lnTo>
                  <a:lnTo>
                    <a:pt x="4997" y="780"/>
                  </a:lnTo>
                  <a:lnTo>
                    <a:pt x="5277" y="600"/>
                  </a:lnTo>
                  <a:lnTo>
                    <a:pt x="5377" y="540"/>
                  </a:lnTo>
                  <a:lnTo>
                    <a:pt x="5277" y="580"/>
                  </a:lnTo>
                  <a:lnTo>
                    <a:pt x="4977" y="740"/>
                  </a:lnTo>
                  <a:lnTo>
                    <a:pt x="4697" y="899"/>
                  </a:lnTo>
                  <a:lnTo>
                    <a:pt x="4417" y="1079"/>
                  </a:lnTo>
                  <a:lnTo>
                    <a:pt x="4138" y="1259"/>
                  </a:lnTo>
                  <a:lnTo>
                    <a:pt x="3878" y="1459"/>
                  </a:lnTo>
                  <a:lnTo>
                    <a:pt x="3458" y="1779"/>
                  </a:lnTo>
                  <a:lnTo>
                    <a:pt x="3078" y="2139"/>
                  </a:lnTo>
                  <a:lnTo>
                    <a:pt x="2699" y="2498"/>
                  </a:lnTo>
                  <a:lnTo>
                    <a:pt x="2339" y="2898"/>
                  </a:lnTo>
                  <a:lnTo>
                    <a:pt x="2119" y="3158"/>
                  </a:lnTo>
                  <a:lnTo>
                    <a:pt x="1899" y="3438"/>
                  </a:lnTo>
                  <a:lnTo>
                    <a:pt x="1679" y="3717"/>
                  </a:lnTo>
                  <a:lnTo>
                    <a:pt x="1480" y="4017"/>
                  </a:lnTo>
                  <a:lnTo>
                    <a:pt x="1300" y="4317"/>
                  </a:lnTo>
                  <a:lnTo>
                    <a:pt x="1120" y="4617"/>
                  </a:lnTo>
                  <a:lnTo>
                    <a:pt x="960" y="4937"/>
                  </a:lnTo>
                  <a:lnTo>
                    <a:pt x="820" y="5256"/>
                  </a:lnTo>
                  <a:lnTo>
                    <a:pt x="640" y="5656"/>
                  </a:lnTo>
                  <a:lnTo>
                    <a:pt x="500" y="6056"/>
                  </a:lnTo>
                  <a:lnTo>
                    <a:pt x="380" y="6475"/>
                  </a:lnTo>
                  <a:lnTo>
                    <a:pt x="260" y="6895"/>
                  </a:lnTo>
                  <a:lnTo>
                    <a:pt x="161" y="7315"/>
                  </a:lnTo>
                  <a:lnTo>
                    <a:pt x="101" y="7735"/>
                  </a:lnTo>
                  <a:lnTo>
                    <a:pt x="41" y="8174"/>
                  </a:lnTo>
                  <a:lnTo>
                    <a:pt x="1" y="8594"/>
                  </a:lnTo>
                  <a:lnTo>
                    <a:pt x="21" y="9613"/>
                  </a:lnTo>
                  <a:lnTo>
                    <a:pt x="61" y="10612"/>
                  </a:lnTo>
                  <a:lnTo>
                    <a:pt x="161" y="11612"/>
                  </a:lnTo>
                  <a:lnTo>
                    <a:pt x="280" y="12611"/>
                  </a:lnTo>
                  <a:lnTo>
                    <a:pt x="440" y="13790"/>
                  </a:lnTo>
                  <a:lnTo>
                    <a:pt x="640" y="14949"/>
                  </a:lnTo>
                  <a:lnTo>
                    <a:pt x="840" y="16109"/>
                  </a:lnTo>
                  <a:lnTo>
                    <a:pt x="1100" y="17268"/>
                  </a:lnTo>
                  <a:lnTo>
                    <a:pt x="1360" y="18427"/>
                  </a:lnTo>
                  <a:lnTo>
                    <a:pt x="1659" y="19566"/>
                  </a:lnTo>
                  <a:lnTo>
                    <a:pt x="1999" y="20705"/>
                  </a:lnTo>
                  <a:lnTo>
                    <a:pt x="2339" y="21824"/>
                  </a:lnTo>
                  <a:lnTo>
                    <a:pt x="2379" y="21924"/>
                  </a:lnTo>
                  <a:lnTo>
                    <a:pt x="2479" y="21924"/>
                  </a:lnTo>
                  <a:lnTo>
                    <a:pt x="12052" y="19946"/>
                  </a:lnTo>
                  <a:lnTo>
                    <a:pt x="19487" y="18367"/>
                  </a:lnTo>
                  <a:lnTo>
                    <a:pt x="19627" y="18347"/>
                  </a:lnTo>
                  <a:lnTo>
                    <a:pt x="19587" y="18207"/>
                  </a:lnTo>
                  <a:lnTo>
                    <a:pt x="18807" y="15609"/>
                  </a:lnTo>
                  <a:lnTo>
                    <a:pt x="18028" y="13111"/>
                  </a:lnTo>
                  <a:lnTo>
                    <a:pt x="17288" y="10732"/>
                  </a:lnTo>
                  <a:lnTo>
                    <a:pt x="16549" y="8454"/>
                  </a:lnTo>
                  <a:lnTo>
                    <a:pt x="16349" y="7914"/>
                  </a:lnTo>
                  <a:lnTo>
                    <a:pt x="16169" y="7375"/>
                  </a:lnTo>
                  <a:lnTo>
                    <a:pt x="15989" y="6855"/>
                  </a:lnTo>
                  <a:lnTo>
                    <a:pt x="15789" y="6336"/>
                  </a:lnTo>
                  <a:lnTo>
                    <a:pt x="15589" y="5836"/>
                  </a:lnTo>
                  <a:lnTo>
                    <a:pt x="15350" y="5356"/>
                  </a:lnTo>
                  <a:lnTo>
                    <a:pt x="15090" y="4897"/>
                  </a:lnTo>
                  <a:lnTo>
                    <a:pt x="14790" y="4457"/>
                  </a:lnTo>
                  <a:lnTo>
                    <a:pt x="14510" y="4057"/>
                  </a:lnTo>
                  <a:lnTo>
                    <a:pt x="14230" y="3697"/>
                  </a:lnTo>
                  <a:lnTo>
                    <a:pt x="13931" y="3318"/>
                  </a:lnTo>
                  <a:lnTo>
                    <a:pt x="13611" y="2978"/>
                  </a:lnTo>
                  <a:lnTo>
                    <a:pt x="13271" y="2638"/>
                  </a:lnTo>
                  <a:lnTo>
                    <a:pt x="12931" y="2318"/>
                  </a:lnTo>
                  <a:lnTo>
                    <a:pt x="12572" y="1999"/>
                  </a:lnTo>
                  <a:lnTo>
                    <a:pt x="12212" y="1699"/>
                  </a:lnTo>
                  <a:lnTo>
                    <a:pt x="11912" y="1459"/>
                  </a:lnTo>
                  <a:lnTo>
                    <a:pt x="11592" y="1259"/>
                  </a:lnTo>
                  <a:lnTo>
                    <a:pt x="11253" y="1059"/>
                  </a:lnTo>
                  <a:lnTo>
                    <a:pt x="10913" y="859"/>
                  </a:lnTo>
                  <a:lnTo>
                    <a:pt x="10573" y="700"/>
                  </a:lnTo>
                  <a:lnTo>
                    <a:pt x="10233" y="540"/>
                  </a:lnTo>
                  <a:lnTo>
                    <a:pt x="9874" y="400"/>
                  </a:lnTo>
                  <a:lnTo>
                    <a:pt x="9494" y="260"/>
                  </a:lnTo>
                  <a:lnTo>
                    <a:pt x="9214" y="180"/>
                  </a:lnTo>
                  <a:lnTo>
                    <a:pt x="8934" y="120"/>
                  </a:lnTo>
                  <a:lnTo>
                    <a:pt x="8654" y="80"/>
                  </a:lnTo>
                  <a:lnTo>
                    <a:pt x="8375" y="40"/>
                  </a:lnTo>
                  <a:lnTo>
                    <a:pt x="8075" y="20"/>
                  </a:lnTo>
                  <a:lnTo>
                    <a:pt x="7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2"/>
            <p:cNvSpPr/>
            <p:nvPr/>
          </p:nvSpPr>
          <p:spPr>
            <a:xfrm>
              <a:off x="638814" y="2892987"/>
              <a:ext cx="123511" cy="135692"/>
            </a:xfrm>
            <a:custGeom>
              <a:avLst/>
              <a:gdLst/>
              <a:ahLst/>
              <a:cxnLst/>
              <a:rect l="l" t="t" r="r" b="b"/>
              <a:pathLst>
                <a:path w="2839" h="3119" extrusionOk="0">
                  <a:moveTo>
                    <a:pt x="2839" y="0"/>
                  </a:moveTo>
                  <a:lnTo>
                    <a:pt x="2419" y="320"/>
                  </a:lnTo>
                  <a:lnTo>
                    <a:pt x="2019" y="680"/>
                  </a:lnTo>
                  <a:lnTo>
                    <a:pt x="1660" y="1060"/>
                  </a:lnTo>
                  <a:lnTo>
                    <a:pt x="1320" y="1479"/>
                  </a:lnTo>
                  <a:lnTo>
                    <a:pt x="980" y="1859"/>
                  </a:lnTo>
                  <a:lnTo>
                    <a:pt x="640" y="2279"/>
                  </a:lnTo>
                  <a:lnTo>
                    <a:pt x="320" y="2698"/>
                  </a:lnTo>
                  <a:lnTo>
                    <a:pt x="1" y="3118"/>
                  </a:lnTo>
                  <a:lnTo>
                    <a:pt x="420" y="2798"/>
                  </a:lnTo>
                  <a:lnTo>
                    <a:pt x="820" y="2439"/>
                  </a:lnTo>
                  <a:lnTo>
                    <a:pt x="1180" y="2059"/>
                  </a:lnTo>
                  <a:lnTo>
                    <a:pt x="1520" y="1639"/>
                  </a:lnTo>
                  <a:lnTo>
                    <a:pt x="1859" y="1239"/>
                  </a:lnTo>
                  <a:lnTo>
                    <a:pt x="2199" y="840"/>
                  </a:lnTo>
                  <a:lnTo>
                    <a:pt x="2519" y="420"/>
                  </a:lnTo>
                  <a:lnTo>
                    <a:pt x="28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2"/>
            <p:cNvSpPr/>
            <p:nvPr/>
          </p:nvSpPr>
          <p:spPr>
            <a:xfrm>
              <a:off x="412764" y="3687686"/>
              <a:ext cx="735626" cy="166102"/>
            </a:xfrm>
            <a:custGeom>
              <a:avLst/>
              <a:gdLst/>
              <a:ahLst/>
              <a:cxnLst/>
              <a:rect l="l" t="t" r="r" b="b"/>
              <a:pathLst>
                <a:path w="16909" h="3818" extrusionOk="0">
                  <a:moveTo>
                    <a:pt x="16908" y="0"/>
                  </a:moveTo>
                  <a:lnTo>
                    <a:pt x="16569" y="20"/>
                  </a:lnTo>
                  <a:lnTo>
                    <a:pt x="16229" y="80"/>
                  </a:lnTo>
                  <a:lnTo>
                    <a:pt x="15449" y="220"/>
                  </a:lnTo>
                  <a:lnTo>
                    <a:pt x="14410" y="420"/>
                  </a:lnTo>
                  <a:lnTo>
                    <a:pt x="13151" y="680"/>
                  </a:lnTo>
                  <a:lnTo>
                    <a:pt x="11712" y="1000"/>
                  </a:lnTo>
                  <a:lnTo>
                    <a:pt x="10113" y="1379"/>
                  </a:lnTo>
                  <a:lnTo>
                    <a:pt x="8414" y="1779"/>
                  </a:lnTo>
                  <a:lnTo>
                    <a:pt x="5137" y="2578"/>
                  </a:lnTo>
                  <a:lnTo>
                    <a:pt x="2459" y="3218"/>
                  </a:lnTo>
                  <a:lnTo>
                    <a:pt x="640" y="3638"/>
                  </a:lnTo>
                  <a:lnTo>
                    <a:pt x="320" y="3718"/>
                  </a:lnTo>
                  <a:lnTo>
                    <a:pt x="0" y="3817"/>
                  </a:lnTo>
                  <a:lnTo>
                    <a:pt x="340" y="3778"/>
                  </a:lnTo>
                  <a:lnTo>
                    <a:pt x="660" y="3718"/>
                  </a:lnTo>
                  <a:lnTo>
                    <a:pt x="1459" y="3598"/>
                  </a:lnTo>
                  <a:lnTo>
                    <a:pt x="2499" y="3398"/>
                  </a:lnTo>
                  <a:lnTo>
                    <a:pt x="3758" y="3118"/>
                  </a:lnTo>
                  <a:lnTo>
                    <a:pt x="5197" y="2798"/>
                  </a:lnTo>
                  <a:lnTo>
                    <a:pt x="6776" y="2438"/>
                  </a:lnTo>
                  <a:lnTo>
                    <a:pt x="8474" y="2019"/>
                  </a:lnTo>
                  <a:lnTo>
                    <a:pt x="11752" y="1219"/>
                  </a:lnTo>
                  <a:lnTo>
                    <a:pt x="14450" y="580"/>
                  </a:lnTo>
                  <a:lnTo>
                    <a:pt x="16249" y="160"/>
                  </a:lnTo>
                  <a:lnTo>
                    <a:pt x="16589" y="100"/>
                  </a:lnTo>
                  <a:lnTo>
                    <a:pt x="16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2"/>
            <p:cNvSpPr/>
            <p:nvPr/>
          </p:nvSpPr>
          <p:spPr>
            <a:xfrm>
              <a:off x="566640" y="4914517"/>
              <a:ext cx="686074" cy="302621"/>
            </a:xfrm>
            <a:custGeom>
              <a:avLst/>
              <a:gdLst/>
              <a:ahLst/>
              <a:cxnLst/>
              <a:rect l="l" t="t" r="r" b="b"/>
              <a:pathLst>
                <a:path w="15770" h="6956" extrusionOk="0">
                  <a:moveTo>
                    <a:pt x="15310" y="0"/>
                  </a:moveTo>
                  <a:lnTo>
                    <a:pt x="15150" y="100"/>
                  </a:lnTo>
                  <a:lnTo>
                    <a:pt x="14750" y="340"/>
                  </a:lnTo>
                  <a:lnTo>
                    <a:pt x="14351" y="560"/>
                  </a:lnTo>
                  <a:lnTo>
                    <a:pt x="13931" y="779"/>
                  </a:lnTo>
                  <a:lnTo>
                    <a:pt x="13511" y="979"/>
                  </a:lnTo>
                  <a:lnTo>
                    <a:pt x="13092" y="1159"/>
                  </a:lnTo>
                  <a:lnTo>
                    <a:pt x="12652" y="1339"/>
                  </a:lnTo>
                  <a:lnTo>
                    <a:pt x="12212" y="1499"/>
                  </a:lnTo>
                  <a:lnTo>
                    <a:pt x="11772" y="1639"/>
                  </a:lnTo>
                  <a:lnTo>
                    <a:pt x="11333" y="1779"/>
                  </a:lnTo>
                  <a:lnTo>
                    <a:pt x="10893" y="1879"/>
                  </a:lnTo>
                  <a:lnTo>
                    <a:pt x="10433" y="1999"/>
                  </a:lnTo>
                  <a:lnTo>
                    <a:pt x="9974" y="2079"/>
                  </a:lnTo>
                  <a:lnTo>
                    <a:pt x="9514" y="2158"/>
                  </a:lnTo>
                  <a:lnTo>
                    <a:pt x="9054" y="2218"/>
                  </a:lnTo>
                  <a:lnTo>
                    <a:pt x="8595" y="2258"/>
                  </a:lnTo>
                  <a:lnTo>
                    <a:pt x="8135" y="2298"/>
                  </a:lnTo>
                  <a:lnTo>
                    <a:pt x="7595" y="2318"/>
                  </a:lnTo>
                  <a:lnTo>
                    <a:pt x="6536" y="2318"/>
                  </a:lnTo>
                  <a:lnTo>
                    <a:pt x="6017" y="2298"/>
                  </a:lnTo>
                  <a:lnTo>
                    <a:pt x="5497" y="2238"/>
                  </a:lnTo>
                  <a:lnTo>
                    <a:pt x="4997" y="2178"/>
                  </a:lnTo>
                  <a:lnTo>
                    <a:pt x="4498" y="2119"/>
                  </a:lnTo>
                  <a:lnTo>
                    <a:pt x="4018" y="2019"/>
                  </a:lnTo>
                  <a:lnTo>
                    <a:pt x="3538" y="1899"/>
                  </a:lnTo>
                  <a:lnTo>
                    <a:pt x="3079" y="1779"/>
                  </a:lnTo>
                  <a:lnTo>
                    <a:pt x="2639" y="1639"/>
                  </a:lnTo>
                  <a:lnTo>
                    <a:pt x="2199" y="1499"/>
                  </a:lnTo>
                  <a:lnTo>
                    <a:pt x="1800" y="1319"/>
                  </a:lnTo>
                  <a:lnTo>
                    <a:pt x="1400" y="1139"/>
                  </a:lnTo>
                  <a:lnTo>
                    <a:pt x="1020" y="939"/>
                  </a:lnTo>
                  <a:lnTo>
                    <a:pt x="640" y="720"/>
                  </a:lnTo>
                  <a:lnTo>
                    <a:pt x="501" y="640"/>
                  </a:lnTo>
                  <a:lnTo>
                    <a:pt x="501" y="799"/>
                  </a:lnTo>
                  <a:lnTo>
                    <a:pt x="101" y="5276"/>
                  </a:lnTo>
                  <a:lnTo>
                    <a:pt x="21" y="6515"/>
                  </a:lnTo>
                  <a:lnTo>
                    <a:pt x="1" y="6735"/>
                  </a:lnTo>
                  <a:lnTo>
                    <a:pt x="21" y="6955"/>
                  </a:lnTo>
                  <a:lnTo>
                    <a:pt x="61" y="6735"/>
                  </a:lnTo>
                  <a:lnTo>
                    <a:pt x="81" y="6515"/>
                  </a:lnTo>
                  <a:lnTo>
                    <a:pt x="241" y="5276"/>
                  </a:lnTo>
                  <a:lnTo>
                    <a:pt x="702" y="986"/>
                  </a:lnTo>
                  <a:lnTo>
                    <a:pt x="702" y="986"/>
                  </a:lnTo>
                  <a:lnTo>
                    <a:pt x="920" y="1119"/>
                  </a:lnTo>
                  <a:lnTo>
                    <a:pt x="1320" y="1339"/>
                  </a:lnTo>
                  <a:lnTo>
                    <a:pt x="1720" y="1519"/>
                  </a:lnTo>
                  <a:lnTo>
                    <a:pt x="2139" y="1699"/>
                  </a:lnTo>
                  <a:lnTo>
                    <a:pt x="2579" y="1859"/>
                  </a:lnTo>
                  <a:lnTo>
                    <a:pt x="3039" y="1999"/>
                  </a:lnTo>
                  <a:lnTo>
                    <a:pt x="3498" y="2139"/>
                  </a:lnTo>
                  <a:lnTo>
                    <a:pt x="3998" y="2258"/>
                  </a:lnTo>
                  <a:lnTo>
                    <a:pt x="4478" y="2338"/>
                  </a:lnTo>
                  <a:lnTo>
                    <a:pt x="4977" y="2418"/>
                  </a:lnTo>
                  <a:lnTo>
                    <a:pt x="5497" y="2498"/>
                  </a:lnTo>
                  <a:lnTo>
                    <a:pt x="6017" y="2538"/>
                  </a:lnTo>
                  <a:lnTo>
                    <a:pt x="6536" y="2558"/>
                  </a:lnTo>
                  <a:lnTo>
                    <a:pt x="7076" y="2578"/>
                  </a:lnTo>
                  <a:lnTo>
                    <a:pt x="7615" y="2558"/>
                  </a:lnTo>
                  <a:lnTo>
                    <a:pt x="8155" y="2538"/>
                  </a:lnTo>
                  <a:lnTo>
                    <a:pt x="8635" y="2518"/>
                  </a:lnTo>
                  <a:lnTo>
                    <a:pt x="9114" y="2458"/>
                  </a:lnTo>
                  <a:lnTo>
                    <a:pt x="9574" y="2398"/>
                  </a:lnTo>
                  <a:lnTo>
                    <a:pt x="10034" y="2318"/>
                  </a:lnTo>
                  <a:lnTo>
                    <a:pt x="10513" y="2238"/>
                  </a:lnTo>
                  <a:lnTo>
                    <a:pt x="10973" y="2119"/>
                  </a:lnTo>
                  <a:lnTo>
                    <a:pt x="11413" y="1999"/>
                  </a:lnTo>
                  <a:lnTo>
                    <a:pt x="11872" y="1859"/>
                  </a:lnTo>
                  <a:lnTo>
                    <a:pt x="12312" y="1719"/>
                  </a:lnTo>
                  <a:lnTo>
                    <a:pt x="12752" y="1559"/>
                  </a:lnTo>
                  <a:lnTo>
                    <a:pt x="13191" y="1379"/>
                  </a:lnTo>
                  <a:lnTo>
                    <a:pt x="13631" y="1179"/>
                  </a:lnTo>
                  <a:lnTo>
                    <a:pt x="14051" y="979"/>
                  </a:lnTo>
                  <a:lnTo>
                    <a:pt x="14471" y="759"/>
                  </a:lnTo>
                  <a:lnTo>
                    <a:pt x="14890" y="520"/>
                  </a:lnTo>
                  <a:lnTo>
                    <a:pt x="15145" y="354"/>
                  </a:lnTo>
                  <a:lnTo>
                    <a:pt x="15570" y="4897"/>
                  </a:lnTo>
                  <a:lnTo>
                    <a:pt x="15710" y="6196"/>
                  </a:lnTo>
                  <a:lnTo>
                    <a:pt x="15730" y="6435"/>
                  </a:lnTo>
                  <a:lnTo>
                    <a:pt x="15770" y="6675"/>
                  </a:lnTo>
                  <a:lnTo>
                    <a:pt x="15770" y="6435"/>
                  </a:lnTo>
                  <a:lnTo>
                    <a:pt x="15730" y="6196"/>
                  </a:lnTo>
                  <a:lnTo>
                    <a:pt x="15650" y="4877"/>
                  </a:lnTo>
                  <a:lnTo>
                    <a:pt x="15310" y="180"/>
                  </a:lnTo>
                  <a:lnTo>
                    <a:pt x="15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581431" y="5057081"/>
              <a:ext cx="659971" cy="108719"/>
            </a:xfrm>
            <a:custGeom>
              <a:avLst/>
              <a:gdLst/>
              <a:ahLst/>
              <a:cxnLst/>
              <a:rect l="l" t="t" r="r" b="b"/>
              <a:pathLst>
                <a:path w="15170" h="2499" extrusionOk="0">
                  <a:moveTo>
                    <a:pt x="15170" y="1"/>
                  </a:moveTo>
                  <a:lnTo>
                    <a:pt x="14690" y="320"/>
                  </a:lnTo>
                  <a:lnTo>
                    <a:pt x="14190" y="620"/>
                  </a:lnTo>
                  <a:lnTo>
                    <a:pt x="13671" y="920"/>
                  </a:lnTo>
                  <a:lnTo>
                    <a:pt x="13151" y="1180"/>
                  </a:lnTo>
                  <a:lnTo>
                    <a:pt x="12632" y="1400"/>
                  </a:lnTo>
                  <a:lnTo>
                    <a:pt x="12052" y="1600"/>
                  </a:lnTo>
                  <a:lnTo>
                    <a:pt x="11412" y="1779"/>
                  </a:lnTo>
                  <a:lnTo>
                    <a:pt x="10753" y="1939"/>
                  </a:lnTo>
                  <a:lnTo>
                    <a:pt x="9993" y="2079"/>
                  </a:lnTo>
                  <a:lnTo>
                    <a:pt x="9214" y="2179"/>
                  </a:lnTo>
                  <a:lnTo>
                    <a:pt x="8455" y="2239"/>
                  </a:lnTo>
                  <a:lnTo>
                    <a:pt x="7675" y="2259"/>
                  </a:lnTo>
                  <a:lnTo>
                    <a:pt x="6976" y="2259"/>
                  </a:lnTo>
                  <a:lnTo>
                    <a:pt x="6276" y="2239"/>
                  </a:lnTo>
                  <a:lnTo>
                    <a:pt x="5577" y="2179"/>
                  </a:lnTo>
                  <a:lnTo>
                    <a:pt x="4877" y="2099"/>
                  </a:lnTo>
                  <a:lnTo>
                    <a:pt x="4178" y="1979"/>
                  </a:lnTo>
                  <a:lnTo>
                    <a:pt x="3498" y="1839"/>
                  </a:lnTo>
                  <a:lnTo>
                    <a:pt x="2799" y="1679"/>
                  </a:lnTo>
                  <a:lnTo>
                    <a:pt x="2139" y="1480"/>
                  </a:lnTo>
                  <a:lnTo>
                    <a:pt x="1580" y="1260"/>
                  </a:lnTo>
                  <a:lnTo>
                    <a:pt x="1040" y="1040"/>
                  </a:lnTo>
                  <a:lnTo>
                    <a:pt x="520" y="780"/>
                  </a:lnTo>
                  <a:lnTo>
                    <a:pt x="1" y="520"/>
                  </a:lnTo>
                  <a:lnTo>
                    <a:pt x="241" y="720"/>
                  </a:lnTo>
                  <a:lnTo>
                    <a:pt x="520" y="880"/>
                  </a:lnTo>
                  <a:lnTo>
                    <a:pt x="880" y="1100"/>
                  </a:lnTo>
                  <a:lnTo>
                    <a:pt x="1280" y="1300"/>
                  </a:lnTo>
                  <a:lnTo>
                    <a:pt x="1679" y="1480"/>
                  </a:lnTo>
                  <a:lnTo>
                    <a:pt x="2079" y="1620"/>
                  </a:lnTo>
                  <a:lnTo>
                    <a:pt x="2759" y="1839"/>
                  </a:lnTo>
                  <a:lnTo>
                    <a:pt x="3438" y="2039"/>
                  </a:lnTo>
                  <a:lnTo>
                    <a:pt x="4138" y="2179"/>
                  </a:lnTo>
                  <a:lnTo>
                    <a:pt x="4837" y="2319"/>
                  </a:lnTo>
                  <a:lnTo>
                    <a:pt x="5537" y="2399"/>
                  </a:lnTo>
                  <a:lnTo>
                    <a:pt x="6256" y="2459"/>
                  </a:lnTo>
                  <a:lnTo>
                    <a:pt x="6976" y="2499"/>
                  </a:lnTo>
                  <a:lnTo>
                    <a:pt x="7675" y="2499"/>
                  </a:lnTo>
                  <a:lnTo>
                    <a:pt x="8475" y="2459"/>
                  </a:lnTo>
                  <a:lnTo>
                    <a:pt x="9254" y="2399"/>
                  </a:lnTo>
                  <a:lnTo>
                    <a:pt x="10033" y="2299"/>
                  </a:lnTo>
                  <a:lnTo>
                    <a:pt x="10793" y="2139"/>
                  </a:lnTo>
                  <a:lnTo>
                    <a:pt x="11472" y="1979"/>
                  </a:lnTo>
                  <a:lnTo>
                    <a:pt x="12112" y="1779"/>
                  </a:lnTo>
                  <a:lnTo>
                    <a:pt x="12712" y="1560"/>
                  </a:lnTo>
                  <a:lnTo>
                    <a:pt x="13231" y="1320"/>
                  </a:lnTo>
                  <a:lnTo>
                    <a:pt x="13671" y="1100"/>
                  </a:lnTo>
                  <a:lnTo>
                    <a:pt x="14091" y="840"/>
                  </a:lnTo>
                  <a:lnTo>
                    <a:pt x="14430" y="620"/>
                  </a:lnTo>
                  <a:lnTo>
                    <a:pt x="14690" y="420"/>
                  </a:lnTo>
                  <a:lnTo>
                    <a:pt x="14950" y="221"/>
                  </a:lnTo>
                  <a:lnTo>
                    <a:pt x="15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1477845" y="3253815"/>
              <a:ext cx="148744" cy="433919"/>
            </a:xfrm>
            <a:custGeom>
              <a:avLst/>
              <a:gdLst/>
              <a:ahLst/>
              <a:cxnLst/>
              <a:rect l="l" t="t" r="r" b="b"/>
              <a:pathLst>
                <a:path w="3419" h="9974" extrusionOk="0">
                  <a:moveTo>
                    <a:pt x="1" y="0"/>
                  </a:moveTo>
                  <a:lnTo>
                    <a:pt x="101" y="380"/>
                  </a:lnTo>
                  <a:lnTo>
                    <a:pt x="221" y="740"/>
                  </a:lnTo>
                  <a:lnTo>
                    <a:pt x="341" y="1120"/>
                  </a:lnTo>
                  <a:lnTo>
                    <a:pt x="481" y="1479"/>
                  </a:lnTo>
                  <a:lnTo>
                    <a:pt x="1040" y="3098"/>
                  </a:lnTo>
                  <a:lnTo>
                    <a:pt x="1700" y="4997"/>
                  </a:lnTo>
                  <a:lnTo>
                    <a:pt x="2879" y="8534"/>
                  </a:lnTo>
                  <a:lnTo>
                    <a:pt x="2999" y="8894"/>
                  </a:lnTo>
                  <a:lnTo>
                    <a:pt x="3139" y="9254"/>
                  </a:lnTo>
                  <a:lnTo>
                    <a:pt x="3279" y="9613"/>
                  </a:lnTo>
                  <a:lnTo>
                    <a:pt x="3418" y="9973"/>
                  </a:lnTo>
                  <a:lnTo>
                    <a:pt x="3358" y="9593"/>
                  </a:lnTo>
                  <a:lnTo>
                    <a:pt x="3259" y="9214"/>
                  </a:lnTo>
                  <a:lnTo>
                    <a:pt x="3159" y="8854"/>
                  </a:lnTo>
                  <a:lnTo>
                    <a:pt x="3039" y="8474"/>
                  </a:lnTo>
                  <a:lnTo>
                    <a:pt x="2819" y="7735"/>
                  </a:lnTo>
                  <a:lnTo>
                    <a:pt x="2559" y="6875"/>
                  </a:lnTo>
                  <a:lnTo>
                    <a:pt x="1919" y="4917"/>
                  </a:lnTo>
                  <a:lnTo>
                    <a:pt x="1580" y="3918"/>
                  </a:lnTo>
                  <a:lnTo>
                    <a:pt x="1240" y="2978"/>
                  </a:lnTo>
                  <a:lnTo>
                    <a:pt x="640" y="1419"/>
                  </a:lnTo>
                  <a:lnTo>
                    <a:pt x="501" y="1040"/>
                  </a:lnTo>
                  <a:lnTo>
                    <a:pt x="361" y="700"/>
                  </a:lnTo>
                  <a:lnTo>
                    <a:pt x="181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2"/>
            <p:cNvSpPr/>
            <p:nvPr/>
          </p:nvSpPr>
          <p:spPr>
            <a:xfrm>
              <a:off x="1469187" y="3567700"/>
              <a:ext cx="150440" cy="130471"/>
            </a:xfrm>
            <a:custGeom>
              <a:avLst/>
              <a:gdLst/>
              <a:ahLst/>
              <a:cxnLst/>
              <a:rect l="l" t="t" r="r" b="b"/>
              <a:pathLst>
                <a:path w="3458" h="2999" extrusionOk="0">
                  <a:moveTo>
                    <a:pt x="3138" y="0"/>
                  </a:moveTo>
                  <a:lnTo>
                    <a:pt x="0" y="860"/>
                  </a:lnTo>
                  <a:lnTo>
                    <a:pt x="320" y="2998"/>
                  </a:lnTo>
                  <a:lnTo>
                    <a:pt x="3458" y="211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618845" y="3938969"/>
              <a:ext cx="10441" cy="1011230"/>
            </a:xfrm>
            <a:custGeom>
              <a:avLst/>
              <a:gdLst/>
              <a:ahLst/>
              <a:cxnLst/>
              <a:rect l="l" t="t" r="r" b="b"/>
              <a:pathLst>
                <a:path w="240" h="23244" extrusionOk="0">
                  <a:moveTo>
                    <a:pt x="100" y="0"/>
                  </a:moveTo>
                  <a:lnTo>
                    <a:pt x="80" y="120"/>
                  </a:lnTo>
                  <a:lnTo>
                    <a:pt x="80" y="240"/>
                  </a:lnTo>
                  <a:lnTo>
                    <a:pt x="80" y="919"/>
                  </a:lnTo>
                  <a:lnTo>
                    <a:pt x="80" y="3398"/>
                  </a:lnTo>
                  <a:lnTo>
                    <a:pt x="20" y="11632"/>
                  </a:lnTo>
                  <a:lnTo>
                    <a:pt x="0" y="16149"/>
                  </a:lnTo>
                  <a:lnTo>
                    <a:pt x="0" y="18127"/>
                  </a:lnTo>
                  <a:lnTo>
                    <a:pt x="20" y="19846"/>
                  </a:lnTo>
                  <a:lnTo>
                    <a:pt x="40" y="21265"/>
                  </a:lnTo>
                  <a:lnTo>
                    <a:pt x="80" y="22344"/>
                  </a:lnTo>
                  <a:lnTo>
                    <a:pt x="100" y="23004"/>
                  </a:lnTo>
                  <a:lnTo>
                    <a:pt x="100" y="23124"/>
                  </a:lnTo>
                  <a:lnTo>
                    <a:pt x="120" y="23243"/>
                  </a:lnTo>
                  <a:lnTo>
                    <a:pt x="140" y="23124"/>
                  </a:lnTo>
                  <a:lnTo>
                    <a:pt x="120" y="23004"/>
                  </a:lnTo>
                  <a:lnTo>
                    <a:pt x="120" y="22344"/>
                  </a:lnTo>
                  <a:lnTo>
                    <a:pt x="140" y="21245"/>
                  </a:lnTo>
                  <a:lnTo>
                    <a:pt x="140" y="19846"/>
                  </a:lnTo>
                  <a:lnTo>
                    <a:pt x="180" y="16129"/>
                  </a:lnTo>
                  <a:lnTo>
                    <a:pt x="200" y="11632"/>
                  </a:lnTo>
                  <a:lnTo>
                    <a:pt x="240" y="7095"/>
                  </a:lnTo>
                  <a:lnTo>
                    <a:pt x="220" y="5116"/>
                  </a:lnTo>
                  <a:lnTo>
                    <a:pt x="200" y="3398"/>
                  </a:lnTo>
                  <a:lnTo>
                    <a:pt x="180" y="1979"/>
                  </a:lnTo>
                  <a:lnTo>
                    <a:pt x="160" y="899"/>
                  </a:lnTo>
                  <a:lnTo>
                    <a:pt x="120" y="240"/>
                  </a:lnTo>
                  <a:lnTo>
                    <a:pt x="120" y="12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2"/>
            <p:cNvSpPr/>
            <p:nvPr/>
          </p:nvSpPr>
          <p:spPr>
            <a:xfrm>
              <a:off x="671877" y="5120555"/>
              <a:ext cx="358264" cy="35718"/>
            </a:xfrm>
            <a:custGeom>
              <a:avLst/>
              <a:gdLst/>
              <a:ahLst/>
              <a:cxnLst/>
              <a:rect l="l" t="t" r="r" b="b"/>
              <a:pathLst>
                <a:path w="8235" h="8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60" y="21"/>
                  </a:lnTo>
                  <a:lnTo>
                    <a:pt x="60" y="21"/>
                  </a:lnTo>
                  <a:lnTo>
                    <a:pt x="680" y="201"/>
                  </a:lnTo>
                  <a:lnTo>
                    <a:pt x="1319" y="360"/>
                  </a:lnTo>
                  <a:lnTo>
                    <a:pt x="1959" y="500"/>
                  </a:lnTo>
                  <a:lnTo>
                    <a:pt x="2598" y="620"/>
                  </a:lnTo>
                  <a:lnTo>
                    <a:pt x="3238" y="700"/>
                  </a:lnTo>
                  <a:lnTo>
                    <a:pt x="3897" y="760"/>
                  </a:lnTo>
                  <a:lnTo>
                    <a:pt x="4537" y="800"/>
                  </a:lnTo>
                  <a:lnTo>
                    <a:pt x="5196" y="820"/>
                  </a:lnTo>
                  <a:lnTo>
                    <a:pt x="5196" y="820"/>
                  </a:lnTo>
                  <a:lnTo>
                    <a:pt x="5596" y="800"/>
                  </a:lnTo>
                  <a:lnTo>
                    <a:pt x="5596" y="800"/>
                  </a:lnTo>
                  <a:lnTo>
                    <a:pt x="6256" y="780"/>
                  </a:lnTo>
                  <a:lnTo>
                    <a:pt x="6915" y="740"/>
                  </a:lnTo>
                  <a:lnTo>
                    <a:pt x="7575" y="660"/>
                  </a:lnTo>
                  <a:lnTo>
                    <a:pt x="8234" y="560"/>
                  </a:lnTo>
                  <a:lnTo>
                    <a:pt x="8234" y="560"/>
                  </a:lnTo>
                  <a:lnTo>
                    <a:pt x="7555" y="640"/>
                  </a:lnTo>
                  <a:lnTo>
                    <a:pt x="6875" y="700"/>
                  </a:lnTo>
                  <a:lnTo>
                    <a:pt x="6196" y="720"/>
                  </a:lnTo>
                  <a:lnTo>
                    <a:pt x="5536" y="740"/>
                  </a:lnTo>
                  <a:lnTo>
                    <a:pt x="5536" y="740"/>
                  </a:lnTo>
                  <a:lnTo>
                    <a:pt x="4837" y="720"/>
                  </a:lnTo>
                  <a:lnTo>
                    <a:pt x="4137" y="700"/>
                  </a:lnTo>
                  <a:lnTo>
                    <a:pt x="3438" y="640"/>
                  </a:lnTo>
                  <a:lnTo>
                    <a:pt x="2738" y="560"/>
                  </a:lnTo>
                  <a:lnTo>
                    <a:pt x="2059" y="460"/>
                  </a:lnTo>
                  <a:lnTo>
                    <a:pt x="1379" y="320"/>
                  </a:lnTo>
                  <a:lnTo>
                    <a:pt x="680" y="18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2"/>
            <p:cNvSpPr/>
            <p:nvPr/>
          </p:nvSpPr>
          <p:spPr>
            <a:xfrm>
              <a:off x="625763" y="5106633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2"/>
            <p:cNvSpPr/>
            <p:nvPr/>
          </p:nvSpPr>
          <p:spPr>
            <a:xfrm>
              <a:off x="1528310" y="3119037"/>
              <a:ext cx="2119781" cy="2098986"/>
            </a:xfrm>
            <a:custGeom>
              <a:avLst/>
              <a:gdLst/>
              <a:ahLst/>
              <a:cxnLst/>
              <a:rect l="l" t="t" r="r" b="b"/>
              <a:pathLst>
                <a:path w="48725" h="48247" extrusionOk="0">
                  <a:moveTo>
                    <a:pt x="44628" y="1"/>
                  </a:moveTo>
                  <a:lnTo>
                    <a:pt x="44568" y="21"/>
                  </a:lnTo>
                  <a:lnTo>
                    <a:pt x="44468" y="101"/>
                  </a:lnTo>
                  <a:lnTo>
                    <a:pt x="44128" y="360"/>
                  </a:lnTo>
                  <a:lnTo>
                    <a:pt x="43009" y="1260"/>
                  </a:lnTo>
                  <a:lnTo>
                    <a:pt x="40631" y="3218"/>
                  </a:lnTo>
                  <a:lnTo>
                    <a:pt x="40491" y="3338"/>
                  </a:lnTo>
                  <a:lnTo>
                    <a:pt x="40371" y="3498"/>
                  </a:lnTo>
                  <a:lnTo>
                    <a:pt x="40231" y="3678"/>
                  </a:lnTo>
                  <a:lnTo>
                    <a:pt x="40091" y="3878"/>
                  </a:lnTo>
                  <a:lnTo>
                    <a:pt x="39791" y="4337"/>
                  </a:lnTo>
                  <a:lnTo>
                    <a:pt x="39532" y="4817"/>
                  </a:lnTo>
                  <a:lnTo>
                    <a:pt x="39292" y="5277"/>
                  </a:lnTo>
                  <a:lnTo>
                    <a:pt x="39092" y="5696"/>
                  </a:lnTo>
                  <a:lnTo>
                    <a:pt x="38852" y="6196"/>
                  </a:lnTo>
                  <a:lnTo>
                    <a:pt x="27480" y="30878"/>
                  </a:lnTo>
                  <a:lnTo>
                    <a:pt x="5476" y="43170"/>
                  </a:lnTo>
                  <a:lnTo>
                    <a:pt x="5516" y="43190"/>
                  </a:lnTo>
                  <a:lnTo>
                    <a:pt x="5176" y="43350"/>
                  </a:lnTo>
                  <a:lnTo>
                    <a:pt x="4857" y="43489"/>
                  </a:lnTo>
                  <a:lnTo>
                    <a:pt x="4537" y="43669"/>
                  </a:lnTo>
                  <a:lnTo>
                    <a:pt x="4237" y="43849"/>
                  </a:lnTo>
                  <a:lnTo>
                    <a:pt x="3657" y="44209"/>
                  </a:lnTo>
                  <a:lnTo>
                    <a:pt x="3118" y="44609"/>
                  </a:lnTo>
                  <a:lnTo>
                    <a:pt x="2638" y="45028"/>
                  </a:lnTo>
                  <a:lnTo>
                    <a:pt x="2178" y="45448"/>
                  </a:lnTo>
                  <a:lnTo>
                    <a:pt x="1779" y="45868"/>
                  </a:lnTo>
                  <a:lnTo>
                    <a:pt x="1399" y="46287"/>
                  </a:lnTo>
                  <a:lnTo>
                    <a:pt x="1079" y="46667"/>
                  </a:lnTo>
                  <a:lnTo>
                    <a:pt x="799" y="47047"/>
                  </a:lnTo>
                  <a:lnTo>
                    <a:pt x="560" y="47367"/>
                  </a:lnTo>
                  <a:lnTo>
                    <a:pt x="360" y="47666"/>
                  </a:lnTo>
                  <a:lnTo>
                    <a:pt x="100" y="48086"/>
                  </a:lnTo>
                  <a:lnTo>
                    <a:pt x="0" y="48246"/>
                  </a:lnTo>
                  <a:lnTo>
                    <a:pt x="0" y="48246"/>
                  </a:lnTo>
                  <a:lnTo>
                    <a:pt x="14969" y="48126"/>
                  </a:lnTo>
                  <a:lnTo>
                    <a:pt x="25362" y="43989"/>
                  </a:lnTo>
                  <a:lnTo>
                    <a:pt x="25881" y="43769"/>
                  </a:lnTo>
                  <a:lnTo>
                    <a:pt x="27240" y="43170"/>
                  </a:lnTo>
                  <a:lnTo>
                    <a:pt x="28160" y="42750"/>
                  </a:lnTo>
                  <a:lnTo>
                    <a:pt x="29199" y="42270"/>
                  </a:lnTo>
                  <a:lnTo>
                    <a:pt x="30318" y="41711"/>
                  </a:lnTo>
                  <a:lnTo>
                    <a:pt x="31497" y="41131"/>
                  </a:lnTo>
                  <a:lnTo>
                    <a:pt x="32697" y="40492"/>
                  </a:lnTo>
                  <a:lnTo>
                    <a:pt x="33896" y="39832"/>
                  </a:lnTo>
                  <a:lnTo>
                    <a:pt x="35035" y="39153"/>
                  </a:lnTo>
                  <a:lnTo>
                    <a:pt x="35594" y="38813"/>
                  </a:lnTo>
                  <a:lnTo>
                    <a:pt x="36114" y="38473"/>
                  </a:lnTo>
                  <a:lnTo>
                    <a:pt x="36614" y="38113"/>
                  </a:lnTo>
                  <a:lnTo>
                    <a:pt x="37073" y="37774"/>
                  </a:lnTo>
                  <a:lnTo>
                    <a:pt x="37513" y="37434"/>
                  </a:lnTo>
                  <a:lnTo>
                    <a:pt x="37913" y="37094"/>
                  </a:lnTo>
                  <a:lnTo>
                    <a:pt x="38273" y="36774"/>
                  </a:lnTo>
                  <a:lnTo>
                    <a:pt x="38572" y="36434"/>
                  </a:lnTo>
                  <a:lnTo>
                    <a:pt x="38832" y="36115"/>
                  </a:lnTo>
                  <a:lnTo>
                    <a:pt x="39032" y="35815"/>
                  </a:lnTo>
                  <a:lnTo>
                    <a:pt x="39352" y="35215"/>
                  </a:lnTo>
                  <a:lnTo>
                    <a:pt x="39771" y="34396"/>
                  </a:lnTo>
                  <a:lnTo>
                    <a:pt x="40251" y="33417"/>
                  </a:lnTo>
                  <a:lnTo>
                    <a:pt x="40791" y="32277"/>
                  </a:lnTo>
                  <a:lnTo>
                    <a:pt x="41370" y="30998"/>
                  </a:lnTo>
                  <a:lnTo>
                    <a:pt x="42010" y="29579"/>
                  </a:lnTo>
                  <a:lnTo>
                    <a:pt x="42669" y="28080"/>
                  </a:lnTo>
                  <a:lnTo>
                    <a:pt x="43349" y="26502"/>
                  </a:lnTo>
                  <a:lnTo>
                    <a:pt x="44028" y="24863"/>
                  </a:lnTo>
                  <a:lnTo>
                    <a:pt x="44688" y="23164"/>
                  </a:lnTo>
                  <a:lnTo>
                    <a:pt x="45347" y="21465"/>
                  </a:lnTo>
                  <a:lnTo>
                    <a:pt x="45987" y="19766"/>
                  </a:lnTo>
                  <a:lnTo>
                    <a:pt x="46587" y="18088"/>
                  </a:lnTo>
                  <a:lnTo>
                    <a:pt x="47126" y="16449"/>
                  </a:lnTo>
                  <a:lnTo>
                    <a:pt x="47606" y="14870"/>
                  </a:lnTo>
                  <a:lnTo>
                    <a:pt x="47826" y="14110"/>
                  </a:lnTo>
                  <a:lnTo>
                    <a:pt x="48026" y="13371"/>
                  </a:lnTo>
                  <a:lnTo>
                    <a:pt x="48185" y="12751"/>
                  </a:lnTo>
                  <a:lnTo>
                    <a:pt x="48325" y="12132"/>
                  </a:lnTo>
                  <a:lnTo>
                    <a:pt x="48425" y="11512"/>
                  </a:lnTo>
                  <a:lnTo>
                    <a:pt x="48525" y="10933"/>
                  </a:lnTo>
                  <a:lnTo>
                    <a:pt x="48605" y="10353"/>
                  </a:lnTo>
                  <a:lnTo>
                    <a:pt x="48665" y="9774"/>
                  </a:lnTo>
                  <a:lnTo>
                    <a:pt x="48705" y="9214"/>
                  </a:lnTo>
                  <a:lnTo>
                    <a:pt x="48725" y="8674"/>
                  </a:lnTo>
                  <a:lnTo>
                    <a:pt x="48725" y="8135"/>
                  </a:lnTo>
                  <a:lnTo>
                    <a:pt x="48725" y="7615"/>
                  </a:lnTo>
                  <a:lnTo>
                    <a:pt x="48685" y="7115"/>
                  </a:lnTo>
                  <a:lnTo>
                    <a:pt x="48645" y="6616"/>
                  </a:lnTo>
                  <a:lnTo>
                    <a:pt x="48585" y="6136"/>
                  </a:lnTo>
                  <a:lnTo>
                    <a:pt x="48505" y="5677"/>
                  </a:lnTo>
                  <a:lnTo>
                    <a:pt x="48405" y="5217"/>
                  </a:lnTo>
                  <a:lnTo>
                    <a:pt x="48285" y="4777"/>
                  </a:lnTo>
                  <a:lnTo>
                    <a:pt x="48165" y="4357"/>
                  </a:lnTo>
                  <a:lnTo>
                    <a:pt x="48026" y="3958"/>
                  </a:lnTo>
                  <a:lnTo>
                    <a:pt x="47866" y="3558"/>
                  </a:lnTo>
                  <a:lnTo>
                    <a:pt x="47686" y="3178"/>
                  </a:lnTo>
                  <a:lnTo>
                    <a:pt x="47506" y="2819"/>
                  </a:lnTo>
                  <a:lnTo>
                    <a:pt x="47306" y="2479"/>
                  </a:lnTo>
                  <a:lnTo>
                    <a:pt x="47106" y="2159"/>
                  </a:lnTo>
                  <a:lnTo>
                    <a:pt x="46866" y="1839"/>
                  </a:lnTo>
                  <a:lnTo>
                    <a:pt x="46627" y="1559"/>
                  </a:lnTo>
                  <a:lnTo>
                    <a:pt x="46387" y="1280"/>
                  </a:lnTo>
                  <a:lnTo>
                    <a:pt x="46107" y="1020"/>
                  </a:lnTo>
                  <a:lnTo>
                    <a:pt x="45847" y="780"/>
                  </a:lnTo>
                  <a:lnTo>
                    <a:pt x="45547" y="560"/>
                  </a:lnTo>
                  <a:lnTo>
                    <a:pt x="45248" y="360"/>
                  </a:lnTo>
                  <a:lnTo>
                    <a:pt x="44948" y="160"/>
                  </a:lnTo>
                  <a:lnTo>
                    <a:pt x="4462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2"/>
            <p:cNvSpPr/>
            <p:nvPr/>
          </p:nvSpPr>
          <p:spPr>
            <a:xfrm>
              <a:off x="2678617" y="3945886"/>
              <a:ext cx="330420" cy="372185"/>
            </a:xfrm>
            <a:custGeom>
              <a:avLst/>
              <a:gdLst/>
              <a:ahLst/>
              <a:cxnLst/>
              <a:rect l="l" t="t" r="r" b="b"/>
              <a:pathLst>
                <a:path w="7595" h="8555" extrusionOk="0">
                  <a:moveTo>
                    <a:pt x="7415" y="1"/>
                  </a:moveTo>
                  <a:lnTo>
                    <a:pt x="6515" y="401"/>
                  </a:lnTo>
                  <a:lnTo>
                    <a:pt x="5596" y="780"/>
                  </a:lnTo>
                  <a:lnTo>
                    <a:pt x="4677" y="1120"/>
                  </a:lnTo>
                  <a:lnTo>
                    <a:pt x="3737" y="1440"/>
                  </a:lnTo>
                  <a:lnTo>
                    <a:pt x="1859" y="2059"/>
                  </a:lnTo>
                  <a:lnTo>
                    <a:pt x="919" y="2379"/>
                  </a:lnTo>
                  <a:lnTo>
                    <a:pt x="0" y="2719"/>
                  </a:lnTo>
                  <a:lnTo>
                    <a:pt x="540" y="8555"/>
                  </a:lnTo>
                  <a:lnTo>
                    <a:pt x="919" y="8415"/>
                  </a:lnTo>
                  <a:lnTo>
                    <a:pt x="1259" y="8235"/>
                  </a:lnTo>
                  <a:lnTo>
                    <a:pt x="1599" y="8035"/>
                  </a:lnTo>
                  <a:lnTo>
                    <a:pt x="1919" y="7815"/>
                  </a:lnTo>
                  <a:lnTo>
                    <a:pt x="2218" y="7556"/>
                  </a:lnTo>
                  <a:lnTo>
                    <a:pt x="2498" y="7296"/>
                  </a:lnTo>
                  <a:lnTo>
                    <a:pt x="2758" y="6996"/>
                  </a:lnTo>
                  <a:lnTo>
                    <a:pt x="2998" y="6696"/>
                  </a:lnTo>
                  <a:lnTo>
                    <a:pt x="3198" y="6356"/>
                  </a:lnTo>
                  <a:lnTo>
                    <a:pt x="3378" y="6017"/>
                  </a:lnTo>
                  <a:lnTo>
                    <a:pt x="3537" y="5677"/>
                  </a:lnTo>
                  <a:lnTo>
                    <a:pt x="3657" y="5297"/>
                  </a:lnTo>
                  <a:lnTo>
                    <a:pt x="3757" y="4917"/>
                  </a:lnTo>
                  <a:lnTo>
                    <a:pt x="3837" y="4538"/>
                  </a:lnTo>
                  <a:lnTo>
                    <a:pt x="3877" y="4138"/>
                  </a:lnTo>
                  <a:lnTo>
                    <a:pt x="3897" y="3738"/>
                  </a:lnTo>
                  <a:lnTo>
                    <a:pt x="4237" y="3618"/>
                  </a:lnTo>
                  <a:lnTo>
                    <a:pt x="4617" y="3518"/>
                  </a:lnTo>
                  <a:lnTo>
                    <a:pt x="4996" y="3419"/>
                  </a:lnTo>
                  <a:lnTo>
                    <a:pt x="5376" y="3299"/>
                  </a:lnTo>
                  <a:lnTo>
                    <a:pt x="5756" y="3179"/>
                  </a:lnTo>
                  <a:lnTo>
                    <a:pt x="6096" y="3019"/>
                  </a:lnTo>
                  <a:lnTo>
                    <a:pt x="6256" y="2919"/>
                  </a:lnTo>
                  <a:lnTo>
                    <a:pt x="6415" y="2819"/>
                  </a:lnTo>
                  <a:lnTo>
                    <a:pt x="6555" y="2719"/>
                  </a:lnTo>
                  <a:lnTo>
                    <a:pt x="6695" y="2599"/>
                  </a:lnTo>
                  <a:lnTo>
                    <a:pt x="6935" y="2319"/>
                  </a:lnTo>
                  <a:lnTo>
                    <a:pt x="7155" y="2020"/>
                  </a:lnTo>
                  <a:lnTo>
                    <a:pt x="7355" y="1700"/>
                  </a:lnTo>
                  <a:lnTo>
                    <a:pt x="7415" y="1540"/>
                  </a:lnTo>
                  <a:lnTo>
                    <a:pt x="7495" y="1360"/>
                  </a:lnTo>
                  <a:lnTo>
                    <a:pt x="7535" y="1180"/>
                  </a:lnTo>
                  <a:lnTo>
                    <a:pt x="7575" y="1020"/>
                  </a:lnTo>
                  <a:lnTo>
                    <a:pt x="7595" y="840"/>
                  </a:lnTo>
                  <a:lnTo>
                    <a:pt x="7595" y="661"/>
                  </a:lnTo>
                  <a:lnTo>
                    <a:pt x="7575" y="501"/>
                  </a:lnTo>
                  <a:lnTo>
                    <a:pt x="7535" y="321"/>
                  </a:lnTo>
                  <a:lnTo>
                    <a:pt x="7495" y="161"/>
                  </a:lnTo>
                  <a:lnTo>
                    <a:pt x="7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2"/>
            <p:cNvSpPr/>
            <p:nvPr/>
          </p:nvSpPr>
          <p:spPr>
            <a:xfrm>
              <a:off x="2678617" y="3945886"/>
              <a:ext cx="330420" cy="372185"/>
            </a:xfrm>
            <a:custGeom>
              <a:avLst/>
              <a:gdLst/>
              <a:ahLst/>
              <a:cxnLst/>
              <a:rect l="l" t="t" r="r" b="b"/>
              <a:pathLst>
                <a:path w="7595" h="8555" fill="none" extrusionOk="0">
                  <a:moveTo>
                    <a:pt x="0" y="2719"/>
                  </a:moveTo>
                  <a:lnTo>
                    <a:pt x="0" y="2719"/>
                  </a:lnTo>
                  <a:lnTo>
                    <a:pt x="919" y="2379"/>
                  </a:lnTo>
                  <a:lnTo>
                    <a:pt x="1859" y="2059"/>
                  </a:lnTo>
                  <a:lnTo>
                    <a:pt x="3737" y="1440"/>
                  </a:lnTo>
                  <a:lnTo>
                    <a:pt x="4677" y="1120"/>
                  </a:lnTo>
                  <a:lnTo>
                    <a:pt x="5596" y="780"/>
                  </a:lnTo>
                  <a:lnTo>
                    <a:pt x="6515" y="401"/>
                  </a:lnTo>
                  <a:lnTo>
                    <a:pt x="7415" y="1"/>
                  </a:lnTo>
                  <a:lnTo>
                    <a:pt x="7415" y="1"/>
                  </a:lnTo>
                  <a:lnTo>
                    <a:pt x="7495" y="161"/>
                  </a:lnTo>
                  <a:lnTo>
                    <a:pt x="7535" y="321"/>
                  </a:lnTo>
                  <a:lnTo>
                    <a:pt x="7575" y="501"/>
                  </a:lnTo>
                  <a:lnTo>
                    <a:pt x="7595" y="661"/>
                  </a:lnTo>
                  <a:lnTo>
                    <a:pt x="7595" y="840"/>
                  </a:lnTo>
                  <a:lnTo>
                    <a:pt x="7575" y="1020"/>
                  </a:lnTo>
                  <a:lnTo>
                    <a:pt x="7535" y="1180"/>
                  </a:lnTo>
                  <a:lnTo>
                    <a:pt x="7495" y="1360"/>
                  </a:lnTo>
                  <a:lnTo>
                    <a:pt x="7415" y="1540"/>
                  </a:lnTo>
                  <a:lnTo>
                    <a:pt x="7355" y="1700"/>
                  </a:lnTo>
                  <a:lnTo>
                    <a:pt x="7155" y="2020"/>
                  </a:lnTo>
                  <a:lnTo>
                    <a:pt x="6935" y="2319"/>
                  </a:lnTo>
                  <a:lnTo>
                    <a:pt x="6695" y="2599"/>
                  </a:lnTo>
                  <a:lnTo>
                    <a:pt x="6695" y="2599"/>
                  </a:lnTo>
                  <a:lnTo>
                    <a:pt x="6555" y="2719"/>
                  </a:lnTo>
                  <a:lnTo>
                    <a:pt x="6415" y="2819"/>
                  </a:lnTo>
                  <a:lnTo>
                    <a:pt x="6256" y="2919"/>
                  </a:lnTo>
                  <a:lnTo>
                    <a:pt x="6096" y="3019"/>
                  </a:lnTo>
                  <a:lnTo>
                    <a:pt x="5756" y="3179"/>
                  </a:lnTo>
                  <a:lnTo>
                    <a:pt x="5376" y="3299"/>
                  </a:lnTo>
                  <a:lnTo>
                    <a:pt x="4996" y="3419"/>
                  </a:lnTo>
                  <a:lnTo>
                    <a:pt x="4617" y="3518"/>
                  </a:lnTo>
                  <a:lnTo>
                    <a:pt x="4237" y="3618"/>
                  </a:lnTo>
                  <a:lnTo>
                    <a:pt x="3897" y="3738"/>
                  </a:lnTo>
                  <a:lnTo>
                    <a:pt x="3897" y="3738"/>
                  </a:lnTo>
                  <a:lnTo>
                    <a:pt x="3877" y="4138"/>
                  </a:lnTo>
                  <a:lnTo>
                    <a:pt x="3837" y="4538"/>
                  </a:lnTo>
                  <a:lnTo>
                    <a:pt x="3757" y="4917"/>
                  </a:lnTo>
                  <a:lnTo>
                    <a:pt x="3657" y="5297"/>
                  </a:lnTo>
                  <a:lnTo>
                    <a:pt x="3537" y="5677"/>
                  </a:lnTo>
                  <a:lnTo>
                    <a:pt x="3378" y="6017"/>
                  </a:lnTo>
                  <a:lnTo>
                    <a:pt x="3198" y="6356"/>
                  </a:lnTo>
                  <a:lnTo>
                    <a:pt x="2998" y="6696"/>
                  </a:lnTo>
                  <a:lnTo>
                    <a:pt x="2758" y="6996"/>
                  </a:lnTo>
                  <a:lnTo>
                    <a:pt x="2498" y="7296"/>
                  </a:lnTo>
                  <a:lnTo>
                    <a:pt x="2218" y="7556"/>
                  </a:lnTo>
                  <a:lnTo>
                    <a:pt x="1919" y="7815"/>
                  </a:lnTo>
                  <a:lnTo>
                    <a:pt x="1599" y="8035"/>
                  </a:lnTo>
                  <a:lnTo>
                    <a:pt x="1259" y="8235"/>
                  </a:lnTo>
                  <a:lnTo>
                    <a:pt x="919" y="8415"/>
                  </a:lnTo>
                  <a:lnTo>
                    <a:pt x="540" y="85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2"/>
            <p:cNvSpPr/>
            <p:nvPr/>
          </p:nvSpPr>
          <p:spPr>
            <a:xfrm>
              <a:off x="2676877" y="3940709"/>
              <a:ext cx="335641" cy="366965"/>
            </a:xfrm>
            <a:custGeom>
              <a:avLst/>
              <a:gdLst/>
              <a:ahLst/>
              <a:cxnLst/>
              <a:rect l="l" t="t" r="r" b="b"/>
              <a:pathLst>
                <a:path w="7715" h="8435" extrusionOk="0">
                  <a:moveTo>
                    <a:pt x="7475" y="0"/>
                  </a:moveTo>
                  <a:lnTo>
                    <a:pt x="7375" y="40"/>
                  </a:lnTo>
                  <a:lnTo>
                    <a:pt x="5856" y="640"/>
                  </a:lnTo>
                  <a:lnTo>
                    <a:pt x="4457" y="1139"/>
                  </a:lnTo>
                  <a:lnTo>
                    <a:pt x="3198" y="1579"/>
                  </a:lnTo>
                  <a:lnTo>
                    <a:pt x="2119" y="1959"/>
                  </a:lnTo>
                  <a:lnTo>
                    <a:pt x="560" y="2478"/>
                  </a:lnTo>
                  <a:lnTo>
                    <a:pt x="260" y="2558"/>
                  </a:lnTo>
                  <a:lnTo>
                    <a:pt x="0" y="2678"/>
                  </a:lnTo>
                  <a:lnTo>
                    <a:pt x="280" y="2638"/>
                  </a:lnTo>
                  <a:lnTo>
                    <a:pt x="580" y="2558"/>
                  </a:lnTo>
                  <a:lnTo>
                    <a:pt x="1259" y="2378"/>
                  </a:lnTo>
                  <a:lnTo>
                    <a:pt x="2159" y="2099"/>
                  </a:lnTo>
                  <a:lnTo>
                    <a:pt x="3258" y="1759"/>
                  </a:lnTo>
                  <a:lnTo>
                    <a:pt x="4537" y="1339"/>
                  </a:lnTo>
                  <a:lnTo>
                    <a:pt x="5936" y="839"/>
                  </a:lnTo>
                  <a:lnTo>
                    <a:pt x="7333" y="325"/>
                  </a:lnTo>
                  <a:lnTo>
                    <a:pt x="7375" y="440"/>
                  </a:lnTo>
                  <a:lnTo>
                    <a:pt x="7435" y="700"/>
                  </a:lnTo>
                  <a:lnTo>
                    <a:pt x="7455" y="939"/>
                  </a:lnTo>
                  <a:lnTo>
                    <a:pt x="7435" y="1179"/>
                  </a:lnTo>
                  <a:lnTo>
                    <a:pt x="7395" y="1419"/>
                  </a:lnTo>
                  <a:lnTo>
                    <a:pt x="7335" y="1659"/>
                  </a:lnTo>
                  <a:lnTo>
                    <a:pt x="7215" y="1879"/>
                  </a:lnTo>
                  <a:lnTo>
                    <a:pt x="7095" y="2099"/>
                  </a:lnTo>
                  <a:lnTo>
                    <a:pt x="6955" y="2278"/>
                  </a:lnTo>
                  <a:lnTo>
                    <a:pt x="6815" y="2458"/>
                  </a:lnTo>
                  <a:lnTo>
                    <a:pt x="6655" y="2618"/>
                  </a:lnTo>
                  <a:lnTo>
                    <a:pt x="6475" y="2758"/>
                  </a:lnTo>
                  <a:lnTo>
                    <a:pt x="6296" y="2898"/>
                  </a:lnTo>
                  <a:lnTo>
                    <a:pt x="6116" y="3038"/>
                  </a:lnTo>
                  <a:lnTo>
                    <a:pt x="5916" y="3138"/>
                  </a:lnTo>
                  <a:lnTo>
                    <a:pt x="5696" y="3238"/>
                  </a:lnTo>
                  <a:lnTo>
                    <a:pt x="5296" y="3398"/>
                  </a:lnTo>
                  <a:lnTo>
                    <a:pt x="4897" y="3558"/>
                  </a:lnTo>
                  <a:lnTo>
                    <a:pt x="4477" y="3677"/>
                  </a:lnTo>
                  <a:lnTo>
                    <a:pt x="4057" y="3777"/>
                  </a:lnTo>
                  <a:lnTo>
                    <a:pt x="3957" y="3777"/>
                  </a:lnTo>
                  <a:lnTo>
                    <a:pt x="3957" y="3837"/>
                  </a:lnTo>
                  <a:lnTo>
                    <a:pt x="3937" y="4157"/>
                  </a:lnTo>
                  <a:lnTo>
                    <a:pt x="3897" y="4457"/>
                  </a:lnTo>
                  <a:lnTo>
                    <a:pt x="3837" y="4757"/>
                  </a:lnTo>
                  <a:lnTo>
                    <a:pt x="3757" y="5056"/>
                  </a:lnTo>
                  <a:lnTo>
                    <a:pt x="3657" y="5356"/>
                  </a:lnTo>
                  <a:lnTo>
                    <a:pt x="3538" y="5636"/>
                  </a:lnTo>
                  <a:lnTo>
                    <a:pt x="3398" y="5916"/>
                  </a:lnTo>
                  <a:lnTo>
                    <a:pt x="3258" y="6176"/>
                  </a:lnTo>
                  <a:lnTo>
                    <a:pt x="2978" y="6575"/>
                  </a:lnTo>
                  <a:lnTo>
                    <a:pt x="2658" y="6955"/>
                  </a:lnTo>
                  <a:lnTo>
                    <a:pt x="2318" y="7295"/>
                  </a:lnTo>
                  <a:lnTo>
                    <a:pt x="1939" y="7615"/>
                  </a:lnTo>
                  <a:lnTo>
                    <a:pt x="1579" y="7854"/>
                  </a:lnTo>
                  <a:lnTo>
                    <a:pt x="1219" y="8074"/>
                  </a:lnTo>
                  <a:lnTo>
                    <a:pt x="819" y="8274"/>
                  </a:lnTo>
                  <a:lnTo>
                    <a:pt x="420" y="8434"/>
                  </a:lnTo>
                  <a:lnTo>
                    <a:pt x="660" y="8414"/>
                  </a:lnTo>
                  <a:lnTo>
                    <a:pt x="859" y="8374"/>
                  </a:lnTo>
                  <a:lnTo>
                    <a:pt x="1179" y="8254"/>
                  </a:lnTo>
                  <a:lnTo>
                    <a:pt x="1479" y="8114"/>
                  </a:lnTo>
                  <a:lnTo>
                    <a:pt x="1759" y="7954"/>
                  </a:lnTo>
                  <a:lnTo>
                    <a:pt x="2039" y="7774"/>
                  </a:lnTo>
                  <a:lnTo>
                    <a:pt x="2238" y="7635"/>
                  </a:lnTo>
                  <a:lnTo>
                    <a:pt x="2438" y="7475"/>
                  </a:lnTo>
                  <a:lnTo>
                    <a:pt x="2618" y="7295"/>
                  </a:lnTo>
                  <a:lnTo>
                    <a:pt x="2798" y="7135"/>
                  </a:lnTo>
                  <a:lnTo>
                    <a:pt x="2958" y="6935"/>
                  </a:lnTo>
                  <a:lnTo>
                    <a:pt x="3118" y="6755"/>
                  </a:lnTo>
                  <a:lnTo>
                    <a:pt x="3278" y="6555"/>
                  </a:lnTo>
                  <a:lnTo>
                    <a:pt x="3418" y="6336"/>
                  </a:lnTo>
                  <a:lnTo>
                    <a:pt x="3577" y="6056"/>
                  </a:lnTo>
                  <a:lnTo>
                    <a:pt x="3737" y="5776"/>
                  </a:lnTo>
                  <a:lnTo>
                    <a:pt x="3857" y="5476"/>
                  </a:lnTo>
                  <a:lnTo>
                    <a:pt x="3977" y="5176"/>
                  </a:lnTo>
                  <a:lnTo>
                    <a:pt x="4057" y="4857"/>
                  </a:lnTo>
                  <a:lnTo>
                    <a:pt x="4137" y="4537"/>
                  </a:lnTo>
                  <a:lnTo>
                    <a:pt x="4177" y="4217"/>
                  </a:lnTo>
                  <a:lnTo>
                    <a:pt x="4191" y="3997"/>
                  </a:lnTo>
                  <a:lnTo>
                    <a:pt x="4191" y="3997"/>
                  </a:lnTo>
                  <a:lnTo>
                    <a:pt x="4557" y="3897"/>
                  </a:lnTo>
                  <a:lnTo>
                    <a:pt x="4976" y="3777"/>
                  </a:lnTo>
                  <a:lnTo>
                    <a:pt x="5396" y="3617"/>
                  </a:lnTo>
                  <a:lnTo>
                    <a:pt x="5816" y="3458"/>
                  </a:lnTo>
                  <a:lnTo>
                    <a:pt x="6036" y="3358"/>
                  </a:lnTo>
                  <a:lnTo>
                    <a:pt x="6256" y="3238"/>
                  </a:lnTo>
                  <a:lnTo>
                    <a:pt x="6455" y="3098"/>
                  </a:lnTo>
                  <a:lnTo>
                    <a:pt x="6655" y="2958"/>
                  </a:lnTo>
                  <a:lnTo>
                    <a:pt x="6835" y="2798"/>
                  </a:lnTo>
                  <a:lnTo>
                    <a:pt x="7015" y="2618"/>
                  </a:lnTo>
                  <a:lnTo>
                    <a:pt x="7175" y="2418"/>
                  </a:lnTo>
                  <a:lnTo>
                    <a:pt x="7315" y="2218"/>
                  </a:lnTo>
                  <a:lnTo>
                    <a:pt x="7455" y="1979"/>
                  </a:lnTo>
                  <a:lnTo>
                    <a:pt x="7575" y="1739"/>
                  </a:lnTo>
                  <a:lnTo>
                    <a:pt x="7655" y="1459"/>
                  </a:lnTo>
                  <a:lnTo>
                    <a:pt x="7695" y="1199"/>
                  </a:lnTo>
                  <a:lnTo>
                    <a:pt x="7715" y="919"/>
                  </a:lnTo>
                  <a:lnTo>
                    <a:pt x="7695" y="640"/>
                  </a:lnTo>
                  <a:lnTo>
                    <a:pt x="7635" y="380"/>
                  </a:lnTo>
                  <a:lnTo>
                    <a:pt x="7535" y="100"/>
                  </a:lnTo>
                  <a:lnTo>
                    <a:pt x="7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2"/>
            <p:cNvSpPr/>
            <p:nvPr/>
          </p:nvSpPr>
          <p:spPr>
            <a:xfrm>
              <a:off x="2514256" y="3425092"/>
              <a:ext cx="158315" cy="136562"/>
            </a:xfrm>
            <a:custGeom>
              <a:avLst/>
              <a:gdLst/>
              <a:ahLst/>
              <a:cxnLst/>
              <a:rect l="l" t="t" r="r" b="b"/>
              <a:pathLst>
                <a:path w="3639" h="3139" extrusionOk="0">
                  <a:moveTo>
                    <a:pt x="2659" y="1"/>
                  </a:moveTo>
                  <a:lnTo>
                    <a:pt x="2519" y="21"/>
                  </a:lnTo>
                  <a:lnTo>
                    <a:pt x="2399" y="41"/>
                  </a:lnTo>
                  <a:lnTo>
                    <a:pt x="2279" y="60"/>
                  </a:lnTo>
                  <a:lnTo>
                    <a:pt x="2159" y="100"/>
                  </a:lnTo>
                  <a:lnTo>
                    <a:pt x="2059" y="160"/>
                  </a:lnTo>
                  <a:lnTo>
                    <a:pt x="1959" y="240"/>
                  </a:lnTo>
                  <a:lnTo>
                    <a:pt x="1859" y="320"/>
                  </a:lnTo>
                  <a:lnTo>
                    <a:pt x="1759" y="400"/>
                  </a:lnTo>
                  <a:lnTo>
                    <a:pt x="1480" y="700"/>
                  </a:lnTo>
                  <a:lnTo>
                    <a:pt x="1220" y="1020"/>
                  </a:lnTo>
                  <a:lnTo>
                    <a:pt x="980" y="1340"/>
                  </a:lnTo>
                  <a:lnTo>
                    <a:pt x="740" y="1679"/>
                  </a:lnTo>
                  <a:lnTo>
                    <a:pt x="540" y="2039"/>
                  </a:lnTo>
                  <a:lnTo>
                    <a:pt x="340" y="2399"/>
                  </a:lnTo>
                  <a:lnTo>
                    <a:pt x="161" y="2759"/>
                  </a:lnTo>
                  <a:lnTo>
                    <a:pt x="1" y="3138"/>
                  </a:lnTo>
                  <a:lnTo>
                    <a:pt x="3638" y="1459"/>
                  </a:lnTo>
                  <a:lnTo>
                    <a:pt x="3598" y="1220"/>
                  </a:lnTo>
                  <a:lnTo>
                    <a:pt x="3538" y="1000"/>
                  </a:lnTo>
                  <a:lnTo>
                    <a:pt x="3478" y="760"/>
                  </a:lnTo>
                  <a:lnTo>
                    <a:pt x="3378" y="540"/>
                  </a:lnTo>
                  <a:lnTo>
                    <a:pt x="3318" y="440"/>
                  </a:lnTo>
                  <a:lnTo>
                    <a:pt x="3258" y="340"/>
                  </a:lnTo>
                  <a:lnTo>
                    <a:pt x="3178" y="260"/>
                  </a:lnTo>
                  <a:lnTo>
                    <a:pt x="3079" y="180"/>
                  </a:lnTo>
                  <a:lnTo>
                    <a:pt x="2979" y="120"/>
                  </a:lnTo>
                  <a:lnTo>
                    <a:pt x="2879" y="60"/>
                  </a:lnTo>
                  <a:lnTo>
                    <a:pt x="2779" y="21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2"/>
            <p:cNvSpPr/>
            <p:nvPr/>
          </p:nvSpPr>
          <p:spPr>
            <a:xfrm>
              <a:off x="2991590" y="3705915"/>
              <a:ext cx="47029" cy="63517"/>
            </a:xfrm>
            <a:custGeom>
              <a:avLst/>
              <a:gdLst/>
              <a:ahLst/>
              <a:cxnLst/>
              <a:rect l="l" t="t" r="r" b="b"/>
              <a:pathLst>
                <a:path w="1081" h="1460" extrusionOk="0">
                  <a:moveTo>
                    <a:pt x="580" y="1"/>
                  </a:moveTo>
                  <a:lnTo>
                    <a:pt x="1" y="1220"/>
                  </a:lnTo>
                  <a:lnTo>
                    <a:pt x="500" y="1460"/>
                  </a:lnTo>
                  <a:lnTo>
                    <a:pt x="1080" y="24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2"/>
            <p:cNvSpPr/>
            <p:nvPr/>
          </p:nvSpPr>
          <p:spPr>
            <a:xfrm>
              <a:off x="2410802" y="3414651"/>
              <a:ext cx="608678" cy="346952"/>
            </a:xfrm>
            <a:custGeom>
              <a:avLst/>
              <a:gdLst/>
              <a:ahLst/>
              <a:cxnLst/>
              <a:rect l="l" t="t" r="r" b="b"/>
              <a:pathLst>
                <a:path w="13991" h="7975" extrusionOk="0">
                  <a:moveTo>
                    <a:pt x="460" y="1"/>
                  </a:moveTo>
                  <a:lnTo>
                    <a:pt x="0" y="840"/>
                  </a:lnTo>
                  <a:lnTo>
                    <a:pt x="1999" y="1859"/>
                  </a:lnTo>
                  <a:lnTo>
                    <a:pt x="1979" y="2059"/>
                  </a:lnTo>
                  <a:lnTo>
                    <a:pt x="13331" y="7975"/>
                  </a:lnTo>
                  <a:lnTo>
                    <a:pt x="13990" y="6716"/>
                  </a:lnTo>
                  <a:lnTo>
                    <a:pt x="2539" y="800"/>
                  </a:lnTo>
                  <a:lnTo>
                    <a:pt x="2439" y="1060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2944648" y="3684206"/>
              <a:ext cx="74829" cy="77395"/>
            </a:xfrm>
            <a:custGeom>
              <a:avLst/>
              <a:gdLst/>
              <a:ahLst/>
              <a:cxnLst/>
              <a:rect l="l" t="t" r="r" b="b"/>
              <a:pathLst>
                <a:path w="1720" h="1779" extrusionOk="0">
                  <a:moveTo>
                    <a:pt x="680" y="0"/>
                  </a:moveTo>
                  <a:lnTo>
                    <a:pt x="1" y="1219"/>
                  </a:lnTo>
                  <a:lnTo>
                    <a:pt x="1060" y="1779"/>
                  </a:lnTo>
                  <a:lnTo>
                    <a:pt x="1400" y="1060"/>
                  </a:lnTo>
                  <a:lnTo>
                    <a:pt x="1719" y="52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2782941" y="3587669"/>
              <a:ext cx="11355" cy="21796"/>
            </a:xfrm>
            <a:custGeom>
              <a:avLst/>
              <a:gdLst/>
              <a:ahLst/>
              <a:cxnLst/>
              <a:rect l="l" t="t" r="r" b="b"/>
              <a:pathLst>
                <a:path w="261" h="501" extrusionOk="0">
                  <a:moveTo>
                    <a:pt x="240" y="1"/>
                  </a:moveTo>
                  <a:lnTo>
                    <a:pt x="220" y="21"/>
                  </a:lnTo>
                  <a:lnTo>
                    <a:pt x="180" y="61"/>
                  </a:lnTo>
                  <a:lnTo>
                    <a:pt x="80" y="241"/>
                  </a:lnTo>
                  <a:lnTo>
                    <a:pt x="40" y="321"/>
                  </a:lnTo>
                  <a:lnTo>
                    <a:pt x="0" y="421"/>
                  </a:lnTo>
                  <a:lnTo>
                    <a:pt x="0" y="461"/>
                  </a:lnTo>
                  <a:lnTo>
                    <a:pt x="0" y="501"/>
                  </a:lnTo>
                  <a:lnTo>
                    <a:pt x="40" y="481"/>
                  </a:lnTo>
                  <a:lnTo>
                    <a:pt x="60" y="441"/>
                  </a:lnTo>
                  <a:lnTo>
                    <a:pt x="180" y="261"/>
                  </a:lnTo>
                  <a:lnTo>
                    <a:pt x="220" y="161"/>
                  </a:lnTo>
                  <a:lnTo>
                    <a:pt x="240" y="81"/>
                  </a:lnTo>
                  <a:lnTo>
                    <a:pt x="260" y="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2735130" y="3564220"/>
              <a:ext cx="11311" cy="21753"/>
            </a:xfrm>
            <a:custGeom>
              <a:avLst/>
              <a:gdLst/>
              <a:ahLst/>
              <a:cxnLst/>
              <a:rect l="l" t="t" r="r" b="b"/>
              <a:pathLst>
                <a:path w="260" h="500" extrusionOk="0">
                  <a:moveTo>
                    <a:pt x="260" y="0"/>
                  </a:moveTo>
                  <a:lnTo>
                    <a:pt x="220" y="20"/>
                  </a:lnTo>
                  <a:lnTo>
                    <a:pt x="180" y="60"/>
                  </a:lnTo>
                  <a:lnTo>
                    <a:pt x="80" y="220"/>
                  </a:lnTo>
                  <a:lnTo>
                    <a:pt x="40" y="320"/>
                  </a:lnTo>
                  <a:lnTo>
                    <a:pt x="0" y="400"/>
                  </a:lnTo>
                  <a:lnTo>
                    <a:pt x="0" y="460"/>
                  </a:lnTo>
                  <a:lnTo>
                    <a:pt x="0" y="500"/>
                  </a:lnTo>
                  <a:lnTo>
                    <a:pt x="40" y="480"/>
                  </a:lnTo>
                  <a:lnTo>
                    <a:pt x="80" y="440"/>
                  </a:lnTo>
                  <a:lnTo>
                    <a:pt x="180" y="260"/>
                  </a:lnTo>
                  <a:lnTo>
                    <a:pt x="220" y="160"/>
                  </a:lnTo>
                  <a:lnTo>
                    <a:pt x="260" y="80"/>
                  </a:lnTo>
                  <a:lnTo>
                    <a:pt x="260" y="2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2688145" y="3538117"/>
              <a:ext cx="11355" cy="21796"/>
            </a:xfrm>
            <a:custGeom>
              <a:avLst/>
              <a:gdLst/>
              <a:ahLst/>
              <a:cxnLst/>
              <a:rect l="l" t="t" r="r" b="b"/>
              <a:pathLst>
                <a:path w="261" h="501" extrusionOk="0">
                  <a:moveTo>
                    <a:pt x="261" y="1"/>
                  </a:moveTo>
                  <a:lnTo>
                    <a:pt x="221" y="21"/>
                  </a:lnTo>
                  <a:lnTo>
                    <a:pt x="181" y="61"/>
                  </a:lnTo>
                  <a:lnTo>
                    <a:pt x="81" y="241"/>
                  </a:lnTo>
                  <a:lnTo>
                    <a:pt x="41" y="340"/>
                  </a:lnTo>
                  <a:lnTo>
                    <a:pt x="1" y="420"/>
                  </a:lnTo>
                  <a:lnTo>
                    <a:pt x="1" y="480"/>
                  </a:lnTo>
                  <a:lnTo>
                    <a:pt x="1" y="500"/>
                  </a:lnTo>
                  <a:lnTo>
                    <a:pt x="41" y="480"/>
                  </a:lnTo>
                  <a:lnTo>
                    <a:pt x="81" y="440"/>
                  </a:lnTo>
                  <a:lnTo>
                    <a:pt x="181" y="280"/>
                  </a:lnTo>
                  <a:lnTo>
                    <a:pt x="221" y="181"/>
                  </a:lnTo>
                  <a:lnTo>
                    <a:pt x="241" y="8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2"/>
            <p:cNvSpPr/>
            <p:nvPr/>
          </p:nvSpPr>
          <p:spPr>
            <a:xfrm>
              <a:off x="2634242" y="3510318"/>
              <a:ext cx="11355" cy="21753"/>
            </a:xfrm>
            <a:custGeom>
              <a:avLst/>
              <a:gdLst/>
              <a:ahLst/>
              <a:cxnLst/>
              <a:rect l="l" t="t" r="r" b="b"/>
              <a:pathLst>
                <a:path w="261" h="500" extrusionOk="0">
                  <a:moveTo>
                    <a:pt x="261" y="0"/>
                  </a:moveTo>
                  <a:lnTo>
                    <a:pt x="241" y="20"/>
                  </a:lnTo>
                  <a:lnTo>
                    <a:pt x="181" y="60"/>
                  </a:lnTo>
                  <a:lnTo>
                    <a:pt x="81" y="240"/>
                  </a:lnTo>
                  <a:lnTo>
                    <a:pt x="21" y="420"/>
                  </a:lnTo>
                  <a:lnTo>
                    <a:pt x="1" y="480"/>
                  </a:lnTo>
                  <a:lnTo>
                    <a:pt x="21" y="500"/>
                  </a:lnTo>
                  <a:lnTo>
                    <a:pt x="41" y="480"/>
                  </a:lnTo>
                  <a:lnTo>
                    <a:pt x="81" y="440"/>
                  </a:lnTo>
                  <a:lnTo>
                    <a:pt x="181" y="280"/>
                  </a:lnTo>
                  <a:lnTo>
                    <a:pt x="241" y="180"/>
                  </a:lnTo>
                  <a:lnTo>
                    <a:pt x="261" y="80"/>
                  </a:lnTo>
                  <a:lnTo>
                    <a:pt x="261" y="2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2581210" y="3482475"/>
              <a:ext cx="11355" cy="21796"/>
            </a:xfrm>
            <a:custGeom>
              <a:avLst/>
              <a:gdLst/>
              <a:ahLst/>
              <a:cxnLst/>
              <a:rect l="l" t="t" r="r" b="b"/>
              <a:pathLst>
                <a:path w="261" h="501" extrusionOk="0">
                  <a:moveTo>
                    <a:pt x="260" y="1"/>
                  </a:moveTo>
                  <a:lnTo>
                    <a:pt x="240" y="21"/>
                  </a:lnTo>
                  <a:lnTo>
                    <a:pt x="200" y="61"/>
                  </a:lnTo>
                  <a:lnTo>
                    <a:pt x="101" y="240"/>
                  </a:lnTo>
                  <a:lnTo>
                    <a:pt x="41" y="340"/>
                  </a:lnTo>
                  <a:lnTo>
                    <a:pt x="21" y="420"/>
                  </a:lnTo>
                  <a:lnTo>
                    <a:pt x="1" y="480"/>
                  </a:lnTo>
                  <a:lnTo>
                    <a:pt x="21" y="500"/>
                  </a:lnTo>
                  <a:lnTo>
                    <a:pt x="41" y="480"/>
                  </a:lnTo>
                  <a:lnTo>
                    <a:pt x="81" y="440"/>
                  </a:lnTo>
                  <a:lnTo>
                    <a:pt x="181" y="280"/>
                  </a:lnTo>
                  <a:lnTo>
                    <a:pt x="240" y="180"/>
                  </a:lnTo>
                  <a:lnTo>
                    <a:pt x="260" y="81"/>
                  </a:lnTo>
                  <a:lnTo>
                    <a:pt x="260" y="4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2"/>
            <p:cNvSpPr/>
            <p:nvPr/>
          </p:nvSpPr>
          <p:spPr>
            <a:xfrm>
              <a:off x="2825532" y="3611162"/>
              <a:ext cx="9615" cy="19186"/>
            </a:xfrm>
            <a:custGeom>
              <a:avLst/>
              <a:gdLst/>
              <a:ahLst/>
              <a:cxnLst/>
              <a:rect l="l" t="t" r="r" b="b"/>
              <a:pathLst>
                <a:path w="221" h="441" extrusionOk="0">
                  <a:moveTo>
                    <a:pt x="220" y="0"/>
                  </a:moveTo>
                  <a:lnTo>
                    <a:pt x="200" y="20"/>
                  </a:lnTo>
                  <a:lnTo>
                    <a:pt x="160" y="60"/>
                  </a:lnTo>
                  <a:lnTo>
                    <a:pt x="61" y="200"/>
                  </a:lnTo>
                  <a:lnTo>
                    <a:pt x="1" y="360"/>
                  </a:lnTo>
                  <a:lnTo>
                    <a:pt x="1" y="420"/>
                  </a:lnTo>
                  <a:lnTo>
                    <a:pt x="1" y="440"/>
                  </a:lnTo>
                  <a:lnTo>
                    <a:pt x="41" y="420"/>
                  </a:lnTo>
                  <a:lnTo>
                    <a:pt x="61" y="380"/>
                  </a:lnTo>
                  <a:lnTo>
                    <a:pt x="160" y="240"/>
                  </a:lnTo>
                  <a:lnTo>
                    <a:pt x="200" y="160"/>
                  </a:lnTo>
                  <a:lnTo>
                    <a:pt x="220" y="8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2865513" y="3631174"/>
              <a:ext cx="10485" cy="19142"/>
            </a:xfrm>
            <a:custGeom>
              <a:avLst/>
              <a:gdLst/>
              <a:ahLst/>
              <a:cxnLst/>
              <a:rect l="l" t="t" r="r" b="b"/>
              <a:pathLst>
                <a:path w="241" h="440" extrusionOk="0">
                  <a:moveTo>
                    <a:pt x="201" y="0"/>
                  </a:moveTo>
                  <a:lnTo>
                    <a:pt x="181" y="40"/>
                  </a:lnTo>
                  <a:lnTo>
                    <a:pt x="81" y="200"/>
                  </a:lnTo>
                  <a:lnTo>
                    <a:pt x="21" y="360"/>
                  </a:lnTo>
                  <a:lnTo>
                    <a:pt x="1" y="400"/>
                  </a:lnTo>
                  <a:lnTo>
                    <a:pt x="21" y="440"/>
                  </a:lnTo>
                  <a:lnTo>
                    <a:pt x="41" y="420"/>
                  </a:lnTo>
                  <a:lnTo>
                    <a:pt x="81" y="380"/>
                  </a:lnTo>
                  <a:lnTo>
                    <a:pt x="161" y="240"/>
                  </a:lnTo>
                  <a:lnTo>
                    <a:pt x="201" y="140"/>
                  </a:lnTo>
                  <a:lnTo>
                    <a:pt x="221" y="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2906408" y="3650272"/>
              <a:ext cx="9615" cy="19186"/>
            </a:xfrm>
            <a:custGeom>
              <a:avLst/>
              <a:gdLst/>
              <a:ahLst/>
              <a:cxnLst/>
              <a:rect l="l" t="t" r="r" b="b"/>
              <a:pathLst>
                <a:path w="221" h="441" extrusionOk="0">
                  <a:moveTo>
                    <a:pt x="220" y="1"/>
                  </a:moveTo>
                  <a:lnTo>
                    <a:pt x="200" y="21"/>
                  </a:lnTo>
                  <a:lnTo>
                    <a:pt x="160" y="61"/>
                  </a:lnTo>
                  <a:lnTo>
                    <a:pt x="60" y="201"/>
                  </a:lnTo>
                  <a:lnTo>
                    <a:pt x="0" y="361"/>
                  </a:lnTo>
                  <a:lnTo>
                    <a:pt x="0" y="401"/>
                  </a:lnTo>
                  <a:lnTo>
                    <a:pt x="0" y="441"/>
                  </a:lnTo>
                  <a:lnTo>
                    <a:pt x="20" y="421"/>
                  </a:lnTo>
                  <a:lnTo>
                    <a:pt x="60" y="401"/>
                  </a:lnTo>
                  <a:lnTo>
                    <a:pt x="160" y="241"/>
                  </a:lnTo>
                  <a:lnTo>
                    <a:pt x="220" y="81"/>
                  </a:lnTo>
                  <a:lnTo>
                    <a:pt x="220" y="21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2946388" y="3670284"/>
              <a:ext cx="9615" cy="18316"/>
            </a:xfrm>
            <a:custGeom>
              <a:avLst/>
              <a:gdLst/>
              <a:ahLst/>
              <a:cxnLst/>
              <a:rect l="l" t="t" r="r" b="b"/>
              <a:pathLst>
                <a:path w="221" h="421" extrusionOk="0">
                  <a:moveTo>
                    <a:pt x="200" y="1"/>
                  </a:moveTo>
                  <a:lnTo>
                    <a:pt x="160" y="40"/>
                  </a:lnTo>
                  <a:lnTo>
                    <a:pt x="81" y="200"/>
                  </a:lnTo>
                  <a:lnTo>
                    <a:pt x="1" y="340"/>
                  </a:lnTo>
                  <a:lnTo>
                    <a:pt x="1" y="400"/>
                  </a:lnTo>
                  <a:lnTo>
                    <a:pt x="1" y="420"/>
                  </a:lnTo>
                  <a:lnTo>
                    <a:pt x="21" y="420"/>
                  </a:lnTo>
                  <a:lnTo>
                    <a:pt x="61" y="380"/>
                  </a:lnTo>
                  <a:lnTo>
                    <a:pt x="160" y="240"/>
                  </a:lnTo>
                  <a:lnTo>
                    <a:pt x="200" y="140"/>
                  </a:lnTo>
                  <a:lnTo>
                    <a:pt x="220" y="60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2410802" y="3413781"/>
              <a:ext cx="609549" cy="348693"/>
            </a:xfrm>
            <a:custGeom>
              <a:avLst/>
              <a:gdLst/>
              <a:ahLst/>
              <a:cxnLst/>
              <a:rect l="l" t="t" r="r" b="b"/>
              <a:pathLst>
                <a:path w="14011" h="8015" extrusionOk="0">
                  <a:moveTo>
                    <a:pt x="460" y="1"/>
                  </a:moveTo>
                  <a:lnTo>
                    <a:pt x="476" y="9"/>
                  </a:lnTo>
                  <a:lnTo>
                    <a:pt x="476" y="9"/>
                  </a:lnTo>
                  <a:lnTo>
                    <a:pt x="480" y="1"/>
                  </a:lnTo>
                  <a:close/>
                  <a:moveTo>
                    <a:pt x="476" y="9"/>
                  </a:moveTo>
                  <a:lnTo>
                    <a:pt x="467" y="25"/>
                  </a:lnTo>
                  <a:lnTo>
                    <a:pt x="2387" y="1043"/>
                  </a:lnTo>
                  <a:lnTo>
                    <a:pt x="2387" y="1043"/>
                  </a:lnTo>
                  <a:lnTo>
                    <a:pt x="476" y="9"/>
                  </a:lnTo>
                  <a:close/>
                  <a:moveTo>
                    <a:pt x="460" y="21"/>
                  </a:moveTo>
                  <a:lnTo>
                    <a:pt x="9" y="844"/>
                  </a:lnTo>
                  <a:lnTo>
                    <a:pt x="9" y="844"/>
                  </a:lnTo>
                  <a:lnTo>
                    <a:pt x="0" y="840"/>
                  </a:lnTo>
                  <a:lnTo>
                    <a:pt x="9" y="845"/>
                  </a:lnTo>
                  <a:lnTo>
                    <a:pt x="0" y="860"/>
                  </a:lnTo>
                  <a:lnTo>
                    <a:pt x="10" y="845"/>
                  </a:lnTo>
                  <a:lnTo>
                    <a:pt x="10" y="845"/>
                  </a:lnTo>
                  <a:lnTo>
                    <a:pt x="480" y="1100"/>
                  </a:lnTo>
                  <a:lnTo>
                    <a:pt x="1959" y="1879"/>
                  </a:lnTo>
                  <a:lnTo>
                    <a:pt x="1959" y="2059"/>
                  </a:lnTo>
                  <a:lnTo>
                    <a:pt x="13291" y="7995"/>
                  </a:lnTo>
                  <a:lnTo>
                    <a:pt x="13331" y="8015"/>
                  </a:lnTo>
                  <a:lnTo>
                    <a:pt x="13331" y="7975"/>
                  </a:lnTo>
                  <a:lnTo>
                    <a:pt x="13910" y="6836"/>
                  </a:lnTo>
                  <a:lnTo>
                    <a:pt x="13990" y="6696"/>
                  </a:lnTo>
                  <a:lnTo>
                    <a:pt x="14010" y="6656"/>
                  </a:lnTo>
                  <a:lnTo>
                    <a:pt x="13970" y="6656"/>
                  </a:lnTo>
                  <a:lnTo>
                    <a:pt x="2539" y="760"/>
                  </a:lnTo>
                  <a:lnTo>
                    <a:pt x="2499" y="760"/>
                  </a:lnTo>
                  <a:lnTo>
                    <a:pt x="2499" y="800"/>
                  </a:lnTo>
                  <a:lnTo>
                    <a:pt x="2387" y="1043"/>
                  </a:lnTo>
                  <a:lnTo>
                    <a:pt x="2419" y="1060"/>
                  </a:lnTo>
                  <a:lnTo>
                    <a:pt x="2419" y="1060"/>
                  </a:lnTo>
                  <a:lnTo>
                    <a:pt x="2387" y="1043"/>
                  </a:lnTo>
                  <a:lnTo>
                    <a:pt x="2379" y="1060"/>
                  </a:lnTo>
                  <a:lnTo>
                    <a:pt x="2439" y="1060"/>
                  </a:lnTo>
                  <a:lnTo>
                    <a:pt x="2439" y="1040"/>
                  </a:lnTo>
                  <a:lnTo>
                    <a:pt x="2551" y="797"/>
                  </a:lnTo>
                  <a:lnTo>
                    <a:pt x="2551" y="797"/>
                  </a:lnTo>
                  <a:lnTo>
                    <a:pt x="13901" y="6681"/>
                  </a:lnTo>
                  <a:lnTo>
                    <a:pt x="13901" y="6681"/>
                  </a:lnTo>
                  <a:lnTo>
                    <a:pt x="13890" y="6696"/>
                  </a:lnTo>
                  <a:lnTo>
                    <a:pt x="13870" y="6736"/>
                  </a:lnTo>
                  <a:lnTo>
                    <a:pt x="13870" y="6776"/>
                  </a:lnTo>
                  <a:lnTo>
                    <a:pt x="13303" y="7890"/>
                  </a:lnTo>
                  <a:lnTo>
                    <a:pt x="1999" y="2019"/>
                  </a:lnTo>
                  <a:lnTo>
                    <a:pt x="1999" y="1839"/>
                  </a:lnTo>
                  <a:lnTo>
                    <a:pt x="520" y="1100"/>
                  </a:lnTo>
                  <a:lnTo>
                    <a:pt x="10" y="845"/>
                  </a:lnTo>
                  <a:lnTo>
                    <a:pt x="10" y="845"/>
                  </a:lnTo>
                  <a:lnTo>
                    <a:pt x="140" y="640"/>
                  </a:lnTo>
                  <a:lnTo>
                    <a:pt x="467" y="25"/>
                  </a:lnTo>
                  <a:lnTo>
                    <a:pt x="460" y="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2478626" y="3422482"/>
              <a:ext cx="79179" cy="114810"/>
            </a:xfrm>
            <a:custGeom>
              <a:avLst/>
              <a:gdLst/>
              <a:ahLst/>
              <a:cxnLst/>
              <a:rect l="l" t="t" r="r" b="b"/>
              <a:pathLst>
                <a:path w="1820" h="2639" extrusionOk="0">
                  <a:moveTo>
                    <a:pt x="1319" y="1"/>
                  </a:moveTo>
                  <a:lnTo>
                    <a:pt x="1259" y="21"/>
                  </a:lnTo>
                  <a:lnTo>
                    <a:pt x="1199" y="41"/>
                  </a:lnTo>
                  <a:lnTo>
                    <a:pt x="1140" y="81"/>
                  </a:lnTo>
                  <a:lnTo>
                    <a:pt x="1100" y="140"/>
                  </a:lnTo>
                  <a:lnTo>
                    <a:pt x="1060" y="200"/>
                  </a:lnTo>
                  <a:lnTo>
                    <a:pt x="40" y="2079"/>
                  </a:lnTo>
                  <a:lnTo>
                    <a:pt x="0" y="2139"/>
                  </a:lnTo>
                  <a:lnTo>
                    <a:pt x="0" y="2199"/>
                  </a:lnTo>
                  <a:lnTo>
                    <a:pt x="0" y="2279"/>
                  </a:lnTo>
                  <a:lnTo>
                    <a:pt x="0" y="2339"/>
                  </a:lnTo>
                  <a:lnTo>
                    <a:pt x="40" y="2399"/>
                  </a:lnTo>
                  <a:lnTo>
                    <a:pt x="60" y="2459"/>
                  </a:lnTo>
                  <a:lnTo>
                    <a:pt x="120" y="2519"/>
                  </a:lnTo>
                  <a:lnTo>
                    <a:pt x="180" y="2559"/>
                  </a:lnTo>
                  <a:lnTo>
                    <a:pt x="280" y="2599"/>
                  </a:lnTo>
                  <a:lnTo>
                    <a:pt x="340" y="2639"/>
                  </a:lnTo>
                  <a:lnTo>
                    <a:pt x="540" y="2639"/>
                  </a:lnTo>
                  <a:lnTo>
                    <a:pt x="600" y="2599"/>
                  </a:lnTo>
                  <a:lnTo>
                    <a:pt x="660" y="2579"/>
                  </a:lnTo>
                  <a:lnTo>
                    <a:pt x="720" y="2519"/>
                  </a:lnTo>
                  <a:lnTo>
                    <a:pt x="760" y="2459"/>
                  </a:lnTo>
                  <a:lnTo>
                    <a:pt x="1779" y="580"/>
                  </a:lnTo>
                  <a:lnTo>
                    <a:pt x="1799" y="520"/>
                  </a:lnTo>
                  <a:lnTo>
                    <a:pt x="1819" y="440"/>
                  </a:lnTo>
                  <a:lnTo>
                    <a:pt x="1819" y="380"/>
                  </a:lnTo>
                  <a:lnTo>
                    <a:pt x="1799" y="300"/>
                  </a:lnTo>
                  <a:lnTo>
                    <a:pt x="1779" y="240"/>
                  </a:lnTo>
                  <a:lnTo>
                    <a:pt x="1739" y="180"/>
                  </a:lnTo>
                  <a:lnTo>
                    <a:pt x="1679" y="140"/>
                  </a:lnTo>
                  <a:lnTo>
                    <a:pt x="1619" y="101"/>
                  </a:lnTo>
                  <a:lnTo>
                    <a:pt x="1539" y="41"/>
                  </a:lnTo>
                  <a:lnTo>
                    <a:pt x="1459" y="2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2379479" y="3376411"/>
              <a:ext cx="73088" cy="102628"/>
            </a:xfrm>
            <a:custGeom>
              <a:avLst/>
              <a:gdLst/>
              <a:ahLst/>
              <a:cxnLst/>
              <a:rect l="l" t="t" r="r" b="b"/>
              <a:pathLst>
                <a:path w="1680" h="2359" extrusionOk="0">
                  <a:moveTo>
                    <a:pt x="1180" y="0"/>
                  </a:moveTo>
                  <a:lnTo>
                    <a:pt x="1120" y="20"/>
                  </a:lnTo>
                  <a:lnTo>
                    <a:pt x="1060" y="40"/>
                  </a:lnTo>
                  <a:lnTo>
                    <a:pt x="1000" y="80"/>
                  </a:lnTo>
                  <a:lnTo>
                    <a:pt x="960" y="140"/>
                  </a:lnTo>
                  <a:lnTo>
                    <a:pt x="920" y="200"/>
                  </a:lnTo>
                  <a:lnTo>
                    <a:pt x="61" y="1779"/>
                  </a:lnTo>
                  <a:lnTo>
                    <a:pt x="21" y="1859"/>
                  </a:lnTo>
                  <a:lnTo>
                    <a:pt x="1" y="1919"/>
                  </a:lnTo>
                  <a:lnTo>
                    <a:pt x="1" y="1979"/>
                  </a:lnTo>
                  <a:lnTo>
                    <a:pt x="21" y="2059"/>
                  </a:lnTo>
                  <a:lnTo>
                    <a:pt x="41" y="2119"/>
                  </a:lnTo>
                  <a:lnTo>
                    <a:pt x="81" y="2179"/>
                  </a:lnTo>
                  <a:lnTo>
                    <a:pt x="141" y="2219"/>
                  </a:lnTo>
                  <a:lnTo>
                    <a:pt x="201" y="2259"/>
                  </a:lnTo>
                  <a:lnTo>
                    <a:pt x="301" y="2319"/>
                  </a:lnTo>
                  <a:lnTo>
                    <a:pt x="361" y="2339"/>
                  </a:lnTo>
                  <a:lnTo>
                    <a:pt x="421" y="2359"/>
                  </a:lnTo>
                  <a:lnTo>
                    <a:pt x="501" y="2359"/>
                  </a:lnTo>
                  <a:lnTo>
                    <a:pt x="561" y="2339"/>
                  </a:lnTo>
                  <a:lnTo>
                    <a:pt x="621" y="2319"/>
                  </a:lnTo>
                  <a:lnTo>
                    <a:pt x="680" y="2279"/>
                  </a:lnTo>
                  <a:lnTo>
                    <a:pt x="740" y="2239"/>
                  </a:lnTo>
                  <a:lnTo>
                    <a:pt x="780" y="2179"/>
                  </a:lnTo>
                  <a:lnTo>
                    <a:pt x="1640" y="580"/>
                  </a:lnTo>
                  <a:lnTo>
                    <a:pt x="1660" y="520"/>
                  </a:lnTo>
                  <a:lnTo>
                    <a:pt x="1680" y="440"/>
                  </a:lnTo>
                  <a:lnTo>
                    <a:pt x="1680" y="380"/>
                  </a:lnTo>
                  <a:lnTo>
                    <a:pt x="1660" y="320"/>
                  </a:lnTo>
                  <a:lnTo>
                    <a:pt x="1640" y="240"/>
                  </a:lnTo>
                  <a:lnTo>
                    <a:pt x="1600" y="200"/>
                  </a:lnTo>
                  <a:lnTo>
                    <a:pt x="1540" y="140"/>
                  </a:lnTo>
                  <a:lnTo>
                    <a:pt x="1480" y="100"/>
                  </a:lnTo>
                  <a:lnTo>
                    <a:pt x="1400" y="40"/>
                  </a:lnTo>
                  <a:lnTo>
                    <a:pt x="1320" y="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2"/>
            <p:cNvSpPr/>
            <p:nvPr/>
          </p:nvSpPr>
          <p:spPr>
            <a:xfrm>
              <a:off x="3027263" y="3740718"/>
              <a:ext cx="82616" cy="41765"/>
            </a:xfrm>
            <a:custGeom>
              <a:avLst/>
              <a:gdLst/>
              <a:ahLst/>
              <a:cxnLst/>
              <a:rect l="l" t="t" r="r" b="b"/>
              <a:pathLst>
                <a:path w="1899" h="960" extrusionOk="0">
                  <a:moveTo>
                    <a:pt x="0" y="0"/>
                  </a:moveTo>
                  <a:lnTo>
                    <a:pt x="460" y="280"/>
                  </a:lnTo>
                  <a:lnTo>
                    <a:pt x="940" y="520"/>
                  </a:lnTo>
                  <a:lnTo>
                    <a:pt x="1399" y="760"/>
                  </a:lnTo>
                  <a:lnTo>
                    <a:pt x="1899" y="960"/>
                  </a:lnTo>
                  <a:lnTo>
                    <a:pt x="1659" y="820"/>
                  </a:lnTo>
                  <a:lnTo>
                    <a:pt x="1439" y="680"/>
                  </a:lnTo>
                  <a:lnTo>
                    <a:pt x="1199" y="540"/>
                  </a:lnTo>
                  <a:lnTo>
                    <a:pt x="960" y="420"/>
                  </a:lnTo>
                  <a:lnTo>
                    <a:pt x="50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2"/>
            <p:cNvSpPr/>
            <p:nvPr/>
          </p:nvSpPr>
          <p:spPr>
            <a:xfrm>
              <a:off x="3016822" y="3721576"/>
              <a:ext cx="53946" cy="46115"/>
            </a:xfrm>
            <a:custGeom>
              <a:avLst/>
              <a:gdLst/>
              <a:ahLst/>
              <a:cxnLst/>
              <a:rect l="l" t="t" r="r" b="b"/>
              <a:pathLst>
                <a:path w="1240" h="1060" extrusionOk="0">
                  <a:moveTo>
                    <a:pt x="440" y="1"/>
                  </a:moveTo>
                  <a:lnTo>
                    <a:pt x="0" y="920"/>
                  </a:lnTo>
                  <a:lnTo>
                    <a:pt x="1080" y="1060"/>
                  </a:lnTo>
                  <a:lnTo>
                    <a:pt x="1240" y="720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2986369" y="3699867"/>
              <a:ext cx="87010" cy="75655"/>
            </a:xfrm>
            <a:custGeom>
              <a:avLst/>
              <a:gdLst/>
              <a:ahLst/>
              <a:cxnLst/>
              <a:rect l="l" t="t" r="r" b="b"/>
              <a:pathLst>
                <a:path w="2000" h="1739" extrusionOk="0">
                  <a:moveTo>
                    <a:pt x="825" y="331"/>
                  </a:moveTo>
                  <a:lnTo>
                    <a:pt x="1091" y="451"/>
                  </a:lnTo>
                  <a:lnTo>
                    <a:pt x="1091" y="451"/>
                  </a:lnTo>
                  <a:lnTo>
                    <a:pt x="792" y="1127"/>
                  </a:lnTo>
                  <a:lnTo>
                    <a:pt x="660" y="1379"/>
                  </a:lnTo>
                  <a:lnTo>
                    <a:pt x="619" y="1473"/>
                  </a:lnTo>
                  <a:lnTo>
                    <a:pt x="334" y="1312"/>
                  </a:lnTo>
                  <a:lnTo>
                    <a:pt x="825" y="331"/>
                  </a:lnTo>
                  <a:close/>
                  <a:moveTo>
                    <a:pt x="680" y="0"/>
                  </a:moveTo>
                  <a:lnTo>
                    <a:pt x="620" y="100"/>
                  </a:lnTo>
                  <a:lnTo>
                    <a:pt x="41" y="1319"/>
                  </a:lnTo>
                  <a:lnTo>
                    <a:pt x="1" y="1419"/>
                  </a:lnTo>
                  <a:lnTo>
                    <a:pt x="101" y="1479"/>
                  </a:lnTo>
                  <a:lnTo>
                    <a:pt x="581" y="1699"/>
                  </a:lnTo>
                  <a:lnTo>
                    <a:pt x="680" y="1739"/>
                  </a:lnTo>
                  <a:lnTo>
                    <a:pt x="720" y="1659"/>
                  </a:lnTo>
                  <a:lnTo>
                    <a:pt x="773" y="1528"/>
                  </a:lnTo>
                  <a:lnTo>
                    <a:pt x="773" y="1528"/>
                  </a:lnTo>
                  <a:lnTo>
                    <a:pt x="1320" y="1599"/>
                  </a:lnTo>
                  <a:lnTo>
                    <a:pt x="1580" y="1619"/>
                  </a:lnTo>
                  <a:lnTo>
                    <a:pt x="1840" y="1619"/>
                  </a:lnTo>
                  <a:lnTo>
                    <a:pt x="1840" y="1579"/>
                  </a:lnTo>
                  <a:lnTo>
                    <a:pt x="1900" y="1419"/>
                  </a:lnTo>
                  <a:lnTo>
                    <a:pt x="1920" y="1299"/>
                  </a:lnTo>
                  <a:lnTo>
                    <a:pt x="1940" y="1219"/>
                  </a:lnTo>
                  <a:lnTo>
                    <a:pt x="1860" y="1379"/>
                  </a:lnTo>
                  <a:lnTo>
                    <a:pt x="1803" y="1493"/>
                  </a:lnTo>
                  <a:lnTo>
                    <a:pt x="1803" y="1493"/>
                  </a:lnTo>
                  <a:lnTo>
                    <a:pt x="1380" y="1419"/>
                  </a:lnTo>
                  <a:lnTo>
                    <a:pt x="939" y="1348"/>
                  </a:lnTo>
                  <a:lnTo>
                    <a:pt x="939" y="1348"/>
                  </a:lnTo>
                  <a:lnTo>
                    <a:pt x="1254" y="644"/>
                  </a:lnTo>
                  <a:lnTo>
                    <a:pt x="1560" y="919"/>
                  </a:lnTo>
                  <a:lnTo>
                    <a:pt x="2000" y="1219"/>
                  </a:lnTo>
                  <a:lnTo>
                    <a:pt x="1840" y="999"/>
                  </a:lnTo>
                  <a:lnTo>
                    <a:pt x="1660" y="799"/>
                  </a:lnTo>
                  <a:lnTo>
                    <a:pt x="1480" y="620"/>
                  </a:lnTo>
                  <a:lnTo>
                    <a:pt x="1322" y="477"/>
                  </a:lnTo>
                  <a:lnTo>
                    <a:pt x="1340" y="440"/>
                  </a:lnTo>
                  <a:lnTo>
                    <a:pt x="1400" y="340"/>
                  </a:lnTo>
                  <a:lnTo>
                    <a:pt x="1280" y="280"/>
                  </a:lnTo>
                  <a:lnTo>
                    <a:pt x="880" y="80"/>
                  </a:lnTo>
                  <a:lnTo>
                    <a:pt x="780" y="4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3084646" y="3733758"/>
              <a:ext cx="32194" cy="97408"/>
            </a:xfrm>
            <a:custGeom>
              <a:avLst/>
              <a:gdLst/>
              <a:ahLst/>
              <a:cxnLst/>
              <a:rect l="l" t="t" r="r" b="b"/>
              <a:pathLst>
                <a:path w="740" h="2239" extrusionOk="0">
                  <a:moveTo>
                    <a:pt x="700" y="0"/>
                  </a:moveTo>
                  <a:lnTo>
                    <a:pt x="680" y="360"/>
                  </a:lnTo>
                  <a:lnTo>
                    <a:pt x="620" y="720"/>
                  </a:lnTo>
                  <a:lnTo>
                    <a:pt x="540" y="1060"/>
                  </a:lnTo>
                  <a:lnTo>
                    <a:pt x="440" y="1399"/>
                  </a:lnTo>
                  <a:lnTo>
                    <a:pt x="280" y="1759"/>
                  </a:lnTo>
                  <a:lnTo>
                    <a:pt x="80" y="2079"/>
                  </a:lnTo>
                  <a:lnTo>
                    <a:pt x="86" y="2085"/>
                  </a:lnTo>
                  <a:lnTo>
                    <a:pt x="0" y="2239"/>
                  </a:lnTo>
                  <a:lnTo>
                    <a:pt x="120" y="2119"/>
                  </a:lnTo>
                  <a:lnTo>
                    <a:pt x="120" y="2119"/>
                  </a:lnTo>
                  <a:lnTo>
                    <a:pt x="140" y="2139"/>
                  </a:lnTo>
                  <a:lnTo>
                    <a:pt x="280" y="1939"/>
                  </a:lnTo>
                  <a:lnTo>
                    <a:pt x="276" y="1933"/>
                  </a:lnTo>
                  <a:lnTo>
                    <a:pt x="276" y="1933"/>
                  </a:lnTo>
                  <a:lnTo>
                    <a:pt x="360" y="1799"/>
                  </a:lnTo>
                  <a:lnTo>
                    <a:pt x="440" y="1619"/>
                  </a:lnTo>
                  <a:lnTo>
                    <a:pt x="520" y="1439"/>
                  </a:lnTo>
                  <a:lnTo>
                    <a:pt x="620" y="1200"/>
                  </a:lnTo>
                  <a:lnTo>
                    <a:pt x="680" y="940"/>
                  </a:lnTo>
                  <a:lnTo>
                    <a:pt x="720" y="680"/>
                  </a:lnTo>
                  <a:lnTo>
                    <a:pt x="740" y="420"/>
                  </a:lnTo>
                  <a:lnTo>
                    <a:pt x="740" y="22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1845633" y="3345087"/>
              <a:ext cx="899074" cy="753898"/>
            </a:xfrm>
            <a:custGeom>
              <a:avLst/>
              <a:gdLst/>
              <a:ahLst/>
              <a:cxnLst/>
              <a:rect l="l" t="t" r="r" b="b"/>
              <a:pathLst>
                <a:path w="20666" h="17329" extrusionOk="0">
                  <a:moveTo>
                    <a:pt x="16089" y="1"/>
                  </a:moveTo>
                  <a:lnTo>
                    <a:pt x="15949" y="21"/>
                  </a:lnTo>
                  <a:lnTo>
                    <a:pt x="11413" y="560"/>
                  </a:lnTo>
                  <a:lnTo>
                    <a:pt x="11233" y="700"/>
                  </a:lnTo>
                  <a:lnTo>
                    <a:pt x="10873" y="980"/>
                  </a:lnTo>
                  <a:lnTo>
                    <a:pt x="9734" y="1820"/>
                  </a:lnTo>
                  <a:lnTo>
                    <a:pt x="9054" y="2339"/>
                  </a:lnTo>
                  <a:lnTo>
                    <a:pt x="8335" y="2919"/>
                  </a:lnTo>
                  <a:lnTo>
                    <a:pt x="7635" y="3498"/>
                  </a:lnTo>
                  <a:lnTo>
                    <a:pt x="6976" y="4078"/>
                  </a:lnTo>
                  <a:lnTo>
                    <a:pt x="4418" y="8115"/>
                  </a:lnTo>
                  <a:lnTo>
                    <a:pt x="1" y="10333"/>
                  </a:lnTo>
                  <a:lnTo>
                    <a:pt x="6256" y="17328"/>
                  </a:lnTo>
                  <a:lnTo>
                    <a:pt x="6676" y="16949"/>
                  </a:lnTo>
                  <a:lnTo>
                    <a:pt x="7595" y="16089"/>
                  </a:lnTo>
                  <a:lnTo>
                    <a:pt x="8135" y="15570"/>
                  </a:lnTo>
                  <a:lnTo>
                    <a:pt x="8615" y="15090"/>
                  </a:lnTo>
                  <a:lnTo>
                    <a:pt x="8994" y="14650"/>
                  </a:lnTo>
                  <a:lnTo>
                    <a:pt x="9134" y="14490"/>
                  </a:lnTo>
                  <a:lnTo>
                    <a:pt x="9234" y="14351"/>
                  </a:lnTo>
                  <a:lnTo>
                    <a:pt x="9334" y="14231"/>
                  </a:lnTo>
                  <a:lnTo>
                    <a:pt x="9494" y="14111"/>
                  </a:lnTo>
                  <a:lnTo>
                    <a:pt x="9674" y="14011"/>
                  </a:lnTo>
                  <a:lnTo>
                    <a:pt x="9914" y="13911"/>
                  </a:lnTo>
                  <a:lnTo>
                    <a:pt x="10173" y="13811"/>
                  </a:lnTo>
                  <a:lnTo>
                    <a:pt x="10453" y="13711"/>
                  </a:lnTo>
                  <a:lnTo>
                    <a:pt x="11073" y="13551"/>
                  </a:lnTo>
                  <a:lnTo>
                    <a:pt x="11712" y="13411"/>
                  </a:lnTo>
                  <a:lnTo>
                    <a:pt x="12352" y="13311"/>
                  </a:lnTo>
                  <a:lnTo>
                    <a:pt x="13351" y="13151"/>
                  </a:lnTo>
                  <a:lnTo>
                    <a:pt x="13551" y="13111"/>
                  </a:lnTo>
                  <a:lnTo>
                    <a:pt x="13811" y="13032"/>
                  </a:lnTo>
                  <a:lnTo>
                    <a:pt x="14091" y="12912"/>
                  </a:lnTo>
                  <a:lnTo>
                    <a:pt x="14410" y="12772"/>
                  </a:lnTo>
                  <a:lnTo>
                    <a:pt x="15130" y="12412"/>
                  </a:lnTo>
                  <a:lnTo>
                    <a:pt x="15889" y="11992"/>
                  </a:lnTo>
                  <a:lnTo>
                    <a:pt x="16629" y="11513"/>
                  </a:lnTo>
                  <a:lnTo>
                    <a:pt x="16969" y="11273"/>
                  </a:lnTo>
                  <a:lnTo>
                    <a:pt x="17308" y="11033"/>
                  </a:lnTo>
                  <a:lnTo>
                    <a:pt x="17608" y="10793"/>
                  </a:lnTo>
                  <a:lnTo>
                    <a:pt x="17868" y="10573"/>
                  </a:lnTo>
                  <a:lnTo>
                    <a:pt x="18088" y="10353"/>
                  </a:lnTo>
                  <a:lnTo>
                    <a:pt x="18248" y="10154"/>
                  </a:lnTo>
                  <a:lnTo>
                    <a:pt x="18408" y="9934"/>
                  </a:lnTo>
                  <a:lnTo>
                    <a:pt x="18527" y="9714"/>
                  </a:lnTo>
                  <a:lnTo>
                    <a:pt x="18647" y="9494"/>
                  </a:lnTo>
                  <a:lnTo>
                    <a:pt x="18727" y="9254"/>
                  </a:lnTo>
                  <a:lnTo>
                    <a:pt x="18787" y="8994"/>
                  </a:lnTo>
                  <a:lnTo>
                    <a:pt x="18827" y="8755"/>
                  </a:lnTo>
                  <a:lnTo>
                    <a:pt x="18847" y="8495"/>
                  </a:lnTo>
                  <a:lnTo>
                    <a:pt x="18847" y="8235"/>
                  </a:lnTo>
                  <a:lnTo>
                    <a:pt x="19007" y="7935"/>
                  </a:lnTo>
                  <a:lnTo>
                    <a:pt x="19107" y="7635"/>
                  </a:lnTo>
                  <a:lnTo>
                    <a:pt x="19207" y="7316"/>
                  </a:lnTo>
                  <a:lnTo>
                    <a:pt x="19267" y="6996"/>
                  </a:lnTo>
                  <a:lnTo>
                    <a:pt x="19287" y="6656"/>
                  </a:lnTo>
                  <a:lnTo>
                    <a:pt x="19287" y="6336"/>
                  </a:lnTo>
                  <a:lnTo>
                    <a:pt x="19267" y="6017"/>
                  </a:lnTo>
                  <a:lnTo>
                    <a:pt x="19187" y="5677"/>
                  </a:lnTo>
                  <a:lnTo>
                    <a:pt x="20666" y="1860"/>
                  </a:lnTo>
                  <a:lnTo>
                    <a:pt x="19587" y="1720"/>
                  </a:lnTo>
                  <a:lnTo>
                    <a:pt x="19367" y="1760"/>
                  </a:lnTo>
                  <a:lnTo>
                    <a:pt x="19127" y="1860"/>
                  </a:lnTo>
                  <a:lnTo>
                    <a:pt x="18907" y="1979"/>
                  </a:lnTo>
                  <a:lnTo>
                    <a:pt x="18707" y="2139"/>
                  </a:lnTo>
                  <a:lnTo>
                    <a:pt x="18507" y="2319"/>
                  </a:lnTo>
                  <a:lnTo>
                    <a:pt x="18328" y="2519"/>
                  </a:lnTo>
                  <a:lnTo>
                    <a:pt x="18148" y="2739"/>
                  </a:lnTo>
                  <a:lnTo>
                    <a:pt x="18008" y="2939"/>
                  </a:lnTo>
                  <a:lnTo>
                    <a:pt x="17728" y="3358"/>
                  </a:lnTo>
                  <a:lnTo>
                    <a:pt x="17528" y="3718"/>
                  </a:lnTo>
                  <a:lnTo>
                    <a:pt x="17368" y="4058"/>
                  </a:lnTo>
                  <a:lnTo>
                    <a:pt x="15510" y="4757"/>
                  </a:lnTo>
                  <a:lnTo>
                    <a:pt x="11752" y="4038"/>
                  </a:lnTo>
                  <a:lnTo>
                    <a:pt x="12832" y="2859"/>
                  </a:lnTo>
                  <a:lnTo>
                    <a:pt x="13751" y="2579"/>
                  </a:lnTo>
                  <a:lnTo>
                    <a:pt x="14610" y="2279"/>
                  </a:lnTo>
                  <a:lnTo>
                    <a:pt x="15490" y="1939"/>
                  </a:lnTo>
                  <a:lnTo>
                    <a:pt x="15709" y="1860"/>
                  </a:lnTo>
                  <a:lnTo>
                    <a:pt x="15949" y="1760"/>
                  </a:lnTo>
                  <a:lnTo>
                    <a:pt x="16209" y="1600"/>
                  </a:lnTo>
                  <a:lnTo>
                    <a:pt x="16449" y="1420"/>
                  </a:lnTo>
                  <a:lnTo>
                    <a:pt x="16569" y="1320"/>
                  </a:lnTo>
                  <a:lnTo>
                    <a:pt x="16669" y="1200"/>
                  </a:lnTo>
                  <a:lnTo>
                    <a:pt x="16749" y="1080"/>
                  </a:lnTo>
                  <a:lnTo>
                    <a:pt x="16809" y="960"/>
                  </a:lnTo>
                  <a:lnTo>
                    <a:pt x="16849" y="820"/>
                  </a:lnTo>
                  <a:lnTo>
                    <a:pt x="16849" y="660"/>
                  </a:lnTo>
                  <a:lnTo>
                    <a:pt x="16829" y="580"/>
                  </a:lnTo>
                  <a:lnTo>
                    <a:pt x="16769" y="441"/>
                  </a:lnTo>
                  <a:lnTo>
                    <a:pt x="16709" y="321"/>
                  </a:lnTo>
                  <a:lnTo>
                    <a:pt x="16609" y="201"/>
                  </a:lnTo>
                  <a:lnTo>
                    <a:pt x="16489" y="121"/>
                  </a:lnTo>
                  <a:lnTo>
                    <a:pt x="16369" y="61"/>
                  </a:lnTo>
                  <a:lnTo>
                    <a:pt x="16229" y="21"/>
                  </a:lnTo>
                  <a:lnTo>
                    <a:pt x="1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2462964" y="3592890"/>
              <a:ext cx="217394" cy="87880"/>
            </a:xfrm>
            <a:custGeom>
              <a:avLst/>
              <a:gdLst/>
              <a:ahLst/>
              <a:cxnLst/>
              <a:rect l="l" t="t" r="r" b="b"/>
              <a:pathLst>
                <a:path w="4997" h="2020" extrusionOk="0">
                  <a:moveTo>
                    <a:pt x="4977" y="1"/>
                  </a:moveTo>
                  <a:lnTo>
                    <a:pt x="4957" y="21"/>
                  </a:lnTo>
                  <a:lnTo>
                    <a:pt x="4837" y="141"/>
                  </a:lnTo>
                  <a:lnTo>
                    <a:pt x="4637" y="321"/>
                  </a:lnTo>
                  <a:lnTo>
                    <a:pt x="4397" y="540"/>
                  </a:lnTo>
                  <a:lnTo>
                    <a:pt x="4218" y="700"/>
                  </a:lnTo>
                  <a:lnTo>
                    <a:pt x="4018" y="860"/>
                  </a:lnTo>
                  <a:lnTo>
                    <a:pt x="3818" y="1000"/>
                  </a:lnTo>
                  <a:lnTo>
                    <a:pt x="3618" y="1120"/>
                  </a:lnTo>
                  <a:lnTo>
                    <a:pt x="3398" y="1240"/>
                  </a:lnTo>
                  <a:lnTo>
                    <a:pt x="3178" y="1340"/>
                  </a:lnTo>
                  <a:lnTo>
                    <a:pt x="2958" y="1420"/>
                  </a:lnTo>
                  <a:lnTo>
                    <a:pt x="2739" y="1500"/>
                  </a:lnTo>
                  <a:lnTo>
                    <a:pt x="2259" y="1620"/>
                  </a:lnTo>
                  <a:lnTo>
                    <a:pt x="1779" y="1700"/>
                  </a:lnTo>
                  <a:lnTo>
                    <a:pt x="1300" y="1780"/>
                  </a:lnTo>
                  <a:lnTo>
                    <a:pt x="820" y="1819"/>
                  </a:lnTo>
                  <a:lnTo>
                    <a:pt x="620" y="1839"/>
                  </a:lnTo>
                  <a:lnTo>
                    <a:pt x="400" y="1879"/>
                  </a:lnTo>
                  <a:lnTo>
                    <a:pt x="200" y="1919"/>
                  </a:lnTo>
                  <a:lnTo>
                    <a:pt x="1" y="1979"/>
                  </a:lnTo>
                  <a:lnTo>
                    <a:pt x="220" y="2019"/>
                  </a:lnTo>
                  <a:lnTo>
                    <a:pt x="620" y="2019"/>
                  </a:lnTo>
                  <a:lnTo>
                    <a:pt x="840" y="1999"/>
                  </a:lnTo>
                  <a:lnTo>
                    <a:pt x="1340" y="1979"/>
                  </a:lnTo>
                  <a:lnTo>
                    <a:pt x="1839" y="1939"/>
                  </a:lnTo>
                  <a:lnTo>
                    <a:pt x="2339" y="1859"/>
                  </a:lnTo>
                  <a:lnTo>
                    <a:pt x="2819" y="1740"/>
                  </a:lnTo>
                  <a:lnTo>
                    <a:pt x="3058" y="1660"/>
                  </a:lnTo>
                  <a:lnTo>
                    <a:pt x="3298" y="1560"/>
                  </a:lnTo>
                  <a:lnTo>
                    <a:pt x="3518" y="1460"/>
                  </a:lnTo>
                  <a:lnTo>
                    <a:pt x="3738" y="1320"/>
                  </a:lnTo>
                  <a:lnTo>
                    <a:pt x="3958" y="1180"/>
                  </a:lnTo>
                  <a:lnTo>
                    <a:pt x="4158" y="1040"/>
                  </a:lnTo>
                  <a:lnTo>
                    <a:pt x="4357" y="860"/>
                  </a:lnTo>
                  <a:lnTo>
                    <a:pt x="4537" y="680"/>
                  </a:lnTo>
                  <a:lnTo>
                    <a:pt x="4677" y="540"/>
                  </a:lnTo>
                  <a:lnTo>
                    <a:pt x="4797" y="361"/>
                  </a:lnTo>
                  <a:lnTo>
                    <a:pt x="4917" y="181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2501205" y="3707655"/>
              <a:ext cx="159185" cy="80919"/>
            </a:xfrm>
            <a:custGeom>
              <a:avLst/>
              <a:gdLst/>
              <a:ahLst/>
              <a:cxnLst/>
              <a:rect l="l" t="t" r="r" b="b"/>
              <a:pathLst>
                <a:path w="3659" h="1860" extrusionOk="0">
                  <a:moveTo>
                    <a:pt x="3618" y="1"/>
                  </a:moveTo>
                  <a:lnTo>
                    <a:pt x="3518" y="61"/>
                  </a:lnTo>
                  <a:lnTo>
                    <a:pt x="3139" y="301"/>
                  </a:lnTo>
                  <a:lnTo>
                    <a:pt x="2599" y="660"/>
                  </a:lnTo>
                  <a:lnTo>
                    <a:pt x="2259" y="840"/>
                  </a:lnTo>
                  <a:lnTo>
                    <a:pt x="1900" y="1040"/>
                  </a:lnTo>
                  <a:lnTo>
                    <a:pt x="1520" y="1220"/>
                  </a:lnTo>
                  <a:lnTo>
                    <a:pt x="1180" y="1380"/>
                  </a:lnTo>
                  <a:lnTo>
                    <a:pt x="581" y="1620"/>
                  </a:lnTo>
                  <a:lnTo>
                    <a:pt x="161" y="1780"/>
                  </a:lnTo>
                  <a:lnTo>
                    <a:pt x="41" y="1840"/>
                  </a:lnTo>
                  <a:lnTo>
                    <a:pt x="1" y="1860"/>
                  </a:lnTo>
                  <a:lnTo>
                    <a:pt x="1" y="1860"/>
                  </a:lnTo>
                  <a:lnTo>
                    <a:pt x="261" y="1840"/>
                  </a:lnTo>
                  <a:lnTo>
                    <a:pt x="541" y="1820"/>
                  </a:lnTo>
                  <a:lnTo>
                    <a:pt x="780" y="1760"/>
                  </a:lnTo>
                  <a:lnTo>
                    <a:pt x="1040" y="1700"/>
                  </a:lnTo>
                  <a:lnTo>
                    <a:pt x="1300" y="1600"/>
                  </a:lnTo>
                  <a:lnTo>
                    <a:pt x="1540" y="1520"/>
                  </a:lnTo>
                  <a:lnTo>
                    <a:pt x="1780" y="1400"/>
                  </a:lnTo>
                  <a:lnTo>
                    <a:pt x="2020" y="1280"/>
                  </a:lnTo>
                  <a:lnTo>
                    <a:pt x="2259" y="1160"/>
                  </a:lnTo>
                  <a:lnTo>
                    <a:pt x="2479" y="1020"/>
                  </a:lnTo>
                  <a:lnTo>
                    <a:pt x="2699" y="880"/>
                  </a:lnTo>
                  <a:lnTo>
                    <a:pt x="2919" y="740"/>
                  </a:lnTo>
                  <a:lnTo>
                    <a:pt x="3119" y="560"/>
                  </a:lnTo>
                  <a:lnTo>
                    <a:pt x="3319" y="381"/>
                  </a:lnTo>
                  <a:lnTo>
                    <a:pt x="3498" y="201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85;p44">
            <a:extLst>
              <a:ext uri="{FF2B5EF4-FFF2-40B4-BE49-F238E27FC236}">
                <a16:creationId xmlns:a16="http://schemas.microsoft.com/office/drawing/2014/main" id="{CDB5A1B5-839E-1D54-EEF1-950E6174B7CB}"/>
              </a:ext>
            </a:extLst>
          </p:cNvPr>
          <p:cNvSpPr txBox="1">
            <a:spLocks/>
          </p:cNvSpPr>
          <p:nvPr/>
        </p:nvSpPr>
        <p:spPr>
          <a:xfrm>
            <a:off x="1676801" y="254913"/>
            <a:ext cx="4749850" cy="191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2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l"/>
            <a:r>
              <a:rPr lang="pt-BR" sz="6000" dirty="0"/>
              <a:t>NOSSOS OBJETIVOS</a:t>
            </a:r>
          </a:p>
        </p:txBody>
      </p:sp>
      <p:sp>
        <p:nvSpPr>
          <p:cNvPr id="3" name="Google Shape;586;p44">
            <a:extLst>
              <a:ext uri="{FF2B5EF4-FFF2-40B4-BE49-F238E27FC236}">
                <a16:creationId xmlns:a16="http://schemas.microsoft.com/office/drawing/2014/main" id="{1BD1FE63-C5CC-7254-B654-666AB87BFEAD}"/>
              </a:ext>
            </a:extLst>
          </p:cNvPr>
          <p:cNvSpPr txBox="1">
            <a:spLocks/>
          </p:cNvSpPr>
          <p:nvPr/>
        </p:nvSpPr>
        <p:spPr>
          <a:xfrm>
            <a:off x="2959480" y="2371883"/>
            <a:ext cx="4566391" cy="196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30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300" dirty="0"/>
              <a:t>Promover a </a:t>
            </a:r>
            <a:r>
              <a:rPr lang="pt-BR" sz="2300" dirty="0">
                <a:solidFill>
                  <a:schemeClr val="accent2">
                    <a:lumMod val="75000"/>
                  </a:schemeClr>
                </a:solidFill>
              </a:rPr>
              <a:t>conscientização</a:t>
            </a:r>
            <a:r>
              <a:rPr lang="pt-BR" sz="2300" dirty="0"/>
              <a:t> da população;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300" dirty="0"/>
              <a:t>Promover a </a:t>
            </a:r>
            <a:r>
              <a:rPr lang="pt-BR" sz="2300" dirty="0">
                <a:solidFill>
                  <a:schemeClr val="accent2">
                    <a:lumMod val="75000"/>
                  </a:schemeClr>
                </a:solidFill>
              </a:rPr>
              <a:t>imunidade de massas </a:t>
            </a:r>
            <a:r>
              <a:rPr lang="pt-BR" sz="2300" dirty="0"/>
              <a:t>ao aprimorar o alcance de informações às pessoas.</a:t>
            </a:r>
          </a:p>
        </p:txBody>
      </p:sp>
      <p:sp>
        <p:nvSpPr>
          <p:cNvPr id="4" name="Google Shape;587;p44">
            <a:extLst>
              <a:ext uri="{FF2B5EF4-FFF2-40B4-BE49-F238E27FC236}">
                <a16:creationId xmlns:a16="http://schemas.microsoft.com/office/drawing/2014/main" id="{04A20961-D463-87B0-D216-27EF1B00448A}"/>
              </a:ext>
            </a:extLst>
          </p:cNvPr>
          <p:cNvSpPr/>
          <p:nvPr/>
        </p:nvSpPr>
        <p:spPr>
          <a:xfrm>
            <a:off x="4073601" y="3157431"/>
            <a:ext cx="3475030" cy="1413784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 txBox="1">
            <a:spLocks noGrp="1"/>
          </p:cNvSpPr>
          <p:nvPr>
            <p:ph type="ctrTitle"/>
          </p:nvPr>
        </p:nvSpPr>
        <p:spPr>
          <a:xfrm>
            <a:off x="1695591" y="1503799"/>
            <a:ext cx="5990313" cy="181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Fim,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Obrigado(a)!</a:t>
            </a:r>
            <a:br>
              <a:rPr lang="en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550" name="Google Shape;550;p41"/>
          <p:cNvSpPr/>
          <p:nvPr/>
        </p:nvSpPr>
        <p:spPr>
          <a:xfrm>
            <a:off x="8326525" y="3691900"/>
            <a:ext cx="712058" cy="711642"/>
          </a:xfrm>
          <a:custGeom>
            <a:avLst/>
            <a:gdLst/>
            <a:ahLst/>
            <a:cxnLst/>
            <a:rect l="l" t="t" r="r" b="b"/>
            <a:pathLst>
              <a:path w="35958" h="35937" extrusionOk="0">
                <a:moveTo>
                  <a:pt x="17625" y="0"/>
                </a:moveTo>
                <a:lnTo>
                  <a:pt x="17375" y="21"/>
                </a:lnTo>
                <a:lnTo>
                  <a:pt x="17103" y="63"/>
                </a:lnTo>
                <a:lnTo>
                  <a:pt x="16853" y="146"/>
                </a:lnTo>
                <a:lnTo>
                  <a:pt x="16707" y="188"/>
                </a:lnTo>
                <a:lnTo>
                  <a:pt x="16561" y="250"/>
                </a:lnTo>
                <a:lnTo>
                  <a:pt x="16415" y="313"/>
                </a:lnTo>
                <a:lnTo>
                  <a:pt x="16269" y="396"/>
                </a:lnTo>
                <a:lnTo>
                  <a:pt x="16144" y="480"/>
                </a:lnTo>
                <a:lnTo>
                  <a:pt x="16019" y="584"/>
                </a:lnTo>
                <a:lnTo>
                  <a:pt x="15894" y="709"/>
                </a:lnTo>
                <a:lnTo>
                  <a:pt x="15789" y="834"/>
                </a:lnTo>
                <a:lnTo>
                  <a:pt x="15706" y="959"/>
                </a:lnTo>
                <a:lnTo>
                  <a:pt x="15623" y="1105"/>
                </a:lnTo>
                <a:lnTo>
                  <a:pt x="15560" y="1251"/>
                </a:lnTo>
                <a:lnTo>
                  <a:pt x="15497" y="1397"/>
                </a:lnTo>
                <a:lnTo>
                  <a:pt x="15414" y="1710"/>
                </a:lnTo>
                <a:lnTo>
                  <a:pt x="15372" y="2023"/>
                </a:lnTo>
                <a:lnTo>
                  <a:pt x="15393" y="2357"/>
                </a:lnTo>
                <a:lnTo>
                  <a:pt x="15435" y="2670"/>
                </a:lnTo>
                <a:lnTo>
                  <a:pt x="15518" y="2941"/>
                </a:lnTo>
                <a:lnTo>
                  <a:pt x="15623" y="3212"/>
                </a:lnTo>
                <a:lnTo>
                  <a:pt x="15748" y="3462"/>
                </a:lnTo>
                <a:lnTo>
                  <a:pt x="15894" y="3713"/>
                </a:lnTo>
                <a:lnTo>
                  <a:pt x="16061" y="3942"/>
                </a:lnTo>
                <a:lnTo>
                  <a:pt x="16248" y="4130"/>
                </a:lnTo>
                <a:lnTo>
                  <a:pt x="16436" y="4297"/>
                </a:lnTo>
                <a:lnTo>
                  <a:pt x="16624" y="4401"/>
                </a:lnTo>
                <a:lnTo>
                  <a:pt x="16832" y="4463"/>
                </a:lnTo>
                <a:lnTo>
                  <a:pt x="17041" y="4505"/>
                </a:lnTo>
                <a:lnTo>
                  <a:pt x="16832" y="7988"/>
                </a:lnTo>
                <a:lnTo>
                  <a:pt x="16811" y="8322"/>
                </a:lnTo>
                <a:lnTo>
                  <a:pt x="16353" y="8426"/>
                </a:lnTo>
                <a:lnTo>
                  <a:pt x="15894" y="8531"/>
                </a:lnTo>
                <a:lnTo>
                  <a:pt x="15435" y="8656"/>
                </a:lnTo>
                <a:lnTo>
                  <a:pt x="14997" y="8823"/>
                </a:lnTo>
                <a:lnTo>
                  <a:pt x="14559" y="8989"/>
                </a:lnTo>
                <a:lnTo>
                  <a:pt x="14142" y="9177"/>
                </a:lnTo>
                <a:lnTo>
                  <a:pt x="13725" y="9406"/>
                </a:lnTo>
                <a:lnTo>
                  <a:pt x="13328" y="9636"/>
                </a:lnTo>
                <a:lnTo>
                  <a:pt x="11847" y="7571"/>
                </a:lnTo>
                <a:lnTo>
                  <a:pt x="10992" y="6361"/>
                </a:lnTo>
                <a:lnTo>
                  <a:pt x="11138" y="6174"/>
                </a:lnTo>
                <a:lnTo>
                  <a:pt x="11284" y="5965"/>
                </a:lnTo>
                <a:lnTo>
                  <a:pt x="11409" y="5757"/>
                </a:lnTo>
                <a:lnTo>
                  <a:pt x="11493" y="5527"/>
                </a:lnTo>
                <a:lnTo>
                  <a:pt x="11535" y="5402"/>
                </a:lnTo>
                <a:lnTo>
                  <a:pt x="11555" y="5256"/>
                </a:lnTo>
                <a:lnTo>
                  <a:pt x="11576" y="4964"/>
                </a:lnTo>
                <a:lnTo>
                  <a:pt x="11555" y="4693"/>
                </a:lnTo>
                <a:lnTo>
                  <a:pt x="11472" y="4422"/>
                </a:lnTo>
                <a:lnTo>
                  <a:pt x="11409" y="4255"/>
                </a:lnTo>
                <a:lnTo>
                  <a:pt x="11347" y="4109"/>
                </a:lnTo>
                <a:lnTo>
                  <a:pt x="11243" y="3859"/>
                </a:lnTo>
                <a:lnTo>
                  <a:pt x="11097" y="3629"/>
                </a:lnTo>
                <a:lnTo>
                  <a:pt x="10971" y="3400"/>
                </a:lnTo>
                <a:lnTo>
                  <a:pt x="10805" y="3191"/>
                </a:lnTo>
                <a:lnTo>
                  <a:pt x="10700" y="3066"/>
                </a:lnTo>
                <a:lnTo>
                  <a:pt x="10575" y="2962"/>
                </a:lnTo>
                <a:lnTo>
                  <a:pt x="10450" y="2857"/>
                </a:lnTo>
                <a:lnTo>
                  <a:pt x="10304" y="2774"/>
                </a:lnTo>
                <a:lnTo>
                  <a:pt x="10158" y="2691"/>
                </a:lnTo>
                <a:lnTo>
                  <a:pt x="10012" y="2628"/>
                </a:lnTo>
                <a:lnTo>
                  <a:pt x="9845" y="2586"/>
                </a:lnTo>
                <a:lnTo>
                  <a:pt x="9678" y="2545"/>
                </a:lnTo>
                <a:lnTo>
                  <a:pt x="9407" y="2524"/>
                </a:lnTo>
                <a:lnTo>
                  <a:pt x="9157" y="2545"/>
                </a:lnTo>
                <a:lnTo>
                  <a:pt x="8886" y="2586"/>
                </a:lnTo>
                <a:lnTo>
                  <a:pt x="8656" y="2691"/>
                </a:lnTo>
                <a:lnTo>
                  <a:pt x="8406" y="2795"/>
                </a:lnTo>
                <a:lnTo>
                  <a:pt x="8197" y="2941"/>
                </a:lnTo>
                <a:lnTo>
                  <a:pt x="7989" y="3108"/>
                </a:lnTo>
                <a:lnTo>
                  <a:pt x="7822" y="3316"/>
                </a:lnTo>
                <a:lnTo>
                  <a:pt x="7718" y="3421"/>
                </a:lnTo>
                <a:lnTo>
                  <a:pt x="7613" y="3546"/>
                </a:lnTo>
                <a:lnTo>
                  <a:pt x="7530" y="3692"/>
                </a:lnTo>
                <a:lnTo>
                  <a:pt x="7447" y="3817"/>
                </a:lnTo>
                <a:lnTo>
                  <a:pt x="7384" y="3984"/>
                </a:lnTo>
                <a:lnTo>
                  <a:pt x="7322" y="4130"/>
                </a:lnTo>
                <a:lnTo>
                  <a:pt x="7280" y="4297"/>
                </a:lnTo>
                <a:lnTo>
                  <a:pt x="7259" y="4463"/>
                </a:lnTo>
                <a:lnTo>
                  <a:pt x="7238" y="4609"/>
                </a:lnTo>
                <a:lnTo>
                  <a:pt x="7259" y="4776"/>
                </a:lnTo>
                <a:lnTo>
                  <a:pt x="7259" y="4922"/>
                </a:lnTo>
                <a:lnTo>
                  <a:pt x="7301" y="5089"/>
                </a:lnTo>
                <a:lnTo>
                  <a:pt x="7384" y="5402"/>
                </a:lnTo>
                <a:lnTo>
                  <a:pt x="7509" y="5694"/>
                </a:lnTo>
                <a:lnTo>
                  <a:pt x="7697" y="5965"/>
                </a:lnTo>
                <a:lnTo>
                  <a:pt x="7905" y="6215"/>
                </a:lnTo>
                <a:lnTo>
                  <a:pt x="8093" y="6424"/>
                </a:lnTo>
                <a:lnTo>
                  <a:pt x="8323" y="6591"/>
                </a:lnTo>
                <a:lnTo>
                  <a:pt x="8573" y="6737"/>
                </a:lnTo>
                <a:lnTo>
                  <a:pt x="8823" y="6862"/>
                </a:lnTo>
                <a:lnTo>
                  <a:pt x="9073" y="6987"/>
                </a:lnTo>
                <a:lnTo>
                  <a:pt x="9345" y="7050"/>
                </a:lnTo>
                <a:lnTo>
                  <a:pt x="9574" y="7091"/>
                </a:lnTo>
                <a:lnTo>
                  <a:pt x="9803" y="7091"/>
                </a:lnTo>
                <a:lnTo>
                  <a:pt x="10012" y="7050"/>
                </a:lnTo>
                <a:lnTo>
                  <a:pt x="10221" y="6966"/>
                </a:lnTo>
                <a:lnTo>
                  <a:pt x="11827" y="10053"/>
                </a:lnTo>
                <a:lnTo>
                  <a:pt x="12098" y="10574"/>
                </a:lnTo>
                <a:lnTo>
                  <a:pt x="11827" y="10825"/>
                </a:lnTo>
                <a:lnTo>
                  <a:pt x="11555" y="11075"/>
                </a:lnTo>
                <a:lnTo>
                  <a:pt x="11305" y="11367"/>
                </a:lnTo>
                <a:lnTo>
                  <a:pt x="11055" y="11638"/>
                </a:lnTo>
                <a:lnTo>
                  <a:pt x="10825" y="11951"/>
                </a:lnTo>
                <a:lnTo>
                  <a:pt x="10596" y="12243"/>
                </a:lnTo>
                <a:lnTo>
                  <a:pt x="10387" y="12556"/>
                </a:lnTo>
                <a:lnTo>
                  <a:pt x="10200" y="12890"/>
                </a:lnTo>
                <a:lnTo>
                  <a:pt x="7697" y="11617"/>
                </a:lnTo>
                <a:lnTo>
                  <a:pt x="6383" y="10950"/>
                </a:lnTo>
                <a:lnTo>
                  <a:pt x="6425" y="10700"/>
                </a:lnTo>
                <a:lnTo>
                  <a:pt x="6466" y="10470"/>
                </a:lnTo>
                <a:lnTo>
                  <a:pt x="6466" y="10220"/>
                </a:lnTo>
                <a:lnTo>
                  <a:pt x="6446" y="9970"/>
                </a:lnTo>
                <a:lnTo>
                  <a:pt x="6425" y="9844"/>
                </a:lnTo>
                <a:lnTo>
                  <a:pt x="6383" y="9698"/>
                </a:lnTo>
                <a:lnTo>
                  <a:pt x="6258" y="9448"/>
                </a:lnTo>
                <a:lnTo>
                  <a:pt x="6112" y="9198"/>
                </a:lnTo>
                <a:lnTo>
                  <a:pt x="5924" y="8989"/>
                </a:lnTo>
                <a:lnTo>
                  <a:pt x="5799" y="8885"/>
                </a:lnTo>
                <a:lnTo>
                  <a:pt x="5653" y="8781"/>
                </a:lnTo>
                <a:lnTo>
                  <a:pt x="5444" y="8614"/>
                </a:lnTo>
                <a:lnTo>
                  <a:pt x="5215" y="8468"/>
                </a:lnTo>
                <a:lnTo>
                  <a:pt x="4986" y="8343"/>
                </a:lnTo>
                <a:lnTo>
                  <a:pt x="4756" y="8218"/>
                </a:lnTo>
                <a:lnTo>
                  <a:pt x="4610" y="8155"/>
                </a:lnTo>
                <a:lnTo>
                  <a:pt x="4443" y="8113"/>
                </a:lnTo>
                <a:lnTo>
                  <a:pt x="4276" y="8093"/>
                </a:lnTo>
                <a:lnTo>
                  <a:pt x="4110" y="8072"/>
                </a:lnTo>
                <a:lnTo>
                  <a:pt x="3964" y="8072"/>
                </a:lnTo>
                <a:lnTo>
                  <a:pt x="3797" y="8093"/>
                </a:lnTo>
                <a:lnTo>
                  <a:pt x="3630" y="8113"/>
                </a:lnTo>
                <a:lnTo>
                  <a:pt x="3463" y="8155"/>
                </a:lnTo>
                <a:lnTo>
                  <a:pt x="3213" y="8259"/>
                </a:lnTo>
                <a:lnTo>
                  <a:pt x="2983" y="8405"/>
                </a:lnTo>
                <a:lnTo>
                  <a:pt x="2796" y="8572"/>
                </a:lnTo>
                <a:lnTo>
                  <a:pt x="2608" y="8760"/>
                </a:lnTo>
                <a:lnTo>
                  <a:pt x="2462" y="8968"/>
                </a:lnTo>
                <a:lnTo>
                  <a:pt x="2337" y="9198"/>
                </a:lnTo>
                <a:lnTo>
                  <a:pt x="2232" y="9448"/>
                </a:lnTo>
                <a:lnTo>
                  <a:pt x="2170" y="9698"/>
                </a:lnTo>
                <a:lnTo>
                  <a:pt x="2128" y="9844"/>
                </a:lnTo>
                <a:lnTo>
                  <a:pt x="2086" y="10011"/>
                </a:lnTo>
                <a:lnTo>
                  <a:pt x="2066" y="10178"/>
                </a:lnTo>
                <a:lnTo>
                  <a:pt x="2066" y="10324"/>
                </a:lnTo>
                <a:lnTo>
                  <a:pt x="2086" y="10491"/>
                </a:lnTo>
                <a:lnTo>
                  <a:pt x="2107" y="10658"/>
                </a:lnTo>
                <a:lnTo>
                  <a:pt x="2149" y="10825"/>
                </a:lnTo>
                <a:lnTo>
                  <a:pt x="2191" y="10971"/>
                </a:lnTo>
                <a:lnTo>
                  <a:pt x="2253" y="11117"/>
                </a:lnTo>
                <a:lnTo>
                  <a:pt x="2337" y="11263"/>
                </a:lnTo>
                <a:lnTo>
                  <a:pt x="2420" y="11388"/>
                </a:lnTo>
                <a:lnTo>
                  <a:pt x="2504" y="11513"/>
                </a:lnTo>
                <a:lnTo>
                  <a:pt x="2733" y="11742"/>
                </a:lnTo>
                <a:lnTo>
                  <a:pt x="2983" y="11951"/>
                </a:lnTo>
                <a:lnTo>
                  <a:pt x="3275" y="12118"/>
                </a:lnTo>
                <a:lnTo>
                  <a:pt x="3567" y="12243"/>
                </a:lnTo>
                <a:lnTo>
                  <a:pt x="3838" y="12326"/>
                </a:lnTo>
                <a:lnTo>
                  <a:pt x="4130" y="12368"/>
                </a:lnTo>
                <a:lnTo>
                  <a:pt x="4402" y="12410"/>
                </a:lnTo>
                <a:lnTo>
                  <a:pt x="4694" y="12389"/>
                </a:lnTo>
                <a:lnTo>
                  <a:pt x="4965" y="12368"/>
                </a:lnTo>
                <a:lnTo>
                  <a:pt x="5236" y="12326"/>
                </a:lnTo>
                <a:lnTo>
                  <a:pt x="5465" y="12243"/>
                </a:lnTo>
                <a:lnTo>
                  <a:pt x="5653" y="12139"/>
                </a:lnTo>
                <a:lnTo>
                  <a:pt x="5841" y="11993"/>
                </a:lnTo>
                <a:lnTo>
                  <a:pt x="5987" y="11847"/>
                </a:lnTo>
                <a:lnTo>
                  <a:pt x="8823" y="13849"/>
                </a:lnTo>
                <a:lnTo>
                  <a:pt x="9511" y="14329"/>
                </a:lnTo>
                <a:lnTo>
                  <a:pt x="9407" y="14662"/>
                </a:lnTo>
                <a:lnTo>
                  <a:pt x="9303" y="14996"/>
                </a:lnTo>
                <a:lnTo>
                  <a:pt x="9219" y="15330"/>
                </a:lnTo>
                <a:lnTo>
                  <a:pt x="9136" y="15684"/>
                </a:lnTo>
                <a:lnTo>
                  <a:pt x="9073" y="16018"/>
                </a:lnTo>
                <a:lnTo>
                  <a:pt x="9011" y="16373"/>
                </a:lnTo>
                <a:lnTo>
                  <a:pt x="8969" y="16748"/>
                </a:lnTo>
                <a:lnTo>
                  <a:pt x="8948" y="17103"/>
                </a:lnTo>
                <a:lnTo>
                  <a:pt x="5882" y="17124"/>
                </a:lnTo>
                <a:lnTo>
                  <a:pt x="4402" y="17144"/>
                </a:lnTo>
                <a:lnTo>
                  <a:pt x="4339" y="16894"/>
                </a:lnTo>
                <a:lnTo>
                  <a:pt x="4256" y="16665"/>
                </a:lnTo>
                <a:lnTo>
                  <a:pt x="4151" y="16456"/>
                </a:lnTo>
                <a:lnTo>
                  <a:pt x="4005" y="16248"/>
                </a:lnTo>
                <a:lnTo>
                  <a:pt x="3922" y="16143"/>
                </a:lnTo>
                <a:lnTo>
                  <a:pt x="3838" y="16039"/>
                </a:lnTo>
                <a:lnTo>
                  <a:pt x="3609" y="15851"/>
                </a:lnTo>
                <a:lnTo>
                  <a:pt x="3359" y="15726"/>
                </a:lnTo>
                <a:lnTo>
                  <a:pt x="3088" y="15622"/>
                </a:lnTo>
                <a:lnTo>
                  <a:pt x="2921" y="15580"/>
                </a:lnTo>
                <a:lnTo>
                  <a:pt x="2754" y="15559"/>
                </a:lnTo>
                <a:lnTo>
                  <a:pt x="2504" y="15497"/>
                </a:lnTo>
                <a:lnTo>
                  <a:pt x="2232" y="15476"/>
                </a:lnTo>
                <a:lnTo>
                  <a:pt x="1961" y="15455"/>
                </a:lnTo>
                <a:lnTo>
                  <a:pt x="1711" y="15476"/>
                </a:lnTo>
                <a:lnTo>
                  <a:pt x="1544" y="15497"/>
                </a:lnTo>
                <a:lnTo>
                  <a:pt x="1377" y="15518"/>
                </a:lnTo>
                <a:lnTo>
                  <a:pt x="1231" y="15559"/>
                </a:lnTo>
                <a:lnTo>
                  <a:pt x="1064" y="15622"/>
                </a:lnTo>
                <a:lnTo>
                  <a:pt x="918" y="15705"/>
                </a:lnTo>
                <a:lnTo>
                  <a:pt x="793" y="15789"/>
                </a:lnTo>
                <a:lnTo>
                  <a:pt x="647" y="15893"/>
                </a:lnTo>
                <a:lnTo>
                  <a:pt x="543" y="16018"/>
                </a:lnTo>
                <a:lnTo>
                  <a:pt x="355" y="16227"/>
                </a:lnTo>
                <a:lnTo>
                  <a:pt x="230" y="16456"/>
                </a:lnTo>
                <a:lnTo>
                  <a:pt x="126" y="16686"/>
                </a:lnTo>
                <a:lnTo>
                  <a:pt x="42" y="16936"/>
                </a:lnTo>
                <a:lnTo>
                  <a:pt x="1" y="17186"/>
                </a:lnTo>
                <a:lnTo>
                  <a:pt x="1" y="17457"/>
                </a:lnTo>
                <a:lnTo>
                  <a:pt x="22" y="17708"/>
                </a:lnTo>
                <a:lnTo>
                  <a:pt x="84" y="17979"/>
                </a:lnTo>
                <a:lnTo>
                  <a:pt x="126" y="18125"/>
                </a:lnTo>
                <a:lnTo>
                  <a:pt x="168" y="18292"/>
                </a:lnTo>
                <a:lnTo>
                  <a:pt x="209" y="18438"/>
                </a:lnTo>
                <a:lnTo>
                  <a:pt x="293" y="18584"/>
                </a:lnTo>
                <a:lnTo>
                  <a:pt x="376" y="18730"/>
                </a:lnTo>
                <a:lnTo>
                  <a:pt x="480" y="18855"/>
                </a:lnTo>
                <a:lnTo>
                  <a:pt x="585" y="18980"/>
                </a:lnTo>
                <a:lnTo>
                  <a:pt x="689" y="19084"/>
                </a:lnTo>
                <a:lnTo>
                  <a:pt x="814" y="19188"/>
                </a:lnTo>
                <a:lnTo>
                  <a:pt x="960" y="19293"/>
                </a:lnTo>
                <a:lnTo>
                  <a:pt x="1085" y="19355"/>
                </a:lnTo>
                <a:lnTo>
                  <a:pt x="1231" y="19439"/>
                </a:lnTo>
                <a:lnTo>
                  <a:pt x="1544" y="19543"/>
                </a:lnTo>
                <a:lnTo>
                  <a:pt x="1857" y="19585"/>
                </a:lnTo>
                <a:lnTo>
                  <a:pt x="2170" y="19606"/>
                </a:lnTo>
                <a:lnTo>
                  <a:pt x="2504" y="19585"/>
                </a:lnTo>
                <a:lnTo>
                  <a:pt x="2775" y="19543"/>
                </a:lnTo>
                <a:lnTo>
                  <a:pt x="3067" y="19460"/>
                </a:lnTo>
                <a:lnTo>
                  <a:pt x="3317" y="19334"/>
                </a:lnTo>
                <a:lnTo>
                  <a:pt x="3567" y="19188"/>
                </a:lnTo>
                <a:lnTo>
                  <a:pt x="3818" y="19063"/>
                </a:lnTo>
                <a:lnTo>
                  <a:pt x="4026" y="18876"/>
                </a:lnTo>
                <a:lnTo>
                  <a:pt x="4193" y="18709"/>
                </a:lnTo>
                <a:lnTo>
                  <a:pt x="4318" y="18521"/>
                </a:lnTo>
                <a:lnTo>
                  <a:pt x="4402" y="18333"/>
                </a:lnTo>
                <a:lnTo>
                  <a:pt x="4464" y="18104"/>
                </a:lnTo>
                <a:lnTo>
                  <a:pt x="7905" y="18584"/>
                </a:lnTo>
                <a:lnTo>
                  <a:pt x="9011" y="18730"/>
                </a:lnTo>
                <a:lnTo>
                  <a:pt x="9053" y="19063"/>
                </a:lnTo>
                <a:lnTo>
                  <a:pt x="9115" y="19397"/>
                </a:lnTo>
                <a:lnTo>
                  <a:pt x="9282" y="20064"/>
                </a:lnTo>
                <a:lnTo>
                  <a:pt x="9470" y="20690"/>
                </a:lnTo>
                <a:lnTo>
                  <a:pt x="9720" y="21316"/>
                </a:lnTo>
                <a:lnTo>
                  <a:pt x="9616" y="21378"/>
                </a:lnTo>
                <a:lnTo>
                  <a:pt x="6800" y="22859"/>
                </a:lnTo>
                <a:lnTo>
                  <a:pt x="5507" y="23548"/>
                </a:lnTo>
                <a:lnTo>
                  <a:pt x="5340" y="23360"/>
                </a:lnTo>
                <a:lnTo>
                  <a:pt x="5152" y="23193"/>
                </a:lnTo>
                <a:lnTo>
                  <a:pt x="4944" y="23047"/>
                </a:lnTo>
                <a:lnTo>
                  <a:pt x="4735" y="22943"/>
                </a:lnTo>
                <a:lnTo>
                  <a:pt x="4610" y="22880"/>
                </a:lnTo>
                <a:lnTo>
                  <a:pt x="4485" y="22838"/>
                </a:lnTo>
                <a:lnTo>
                  <a:pt x="4214" y="22776"/>
                </a:lnTo>
                <a:lnTo>
                  <a:pt x="3922" y="22776"/>
                </a:lnTo>
                <a:lnTo>
                  <a:pt x="3630" y="22797"/>
                </a:lnTo>
                <a:lnTo>
                  <a:pt x="3463" y="22838"/>
                </a:lnTo>
                <a:lnTo>
                  <a:pt x="3317" y="22901"/>
                </a:lnTo>
                <a:lnTo>
                  <a:pt x="3046" y="22964"/>
                </a:lnTo>
                <a:lnTo>
                  <a:pt x="2796" y="23068"/>
                </a:lnTo>
                <a:lnTo>
                  <a:pt x="2566" y="23172"/>
                </a:lnTo>
                <a:lnTo>
                  <a:pt x="2337" y="23297"/>
                </a:lnTo>
                <a:lnTo>
                  <a:pt x="2191" y="23402"/>
                </a:lnTo>
                <a:lnTo>
                  <a:pt x="2066" y="23506"/>
                </a:lnTo>
                <a:lnTo>
                  <a:pt x="1961" y="23610"/>
                </a:lnTo>
                <a:lnTo>
                  <a:pt x="1836" y="23735"/>
                </a:lnTo>
                <a:lnTo>
                  <a:pt x="1753" y="23881"/>
                </a:lnTo>
                <a:lnTo>
                  <a:pt x="1669" y="24006"/>
                </a:lnTo>
                <a:lnTo>
                  <a:pt x="1607" y="24173"/>
                </a:lnTo>
                <a:lnTo>
                  <a:pt x="1544" y="24319"/>
                </a:lnTo>
                <a:lnTo>
                  <a:pt x="1482" y="24590"/>
                </a:lnTo>
                <a:lnTo>
                  <a:pt x="1461" y="24862"/>
                </a:lnTo>
                <a:lnTo>
                  <a:pt x="1482" y="25112"/>
                </a:lnTo>
                <a:lnTo>
                  <a:pt x="1544" y="25383"/>
                </a:lnTo>
                <a:lnTo>
                  <a:pt x="1628" y="25612"/>
                </a:lnTo>
                <a:lnTo>
                  <a:pt x="1732" y="25863"/>
                </a:lnTo>
                <a:lnTo>
                  <a:pt x="1878" y="26071"/>
                </a:lnTo>
                <a:lnTo>
                  <a:pt x="2045" y="26280"/>
                </a:lnTo>
                <a:lnTo>
                  <a:pt x="2149" y="26405"/>
                </a:lnTo>
                <a:lnTo>
                  <a:pt x="2253" y="26509"/>
                </a:lnTo>
                <a:lnTo>
                  <a:pt x="2378" y="26634"/>
                </a:lnTo>
                <a:lnTo>
                  <a:pt x="2504" y="26718"/>
                </a:lnTo>
                <a:lnTo>
                  <a:pt x="2650" y="26801"/>
                </a:lnTo>
                <a:lnTo>
                  <a:pt x="2796" y="26885"/>
                </a:lnTo>
                <a:lnTo>
                  <a:pt x="2962" y="26947"/>
                </a:lnTo>
                <a:lnTo>
                  <a:pt x="3108" y="26989"/>
                </a:lnTo>
                <a:lnTo>
                  <a:pt x="3275" y="27031"/>
                </a:lnTo>
                <a:lnTo>
                  <a:pt x="3421" y="27031"/>
                </a:lnTo>
                <a:lnTo>
                  <a:pt x="3588" y="27051"/>
                </a:lnTo>
                <a:lnTo>
                  <a:pt x="3734" y="27031"/>
                </a:lnTo>
                <a:lnTo>
                  <a:pt x="4068" y="26989"/>
                </a:lnTo>
                <a:lnTo>
                  <a:pt x="4360" y="26905"/>
                </a:lnTo>
                <a:lnTo>
                  <a:pt x="4673" y="26759"/>
                </a:lnTo>
                <a:lnTo>
                  <a:pt x="4944" y="26593"/>
                </a:lnTo>
                <a:lnTo>
                  <a:pt x="5173" y="26426"/>
                </a:lnTo>
                <a:lnTo>
                  <a:pt x="5361" y="26217"/>
                </a:lnTo>
                <a:lnTo>
                  <a:pt x="5549" y="25988"/>
                </a:lnTo>
                <a:lnTo>
                  <a:pt x="5716" y="25758"/>
                </a:lnTo>
                <a:lnTo>
                  <a:pt x="5862" y="25529"/>
                </a:lnTo>
                <a:lnTo>
                  <a:pt x="5966" y="25258"/>
                </a:lnTo>
                <a:lnTo>
                  <a:pt x="6028" y="25049"/>
                </a:lnTo>
                <a:lnTo>
                  <a:pt x="6049" y="24820"/>
                </a:lnTo>
                <a:lnTo>
                  <a:pt x="6049" y="24611"/>
                </a:lnTo>
                <a:lnTo>
                  <a:pt x="5987" y="24382"/>
                </a:lnTo>
                <a:lnTo>
                  <a:pt x="9282" y="23214"/>
                </a:lnTo>
                <a:lnTo>
                  <a:pt x="10513" y="22755"/>
                </a:lnTo>
                <a:lnTo>
                  <a:pt x="10888" y="23297"/>
                </a:lnTo>
                <a:lnTo>
                  <a:pt x="11305" y="23777"/>
                </a:lnTo>
                <a:lnTo>
                  <a:pt x="11743" y="24257"/>
                </a:lnTo>
                <a:lnTo>
                  <a:pt x="12223" y="24695"/>
                </a:lnTo>
                <a:lnTo>
                  <a:pt x="12077" y="24903"/>
                </a:lnTo>
                <a:lnTo>
                  <a:pt x="10262" y="27510"/>
                </a:lnTo>
                <a:lnTo>
                  <a:pt x="9428" y="28741"/>
                </a:lnTo>
                <a:lnTo>
                  <a:pt x="9199" y="28657"/>
                </a:lnTo>
                <a:lnTo>
                  <a:pt x="8948" y="28595"/>
                </a:lnTo>
                <a:lnTo>
                  <a:pt x="8719" y="28553"/>
                </a:lnTo>
                <a:lnTo>
                  <a:pt x="8469" y="28532"/>
                </a:lnTo>
                <a:lnTo>
                  <a:pt x="8323" y="28532"/>
                </a:lnTo>
                <a:lnTo>
                  <a:pt x="8197" y="28553"/>
                </a:lnTo>
                <a:lnTo>
                  <a:pt x="7926" y="28637"/>
                </a:lnTo>
                <a:lnTo>
                  <a:pt x="7655" y="28762"/>
                </a:lnTo>
                <a:lnTo>
                  <a:pt x="7426" y="28929"/>
                </a:lnTo>
                <a:lnTo>
                  <a:pt x="7301" y="29033"/>
                </a:lnTo>
                <a:lnTo>
                  <a:pt x="7176" y="29158"/>
                </a:lnTo>
                <a:lnTo>
                  <a:pt x="6988" y="29346"/>
                </a:lnTo>
                <a:lnTo>
                  <a:pt x="6800" y="29533"/>
                </a:lnTo>
                <a:lnTo>
                  <a:pt x="6654" y="29763"/>
                </a:lnTo>
                <a:lnTo>
                  <a:pt x="6508" y="29971"/>
                </a:lnTo>
                <a:lnTo>
                  <a:pt x="6425" y="30117"/>
                </a:lnTo>
                <a:lnTo>
                  <a:pt x="6362" y="30263"/>
                </a:lnTo>
                <a:lnTo>
                  <a:pt x="6300" y="30430"/>
                </a:lnTo>
                <a:lnTo>
                  <a:pt x="6279" y="30576"/>
                </a:lnTo>
                <a:lnTo>
                  <a:pt x="6237" y="30743"/>
                </a:lnTo>
                <a:lnTo>
                  <a:pt x="6237" y="30910"/>
                </a:lnTo>
                <a:lnTo>
                  <a:pt x="6237" y="31077"/>
                </a:lnTo>
                <a:lnTo>
                  <a:pt x="6279" y="31244"/>
                </a:lnTo>
                <a:lnTo>
                  <a:pt x="6341" y="31515"/>
                </a:lnTo>
                <a:lnTo>
                  <a:pt x="6446" y="31744"/>
                </a:lnTo>
                <a:lnTo>
                  <a:pt x="6592" y="31974"/>
                </a:lnTo>
                <a:lnTo>
                  <a:pt x="6758" y="32182"/>
                </a:lnTo>
                <a:lnTo>
                  <a:pt x="6946" y="32349"/>
                </a:lnTo>
                <a:lnTo>
                  <a:pt x="7155" y="32516"/>
                </a:lnTo>
                <a:lnTo>
                  <a:pt x="7384" y="32641"/>
                </a:lnTo>
                <a:lnTo>
                  <a:pt x="7613" y="32745"/>
                </a:lnTo>
                <a:lnTo>
                  <a:pt x="7759" y="32808"/>
                </a:lnTo>
                <a:lnTo>
                  <a:pt x="7926" y="32850"/>
                </a:lnTo>
                <a:lnTo>
                  <a:pt x="8072" y="32891"/>
                </a:lnTo>
                <a:lnTo>
                  <a:pt x="8239" y="32912"/>
                </a:lnTo>
                <a:lnTo>
                  <a:pt x="8406" y="32933"/>
                </a:lnTo>
                <a:lnTo>
                  <a:pt x="8573" y="32933"/>
                </a:lnTo>
                <a:lnTo>
                  <a:pt x="8719" y="32912"/>
                </a:lnTo>
                <a:lnTo>
                  <a:pt x="8886" y="32891"/>
                </a:lnTo>
                <a:lnTo>
                  <a:pt x="9032" y="32850"/>
                </a:lnTo>
                <a:lnTo>
                  <a:pt x="9199" y="32787"/>
                </a:lnTo>
                <a:lnTo>
                  <a:pt x="9345" y="32725"/>
                </a:lnTo>
                <a:lnTo>
                  <a:pt x="9470" y="32641"/>
                </a:lnTo>
                <a:lnTo>
                  <a:pt x="9741" y="32453"/>
                </a:lnTo>
                <a:lnTo>
                  <a:pt x="9970" y="32224"/>
                </a:lnTo>
                <a:lnTo>
                  <a:pt x="10158" y="31974"/>
                </a:lnTo>
                <a:lnTo>
                  <a:pt x="10325" y="31682"/>
                </a:lnTo>
                <a:lnTo>
                  <a:pt x="10450" y="31431"/>
                </a:lnTo>
                <a:lnTo>
                  <a:pt x="10533" y="31160"/>
                </a:lnTo>
                <a:lnTo>
                  <a:pt x="10596" y="30889"/>
                </a:lnTo>
                <a:lnTo>
                  <a:pt x="10638" y="30597"/>
                </a:lnTo>
                <a:lnTo>
                  <a:pt x="10638" y="30326"/>
                </a:lnTo>
                <a:lnTo>
                  <a:pt x="10638" y="30034"/>
                </a:lnTo>
                <a:lnTo>
                  <a:pt x="10575" y="29805"/>
                </a:lnTo>
                <a:lnTo>
                  <a:pt x="10513" y="29596"/>
                </a:lnTo>
                <a:lnTo>
                  <a:pt x="10387" y="29408"/>
                </a:lnTo>
                <a:lnTo>
                  <a:pt x="10262" y="29241"/>
                </a:lnTo>
                <a:lnTo>
                  <a:pt x="12619" y="26697"/>
                </a:lnTo>
                <a:lnTo>
                  <a:pt x="13579" y="25654"/>
                </a:lnTo>
                <a:lnTo>
                  <a:pt x="14142" y="25946"/>
                </a:lnTo>
                <a:lnTo>
                  <a:pt x="14705" y="26217"/>
                </a:lnTo>
                <a:lnTo>
                  <a:pt x="15310" y="26447"/>
                </a:lnTo>
                <a:lnTo>
                  <a:pt x="15915" y="26613"/>
                </a:lnTo>
                <a:lnTo>
                  <a:pt x="15873" y="26905"/>
                </a:lnTo>
                <a:lnTo>
                  <a:pt x="15477" y="30055"/>
                </a:lnTo>
                <a:lnTo>
                  <a:pt x="15289" y="31515"/>
                </a:lnTo>
                <a:lnTo>
                  <a:pt x="15059" y="31557"/>
                </a:lnTo>
                <a:lnTo>
                  <a:pt x="14809" y="31619"/>
                </a:lnTo>
                <a:lnTo>
                  <a:pt x="14580" y="31682"/>
                </a:lnTo>
                <a:lnTo>
                  <a:pt x="14350" y="31786"/>
                </a:lnTo>
                <a:lnTo>
                  <a:pt x="14246" y="31849"/>
                </a:lnTo>
                <a:lnTo>
                  <a:pt x="14121" y="31932"/>
                </a:lnTo>
                <a:lnTo>
                  <a:pt x="13912" y="32141"/>
                </a:lnTo>
                <a:lnTo>
                  <a:pt x="13745" y="32370"/>
                </a:lnTo>
                <a:lnTo>
                  <a:pt x="13620" y="32620"/>
                </a:lnTo>
                <a:lnTo>
                  <a:pt x="13558" y="32766"/>
                </a:lnTo>
                <a:lnTo>
                  <a:pt x="13495" y="32933"/>
                </a:lnTo>
                <a:lnTo>
                  <a:pt x="13412" y="33183"/>
                </a:lnTo>
                <a:lnTo>
                  <a:pt x="13349" y="33455"/>
                </a:lnTo>
                <a:lnTo>
                  <a:pt x="13307" y="33705"/>
                </a:lnTo>
                <a:lnTo>
                  <a:pt x="13287" y="33976"/>
                </a:lnTo>
                <a:lnTo>
                  <a:pt x="13266" y="34143"/>
                </a:lnTo>
                <a:lnTo>
                  <a:pt x="13287" y="34310"/>
                </a:lnTo>
                <a:lnTo>
                  <a:pt x="13307" y="34456"/>
                </a:lnTo>
                <a:lnTo>
                  <a:pt x="13349" y="34623"/>
                </a:lnTo>
                <a:lnTo>
                  <a:pt x="13412" y="34769"/>
                </a:lnTo>
                <a:lnTo>
                  <a:pt x="13474" y="34935"/>
                </a:lnTo>
                <a:lnTo>
                  <a:pt x="13558" y="35061"/>
                </a:lnTo>
                <a:lnTo>
                  <a:pt x="13662" y="35207"/>
                </a:lnTo>
                <a:lnTo>
                  <a:pt x="13850" y="35394"/>
                </a:lnTo>
                <a:lnTo>
                  <a:pt x="14037" y="35582"/>
                </a:lnTo>
                <a:lnTo>
                  <a:pt x="14267" y="35707"/>
                </a:lnTo>
                <a:lnTo>
                  <a:pt x="14517" y="35811"/>
                </a:lnTo>
                <a:lnTo>
                  <a:pt x="14767" y="35895"/>
                </a:lnTo>
                <a:lnTo>
                  <a:pt x="15018" y="35916"/>
                </a:lnTo>
                <a:lnTo>
                  <a:pt x="15289" y="35937"/>
                </a:lnTo>
                <a:lnTo>
                  <a:pt x="15539" y="35916"/>
                </a:lnTo>
                <a:lnTo>
                  <a:pt x="15706" y="35895"/>
                </a:lnTo>
                <a:lnTo>
                  <a:pt x="15852" y="35874"/>
                </a:lnTo>
                <a:lnTo>
                  <a:pt x="16019" y="35832"/>
                </a:lnTo>
                <a:lnTo>
                  <a:pt x="16165" y="35791"/>
                </a:lnTo>
                <a:lnTo>
                  <a:pt x="16332" y="35728"/>
                </a:lnTo>
                <a:lnTo>
                  <a:pt x="16478" y="35645"/>
                </a:lnTo>
                <a:lnTo>
                  <a:pt x="16603" y="35561"/>
                </a:lnTo>
                <a:lnTo>
                  <a:pt x="16728" y="35457"/>
                </a:lnTo>
                <a:lnTo>
                  <a:pt x="16853" y="35353"/>
                </a:lnTo>
                <a:lnTo>
                  <a:pt x="16957" y="35227"/>
                </a:lnTo>
                <a:lnTo>
                  <a:pt x="17062" y="35102"/>
                </a:lnTo>
                <a:lnTo>
                  <a:pt x="17145" y="34977"/>
                </a:lnTo>
                <a:lnTo>
                  <a:pt x="17291" y="34685"/>
                </a:lnTo>
                <a:lnTo>
                  <a:pt x="17395" y="34372"/>
                </a:lnTo>
                <a:lnTo>
                  <a:pt x="17437" y="34059"/>
                </a:lnTo>
                <a:lnTo>
                  <a:pt x="17458" y="33726"/>
                </a:lnTo>
                <a:lnTo>
                  <a:pt x="17458" y="33455"/>
                </a:lnTo>
                <a:lnTo>
                  <a:pt x="17395" y="33163"/>
                </a:lnTo>
                <a:lnTo>
                  <a:pt x="17333" y="32891"/>
                </a:lnTo>
                <a:lnTo>
                  <a:pt x="17229" y="32620"/>
                </a:lnTo>
                <a:lnTo>
                  <a:pt x="17103" y="32370"/>
                </a:lnTo>
                <a:lnTo>
                  <a:pt x="16978" y="32120"/>
                </a:lnTo>
                <a:lnTo>
                  <a:pt x="16832" y="31953"/>
                </a:lnTo>
                <a:lnTo>
                  <a:pt x="16665" y="31807"/>
                </a:lnTo>
                <a:lnTo>
                  <a:pt x="16478" y="31682"/>
                </a:lnTo>
                <a:lnTo>
                  <a:pt x="16269" y="31598"/>
                </a:lnTo>
                <a:lnTo>
                  <a:pt x="17187" y="28240"/>
                </a:lnTo>
                <a:lnTo>
                  <a:pt x="17562" y="26905"/>
                </a:lnTo>
                <a:lnTo>
                  <a:pt x="17938" y="26926"/>
                </a:lnTo>
                <a:lnTo>
                  <a:pt x="18292" y="26926"/>
                </a:lnTo>
                <a:lnTo>
                  <a:pt x="18751" y="26905"/>
                </a:lnTo>
                <a:lnTo>
                  <a:pt x="19231" y="26885"/>
                </a:lnTo>
                <a:lnTo>
                  <a:pt x="19669" y="26822"/>
                </a:lnTo>
                <a:lnTo>
                  <a:pt x="20128" y="26739"/>
                </a:lnTo>
                <a:lnTo>
                  <a:pt x="20190" y="26926"/>
                </a:lnTo>
                <a:lnTo>
                  <a:pt x="21296" y="29909"/>
                </a:lnTo>
                <a:lnTo>
                  <a:pt x="21796" y="31306"/>
                </a:lnTo>
                <a:lnTo>
                  <a:pt x="21588" y="31431"/>
                </a:lnTo>
                <a:lnTo>
                  <a:pt x="21400" y="31598"/>
                </a:lnTo>
                <a:lnTo>
                  <a:pt x="21233" y="31765"/>
                </a:lnTo>
                <a:lnTo>
                  <a:pt x="21087" y="31953"/>
                </a:lnTo>
                <a:lnTo>
                  <a:pt x="21004" y="32078"/>
                </a:lnTo>
                <a:lnTo>
                  <a:pt x="20941" y="32203"/>
                </a:lnTo>
                <a:lnTo>
                  <a:pt x="20858" y="32474"/>
                </a:lnTo>
                <a:lnTo>
                  <a:pt x="20816" y="32766"/>
                </a:lnTo>
                <a:lnTo>
                  <a:pt x="20795" y="33037"/>
                </a:lnTo>
                <a:lnTo>
                  <a:pt x="20816" y="33204"/>
                </a:lnTo>
                <a:lnTo>
                  <a:pt x="20858" y="33371"/>
                </a:lnTo>
                <a:lnTo>
                  <a:pt x="20899" y="33642"/>
                </a:lnTo>
                <a:lnTo>
                  <a:pt x="20962" y="33893"/>
                </a:lnTo>
                <a:lnTo>
                  <a:pt x="21024" y="34164"/>
                </a:lnTo>
                <a:lnTo>
                  <a:pt x="21129" y="34393"/>
                </a:lnTo>
                <a:lnTo>
                  <a:pt x="21191" y="34539"/>
                </a:lnTo>
                <a:lnTo>
                  <a:pt x="21296" y="34685"/>
                </a:lnTo>
                <a:lnTo>
                  <a:pt x="21379" y="34831"/>
                </a:lnTo>
                <a:lnTo>
                  <a:pt x="21483" y="34935"/>
                </a:lnTo>
                <a:lnTo>
                  <a:pt x="21608" y="35061"/>
                </a:lnTo>
                <a:lnTo>
                  <a:pt x="21734" y="35165"/>
                </a:lnTo>
                <a:lnTo>
                  <a:pt x="21880" y="35248"/>
                </a:lnTo>
                <a:lnTo>
                  <a:pt x="22026" y="35311"/>
                </a:lnTo>
                <a:lnTo>
                  <a:pt x="22297" y="35415"/>
                </a:lnTo>
                <a:lnTo>
                  <a:pt x="22547" y="35457"/>
                </a:lnTo>
                <a:lnTo>
                  <a:pt x="22818" y="35478"/>
                </a:lnTo>
                <a:lnTo>
                  <a:pt x="23068" y="35457"/>
                </a:lnTo>
                <a:lnTo>
                  <a:pt x="23319" y="35415"/>
                </a:lnTo>
                <a:lnTo>
                  <a:pt x="23569" y="35332"/>
                </a:lnTo>
                <a:lnTo>
                  <a:pt x="23819" y="35227"/>
                </a:lnTo>
                <a:lnTo>
                  <a:pt x="24028" y="35081"/>
                </a:lnTo>
                <a:lnTo>
                  <a:pt x="24174" y="34998"/>
                </a:lnTo>
                <a:lnTo>
                  <a:pt x="24299" y="34894"/>
                </a:lnTo>
                <a:lnTo>
                  <a:pt x="24424" y="34789"/>
                </a:lnTo>
                <a:lnTo>
                  <a:pt x="24528" y="34685"/>
                </a:lnTo>
                <a:lnTo>
                  <a:pt x="24633" y="34560"/>
                </a:lnTo>
                <a:lnTo>
                  <a:pt x="24737" y="34414"/>
                </a:lnTo>
                <a:lnTo>
                  <a:pt x="24820" y="34268"/>
                </a:lnTo>
                <a:lnTo>
                  <a:pt x="24883" y="34122"/>
                </a:lnTo>
                <a:lnTo>
                  <a:pt x="24925" y="33976"/>
                </a:lnTo>
                <a:lnTo>
                  <a:pt x="24966" y="33830"/>
                </a:lnTo>
                <a:lnTo>
                  <a:pt x="25008" y="33663"/>
                </a:lnTo>
                <a:lnTo>
                  <a:pt x="25008" y="33517"/>
                </a:lnTo>
                <a:lnTo>
                  <a:pt x="25008" y="33183"/>
                </a:lnTo>
                <a:lnTo>
                  <a:pt x="24966" y="32871"/>
                </a:lnTo>
                <a:lnTo>
                  <a:pt x="24862" y="32558"/>
                </a:lnTo>
                <a:lnTo>
                  <a:pt x="24737" y="32245"/>
                </a:lnTo>
                <a:lnTo>
                  <a:pt x="24591" y="32015"/>
                </a:lnTo>
                <a:lnTo>
                  <a:pt x="24424" y="31786"/>
                </a:lnTo>
                <a:lnTo>
                  <a:pt x="24236" y="31577"/>
                </a:lnTo>
                <a:lnTo>
                  <a:pt x="24007" y="31390"/>
                </a:lnTo>
                <a:lnTo>
                  <a:pt x="23798" y="31202"/>
                </a:lnTo>
                <a:lnTo>
                  <a:pt x="23569" y="31056"/>
                </a:lnTo>
                <a:lnTo>
                  <a:pt x="23340" y="30973"/>
                </a:lnTo>
                <a:lnTo>
                  <a:pt x="23131" y="30910"/>
                </a:lnTo>
                <a:lnTo>
                  <a:pt x="22902" y="30889"/>
                </a:lnTo>
                <a:lnTo>
                  <a:pt x="22693" y="30910"/>
                </a:lnTo>
                <a:lnTo>
                  <a:pt x="21963" y="27510"/>
                </a:lnTo>
                <a:lnTo>
                  <a:pt x="21713" y="26280"/>
                </a:lnTo>
                <a:lnTo>
                  <a:pt x="22318" y="26009"/>
                </a:lnTo>
                <a:lnTo>
                  <a:pt x="22922" y="25717"/>
                </a:lnTo>
                <a:lnTo>
                  <a:pt x="23486" y="25362"/>
                </a:lnTo>
                <a:lnTo>
                  <a:pt x="24028" y="24966"/>
                </a:lnTo>
                <a:lnTo>
                  <a:pt x="26364" y="27114"/>
                </a:lnTo>
                <a:lnTo>
                  <a:pt x="27469" y="28094"/>
                </a:lnTo>
                <a:lnTo>
                  <a:pt x="27344" y="28324"/>
                </a:lnTo>
                <a:lnTo>
                  <a:pt x="27240" y="28553"/>
                </a:lnTo>
                <a:lnTo>
                  <a:pt x="27177" y="28783"/>
                </a:lnTo>
                <a:lnTo>
                  <a:pt x="27136" y="29012"/>
                </a:lnTo>
                <a:lnTo>
                  <a:pt x="27115" y="29158"/>
                </a:lnTo>
                <a:lnTo>
                  <a:pt x="27115" y="29304"/>
                </a:lnTo>
                <a:lnTo>
                  <a:pt x="27156" y="29575"/>
                </a:lnTo>
                <a:lnTo>
                  <a:pt x="27261" y="29846"/>
                </a:lnTo>
                <a:lnTo>
                  <a:pt x="27386" y="30097"/>
                </a:lnTo>
                <a:lnTo>
                  <a:pt x="27469" y="30243"/>
                </a:lnTo>
                <a:lnTo>
                  <a:pt x="27574" y="30389"/>
                </a:lnTo>
                <a:lnTo>
                  <a:pt x="27740" y="30597"/>
                </a:lnTo>
                <a:lnTo>
                  <a:pt x="27907" y="30806"/>
                </a:lnTo>
                <a:lnTo>
                  <a:pt x="28095" y="30993"/>
                </a:lnTo>
                <a:lnTo>
                  <a:pt x="28304" y="31160"/>
                </a:lnTo>
                <a:lnTo>
                  <a:pt x="28429" y="31265"/>
                </a:lnTo>
                <a:lnTo>
                  <a:pt x="28575" y="31348"/>
                </a:lnTo>
                <a:lnTo>
                  <a:pt x="28721" y="31411"/>
                </a:lnTo>
                <a:lnTo>
                  <a:pt x="28867" y="31473"/>
                </a:lnTo>
                <a:lnTo>
                  <a:pt x="29034" y="31515"/>
                </a:lnTo>
                <a:lnTo>
                  <a:pt x="29180" y="31557"/>
                </a:lnTo>
                <a:lnTo>
                  <a:pt x="29513" y="31557"/>
                </a:lnTo>
                <a:lnTo>
                  <a:pt x="29784" y="31536"/>
                </a:lnTo>
                <a:lnTo>
                  <a:pt x="30056" y="31452"/>
                </a:lnTo>
                <a:lnTo>
                  <a:pt x="30285" y="31348"/>
                </a:lnTo>
                <a:lnTo>
                  <a:pt x="30514" y="31223"/>
                </a:lnTo>
                <a:lnTo>
                  <a:pt x="30723" y="31056"/>
                </a:lnTo>
                <a:lnTo>
                  <a:pt x="30890" y="30868"/>
                </a:lnTo>
                <a:lnTo>
                  <a:pt x="31057" y="30660"/>
                </a:lnTo>
                <a:lnTo>
                  <a:pt x="31182" y="30430"/>
                </a:lnTo>
                <a:lnTo>
                  <a:pt x="31265" y="30284"/>
                </a:lnTo>
                <a:lnTo>
                  <a:pt x="31349" y="30138"/>
                </a:lnTo>
                <a:lnTo>
                  <a:pt x="31411" y="29992"/>
                </a:lnTo>
                <a:lnTo>
                  <a:pt x="31453" y="29846"/>
                </a:lnTo>
                <a:lnTo>
                  <a:pt x="31474" y="29679"/>
                </a:lnTo>
                <a:lnTo>
                  <a:pt x="31495" y="29513"/>
                </a:lnTo>
                <a:lnTo>
                  <a:pt x="31515" y="29346"/>
                </a:lnTo>
                <a:lnTo>
                  <a:pt x="31495" y="29200"/>
                </a:lnTo>
                <a:lnTo>
                  <a:pt x="31474" y="29033"/>
                </a:lnTo>
                <a:lnTo>
                  <a:pt x="31453" y="28887"/>
                </a:lnTo>
                <a:lnTo>
                  <a:pt x="31390" y="28720"/>
                </a:lnTo>
                <a:lnTo>
                  <a:pt x="31328" y="28574"/>
                </a:lnTo>
                <a:lnTo>
                  <a:pt x="31182" y="28303"/>
                </a:lnTo>
                <a:lnTo>
                  <a:pt x="30994" y="28032"/>
                </a:lnTo>
                <a:lnTo>
                  <a:pt x="30765" y="27802"/>
                </a:lnTo>
                <a:lnTo>
                  <a:pt x="30514" y="27594"/>
                </a:lnTo>
                <a:lnTo>
                  <a:pt x="30264" y="27448"/>
                </a:lnTo>
                <a:lnTo>
                  <a:pt x="30014" y="27323"/>
                </a:lnTo>
                <a:lnTo>
                  <a:pt x="29743" y="27218"/>
                </a:lnTo>
                <a:lnTo>
                  <a:pt x="29472" y="27156"/>
                </a:lnTo>
                <a:lnTo>
                  <a:pt x="29200" y="27093"/>
                </a:lnTo>
                <a:lnTo>
                  <a:pt x="28908" y="27072"/>
                </a:lnTo>
                <a:lnTo>
                  <a:pt x="28679" y="27093"/>
                </a:lnTo>
                <a:lnTo>
                  <a:pt x="28470" y="27156"/>
                </a:lnTo>
                <a:lnTo>
                  <a:pt x="28262" y="27239"/>
                </a:lnTo>
                <a:lnTo>
                  <a:pt x="28074" y="27343"/>
                </a:lnTo>
                <a:lnTo>
                  <a:pt x="25863" y="24653"/>
                </a:lnTo>
                <a:lnTo>
                  <a:pt x="25217" y="23860"/>
                </a:lnTo>
                <a:lnTo>
                  <a:pt x="25446" y="23610"/>
                </a:lnTo>
                <a:lnTo>
                  <a:pt x="25676" y="23339"/>
                </a:lnTo>
                <a:lnTo>
                  <a:pt x="25884" y="23047"/>
                </a:lnTo>
                <a:lnTo>
                  <a:pt x="26072" y="22755"/>
                </a:lnTo>
                <a:lnTo>
                  <a:pt x="26280" y="22463"/>
                </a:lnTo>
                <a:lnTo>
                  <a:pt x="26447" y="22150"/>
                </a:lnTo>
                <a:lnTo>
                  <a:pt x="26614" y="21837"/>
                </a:lnTo>
                <a:lnTo>
                  <a:pt x="26781" y="21524"/>
                </a:lnTo>
                <a:lnTo>
                  <a:pt x="29597" y="22275"/>
                </a:lnTo>
                <a:lnTo>
                  <a:pt x="31015" y="22651"/>
                </a:lnTo>
                <a:lnTo>
                  <a:pt x="31015" y="22901"/>
                </a:lnTo>
                <a:lnTo>
                  <a:pt x="31036" y="23151"/>
                </a:lnTo>
                <a:lnTo>
                  <a:pt x="31077" y="23402"/>
                </a:lnTo>
                <a:lnTo>
                  <a:pt x="31140" y="23631"/>
                </a:lnTo>
                <a:lnTo>
                  <a:pt x="31203" y="23756"/>
                </a:lnTo>
                <a:lnTo>
                  <a:pt x="31265" y="23881"/>
                </a:lnTo>
                <a:lnTo>
                  <a:pt x="31432" y="24111"/>
                </a:lnTo>
                <a:lnTo>
                  <a:pt x="31641" y="24298"/>
                </a:lnTo>
                <a:lnTo>
                  <a:pt x="31870" y="24465"/>
                </a:lnTo>
                <a:lnTo>
                  <a:pt x="32016" y="24549"/>
                </a:lnTo>
                <a:lnTo>
                  <a:pt x="32183" y="24632"/>
                </a:lnTo>
                <a:lnTo>
                  <a:pt x="32412" y="24757"/>
                </a:lnTo>
                <a:lnTo>
                  <a:pt x="32663" y="24841"/>
                </a:lnTo>
                <a:lnTo>
                  <a:pt x="32913" y="24924"/>
                </a:lnTo>
                <a:lnTo>
                  <a:pt x="33163" y="24987"/>
                </a:lnTo>
                <a:lnTo>
                  <a:pt x="33330" y="25008"/>
                </a:lnTo>
                <a:lnTo>
                  <a:pt x="33497" y="25028"/>
                </a:lnTo>
                <a:lnTo>
                  <a:pt x="33664" y="25028"/>
                </a:lnTo>
                <a:lnTo>
                  <a:pt x="33831" y="25008"/>
                </a:lnTo>
                <a:lnTo>
                  <a:pt x="33977" y="24966"/>
                </a:lnTo>
                <a:lnTo>
                  <a:pt x="34143" y="24924"/>
                </a:lnTo>
                <a:lnTo>
                  <a:pt x="34289" y="24862"/>
                </a:lnTo>
                <a:lnTo>
                  <a:pt x="34435" y="24778"/>
                </a:lnTo>
                <a:lnTo>
                  <a:pt x="34665" y="24632"/>
                </a:lnTo>
                <a:lnTo>
                  <a:pt x="34853" y="24444"/>
                </a:lnTo>
                <a:lnTo>
                  <a:pt x="35019" y="24236"/>
                </a:lnTo>
                <a:lnTo>
                  <a:pt x="35165" y="24006"/>
                </a:lnTo>
                <a:lnTo>
                  <a:pt x="35270" y="23777"/>
                </a:lnTo>
                <a:lnTo>
                  <a:pt x="35332" y="23527"/>
                </a:lnTo>
                <a:lnTo>
                  <a:pt x="35374" y="23276"/>
                </a:lnTo>
                <a:lnTo>
                  <a:pt x="35395" y="23005"/>
                </a:lnTo>
                <a:lnTo>
                  <a:pt x="35416" y="22838"/>
                </a:lnTo>
                <a:lnTo>
                  <a:pt x="35395" y="22692"/>
                </a:lnTo>
                <a:lnTo>
                  <a:pt x="35395" y="22526"/>
                </a:lnTo>
                <a:lnTo>
                  <a:pt x="35353" y="22359"/>
                </a:lnTo>
                <a:lnTo>
                  <a:pt x="35311" y="22213"/>
                </a:lnTo>
                <a:lnTo>
                  <a:pt x="35249" y="22046"/>
                </a:lnTo>
                <a:lnTo>
                  <a:pt x="35186" y="21900"/>
                </a:lnTo>
                <a:lnTo>
                  <a:pt x="35103" y="21775"/>
                </a:lnTo>
                <a:lnTo>
                  <a:pt x="35019" y="21629"/>
                </a:lnTo>
                <a:lnTo>
                  <a:pt x="34915" y="21504"/>
                </a:lnTo>
                <a:lnTo>
                  <a:pt x="34790" y="21399"/>
                </a:lnTo>
                <a:lnTo>
                  <a:pt x="34686" y="21295"/>
                </a:lnTo>
                <a:lnTo>
                  <a:pt x="34415" y="21107"/>
                </a:lnTo>
                <a:lnTo>
                  <a:pt x="34123" y="20961"/>
                </a:lnTo>
                <a:lnTo>
                  <a:pt x="33810" y="20878"/>
                </a:lnTo>
                <a:lnTo>
                  <a:pt x="33497" y="20794"/>
                </a:lnTo>
                <a:lnTo>
                  <a:pt x="33205" y="20774"/>
                </a:lnTo>
                <a:lnTo>
                  <a:pt x="32913" y="20794"/>
                </a:lnTo>
                <a:lnTo>
                  <a:pt x="32642" y="20836"/>
                </a:lnTo>
                <a:lnTo>
                  <a:pt x="32350" y="20899"/>
                </a:lnTo>
                <a:lnTo>
                  <a:pt x="32099" y="20982"/>
                </a:lnTo>
                <a:lnTo>
                  <a:pt x="31828" y="21086"/>
                </a:lnTo>
                <a:lnTo>
                  <a:pt x="31641" y="21212"/>
                </a:lnTo>
                <a:lnTo>
                  <a:pt x="31474" y="21358"/>
                </a:lnTo>
                <a:lnTo>
                  <a:pt x="31328" y="21524"/>
                </a:lnTo>
                <a:lnTo>
                  <a:pt x="31223" y="21712"/>
                </a:lnTo>
                <a:lnTo>
                  <a:pt x="28012" y="20336"/>
                </a:lnTo>
                <a:lnTo>
                  <a:pt x="27323" y="20044"/>
                </a:lnTo>
                <a:lnTo>
                  <a:pt x="27469" y="19439"/>
                </a:lnTo>
                <a:lnTo>
                  <a:pt x="27574" y="18834"/>
                </a:lnTo>
                <a:lnTo>
                  <a:pt x="27636" y="18208"/>
                </a:lnTo>
                <a:lnTo>
                  <a:pt x="27657" y="17562"/>
                </a:lnTo>
                <a:lnTo>
                  <a:pt x="27636" y="17082"/>
                </a:lnTo>
                <a:lnTo>
                  <a:pt x="30222" y="16498"/>
                </a:lnTo>
                <a:lnTo>
                  <a:pt x="31661" y="16185"/>
                </a:lnTo>
                <a:lnTo>
                  <a:pt x="31766" y="16414"/>
                </a:lnTo>
                <a:lnTo>
                  <a:pt x="31912" y="16623"/>
                </a:lnTo>
                <a:lnTo>
                  <a:pt x="32058" y="16811"/>
                </a:lnTo>
                <a:lnTo>
                  <a:pt x="32225" y="16978"/>
                </a:lnTo>
                <a:lnTo>
                  <a:pt x="32329" y="17082"/>
                </a:lnTo>
                <a:lnTo>
                  <a:pt x="32454" y="17144"/>
                </a:lnTo>
                <a:lnTo>
                  <a:pt x="32704" y="17270"/>
                </a:lnTo>
                <a:lnTo>
                  <a:pt x="32975" y="17374"/>
                </a:lnTo>
                <a:lnTo>
                  <a:pt x="33247" y="17416"/>
                </a:lnTo>
                <a:lnTo>
                  <a:pt x="33434" y="17416"/>
                </a:lnTo>
                <a:lnTo>
                  <a:pt x="33601" y="17395"/>
                </a:lnTo>
                <a:lnTo>
                  <a:pt x="33872" y="17395"/>
                </a:lnTo>
                <a:lnTo>
                  <a:pt x="34123" y="17374"/>
                </a:lnTo>
                <a:lnTo>
                  <a:pt x="34394" y="17332"/>
                </a:lnTo>
                <a:lnTo>
                  <a:pt x="34644" y="17270"/>
                </a:lnTo>
                <a:lnTo>
                  <a:pt x="34811" y="17207"/>
                </a:lnTo>
                <a:lnTo>
                  <a:pt x="34957" y="17144"/>
                </a:lnTo>
                <a:lnTo>
                  <a:pt x="35103" y="17061"/>
                </a:lnTo>
                <a:lnTo>
                  <a:pt x="35228" y="16978"/>
                </a:lnTo>
                <a:lnTo>
                  <a:pt x="35353" y="16873"/>
                </a:lnTo>
                <a:lnTo>
                  <a:pt x="35478" y="16769"/>
                </a:lnTo>
                <a:lnTo>
                  <a:pt x="35583" y="16623"/>
                </a:lnTo>
                <a:lnTo>
                  <a:pt x="35687" y="16498"/>
                </a:lnTo>
                <a:lnTo>
                  <a:pt x="35812" y="16248"/>
                </a:lnTo>
                <a:lnTo>
                  <a:pt x="35895" y="15997"/>
                </a:lnTo>
                <a:lnTo>
                  <a:pt x="35937" y="15747"/>
                </a:lnTo>
                <a:lnTo>
                  <a:pt x="35958" y="15476"/>
                </a:lnTo>
                <a:lnTo>
                  <a:pt x="35937" y="15226"/>
                </a:lnTo>
                <a:lnTo>
                  <a:pt x="35895" y="14975"/>
                </a:lnTo>
                <a:lnTo>
                  <a:pt x="35812" y="14725"/>
                </a:lnTo>
                <a:lnTo>
                  <a:pt x="35708" y="14475"/>
                </a:lnTo>
                <a:lnTo>
                  <a:pt x="35645" y="14329"/>
                </a:lnTo>
                <a:lnTo>
                  <a:pt x="35562" y="14183"/>
                </a:lnTo>
                <a:lnTo>
                  <a:pt x="35478" y="14058"/>
                </a:lnTo>
                <a:lnTo>
                  <a:pt x="35395" y="13932"/>
                </a:lnTo>
                <a:lnTo>
                  <a:pt x="35270" y="13807"/>
                </a:lnTo>
                <a:lnTo>
                  <a:pt x="35145" y="13703"/>
                </a:lnTo>
                <a:lnTo>
                  <a:pt x="35019" y="13599"/>
                </a:lnTo>
                <a:lnTo>
                  <a:pt x="34873" y="13515"/>
                </a:lnTo>
                <a:lnTo>
                  <a:pt x="34727" y="13432"/>
                </a:lnTo>
                <a:lnTo>
                  <a:pt x="34581" y="13369"/>
                </a:lnTo>
                <a:lnTo>
                  <a:pt x="34435" y="13328"/>
                </a:lnTo>
                <a:lnTo>
                  <a:pt x="34289" y="13286"/>
                </a:lnTo>
                <a:lnTo>
                  <a:pt x="33977" y="13244"/>
                </a:lnTo>
                <a:lnTo>
                  <a:pt x="33643" y="13265"/>
                </a:lnTo>
                <a:lnTo>
                  <a:pt x="33330" y="13307"/>
                </a:lnTo>
                <a:lnTo>
                  <a:pt x="32996" y="13411"/>
                </a:lnTo>
                <a:lnTo>
                  <a:pt x="32746" y="13515"/>
                </a:lnTo>
                <a:lnTo>
                  <a:pt x="32496" y="13661"/>
                </a:lnTo>
                <a:lnTo>
                  <a:pt x="32266" y="13807"/>
                </a:lnTo>
                <a:lnTo>
                  <a:pt x="32037" y="13995"/>
                </a:lnTo>
                <a:lnTo>
                  <a:pt x="31849" y="14204"/>
                </a:lnTo>
                <a:lnTo>
                  <a:pt x="31661" y="14412"/>
                </a:lnTo>
                <a:lnTo>
                  <a:pt x="31536" y="14600"/>
                </a:lnTo>
                <a:lnTo>
                  <a:pt x="31453" y="14808"/>
                </a:lnTo>
                <a:lnTo>
                  <a:pt x="31411" y="15038"/>
                </a:lnTo>
                <a:lnTo>
                  <a:pt x="31411" y="15246"/>
                </a:lnTo>
                <a:lnTo>
                  <a:pt x="27928" y="15518"/>
                </a:lnTo>
                <a:lnTo>
                  <a:pt x="27428" y="15538"/>
                </a:lnTo>
                <a:lnTo>
                  <a:pt x="27344" y="15163"/>
                </a:lnTo>
                <a:lnTo>
                  <a:pt x="27219" y="14788"/>
                </a:lnTo>
                <a:lnTo>
                  <a:pt x="27094" y="14412"/>
                </a:lnTo>
                <a:lnTo>
                  <a:pt x="26969" y="14037"/>
                </a:lnTo>
                <a:lnTo>
                  <a:pt x="26802" y="13682"/>
                </a:lnTo>
                <a:lnTo>
                  <a:pt x="26635" y="13328"/>
                </a:lnTo>
                <a:lnTo>
                  <a:pt x="26447" y="12994"/>
                </a:lnTo>
                <a:lnTo>
                  <a:pt x="26260" y="12660"/>
                </a:lnTo>
                <a:lnTo>
                  <a:pt x="28116" y="11096"/>
                </a:lnTo>
                <a:lnTo>
                  <a:pt x="29263" y="10157"/>
                </a:lnTo>
                <a:lnTo>
                  <a:pt x="29451" y="10282"/>
                </a:lnTo>
                <a:lnTo>
                  <a:pt x="29659" y="10408"/>
                </a:lnTo>
                <a:lnTo>
                  <a:pt x="29889" y="10512"/>
                </a:lnTo>
                <a:lnTo>
                  <a:pt x="30118" y="10595"/>
                </a:lnTo>
                <a:lnTo>
                  <a:pt x="30264" y="10616"/>
                </a:lnTo>
                <a:lnTo>
                  <a:pt x="30410" y="10637"/>
                </a:lnTo>
                <a:lnTo>
                  <a:pt x="30681" y="10637"/>
                </a:lnTo>
                <a:lnTo>
                  <a:pt x="30952" y="10595"/>
                </a:lnTo>
                <a:lnTo>
                  <a:pt x="31223" y="10491"/>
                </a:lnTo>
                <a:lnTo>
                  <a:pt x="31390" y="10428"/>
                </a:lnTo>
                <a:lnTo>
                  <a:pt x="31536" y="10324"/>
                </a:lnTo>
                <a:lnTo>
                  <a:pt x="31766" y="10199"/>
                </a:lnTo>
                <a:lnTo>
                  <a:pt x="31995" y="10053"/>
                </a:lnTo>
                <a:lnTo>
                  <a:pt x="32204" y="9907"/>
                </a:lnTo>
                <a:lnTo>
                  <a:pt x="32391" y="9740"/>
                </a:lnTo>
                <a:lnTo>
                  <a:pt x="32517" y="9615"/>
                </a:lnTo>
                <a:lnTo>
                  <a:pt x="32621" y="9490"/>
                </a:lnTo>
                <a:lnTo>
                  <a:pt x="32704" y="9344"/>
                </a:lnTo>
                <a:lnTo>
                  <a:pt x="32788" y="9198"/>
                </a:lnTo>
                <a:lnTo>
                  <a:pt x="32850" y="9052"/>
                </a:lnTo>
                <a:lnTo>
                  <a:pt x="32913" y="8906"/>
                </a:lnTo>
                <a:lnTo>
                  <a:pt x="32934" y="8739"/>
                </a:lnTo>
                <a:lnTo>
                  <a:pt x="32955" y="8572"/>
                </a:lnTo>
                <a:lnTo>
                  <a:pt x="32955" y="8301"/>
                </a:lnTo>
                <a:lnTo>
                  <a:pt x="32934" y="8030"/>
                </a:lnTo>
                <a:lnTo>
                  <a:pt x="32850" y="7780"/>
                </a:lnTo>
                <a:lnTo>
                  <a:pt x="32746" y="7550"/>
                </a:lnTo>
                <a:lnTo>
                  <a:pt x="32621" y="7321"/>
                </a:lnTo>
                <a:lnTo>
                  <a:pt x="32454" y="7112"/>
                </a:lnTo>
                <a:lnTo>
                  <a:pt x="32266" y="6925"/>
                </a:lnTo>
                <a:lnTo>
                  <a:pt x="32058" y="6758"/>
                </a:lnTo>
                <a:lnTo>
                  <a:pt x="31933" y="6653"/>
                </a:lnTo>
                <a:lnTo>
                  <a:pt x="31807" y="6570"/>
                </a:lnTo>
                <a:lnTo>
                  <a:pt x="31661" y="6487"/>
                </a:lnTo>
                <a:lnTo>
                  <a:pt x="31515" y="6424"/>
                </a:lnTo>
                <a:lnTo>
                  <a:pt x="31369" y="6361"/>
                </a:lnTo>
                <a:lnTo>
                  <a:pt x="31203" y="6320"/>
                </a:lnTo>
                <a:lnTo>
                  <a:pt x="31036" y="6299"/>
                </a:lnTo>
                <a:lnTo>
                  <a:pt x="30556" y="6299"/>
                </a:lnTo>
                <a:lnTo>
                  <a:pt x="30410" y="6320"/>
                </a:lnTo>
                <a:lnTo>
                  <a:pt x="30243" y="6361"/>
                </a:lnTo>
                <a:lnTo>
                  <a:pt x="29951" y="6487"/>
                </a:lnTo>
                <a:lnTo>
                  <a:pt x="29659" y="6633"/>
                </a:lnTo>
                <a:lnTo>
                  <a:pt x="29409" y="6820"/>
                </a:lnTo>
                <a:lnTo>
                  <a:pt x="29159" y="7050"/>
                </a:lnTo>
                <a:lnTo>
                  <a:pt x="28992" y="7279"/>
                </a:lnTo>
                <a:lnTo>
                  <a:pt x="28825" y="7509"/>
                </a:lnTo>
                <a:lnTo>
                  <a:pt x="28700" y="7759"/>
                </a:lnTo>
                <a:lnTo>
                  <a:pt x="28596" y="8030"/>
                </a:lnTo>
                <a:lnTo>
                  <a:pt x="28491" y="8301"/>
                </a:lnTo>
                <a:lnTo>
                  <a:pt x="28450" y="8572"/>
                </a:lnTo>
                <a:lnTo>
                  <a:pt x="28429" y="8802"/>
                </a:lnTo>
                <a:lnTo>
                  <a:pt x="28450" y="9031"/>
                </a:lnTo>
                <a:lnTo>
                  <a:pt x="28512" y="9240"/>
                </a:lnTo>
                <a:lnTo>
                  <a:pt x="28596" y="9427"/>
                </a:lnTo>
                <a:lnTo>
                  <a:pt x="25634" y="11263"/>
                </a:lnTo>
                <a:lnTo>
                  <a:pt x="25363" y="11430"/>
                </a:lnTo>
                <a:lnTo>
                  <a:pt x="25092" y="11138"/>
                </a:lnTo>
                <a:lnTo>
                  <a:pt x="24800" y="10846"/>
                </a:lnTo>
                <a:lnTo>
                  <a:pt x="24508" y="10574"/>
                </a:lnTo>
                <a:lnTo>
                  <a:pt x="24195" y="10324"/>
                </a:lnTo>
                <a:lnTo>
                  <a:pt x="23882" y="10074"/>
                </a:lnTo>
                <a:lnTo>
                  <a:pt x="23548" y="9824"/>
                </a:lnTo>
                <a:lnTo>
                  <a:pt x="23214" y="9615"/>
                </a:lnTo>
                <a:lnTo>
                  <a:pt x="22881" y="9406"/>
                </a:lnTo>
                <a:lnTo>
                  <a:pt x="23778" y="7258"/>
                </a:lnTo>
                <a:lnTo>
                  <a:pt x="24341" y="5903"/>
                </a:lnTo>
                <a:lnTo>
                  <a:pt x="24591" y="5923"/>
                </a:lnTo>
                <a:lnTo>
                  <a:pt x="24820" y="5944"/>
                </a:lnTo>
                <a:lnTo>
                  <a:pt x="25071" y="5923"/>
                </a:lnTo>
                <a:lnTo>
                  <a:pt x="25321" y="5882"/>
                </a:lnTo>
                <a:lnTo>
                  <a:pt x="25446" y="5861"/>
                </a:lnTo>
                <a:lnTo>
                  <a:pt x="25571" y="5798"/>
                </a:lnTo>
                <a:lnTo>
                  <a:pt x="25822" y="5673"/>
                </a:lnTo>
                <a:lnTo>
                  <a:pt x="26051" y="5506"/>
                </a:lnTo>
                <a:lnTo>
                  <a:pt x="26260" y="5298"/>
                </a:lnTo>
                <a:lnTo>
                  <a:pt x="26364" y="5152"/>
                </a:lnTo>
                <a:lnTo>
                  <a:pt x="26447" y="5006"/>
                </a:lnTo>
                <a:lnTo>
                  <a:pt x="26593" y="4797"/>
                </a:lnTo>
                <a:lnTo>
                  <a:pt x="26718" y="4568"/>
                </a:lnTo>
                <a:lnTo>
                  <a:pt x="26844" y="4317"/>
                </a:lnTo>
                <a:lnTo>
                  <a:pt x="26927" y="4067"/>
                </a:lnTo>
                <a:lnTo>
                  <a:pt x="26990" y="3921"/>
                </a:lnTo>
                <a:lnTo>
                  <a:pt x="27010" y="3754"/>
                </a:lnTo>
                <a:lnTo>
                  <a:pt x="27031" y="3587"/>
                </a:lnTo>
                <a:lnTo>
                  <a:pt x="27031" y="3421"/>
                </a:lnTo>
                <a:lnTo>
                  <a:pt x="27031" y="3254"/>
                </a:lnTo>
                <a:lnTo>
                  <a:pt x="27010" y="3108"/>
                </a:lnTo>
                <a:lnTo>
                  <a:pt x="26969" y="2941"/>
                </a:lnTo>
                <a:lnTo>
                  <a:pt x="26906" y="2774"/>
                </a:lnTo>
                <a:lnTo>
                  <a:pt x="26781" y="2545"/>
                </a:lnTo>
                <a:lnTo>
                  <a:pt x="26614" y="2315"/>
                </a:lnTo>
                <a:lnTo>
                  <a:pt x="26447" y="2127"/>
                </a:lnTo>
                <a:lnTo>
                  <a:pt x="26239" y="1961"/>
                </a:lnTo>
                <a:lnTo>
                  <a:pt x="26009" y="1835"/>
                </a:lnTo>
                <a:lnTo>
                  <a:pt x="25780" y="1731"/>
                </a:lnTo>
                <a:lnTo>
                  <a:pt x="25530" y="1648"/>
                </a:lnTo>
                <a:lnTo>
                  <a:pt x="25258" y="1606"/>
                </a:lnTo>
                <a:lnTo>
                  <a:pt x="25112" y="1564"/>
                </a:lnTo>
                <a:lnTo>
                  <a:pt x="24946" y="1543"/>
                </a:lnTo>
                <a:lnTo>
                  <a:pt x="24633" y="1543"/>
                </a:lnTo>
                <a:lnTo>
                  <a:pt x="24466" y="1564"/>
                </a:lnTo>
                <a:lnTo>
                  <a:pt x="24299" y="1606"/>
                </a:lnTo>
                <a:lnTo>
                  <a:pt x="24153" y="1648"/>
                </a:lnTo>
                <a:lnTo>
                  <a:pt x="24007" y="1710"/>
                </a:lnTo>
                <a:lnTo>
                  <a:pt x="23861" y="1794"/>
                </a:lnTo>
                <a:lnTo>
                  <a:pt x="23736" y="1877"/>
                </a:lnTo>
                <a:lnTo>
                  <a:pt x="23590" y="1981"/>
                </a:lnTo>
                <a:lnTo>
                  <a:pt x="23486" y="2086"/>
                </a:lnTo>
                <a:lnTo>
                  <a:pt x="23256" y="2315"/>
                </a:lnTo>
                <a:lnTo>
                  <a:pt x="23089" y="2586"/>
                </a:lnTo>
                <a:lnTo>
                  <a:pt x="22943" y="2878"/>
                </a:lnTo>
                <a:lnTo>
                  <a:pt x="22839" y="3191"/>
                </a:lnTo>
                <a:lnTo>
                  <a:pt x="22776" y="3462"/>
                </a:lnTo>
                <a:lnTo>
                  <a:pt x="22735" y="3754"/>
                </a:lnTo>
                <a:lnTo>
                  <a:pt x="22735" y="4046"/>
                </a:lnTo>
                <a:lnTo>
                  <a:pt x="22776" y="4317"/>
                </a:lnTo>
                <a:lnTo>
                  <a:pt x="22818" y="4589"/>
                </a:lnTo>
                <a:lnTo>
                  <a:pt x="22881" y="4860"/>
                </a:lnTo>
                <a:lnTo>
                  <a:pt x="22985" y="5089"/>
                </a:lnTo>
                <a:lnTo>
                  <a:pt x="23110" y="5277"/>
                </a:lnTo>
                <a:lnTo>
                  <a:pt x="23256" y="5423"/>
                </a:lnTo>
                <a:lnTo>
                  <a:pt x="23423" y="5569"/>
                </a:lnTo>
                <a:lnTo>
                  <a:pt x="21629" y="8551"/>
                </a:lnTo>
                <a:lnTo>
                  <a:pt x="21504" y="8781"/>
                </a:lnTo>
                <a:lnTo>
                  <a:pt x="21129" y="8656"/>
                </a:lnTo>
                <a:lnTo>
                  <a:pt x="20753" y="8531"/>
                </a:lnTo>
                <a:lnTo>
                  <a:pt x="20357" y="8447"/>
                </a:lnTo>
                <a:lnTo>
                  <a:pt x="19961" y="8364"/>
                </a:lnTo>
                <a:lnTo>
                  <a:pt x="19564" y="8301"/>
                </a:lnTo>
                <a:lnTo>
                  <a:pt x="19168" y="8259"/>
                </a:lnTo>
                <a:lnTo>
                  <a:pt x="18751" y="8218"/>
                </a:lnTo>
                <a:lnTo>
                  <a:pt x="18334" y="8218"/>
                </a:lnTo>
                <a:lnTo>
                  <a:pt x="18146" y="5861"/>
                </a:lnTo>
                <a:lnTo>
                  <a:pt x="18021" y="4380"/>
                </a:lnTo>
                <a:lnTo>
                  <a:pt x="18251" y="4297"/>
                </a:lnTo>
                <a:lnTo>
                  <a:pt x="18480" y="4192"/>
                </a:lnTo>
                <a:lnTo>
                  <a:pt x="18689" y="4067"/>
                </a:lnTo>
                <a:lnTo>
                  <a:pt x="18876" y="3942"/>
                </a:lnTo>
                <a:lnTo>
                  <a:pt x="18981" y="3838"/>
                </a:lnTo>
                <a:lnTo>
                  <a:pt x="19085" y="3733"/>
                </a:lnTo>
                <a:lnTo>
                  <a:pt x="19231" y="3504"/>
                </a:lnTo>
                <a:lnTo>
                  <a:pt x="19356" y="3233"/>
                </a:lnTo>
                <a:lnTo>
                  <a:pt x="19439" y="2962"/>
                </a:lnTo>
                <a:lnTo>
                  <a:pt x="19460" y="2795"/>
                </a:lnTo>
                <a:lnTo>
                  <a:pt x="19481" y="2628"/>
                </a:lnTo>
                <a:lnTo>
                  <a:pt x="19502" y="2357"/>
                </a:lnTo>
                <a:lnTo>
                  <a:pt x="19523" y="2107"/>
                </a:lnTo>
                <a:lnTo>
                  <a:pt x="19502" y="1835"/>
                </a:lnTo>
                <a:lnTo>
                  <a:pt x="19481" y="1564"/>
                </a:lnTo>
                <a:lnTo>
                  <a:pt x="19460" y="1418"/>
                </a:lnTo>
                <a:lnTo>
                  <a:pt x="19398" y="1251"/>
                </a:lnTo>
                <a:lnTo>
                  <a:pt x="19356" y="1105"/>
                </a:lnTo>
                <a:lnTo>
                  <a:pt x="19272" y="939"/>
                </a:lnTo>
                <a:lnTo>
                  <a:pt x="19189" y="813"/>
                </a:lnTo>
                <a:lnTo>
                  <a:pt x="19085" y="667"/>
                </a:lnTo>
                <a:lnTo>
                  <a:pt x="18981" y="563"/>
                </a:lnTo>
                <a:lnTo>
                  <a:pt x="18855" y="438"/>
                </a:lnTo>
                <a:lnTo>
                  <a:pt x="18626" y="292"/>
                </a:lnTo>
                <a:lnTo>
                  <a:pt x="18397" y="167"/>
                </a:lnTo>
                <a:lnTo>
                  <a:pt x="18146" y="83"/>
                </a:lnTo>
                <a:lnTo>
                  <a:pt x="17896" y="21"/>
                </a:lnTo>
                <a:lnTo>
                  <a:pt x="176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54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44"/>
          <p:cNvGrpSpPr/>
          <p:nvPr/>
        </p:nvGrpSpPr>
        <p:grpSpPr>
          <a:xfrm>
            <a:off x="5860034" y="2407920"/>
            <a:ext cx="2247645" cy="2735580"/>
            <a:chOff x="5056883" y="1455274"/>
            <a:chExt cx="2886967" cy="3685369"/>
          </a:xfrm>
        </p:grpSpPr>
        <p:sp>
          <p:nvSpPr>
            <p:cNvPr id="589" name="Google Shape;589;p44"/>
            <p:cNvSpPr/>
            <p:nvPr/>
          </p:nvSpPr>
          <p:spPr>
            <a:xfrm flipH="1">
              <a:off x="5574596" y="3546855"/>
              <a:ext cx="1178401" cy="955045"/>
            </a:xfrm>
            <a:custGeom>
              <a:avLst/>
              <a:gdLst/>
              <a:ahLst/>
              <a:cxnLst/>
              <a:rect l="l" t="t" r="r" b="b"/>
              <a:pathLst>
                <a:path w="22565" h="18288" extrusionOk="0">
                  <a:moveTo>
                    <a:pt x="5796" y="0"/>
                  </a:moveTo>
                  <a:lnTo>
                    <a:pt x="1" y="1459"/>
                  </a:lnTo>
                  <a:lnTo>
                    <a:pt x="500" y="3918"/>
                  </a:lnTo>
                  <a:lnTo>
                    <a:pt x="1060" y="6456"/>
                  </a:lnTo>
                  <a:lnTo>
                    <a:pt x="1699" y="9394"/>
                  </a:lnTo>
                  <a:lnTo>
                    <a:pt x="2059" y="10913"/>
                  </a:lnTo>
                  <a:lnTo>
                    <a:pt x="2419" y="12392"/>
                  </a:lnTo>
                  <a:lnTo>
                    <a:pt x="2779" y="13811"/>
                  </a:lnTo>
                  <a:lnTo>
                    <a:pt x="3138" y="15090"/>
                  </a:lnTo>
                  <a:lnTo>
                    <a:pt x="3478" y="16209"/>
                  </a:lnTo>
                  <a:lnTo>
                    <a:pt x="3638" y="16708"/>
                  </a:lnTo>
                  <a:lnTo>
                    <a:pt x="3778" y="17128"/>
                  </a:lnTo>
                  <a:lnTo>
                    <a:pt x="3938" y="17488"/>
                  </a:lnTo>
                  <a:lnTo>
                    <a:pt x="4078" y="17788"/>
                  </a:lnTo>
                  <a:lnTo>
                    <a:pt x="4198" y="18028"/>
                  </a:lnTo>
                  <a:lnTo>
                    <a:pt x="4318" y="18167"/>
                  </a:lnTo>
                  <a:lnTo>
                    <a:pt x="4397" y="18207"/>
                  </a:lnTo>
                  <a:lnTo>
                    <a:pt x="4477" y="18247"/>
                  </a:lnTo>
                  <a:lnTo>
                    <a:pt x="4597" y="18267"/>
                  </a:lnTo>
                  <a:lnTo>
                    <a:pt x="4737" y="18287"/>
                  </a:lnTo>
                  <a:lnTo>
                    <a:pt x="5057" y="18287"/>
                  </a:lnTo>
                  <a:lnTo>
                    <a:pt x="5457" y="18267"/>
                  </a:lnTo>
                  <a:lnTo>
                    <a:pt x="5916" y="18187"/>
                  </a:lnTo>
                  <a:lnTo>
                    <a:pt x="6456" y="18087"/>
                  </a:lnTo>
                  <a:lnTo>
                    <a:pt x="7056" y="17968"/>
                  </a:lnTo>
                  <a:lnTo>
                    <a:pt x="7695" y="17828"/>
                  </a:lnTo>
                  <a:lnTo>
                    <a:pt x="9094" y="17448"/>
                  </a:lnTo>
                  <a:lnTo>
                    <a:pt x="10633" y="17008"/>
                  </a:lnTo>
                  <a:lnTo>
                    <a:pt x="12252" y="16509"/>
                  </a:lnTo>
                  <a:lnTo>
                    <a:pt x="13891" y="15969"/>
                  </a:lnTo>
                  <a:lnTo>
                    <a:pt x="15529" y="15429"/>
                  </a:lnTo>
                  <a:lnTo>
                    <a:pt x="17108" y="14890"/>
                  </a:lnTo>
                  <a:lnTo>
                    <a:pt x="19886" y="13910"/>
                  </a:lnTo>
                  <a:lnTo>
                    <a:pt x="21825" y="13211"/>
                  </a:lnTo>
                  <a:lnTo>
                    <a:pt x="22564" y="12931"/>
                  </a:lnTo>
                  <a:lnTo>
                    <a:pt x="21925" y="7815"/>
                  </a:lnTo>
                  <a:lnTo>
                    <a:pt x="9814" y="10353"/>
                  </a:lnTo>
                  <a:lnTo>
                    <a:pt x="57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 flipH="1">
              <a:off x="5574596" y="3546855"/>
              <a:ext cx="1178401" cy="955045"/>
            </a:xfrm>
            <a:custGeom>
              <a:avLst/>
              <a:gdLst/>
              <a:ahLst/>
              <a:cxnLst/>
              <a:rect l="l" t="t" r="r" b="b"/>
              <a:pathLst>
                <a:path w="22565" h="18288" fill="none" extrusionOk="0">
                  <a:moveTo>
                    <a:pt x="5796" y="0"/>
                  </a:moveTo>
                  <a:lnTo>
                    <a:pt x="9814" y="10353"/>
                  </a:lnTo>
                  <a:lnTo>
                    <a:pt x="21925" y="7815"/>
                  </a:lnTo>
                  <a:lnTo>
                    <a:pt x="22564" y="12931"/>
                  </a:lnTo>
                  <a:lnTo>
                    <a:pt x="22564" y="12931"/>
                  </a:lnTo>
                  <a:lnTo>
                    <a:pt x="21825" y="13211"/>
                  </a:lnTo>
                  <a:lnTo>
                    <a:pt x="19886" y="13910"/>
                  </a:lnTo>
                  <a:lnTo>
                    <a:pt x="17108" y="14890"/>
                  </a:lnTo>
                  <a:lnTo>
                    <a:pt x="15529" y="15429"/>
                  </a:lnTo>
                  <a:lnTo>
                    <a:pt x="13891" y="15969"/>
                  </a:lnTo>
                  <a:lnTo>
                    <a:pt x="12252" y="16509"/>
                  </a:lnTo>
                  <a:lnTo>
                    <a:pt x="10633" y="17008"/>
                  </a:lnTo>
                  <a:lnTo>
                    <a:pt x="9094" y="17448"/>
                  </a:lnTo>
                  <a:lnTo>
                    <a:pt x="7695" y="17828"/>
                  </a:lnTo>
                  <a:lnTo>
                    <a:pt x="7056" y="17968"/>
                  </a:lnTo>
                  <a:lnTo>
                    <a:pt x="6456" y="18087"/>
                  </a:lnTo>
                  <a:lnTo>
                    <a:pt x="5916" y="18187"/>
                  </a:lnTo>
                  <a:lnTo>
                    <a:pt x="5457" y="18267"/>
                  </a:lnTo>
                  <a:lnTo>
                    <a:pt x="5057" y="18287"/>
                  </a:lnTo>
                  <a:lnTo>
                    <a:pt x="4737" y="18287"/>
                  </a:lnTo>
                  <a:lnTo>
                    <a:pt x="4597" y="18267"/>
                  </a:lnTo>
                  <a:lnTo>
                    <a:pt x="4477" y="18247"/>
                  </a:lnTo>
                  <a:lnTo>
                    <a:pt x="4397" y="18207"/>
                  </a:lnTo>
                  <a:lnTo>
                    <a:pt x="4318" y="18167"/>
                  </a:lnTo>
                  <a:lnTo>
                    <a:pt x="4318" y="18167"/>
                  </a:lnTo>
                  <a:lnTo>
                    <a:pt x="4198" y="18028"/>
                  </a:lnTo>
                  <a:lnTo>
                    <a:pt x="4078" y="17788"/>
                  </a:lnTo>
                  <a:lnTo>
                    <a:pt x="3938" y="17488"/>
                  </a:lnTo>
                  <a:lnTo>
                    <a:pt x="3778" y="17128"/>
                  </a:lnTo>
                  <a:lnTo>
                    <a:pt x="3638" y="16708"/>
                  </a:lnTo>
                  <a:lnTo>
                    <a:pt x="3478" y="16209"/>
                  </a:lnTo>
                  <a:lnTo>
                    <a:pt x="3138" y="15090"/>
                  </a:lnTo>
                  <a:lnTo>
                    <a:pt x="2779" y="13811"/>
                  </a:lnTo>
                  <a:lnTo>
                    <a:pt x="2419" y="12392"/>
                  </a:lnTo>
                  <a:lnTo>
                    <a:pt x="2059" y="10913"/>
                  </a:lnTo>
                  <a:lnTo>
                    <a:pt x="1699" y="9394"/>
                  </a:lnTo>
                  <a:lnTo>
                    <a:pt x="1060" y="6456"/>
                  </a:lnTo>
                  <a:lnTo>
                    <a:pt x="500" y="3918"/>
                  </a:lnTo>
                  <a:lnTo>
                    <a:pt x="1" y="1459"/>
                  </a:lnTo>
                  <a:lnTo>
                    <a:pt x="57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 flipH="1">
              <a:off x="5065252" y="3651248"/>
              <a:ext cx="747356" cy="648186"/>
            </a:xfrm>
            <a:custGeom>
              <a:avLst/>
              <a:gdLst/>
              <a:ahLst/>
              <a:cxnLst/>
              <a:rect l="l" t="t" r="r" b="b"/>
              <a:pathLst>
                <a:path w="14311" h="12412" extrusionOk="0">
                  <a:moveTo>
                    <a:pt x="14190" y="0"/>
                  </a:moveTo>
                  <a:lnTo>
                    <a:pt x="10093" y="779"/>
                  </a:lnTo>
                  <a:lnTo>
                    <a:pt x="6336" y="3258"/>
                  </a:lnTo>
                  <a:lnTo>
                    <a:pt x="3398" y="5616"/>
                  </a:lnTo>
                  <a:lnTo>
                    <a:pt x="1" y="6196"/>
                  </a:lnTo>
                  <a:lnTo>
                    <a:pt x="1699" y="12411"/>
                  </a:lnTo>
                  <a:lnTo>
                    <a:pt x="7215" y="10273"/>
                  </a:lnTo>
                  <a:lnTo>
                    <a:pt x="7315" y="10253"/>
                  </a:lnTo>
                  <a:lnTo>
                    <a:pt x="7455" y="10193"/>
                  </a:lnTo>
                  <a:lnTo>
                    <a:pt x="7615" y="10093"/>
                  </a:lnTo>
                  <a:lnTo>
                    <a:pt x="7815" y="9973"/>
                  </a:lnTo>
                  <a:lnTo>
                    <a:pt x="8235" y="9653"/>
                  </a:lnTo>
                  <a:lnTo>
                    <a:pt x="8694" y="9293"/>
                  </a:lnTo>
                  <a:lnTo>
                    <a:pt x="9514" y="8594"/>
                  </a:lnTo>
                  <a:lnTo>
                    <a:pt x="9874" y="8274"/>
                  </a:lnTo>
                  <a:lnTo>
                    <a:pt x="10973" y="6415"/>
                  </a:lnTo>
                  <a:lnTo>
                    <a:pt x="12032" y="5716"/>
                  </a:lnTo>
                  <a:lnTo>
                    <a:pt x="12192" y="5556"/>
                  </a:lnTo>
                  <a:lnTo>
                    <a:pt x="12592" y="5196"/>
                  </a:lnTo>
                  <a:lnTo>
                    <a:pt x="12791" y="4976"/>
                  </a:lnTo>
                  <a:lnTo>
                    <a:pt x="12971" y="4777"/>
                  </a:lnTo>
                  <a:lnTo>
                    <a:pt x="13111" y="4597"/>
                  </a:lnTo>
                  <a:lnTo>
                    <a:pt x="13151" y="4517"/>
                  </a:lnTo>
                  <a:lnTo>
                    <a:pt x="13171" y="4437"/>
                  </a:lnTo>
                  <a:lnTo>
                    <a:pt x="13171" y="4337"/>
                  </a:lnTo>
                  <a:lnTo>
                    <a:pt x="13131" y="4237"/>
                  </a:lnTo>
                  <a:lnTo>
                    <a:pt x="13071" y="4137"/>
                  </a:lnTo>
                  <a:lnTo>
                    <a:pt x="12991" y="4057"/>
                  </a:lnTo>
                  <a:lnTo>
                    <a:pt x="12851" y="3937"/>
                  </a:lnTo>
                  <a:lnTo>
                    <a:pt x="12771" y="3897"/>
                  </a:lnTo>
                  <a:lnTo>
                    <a:pt x="10833" y="4617"/>
                  </a:lnTo>
                  <a:lnTo>
                    <a:pt x="12332" y="3657"/>
                  </a:lnTo>
                  <a:lnTo>
                    <a:pt x="12592" y="3537"/>
                  </a:lnTo>
                  <a:lnTo>
                    <a:pt x="13151" y="3258"/>
                  </a:lnTo>
                  <a:lnTo>
                    <a:pt x="13491" y="3078"/>
                  </a:lnTo>
                  <a:lnTo>
                    <a:pt x="13791" y="2918"/>
                  </a:lnTo>
                  <a:lnTo>
                    <a:pt x="14031" y="2738"/>
                  </a:lnTo>
                  <a:lnTo>
                    <a:pt x="14131" y="2658"/>
                  </a:lnTo>
                  <a:lnTo>
                    <a:pt x="14190" y="2598"/>
                  </a:lnTo>
                  <a:lnTo>
                    <a:pt x="14230" y="2518"/>
                  </a:lnTo>
                  <a:lnTo>
                    <a:pt x="14270" y="2458"/>
                  </a:lnTo>
                  <a:lnTo>
                    <a:pt x="14310" y="2298"/>
                  </a:lnTo>
                  <a:lnTo>
                    <a:pt x="14310" y="2118"/>
                  </a:lnTo>
                  <a:lnTo>
                    <a:pt x="14290" y="1959"/>
                  </a:lnTo>
                  <a:lnTo>
                    <a:pt x="14230" y="1699"/>
                  </a:lnTo>
                  <a:lnTo>
                    <a:pt x="14190" y="1579"/>
                  </a:lnTo>
                  <a:lnTo>
                    <a:pt x="11093" y="2278"/>
                  </a:lnTo>
                  <a:lnTo>
                    <a:pt x="11772" y="1979"/>
                  </a:lnTo>
                  <a:lnTo>
                    <a:pt x="12452" y="1679"/>
                  </a:lnTo>
                  <a:lnTo>
                    <a:pt x="13251" y="1359"/>
                  </a:lnTo>
                  <a:lnTo>
                    <a:pt x="13451" y="1259"/>
                  </a:lnTo>
                  <a:lnTo>
                    <a:pt x="13611" y="1179"/>
                  </a:lnTo>
                  <a:lnTo>
                    <a:pt x="13751" y="1059"/>
                  </a:lnTo>
                  <a:lnTo>
                    <a:pt x="13871" y="959"/>
                  </a:lnTo>
                  <a:lnTo>
                    <a:pt x="13951" y="839"/>
                  </a:lnTo>
                  <a:lnTo>
                    <a:pt x="14031" y="739"/>
                  </a:lnTo>
                  <a:lnTo>
                    <a:pt x="14091" y="620"/>
                  </a:lnTo>
                  <a:lnTo>
                    <a:pt x="14131" y="500"/>
                  </a:lnTo>
                  <a:lnTo>
                    <a:pt x="14170" y="300"/>
                  </a:lnTo>
                  <a:lnTo>
                    <a:pt x="14190" y="140"/>
                  </a:lnTo>
                  <a:lnTo>
                    <a:pt x="14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 flipH="1">
              <a:off x="7382301" y="1712002"/>
              <a:ext cx="561549" cy="2053023"/>
            </a:xfrm>
            <a:custGeom>
              <a:avLst/>
              <a:gdLst/>
              <a:ahLst/>
              <a:cxnLst/>
              <a:rect l="l" t="t" r="r" b="b"/>
              <a:pathLst>
                <a:path w="10753" h="39313" extrusionOk="0">
                  <a:moveTo>
                    <a:pt x="7854" y="1"/>
                  </a:moveTo>
                  <a:lnTo>
                    <a:pt x="7635" y="21"/>
                  </a:lnTo>
                  <a:lnTo>
                    <a:pt x="7395" y="41"/>
                  </a:lnTo>
                  <a:lnTo>
                    <a:pt x="7175" y="81"/>
                  </a:lnTo>
                  <a:lnTo>
                    <a:pt x="6955" y="120"/>
                  </a:lnTo>
                  <a:lnTo>
                    <a:pt x="6755" y="200"/>
                  </a:lnTo>
                  <a:lnTo>
                    <a:pt x="6535" y="280"/>
                  </a:lnTo>
                  <a:lnTo>
                    <a:pt x="6335" y="360"/>
                  </a:lnTo>
                  <a:lnTo>
                    <a:pt x="6136" y="480"/>
                  </a:lnTo>
                  <a:lnTo>
                    <a:pt x="5956" y="600"/>
                  </a:lnTo>
                  <a:lnTo>
                    <a:pt x="5596" y="880"/>
                  </a:lnTo>
                  <a:lnTo>
                    <a:pt x="5276" y="1180"/>
                  </a:lnTo>
                  <a:lnTo>
                    <a:pt x="4996" y="1519"/>
                  </a:lnTo>
                  <a:lnTo>
                    <a:pt x="4737" y="1879"/>
                  </a:lnTo>
                  <a:lnTo>
                    <a:pt x="4517" y="2279"/>
                  </a:lnTo>
                  <a:lnTo>
                    <a:pt x="4317" y="2679"/>
                  </a:lnTo>
                  <a:lnTo>
                    <a:pt x="4177" y="3098"/>
                  </a:lnTo>
                  <a:lnTo>
                    <a:pt x="4057" y="3538"/>
                  </a:lnTo>
                  <a:lnTo>
                    <a:pt x="3777" y="4937"/>
                  </a:lnTo>
                  <a:lnTo>
                    <a:pt x="3358" y="7275"/>
                  </a:lnTo>
                  <a:lnTo>
                    <a:pt x="2938" y="9674"/>
                  </a:lnTo>
                  <a:lnTo>
                    <a:pt x="2638" y="11233"/>
                  </a:lnTo>
                  <a:lnTo>
                    <a:pt x="2358" y="12731"/>
                  </a:lnTo>
                  <a:lnTo>
                    <a:pt x="2059" y="14350"/>
                  </a:lnTo>
                  <a:lnTo>
                    <a:pt x="1779" y="16069"/>
                  </a:lnTo>
                  <a:lnTo>
                    <a:pt x="1499" y="17868"/>
                  </a:lnTo>
                  <a:lnTo>
                    <a:pt x="1239" y="19746"/>
                  </a:lnTo>
                  <a:lnTo>
                    <a:pt x="999" y="21665"/>
                  </a:lnTo>
                  <a:lnTo>
                    <a:pt x="759" y="23604"/>
                  </a:lnTo>
                  <a:lnTo>
                    <a:pt x="560" y="25562"/>
                  </a:lnTo>
                  <a:lnTo>
                    <a:pt x="380" y="27521"/>
                  </a:lnTo>
                  <a:lnTo>
                    <a:pt x="240" y="29420"/>
                  </a:lnTo>
                  <a:lnTo>
                    <a:pt x="120" y="31278"/>
                  </a:lnTo>
                  <a:lnTo>
                    <a:pt x="40" y="33057"/>
                  </a:lnTo>
                  <a:lnTo>
                    <a:pt x="0" y="34756"/>
                  </a:lnTo>
                  <a:lnTo>
                    <a:pt x="0" y="36335"/>
                  </a:lnTo>
                  <a:lnTo>
                    <a:pt x="40" y="37094"/>
                  </a:lnTo>
                  <a:lnTo>
                    <a:pt x="60" y="37794"/>
                  </a:lnTo>
                  <a:lnTo>
                    <a:pt x="120" y="38453"/>
                  </a:lnTo>
                  <a:lnTo>
                    <a:pt x="180" y="39093"/>
                  </a:lnTo>
                  <a:lnTo>
                    <a:pt x="739" y="39193"/>
                  </a:lnTo>
                  <a:lnTo>
                    <a:pt x="1279" y="39252"/>
                  </a:lnTo>
                  <a:lnTo>
                    <a:pt x="1779" y="39312"/>
                  </a:lnTo>
                  <a:lnTo>
                    <a:pt x="2698" y="39312"/>
                  </a:lnTo>
                  <a:lnTo>
                    <a:pt x="3118" y="39292"/>
                  </a:lnTo>
                  <a:lnTo>
                    <a:pt x="3557" y="39252"/>
                  </a:lnTo>
                  <a:lnTo>
                    <a:pt x="3977" y="39213"/>
                  </a:lnTo>
                  <a:lnTo>
                    <a:pt x="4817" y="39093"/>
                  </a:lnTo>
                  <a:lnTo>
                    <a:pt x="5696" y="38973"/>
                  </a:lnTo>
                  <a:lnTo>
                    <a:pt x="6176" y="38913"/>
                  </a:lnTo>
                  <a:lnTo>
                    <a:pt x="6695" y="38873"/>
                  </a:lnTo>
                  <a:lnTo>
                    <a:pt x="7235" y="38833"/>
                  </a:lnTo>
                  <a:lnTo>
                    <a:pt x="7814" y="38813"/>
                  </a:lnTo>
                  <a:lnTo>
                    <a:pt x="7834" y="37953"/>
                  </a:lnTo>
                  <a:lnTo>
                    <a:pt x="7894" y="37014"/>
                  </a:lnTo>
                  <a:lnTo>
                    <a:pt x="7954" y="36035"/>
                  </a:lnTo>
                  <a:lnTo>
                    <a:pt x="8034" y="35016"/>
                  </a:lnTo>
                  <a:lnTo>
                    <a:pt x="8254" y="32857"/>
                  </a:lnTo>
                  <a:lnTo>
                    <a:pt x="8494" y="30539"/>
                  </a:lnTo>
                  <a:lnTo>
                    <a:pt x="8774" y="28100"/>
                  </a:lnTo>
                  <a:lnTo>
                    <a:pt x="9073" y="25582"/>
                  </a:lnTo>
                  <a:lnTo>
                    <a:pt x="9693" y="20406"/>
                  </a:lnTo>
                  <a:lnTo>
                    <a:pt x="9993" y="17808"/>
                  </a:lnTo>
                  <a:lnTo>
                    <a:pt x="10253" y="15230"/>
                  </a:lnTo>
                  <a:lnTo>
                    <a:pt x="10472" y="12731"/>
                  </a:lnTo>
                  <a:lnTo>
                    <a:pt x="10552" y="11492"/>
                  </a:lnTo>
                  <a:lnTo>
                    <a:pt x="10632" y="10293"/>
                  </a:lnTo>
                  <a:lnTo>
                    <a:pt x="10692" y="9134"/>
                  </a:lnTo>
                  <a:lnTo>
                    <a:pt x="10732" y="7995"/>
                  </a:lnTo>
                  <a:lnTo>
                    <a:pt x="10752" y="6896"/>
                  </a:lnTo>
                  <a:lnTo>
                    <a:pt x="10752" y="5836"/>
                  </a:lnTo>
                  <a:lnTo>
                    <a:pt x="10732" y="4817"/>
                  </a:lnTo>
                  <a:lnTo>
                    <a:pt x="10692" y="3838"/>
                  </a:lnTo>
                  <a:lnTo>
                    <a:pt x="10632" y="2938"/>
                  </a:lnTo>
                  <a:lnTo>
                    <a:pt x="10532" y="2059"/>
                  </a:lnTo>
                  <a:lnTo>
                    <a:pt x="10492" y="1799"/>
                  </a:lnTo>
                  <a:lnTo>
                    <a:pt x="10393" y="1539"/>
                  </a:lnTo>
                  <a:lnTo>
                    <a:pt x="10293" y="1300"/>
                  </a:lnTo>
                  <a:lnTo>
                    <a:pt x="10133" y="1080"/>
                  </a:lnTo>
                  <a:lnTo>
                    <a:pt x="9973" y="880"/>
                  </a:lnTo>
                  <a:lnTo>
                    <a:pt x="9773" y="720"/>
                  </a:lnTo>
                  <a:lnTo>
                    <a:pt x="9553" y="560"/>
                  </a:lnTo>
                  <a:lnTo>
                    <a:pt x="9293" y="440"/>
                  </a:lnTo>
                  <a:lnTo>
                    <a:pt x="9113" y="320"/>
                  </a:lnTo>
                  <a:lnTo>
                    <a:pt x="8914" y="220"/>
                  </a:lnTo>
                  <a:lnTo>
                    <a:pt x="8714" y="160"/>
                  </a:lnTo>
                  <a:lnTo>
                    <a:pt x="8494" y="81"/>
                  </a:lnTo>
                  <a:lnTo>
                    <a:pt x="8294" y="41"/>
                  </a:lnTo>
                  <a:lnTo>
                    <a:pt x="8074" y="21"/>
                  </a:lnTo>
                  <a:lnTo>
                    <a:pt x="78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 flipH="1">
              <a:off x="6546316" y="1455274"/>
              <a:ext cx="1014527" cy="1109467"/>
            </a:xfrm>
            <a:custGeom>
              <a:avLst/>
              <a:gdLst/>
              <a:ahLst/>
              <a:cxnLst/>
              <a:rect l="l" t="t" r="r" b="b"/>
              <a:pathLst>
                <a:path w="19427" h="21245" extrusionOk="0">
                  <a:moveTo>
                    <a:pt x="10913" y="0"/>
                  </a:moveTo>
                  <a:lnTo>
                    <a:pt x="10493" y="20"/>
                  </a:lnTo>
                  <a:lnTo>
                    <a:pt x="10073" y="60"/>
                  </a:lnTo>
                  <a:lnTo>
                    <a:pt x="9654" y="120"/>
                  </a:lnTo>
                  <a:lnTo>
                    <a:pt x="9254" y="200"/>
                  </a:lnTo>
                  <a:lnTo>
                    <a:pt x="8854" y="320"/>
                  </a:lnTo>
                  <a:lnTo>
                    <a:pt x="8435" y="440"/>
                  </a:lnTo>
                  <a:lnTo>
                    <a:pt x="8035" y="580"/>
                  </a:lnTo>
                  <a:lnTo>
                    <a:pt x="7635" y="740"/>
                  </a:lnTo>
                  <a:lnTo>
                    <a:pt x="7256" y="919"/>
                  </a:lnTo>
                  <a:lnTo>
                    <a:pt x="6856" y="1099"/>
                  </a:lnTo>
                  <a:lnTo>
                    <a:pt x="6056" y="1519"/>
                  </a:lnTo>
                  <a:lnTo>
                    <a:pt x="5677" y="1739"/>
                  </a:lnTo>
                  <a:lnTo>
                    <a:pt x="5297" y="1979"/>
                  </a:lnTo>
                  <a:lnTo>
                    <a:pt x="4937" y="2239"/>
                  </a:lnTo>
                  <a:lnTo>
                    <a:pt x="4577" y="2518"/>
                  </a:lnTo>
                  <a:lnTo>
                    <a:pt x="4238" y="2798"/>
                  </a:lnTo>
                  <a:lnTo>
                    <a:pt x="3898" y="3098"/>
                  </a:lnTo>
                  <a:lnTo>
                    <a:pt x="3578" y="3418"/>
                  </a:lnTo>
                  <a:lnTo>
                    <a:pt x="3278" y="3757"/>
                  </a:lnTo>
                  <a:lnTo>
                    <a:pt x="2979" y="4077"/>
                  </a:lnTo>
                  <a:lnTo>
                    <a:pt x="2699" y="4437"/>
                  </a:lnTo>
                  <a:lnTo>
                    <a:pt x="2439" y="4797"/>
                  </a:lnTo>
                  <a:lnTo>
                    <a:pt x="2179" y="5156"/>
                  </a:lnTo>
                  <a:lnTo>
                    <a:pt x="1939" y="5536"/>
                  </a:lnTo>
                  <a:lnTo>
                    <a:pt x="1700" y="5936"/>
                  </a:lnTo>
                  <a:lnTo>
                    <a:pt x="1480" y="6316"/>
                  </a:lnTo>
                  <a:lnTo>
                    <a:pt x="1280" y="6715"/>
                  </a:lnTo>
                  <a:lnTo>
                    <a:pt x="1080" y="7155"/>
                  </a:lnTo>
                  <a:lnTo>
                    <a:pt x="900" y="7615"/>
                  </a:lnTo>
                  <a:lnTo>
                    <a:pt x="740" y="8094"/>
                  </a:lnTo>
                  <a:lnTo>
                    <a:pt x="580" y="8594"/>
                  </a:lnTo>
                  <a:lnTo>
                    <a:pt x="440" y="9114"/>
                  </a:lnTo>
                  <a:lnTo>
                    <a:pt x="321" y="9633"/>
                  </a:lnTo>
                  <a:lnTo>
                    <a:pt x="221" y="10173"/>
                  </a:lnTo>
                  <a:lnTo>
                    <a:pt x="141" y="10692"/>
                  </a:lnTo>
                  <a:lnTo>
                    <a:pt x="81" y="11232"/>
                  </a:lnTo>
                  <a:lnTo>
                    <a:pt x="21" y="11772"/>
                  </a:lnTo>
                  <a:lnTo>
                    <a:pt x="1" y="12311"/>
                  </a:lnTo>
                  <a:lnTo>
                    <a:pt x="1" y="12831"/>
                  </a:lnTo>
                  <a:lnTo>
                    <a:pt x="1" y="13351"/>
                  </a:lnTo>
                  <a:lnTo>
                    <a:pt x="41" y="13870"/>
                  </a:lnTo>
                  <a:lnTo>
                    <a:pt x="101" y="14350"/>
                  </a:lnTo>
                  <a:lnTo>
                    <a:pt x="181" y="14829"/>
                  </a:lnTo>
                  <a:lnTo>
                    <a:pt x="281" y="15269"/>
                  </a:lnTo>
                  <a:lnTo>
                    <a:pt x="400" y="15689"/>
                  </a:lnTo>
                  <a:lnTo>
                    <a:pt x="560" y="16109"/>
                  </a:lnTo>
                  <a:lnTo>
                    <a:pt x="720" y="16508"/>
                  </a:lnTo>
                  <a:lnTo>
                    <a:pt x="920" y="16908"/>
                  </a:lnTo>
                  <a:lnTo>
                    <a:pt x="1140" y="17288"/>
                  </a:lnTo>
                  <a:lnTo>
                    <a:pt x="1380" y="17667"/>
                  </a:lnTo>
                  <a:lnTo>
                    <a:pt x="1640" y="18007"/>
                  </a:lnTo>
                  <a:lnTo>
                    <a:pt x="1919" y="18347"/>
                  </a:lnTo>
                  <a:lnTo>
                    <a:pt x="2219" y="18667"/>
                  </a:lnTo>
                  <a:lnTo>
                    <a:pt x="2539" y="18967"/>
                  </a:lnTo>
                  <a:lnTo>
                    <a:pt x="2879" y="19246"/>
                  </a:lnTo>
                  <a:lnTo>
                    <a:pt x="3238" y="19506"/>
                  </a:lnTo>
                  <a:lnTo>
                    <a:pt x="3598" y="19746"/>
                  </a:lnTo>
                  <a:lnTo>
                    <a:pt x="3998" y="19966"/>
                  </a:lnTo>
                  <a:lnTo>
                    <a:pt x="4398" y="20146"/>
                  </a:lnTo>
                  <a:lnTo>
                    <a:pt x="4997" y="20405"/>
                  </a:lnTo>
                  <a:lnTo>
                    <a:pt x="5597" y="20625"/>
                  </a:lnTo>
                  <a:lnTo>
                    <a:pt x="6216" y="20805"/>
                  </a:lnTo>
                  <a:lnTo>
                    <a:pt x="6836" y="20965"/>
                  </a:lnTo>
                  <a:lnTo>
                    <a:pt x="7475" y="21085"/>
                  </a:lnTo>
                  <a:lnTo>
                    <a:pt x="8115" y="21165"/>
                  </a:lnTo>
                  <a:lnTo>
                    <a:pt x="8754" y="21225"/>
                  </a:lnTo>
                  <a:lnTo>
                    <a:pt x="9374" y="21245"/>
                  </a:lnTo>
                  <a:lnTo>
                    <a:pt x="10014" y="21205"/>
                  </a:lnTo>
                  <a:lnTo>
                    <a:pt x="10633" y="21145"/>
                  </a:lnTo>
                  <a:lnTo>
                    <a:pt x="11253" y="21045"/>
                  </a:lnTo>
                  <a:lnTo>
                    <a:pt x="11872" y="20905"/>
                  </a:lnTo>
                  <a:lnTo>
                    <a:pt x="12472" y="20705"/>
                  </a:lnTo>
                  <a:lnTo>
                    <a:pt x="13051" y="20465"/>
                  </a:lnTo>
                  <a:lnTo>
                    <a:pt x="13351" y="20346"/>
                  </a:lnTo>
                  <a:lnTo>
                    <a:pt x="13631" y="20206"/>
                  </a:lnTo>
                  <a:lnTo>
                    <a:pt x="13911" y="20046"/>
                  </a:lnTo>
                  <a:lnTo>
                    <a:pt x="14191" y="19866"/>
                  </a:lnTo>
                  <a:lnTo>
                    <a:pt x="14710" y="19506"/>
                  </a:lnTo>
                  <a:lnTo>
                    <a:pt x="15230" y="19106"/>
                  </a:lnTo>
                  <a:lnTo>
                    <a:pt x="15709" y="18687"/>
                  </a:lnTo>
                  <a:lnTo>
                    <a:pt x="16149" y="18227"/>
                  </a:lnTo>
                  <a:lnTo>
                    <a:pt x="16589" y="17747"/>
                  </a:lnTo>
                  <a:lnTo>
                    <a:pt x="16989" y="17248"/>
                  </a:lnTo>
                  <a:lnTo>
                    <a:pt x="17348" y="16728"/>
                  </a:lnTo>
                  <a:lnTo>
                    <a:pt x="17688" y="16189"/>
                  </a:lnTo>
                  <a:lnTo>
                    <a:pt x="18008" y="15609"/>
                  </a:lnTo>
                  <a:lnTo>
                    <a:pt x="18288" y="15029"/>
                  </a:lnTo>
                  <a:lnTo>
                    <a:pt x="18547" y="14430"/>
                  </a:lnTo>
                  <a:lnTo>
                    <a:pt x="18767" y="13830"/>
                  </a:lnTo>
                  <a:lnTo>
                    <a:pt x="18947" y="13211"/>
                  </a:lnTo>
                  <a:lnTo>
                    <a:pt x="19107" y="12591"/>
                  </a:lnTo>
                  <a:lnTo>
                    <a:pt x="19247" y="11952"/>
                  </a:lnTo>
                  <a:lnTo>
                    <a:pt x="19327" y="11312"/>
                  </a:lnTo>
                  <a:lnTo>
                    <a:pt x="19367" y="10872"/>
                  </a:lnTo>
                  <a:lnTo>
                    <a:pt x="19407" y="10433"/>
                  </a:lnTo>
                  <a:lnTo>
                    <a:pt x="19427" y="9973"/>
                  </a:lnTo>
                  <a:lnTo>
                    <a:pt x="19407" y="9533"/>
                  </a:lnTo>
                  <a:lnTo>
                    <a:pt x="19407" y="9094"/>
                  </a:lnTo>
                  <a:lnTo>
                    <a:pt x="19367" y="8634"/>
                  </a:lnTo>
                  <a:lnTo>
                    <a:pt x="19307" y="8194"/>
                  </a:lnTo>
                  <a:lnTo>
                    <a:pt x="19247" y="7755"/>
                  </a:lnTo>
                  <a:lnTo>
                    <a:pt x="19167" y="7315"/>
                  </a:lnTo>
                  <a:lnTo>
                    <a:pt x="19067" y="6895"/>
                  </a:lnTo>
                  <a:lnTo>
                    <a:pt x="18947" y="6455"/>
                  </a:lnTo>
                  <a:lnTo>
                    <a:pt x="18807" y="6036"/>
                  </a:lnTo>
                  <a:lnTo>
                    <a:pt x="18647" y="5636"/>
                  </a:lnTo>
                  <a:lnTo>
                    <a:pt x="18467" y="5216"/>
                  </a:lnTo>
                  <a:lnTo>
                    <a:pt x="18288" y="4817"/>
                  </a:lnTo>
                  <a:lnTo>
                    <a:pt x="18068" y="4437"/>
                  </a:lnTo>
                  <a:lnTo>
                    <a:pt x="17848" y="4037"/>
                  </a:lnTo>
                  <a:lnTo>
                    <a:pt x="17608" y="3677"/>
                  </a:lnTo>
                  <a:lnTo>
                    <a:pt x="17328" y="3318"/>
                  </a:lnTo>
                  <a:lnTo>
                    <a:pt x="17048" y="2978"/>
                  </a:lnTo>
                  <a:lnTo>
                    <a:pt x="16769" y="2638"/>
                  </a:lnTo>
                  <a:lnTo>
                    <a:pt x="16449" y="2318"/>
                  </a:lnTo>
                  <a:lnTo>
                    <a:pt x="16109" y="2019"/>
                  </a:lnTo>
                  <a:lnTo>
                    <a:pt x="15769" y="1739"/>
                  </a:lnTo>
                  <a:lnTo>
                    <a:pt x="15410" y="1479"/>
                  </a:lnTo>
                  <a:lnTo>
                    <a:pt x="15050" y="1219"/>
                  </a:lnTo>
                  <a:lnTo>
                    <a:pt x="14670" y="999"/>
                  </a:lnTo>
                  <a:lnTo>
                    <a:pt x="14270" y="800"/>
                  </a:lnTo>
                  <a:lnTo>
                    <a:pt x="13871" y="600"/>
                  </a:lnTo>
                  <a:lnTo>
                    <a:pt x="13471" y="440"/>
                  </a:lnTo>
                  <a:lnTo>
                    <a:pt x="13031" y="320"/>
                  </a:lnTo>
                  <a:lnTo>
                    <a:pt x="12612" y="200"/>
                  </a:lnTo>
                  <a:lnTo>
                    <a:pt x="12172" y="100"/>
                  </a:lnTo>
                  <a:lnTo>
                    <a:pt x="11752" y="40"/>
                  </a:lnTo>
                  <a:lnTo>
                    <a:pt x="11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 flipH="1">
              <a:off x="6546316" y="1455274"/>
              <a:ext cx="1014527" cy="1109467"/>
            </a:xfrm>
            <a:custGeom>
              <a:avLst/>
              <a:gdLst/>
              <a:ahLst/>
              <a:cxnLst/>
              <a:rect l="l" t="t" r="r" b="b"/>
              <a:pathLst>
                <a:path w="19427" h="21245" fill="none" extrusionOk="0">
                  <a:moveTo>
                    <a:pt x="12612" y="200"/>
                  </a:moveTo>
                  <a:lnTo>
                    <a:pt x="12612" y="200"/>
                  </a:lnTo>
                  <a:lnTo>
                    <a:pt x="12172" y="100"/>
                  </a:lnTo>
                  <a:lnTo>
                    <a:pt x="11752" y="40"/>
                  </a:lnTo>
                  <a:lnTo>
                    <a:pt x="11333" y="0"/>
                  </a:lnTo>
                  <a:lnTo>
                    <a:pt x="10913" y="0"/>
                  </a:lnTo>
                  <a:lnTo>
                    <a:pt x="10493" y="20"/>
                  </a:lnTo>
                  <a:lnTo>
                    <a:pt x="10073" y="60"/>
                  </a:lnTo>
                  <a:lnTo>
                    <a:pt x="9654" y="120"/>
                  </a:lnTo>
                  <a:lnTo>
                    <a:pt x="9254" y="200"/>
                  </a:lnTo>
                  <a:lnTo>
                    <a:pt x="8854" y="320"/>
                  </a:lnTo>
                  <a:lnTo>
                    <a:pt x="8435" y="440"/>
                  </a:lnTo>
                  <a:lnTo>
                    <a:pt x="8035" y="580"/>
                  </a:lnTo>
                  <a:lnTo>
                    <a:pt x="7635" y="740"/>
                  </a:lnTo>
                  <a:lnTo>
                    <a:pt x="7256" y="919"/>
                  </a:lnTo>
                  <a:lnTo>
                    <a:pt x="6856" y="1099"/>
                  </a:lnTo>
                  <a:lnTo>
                    <a:pt x="6056" y="1519"/>
                  </a:lnTo>
                  <a:lnTo>
                    <a:pt x="6056" y="1519"/>
                  </a:lnTo>
                  <a:lnTo>
                    <a:pt x="5677" y="1739"/>
                  </a:lnTo>
                  <a:lnTo>
                    <a:pt x="5297" y="1979"/>
                  </a:lnTo>
                  <a:lnTo>
                    <a:pt x="4937" y="2239"/>
                  </a:lnTo>
                  <a:lnTo>
                    <a:pt x="4577" y="2518"/>
                  </a:lnTo>
                  <a:lnTo>
                    <a:pt x="4238" y="2798"/>
                  </a:lnTo>
                  <a:lnTo>
                    <a:pt x="3898" y="3098"/>
                  </a:lnTo>
                  <a:lnTo>
                    <a:pt x="3578" y="3418"/>
                  </a:lnTo>
                  <a:lnTo>
                    <a:pt x="3278" y="3757"/>
                  </a:lnTo>
                  <a:lnTo>
                    <a:pt x="2979" y="4077"/>
                  </a:lnTo>
                  <a:lnTo>
                    <a:pt x="2699" y="4437"/>
                  </a:lnTo>
                  <a:lnTo>
                    <a:pt x="2439" y="4797"/>
                  </a:lnTo>
                  <a:lnTo>
                    <a:pt x="2179" y="5156"/>
                  </a:lnTo>
                  <a:lnTo>
                    <a:pt x="1939" y="5536"/>
                  </a:lnTo>
                  <a:lnTo>
                    <a:pt x="1700" y="5936"/>
                  </a:lnTo>
                  <a:lnTo>
                    <a:pt x="1480" y="6316"/>
                  </a:lnTo>
                  <a:lnTo>
                    <a:pt x="1280" y="6715"/>
                  </a:lnTo>
                  <a:lnTo>
                    <a:pt x="1280" y="6715"/>
                  </a:lnTo>
                  <a:lnTo>
                    <a:pt x="1080" y="7155"/>
                  </a:lnTo>
                  <a:lnTo>
                    <a:pt x="900" y="7615"/>
                  </a:lnTo>
                  <a:lnTo>
                    <a:pt x="740" y="8094"/>
                  </a:lnTo>
                  <a:lnTo>
                    <a:pt x="580" y="8594"/>
                  </a:lnTo>
                  <a:lnTo>
                    <a:pt x="440" y="9114"/>
                  </a:lnTo>
                  <a:lnTo>
                    <a:pt x="321" y="9633"/>
                  </a:lnTo>
                  <a:lnTo>
                    <a:pt x="221" y="10173"/>
                  </a:lnTo>
                  <a:lnTo>
                    <a:pt x="141" y="10692"/>
                  </a:lnTo>
                  <a:lnTo>
                    <a:pt x="81" y="11232"/>
                  </a:lnTo>
                  <a:lnTo>
                    <a:pt x="21" y="11772"/>
                  </a:lnTo>
                  <a:lnTo>
                    <a:pt x="1" y="12311"/>
                  </a:lnTo>
                  <a:lnTo>
                    <a:pt x="1" y="12831"/>
                  </a:lnTo>
                  <a:lnTo>
                    <a:pt x="1" y="13351"/>
                  </a:lnTo>
                  <a:lnTo>
                    <a:pt x="41" y="13870"/>
                  </a:lnTo>
                  <a:lnTo>
                    <a:pt x="101" y="14350"/>
                  </a:lnTo>
                  <a:lnTo>
                    <a:pt x="181" y="14829"/>
                  </a:lnTo>
                  <a:lnTo>
                    <a:pt x="181" y="14829"/>
                  </a:lnTo>
                  <a:lnTo>
                    <a:pt x="281" y="15269"/>
                  </a:lnTo>
                  <a:lnTo>
                    <a:pt x="400" y="15689"/>
                  </a:lnTo>
                  <a:lnTo>
                    <a:pt x="560" y="16109"/>
                  </a:lnTo>
                  <a:lnTo>
                    <a:pt x="720" y="16508"/>
                  </a:lnTo>
                  <a:lnTo>
                    <a:pt x="920" y="16908"/>
                  </a:lnTo>
                  <a:lnTo>
                    <a:pt x="1140" y="17288"/>
                  </a:lnTo>
                  <a:lnTo>
                    <a:pt x="1380" y="17667"/>
                  </a:lnTo>
                  <a:lnTo>
                    <a:pt x="1640" y="18007"/>
                  </a:lnTo>
                  <a:lnTo>
                    <a:pt x="1919" y="18347"/>
                  </a:lnTo>
                  <a:lnTo>
                    <a:pt x="2219" y="18667"/>
                  </a:lnTo>
                  <a:lnTo>
                    <a:pt x="2539" y="18967"/>
                  </a:lnTo>
                  <a:lnTo>
                    <a:pt x="2879" y="19246"/>
                  </a:lnTo>
                  <a:lnTo>
                    <a:pt x="3238" y="19506"/>
                  </a:lnTo>
                  <a:lnTo>
                    <a:pt x="3598" y="19746"/>
                  </a:lnTo>
                  <a:lnTo>
                    <a:pt x="3998" y="19966"/>
                  </a:lnTo>
                  <a:lnTo>
                    <a:pt x="4398" y="20146"/>
                  </a:lnTo>
                  <a:lnTo>
                    <a:pt x="4398" y="20146"/>
                  </a:lnTo>
                  <a:lnTo>
                    <a:pt x="4997" y="20405"/>
                  </a:lnTo>
                  <a:lnTo>
                    <a:pt x="5597" y="20625"/>
                  </a:lnTo>
                  <a:lnTo>
                    <a:pt x="6216" y="20805"/>
                  </a:lnTo>
                  <a:lnTo>
                    <a:pt x="6836" y="20965"/>
                  </a:lnTo>
                  <a:lnTo>
                    <a:pt x="7475" y="21085"/>
                  </a:lnTo>
                  <a:lnTo>
                    <a:pt x="8115" y="21165"/>
                  </a:lnTo>
                  <a:lnTo>
                    <a:pt x="8754" y="21225"/>
                  </a:lnTo>
                  <a:lnTo>
                    <a:pt x="9374" y="21245"/>
                  </a:lnTo>
                  <a:lnTo>
                    <a:pt x="10014" y="21205"/>
                  </a:lnTo>
                  <a:lnTo>
                    <a:pt x="10633" y="21145"/>
                  </a:lnTo>
                  <a:lnTo>
                    <a:pt x="11253" y="21045"/>
                  </a:lnTo>
                  <a:lnTo>
                    <a:pt x="11872" y="20905"/>
                  </a:lnTo>
                  <a:lnTo>
                    <a:pt x="12472" y="20705"/>
                  </a:lnTo>
                  <a:lnTo>
                    <a:pt x="13051" y="20465"/>
                  </a:lnTo>
                  <a:lnTo>
                    <a:pt x="13351" y="20346"/>
                  </a:lnTo>
                  <a:lnTo>
                    <a:pt x="13631" y="20206"/>
                  </a:lnTo>
                  <a:lnTo>
                    <a:pt x="13911" y="20046"/>
                  </a:lnTo>
                  <a:lnTo>
                    <a:pt x="14191" y="19866"/>
                  </a:lnTo>
                  <a:lnTo>
                    <a:pt x="14191" y="19866"/>
                  </a:lnTo>
                  <a:lnTo>
                    <a:pt x="14710" y="19506"/>
                  </a:lnTo>
                  <a:lnTo>
                    <a:pt x="15230" y="19106"/>
                  </a:lnTo>
                  <a:lnTo>
                    <a:pt x="15709" y="18687"/>
                  </a:lnTo>
                  <a:lnTo>
                    <a:pt x="16149" y="18227"/>
                  </a:lnTo>
                  <a:lnTo>
                    <a:pt x="16589" y="17747"/>
                  </a:lnTo>
                  <a:lnTo>
                    <a:pt x="16989" y="17248"/>
                  </a:lnTo>
                  <a:lnTo>
                    <a:pt x="17348" y="16728"/>
                  </a:lnTo>
                  <a:lnTo>
                    <a:pt x="17688" y="16189"/>
                  </a:lnTo>
                  <a:lnTo>
                    <a:pt x="18008" y="15609"/>
                  </a:lnTo>
                  <a:lnTo>
                    <a:pt x="18288" y="15029"/>
                  </a:lnTo>
                  <a:lnTo>
                    <a:pt x="18547" y="14430"/>
                  </a:lnTo>
                  <a:lnTo>
                    <a:pt x="18767" y="13830"/>
                  </a:lnTo>
                  <a:lnTo>
                    <a:pt x="18947" y="13211"/>
                  </a:lnTo>
                  <a:lnTo>
                    <a:pt x="19107" y="12591"/>
                  </a:lnTo>
                  <a:lnTo>
                    <a:pt x="19247" y="11952"/>
                  </a:lnTo>
                  <a:lnTo>
                    <a:pt x="19327" y="11312"/>
                  </a:lnTo>
                  <a:lnTo>
                    <a:pt x="19327" y="11312"/>
                  </a:lnTo>
                  <a:lnTo>
                    <a:pt x="19367" y="10872"/>
                  </a:lnTo>
                  <a:lnTo>
                    <a:pt x="19407" y="10433"/>
                  </a:lnTo>
                  <a:lnTo>
                    <a:pt x="19427" y="9973"/>
                  </a:lnTo>
                  <a:lnTo>
                    <a:pt x="19407" y="9533"/>
                  </a:lnTo>
                  <a:lnTo>
                    <a:pt x="19407" y="9094"/>
                  </a:lnTo>
                  <a:lnTo>
                    <a:pt x="19367" y="8634"/>
                  </a:lnTo>
                  <a:lnTo>
                    <a:pt x="19307" y="8194"/>
                  </a:lnTo>
                  <a:lnTo>
                    <a:pt x="19247" y="7755"/>
                  </a:lnTo>
                  <a:lnTo>
                    <a:pt x="19167" y="7315"/>
                  </a:lnTo>
                  <a:lnTo>
                    <a:pt x="19067" y="6895"/>
                  </a:lnTo>
                  <a:lnTo>
                    <a:pt x="18947" y="6455"/>
                  </a:lnTo>
                  <a:lnTo>
                    <a:pt x="18807" y="6036"/>
                  </a:lnTo>
                  <a:lnTo>
                    <a:pt x="18647" y="5636"/>
                  </a:lnTo>
                  <a:lnTo>
                    <a:pt x="18467" y="5216"/>
                  </a:lnTo>
                  <a:lnTo>
                    <a:pt x="18288" y="4817"/>
                  </a:lnTo>
                  <a:lnTo>
                    <a:pt x="18068" y="4437"/>
                  </a:lnTo>
                  <a:lnTo>
                    <a:pt x="18068" y="4437"/>
                  </a:lnTo>
                  <a:lnTo>
                    <a:pt x="17848" y="4037"/>
                  </a:lnTo>
                  <a:lnTo>
                    <a:pt x="17608" y="3677"/>
                  </a:lnTo>
                  <a:lnTo>
                    <a:pt x="17328" y="3318"/>
                  </a:lnTo>
                  <a:lnTo>
                    <a:pt x="17048" y="2978"/>
                  </a:lnTo>
                  <a:lnTo>
                    <a:pt x="16769" y="2638"/>
                  </a:lnTo>
                  <a:lnTo>
                    <a:pt x="16449" y="2318"/>
                  </a:lnTo>
                  <a:lnTo>
                    <a:pt x="16109" y="2019"/>
                  </a:lnTo>
                  <a:lnTo>
                    <a:pt x="15769" y="1739"/>
                  </a:lnTo>
                  <a:lnTo>
                    <a:pt x="15410" y="1479"/>
                  </a:lnTo>
                  <a:lnTo>
                    <a:pt x="15050" y="1219"/>
                  </a:lnTo>
                  <a:lnTo>
                    <a:pt x="14670" y="999"/>
                  </a:lnTo>
                  <a:lnTo>
                    <a:pt x="14270" y="800"/>
                  </a:lnTo>
                  <a:lnTo>
                    <a:pt x="13871" y="600"/>
                  </a:lnTo>
                  <a:lnTo>
                    <a:pt x="13471" y="440"/>
                  </a:lnTo>
                  <a:lnTo>
                    <a:pt x="13031" y="320"/>
                  </a:lnTo>
                  <a:lnTo>
                    <a:pt x="12612" y="200"/>
                  </a:lnTo>
                  <a:lnTo>
                    <a:pt x="12612" y="2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 flipH="1">
              <a:off x="6450274" y="1467755"/>
              <a:ext cx="854830" cy="511467"/>
            </a:xfrm>
            <a:custGeom>
              <a:avLst/>
              <a:gdLst/>
              <a:ahLst/>
              <a:cxnLst/>
              <a:rect l="l" t="t" r="r" b="b"/>
              <a:pathLst>
                <a:path w="16369" h="9794" extrusionOk="0">
                  <a:moveTo>
                    <a:pt x="7135" y="1"/>
                  </a:moveTo>
                  <a:lnTo>
                    <a:pt x="6755" y="21"/>
                  </a:lnTo>
                  <a:lnTo>
                    <a:pt x="6376" y="61"/>
                  </a:lnTo>
                  <a:lnTo>
                    <a:pt x="5996" y="121"/>
                  </a:lnTo>
                  <a:lnTo>
                    <a:pt x="5636" y="201"/>
                  </a:lnTo>
                  <a:lnTo>
                    <a:pt x="5276" y="301"/>
                  </a:lnTo>
                  <a:lnTo>
                    <a:pt x="4917" y="441"/>
                  </a:lnTo>
                  <a:lnTo>
                    <a:pt x="4537" y="601"/>
                  </a:lnTo>
                  <a:lnTo>
                    <a:pt x="4177" y="780"/>
                  </a:lnTo>
                  <a:lnTo>
                    <a:pt x="3817" y="960"/>
                  </a:lnTo>
                  <a:lnTo>
                    <a:pt x="3478" y="1180"/>
                  </a:lnTo>
                  <a:lnTo>
                    <a:pt x="3158" y="1420"/>
                  </a:lnTo>
                  <a:lnTo>
                    <a:pt x="2838" y="1660"/>
                  </a:lnTo>
                  <a:lnTo>
                    <a:pt x="2538" y="1920"/>
                  </a:lnTo>
                  <a:lnTo>
                    <a:pt x="2259" y="2199"/>
                  </a:lnTo>
                  <a:lnTo>
                    <a:pt x="1999" y="2499"/>
                  </a:lnTo>
                  <a:lnTo>
                    <a:pt x="1759" y="2819"/>
                  </a:lnTo>
                  <a:lnTo>
                    <a:pt x="1559" y="3139"/>
                  </a:lnTo>
                  <a:lnTo>
                    <a:pt x="1359" y="3498"/>
                  </a:lnTo>
                  <a:lnTo>
                    <a:pt x="1199" y="3838"/>
                  </a:lnTo>
                  <a:lnTo>
                    <a:pt x="1059" y="4218"/>
                  </a:lnTo>
                  <a:lnTo>
                    <a:pt x="960" y="4598"/>
                  </a:lnTo>
                  <a:lnTo>
                    <a:pt x="900" y="4957"/>
                  </a:lnTo>
                  <a:lnTo>
                    <a:pt x="840" y="5317"/>
                  </a:lnTo>
                  <a:lnTo>
                    <a:pt x="760" y="6037"/>
                  </a:lnTo>
                  <a:lnTo>
                    <a:pt x="700" y="6396"/>
                  </a:lnTo>
                  <a:lnTo>
                    <a:pt x="620" y="6756"/>
                  </a:lnTo>
                  <a:lnTo>
                    <a:pt x="520" y="7096"/>
                  </a:lnTo>
                  <a:lnTo>
                    <a:pt x="380" y="7416"/>
                  </a:lnTo>
                  <a:lnTo>
                    <a:pt x="240" y="7715"/>
                  </a:lnTo>
                  <a:lnTo>
                    <a:pt x="100" y="7995"/>
                  </a:lnTo>
                  <a:lnTo>
                    <a:pt x="60" y="8135"/>
                  </a:lnTo>
                  <a:lnTo>
                    <a:pt x="20" y="8295"/>
                  </a:lnTo>
                  <a:lnTo>
                    <a:pt x="0" y="8435"/>
                  </a:lnTo>
                  <a:lnTo>
                    <a:pt x="20" y="8595"/>
                  </a:lnTo>
                  <a:lnTo>
                    <a:pt x="60" y="8735"/>
                  </a:lnTo>
                  <a:lnTo>
                    <a:pt x="120" y="8855"/>
                  </a:lnTo>
                  <a:lnTo>
                    <a:pt x="200" y="8975"/>
                  </a:lnTo>
                  <a:lnTo>
                    <a:pt x="300" y="9074"/>
                  </a:lnTo>
                  <a:lnTo>
                    <a:pt x="400" y="9174"/>
                  </a:lnTo>
                  <a:lnTo>
                    <a:pt x="520" y="9254"/>
                  </a:lnTo>
                  <a:lnTo>
                    <a:pt x="660" y="9314"/>
                  </a:lnTo>
                  <a:lnTo>
                    <a:pt x="800" y="9334"/>
                  </a:lnTo>
                  <a:lnTo>
                    <a:pt x="1079" y="9374"/>
                  </a:lnTo>
                  <a:lnTo>
                    <a:pt x="1359" y="9374"/>
                  </a:lnTo>
                  <a:lnTo>
                    <a:pt x="1639" y="9334"/>
                  </a:lnTo>
                  <a:lnTo>
                    <a:pt x="1919" y="9254"/>
                  </a:lnTo>
                  <a:lnTo>
                    <a:pt x="2379" y="9094"/>
                  </a:lnTo>
                  <a:lnTo>
                    <a:pt x="2838" y="8915"/>
                  </a:lnTo>
                  <a:lnTo>
                    <a:pt x="3278" y="8695"/>
                  </a:lnTo>
                  <a:lnTo>
                    <a:pt x="3698" y="8455"/>
                  </a:lnTo>
                  <a:lnTo>
                    <a:pt x="4117" y="8215"/>
                  </a:lnTo>
                  <a:lnTo>
                    <a:pt x="4537" y="7935"/>
                  </a:lnTo>
                  <a:lnTo>
                    <a:pt x="5356" y="7376"/>
                  </a:lnTo>
                  <a:lnTo>
                    <a:pt x="15969" y="9794"/>
                  </a:lnTo>
                  <a:lnTo>
                    <a:pt x="16089" y="9414"/>
                  </a:lnTo>
                  <a:lnTo>
                    <a:pt x="16189" y="9034"/>
                  </a:lnTo>
                  <a:lnTo>
                    <a:pt x="16269" y="8655"/>
                  </a:lnTo>
                  <a:lnTo>
                    <a:pt x="16328" y="8255"/>
                  </a:lnTo>
                  <a:lnTo>
                    <a:pt x="16368" y="7875"/>
                  </a:lnTo>
                  <a:lnTo>
                    <a:pt x="16368" y="7476"/>
                  </a:lnTo>
                  <a:lnTo>
                    <a:pt x="16368" y="7096"/>
                  </a:lnTo>
                  <a:lnTo>
                    <a:pt x="16328" y="6696"/>
                  </a:lnTo>
                  <a:lnTo>
                    <a:pt x="16269" y="6316"/>
                  </a:lnTo>
                  <a:lnTo>
                    <a:pt x="16189" y="5937"/>
                  </a:lnTo>
                  <a:lnTo>
                    <a:pt x="16089" y="5557"/>
                  </a:lnTo>
                  <a:lnTo>
                    <a:pt x="15949" y="5197"/>
                  </a:lnTo>
                  <a:lnTo>
                    <a:pt x="15809" y="4817"/>
                  </a:lnTo>
                  <a:lnTo>
                    <a:pt x="15629" y="4478"/>
                  </a:lnTo>
                  <a:lnTo>
                    <a:pt x="15449" y="4118"/>
                  </a:lnTo>
                  <a:lnTo>
                    <a:pt x="15229" y="3798"/>
                  </a:lnTo>
                  <a:lnTo>
                    <a:pt x="15049" y="3538"/>
                  </a:lnTo>
                  <a:lnTo>
                    <a:pt x="14870" y="3319"/>
                  </a:lnTo>
                  <a:lnTo>
                    <a:pt x="14670" y="3099"/>
                  </a:lnTo>
                  <a:lnTo>
                    <a:pt x="14470" y="2879"/>
                  </a:lnTo>
                  <a:lnTo>
                    <a:pt x="14050" y="2459"/>
                  </a:lnTo>
                  <a:lnTo>
                    <a:pt x="13590" y="2099"/>
                  </a:lnTo>
                  <a:lnTo>
                    <a:pt x="13091" y="1760"/>
                  </a:lnTo>
                  <a:lnTo>
                    <a:pt x="12591" y="1440"/>
                  </a:lnTo>
                  <a:lnTo>
                    <a:pt x="12052" y="1160"/>
                  </a:lnTo>
                  <a:lnTo>
                    <a:pt x="11512" y="920"/>
                  </a:lnTo>
                  <a:lnTo>
                    <a:pt x="11112" y="760"/>
                  </a:lnTo>
                  <a:lnTo>
                    <a:pt x="10713" y="620"/>
                  </a:lnTo>
                  <a:lnTo>
                    <a:pt x="10313" y="481"/>
                  </a:lnTo>
                  <a:lnTo>
                    <a:pt x="9893" y="361"/>
                  </a:lnTo>
                  <a:lnTo>
                    <a:pt x="9493" y="261"/>
                  </a:lnTo>
                  <a:lnTo>
                    <a:pt x="9094" y="181"/>
                  </a:lnTo>
                  <a:lnTo>
                    <a:pt x="8694" y="101"/>
                  </a:lnTo>
                  <a:lnTo>
                    <a:pt x="8294" y="61"/>
                  </a:lnTo>
                  <a:lnTo>
                    <a:pt x="7915" y="21"/>
                  </a:lnTo>
                  <a:lnTo>
                    <a:pt x="7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 flipH="1">
              <a:off x="6475342" y="1671320"/>
              <a:ext cx="899689" cy="1588556"/>
            </a:xfrm>
            <a:custGeom>
              <a:avLst/>
              <a:gdLst/>
              <a:ahLst/>
              <a:cxnLst/>
              <a:rect l="l" t="t" r="r" b="b"/>
              <a:pathLst>
                <a:path w="17228" h="30419" extrusionOk="0">
                  <a:moveTo>
                    <a:pt x="12831" y="0"/>
                  </a:moveTo>
                  <a:lnTo>
                    <a:pt x="3298" y="1239"/>
                  </a:lnTo>
                  <a:lnTo>
                    <a:pt x="3138" y="1259"/>
                  </a:lnTo>
                  <a:lnTo>
                    <a:pt x="2958" y="1279"/>
                  </a:lnTo>
                  <a:lnTo>
                    <a:pt x="2798" y="1299"/>
                  </a:lnTo>
                  <a:lnTo>
                    <a:pt x="2658" y="1359"/>
                  </a:lnTo>
                  <a:lnTo>
                    <a:pt x="2498" y="1419"/>
                  </a:lnTo>
                  <a:lnTo>
                    <a:pt x="2358" y="1499"/>
                  </a:lnTo>
                  <a:lnTo>
                    <a:pt x="2239" y="1599"/>
                  </a:lnTo>
                  <a:lnTo>
                    <a:pt x="2099" y="1699"/>
                  </a:lnTo>
                  <a:lnTo>
                    <a:pt x="1999" y="1799"/>
                  </a:lnTo>
                  <a:lnTo>
                    <a:pt x="1899" y="1919"/>
                  </a:lnTo>
                  <a:lnTo>
                    <a:pt x="1799" y="2059"/>
                  </a:lnTo>
                  <a:lnTo>
                    <a:pt x="1719" y="2199"/>
                  </a:lnTo>
                  <a:lnTo>
                    <a:pt x="1639" y="2338"/>
                  </a:lnTo>
                  <a:lnTo>
                    <a:pt x="1599" y="2498"/>
                  </a:lnTo>
                  <a:lnTo>
                    <a:pt x="1559" y="2658"/>
                  </a:lnTo>
                  <a:lnTo>
                    <a:pt x="1539" y="2838"/>
                  </a:lnTo>
                  <a:lnTo>
                    <a:pt x="20" y="23124"/>
                  </a:lnTo>
                  <a:lnTo>
                    <a:pt x="0" y="23643"/>
                  </a:lnTo>
                  <a:lnTo>
                    <a:pt x="40" y="24163"/>
                  </a:lnTo>
                  <a:lnTo>
                    <a:pt x="100" y="24682"/>
                  </a:lnTo>
                  <a:lnTo>
                    <a:pt x="200" y="25182"/>
                  </a:lnTo>
                  <a:lnTo>
                    <a:pt x="360" y="25682"/>
                  </a:lnTo>
                  <a:lnTo>
                    <a:pt x="540" y="26161"/>
                  </a:lnTo>
                  <a:lnTo>
                    <a:pt x="780" y="26621"/>
                  </a:lnTo>
                  <a:lnTo>
                    <a:pt x="1039" y="27061"/>
                  </a:lnTo>
                  <a:lnTo>
                    <a:pt x="1839" y="28280"/>
                  </a:lnTo>
                  <a:lnTo>
                    <a:pt x="2019" y="28540"/>
                  </a:lnTo>
                  <a:lnTo>
                    <a:pt x="2219" y="28780"/>
                  </a:lnTo>
                  <a:lnTo>
                    <a:pt x="2418" y="28999"/>
                  </a:lnTo>
                  <a:lnTo>
                    <a:pt x="2638" y="29199"/>
                  </a:lnTo>
                  <a:lnTo>
                    <a:pt x="2858" y="29399"/>
                  </a:lnTo>
                  <a:lnTo>
                    <a:pt x="3078" y="29579"/>
                  </a:lnTo>
                  <a:lnTo>
                    <a:pt x="3338" y="29739"/>
                  </a:lnTo>
                  <a:lnTo>
                    <a:pt x="3578" y="29879"/>
                  </a:lnTo>
                  <a:lnTo>
                    <a:pt x="3837" y="29999"/>
                  </a:lnTo>
                  <a:lnTo>
                    <a:pt x="4097" y="30099"/>
                  </a:lnTo>
                  <a:lnTo>
                    <a:pt x="4357" y="30199"/>
                  </a:lnTo>
                  <a:lnTo>
                    <a:pt x="4637" y="30278"/>
                  </a:lnTo>
                  <a:lnTo>
                    <a:pt x="4917" y="30338"/>
                  </a:lnTo>
                  <a:lnTo>
                    <a:pt x="5176" y="30378"/>
                  </a:lnTo>
                  <a:lnTo>
                    <a:pt x="5456" y="30398"/>
                  </a:lnTo>
                  <a:lnTo>
                    <a:pt x="5736" y="30418"/>
                  </a:lnTo>
                  <a:lnTo>
                    <a:pt x="6016" y="30418"/>
                  </a:lnTo>
                  <a:lnTo>
                    <a:pt x="6296" y="30378"/>
                  </a:lnTo>
                  <a:lnTo>
                    <a:pt x="6575" y="30338"/>
                  </a:lnTo>
                  <a:lnTo>
                    <a:pt x="6855" y="30298"/>
                  </a:lnTo>
                  <a:lnTo>
                    <a:pt x="7115" y="30219"/>
                  </a:lnTo>
                  <a:lnTo>
                    <a:pt x="7395" y="30139"/>
                  </a:lnTo>
                  <a:lnTo>
                    <a:pt x="7655" y="30019"/>
                  </a:lnTo>
                  <a:lnTo>
                    <a:pt x="7894" y="29899"/>
                  </a:lnTo>
                  <a:lnTo>
                    <a:pt x="8154" y="29759"/>
                  </a:lnTo>
                  <a:lnTo>
                    <a:pt x="8394" y="29619"/>
                  </a:lnTo>
                  <a:lnTo>
                    <a:pt x="8614" y="29439"/>
                  </a:lnTo>
                  <a:lnTo>
                    <a:pt x="8834" y="29259"/>
                  </a:lnTo>
                  <a:lnTo>
                    <a:pt x="9054" y="29039"/>
                  </a:lnTo>
                  <a:lnTo>
                    <a:pt x="9254" y="28820"/>
                  </a:lnTo>
                  <a:lnTo>
                    <a:pt x="9433" y="28580"/>
                  </a:lnTo>
                  <a:lnTo>
                    <a:pt x="9613" y="28340"/>
                  </a:lnTo>
                  <a:lnTo>
                    <a:pt x="9773" y="28080"/>
                  </a:lnTo>
                  <a:lnTo>
                    <a:pt x="9873" y="27820"/>
                  </a:lnTo>
                  <a:lnTo>
                    <a:pt x="9953" y="27600"/>
                  </a:lnTo>
                  <a:lnTo>
                    <a:pt x="9993" y="27361"/>
                  </a:lnTo>
                  <a:lnTo>
                    <a:pt x="10153" y="26601"/>
                  </a:lnTo>
                  <a:lnTo>
                    <a:pt x="10293" y="25842"/>
                  </a:lnTo>
                  <a:lnTo>
                    <a:pt x="10373" y="25082"/>
                  </a:lnTo>
                  <a:lnTo>
                    <a:pt x="10413" y="24303"/>
                  </a:lnTo>
                  <a:lnTo>
                    <a:pt x="10732" y="21785"/>
                  </a:lnTo>
                  <a:lnTo>
                    <a:pt x="10892" y="21765"/>
                  </a:lnTo>
                  <a:lnTo>
                    <a:pt x="11092" y="21745"/>
                  </a:lnTo>
                  <a:lnTo>
                    <a:pt x="11352" y="21685"/>
                  </a:lnTo>
                  <a:lnTo>
                    <a:pt x="11672" y="21605"/>
                  </a:lnTo>
                  <a:lnTo>
                    <a:pt x="12032" y="21485"/>
                  </a:lnTo>
                  <a:lnTo>
                    <a:pt x="12431" y="21305"/>
                  </a:lnTo>
                  <a:lnTo>
                    <a:pt x="12851" y="21085"/>
                  </a:lnTo>
                  <a:lnTo>
                    <a:pt x="13271" y="20825"/>
                  </a:lnTo>
                  <a:lnTo>
                    <a:pt x="13490" y="20665"/>
                  </a:lnTo>
                  <a:lnTo>
                    <a:pt x="13710" y="20485"/>
                  </a:lnTo>
                  <a:lnTo>
                    <a:pt x="13930" y="20286"/>
                  </a:lnTo>
                  <a:lnTo>
                    <a:pt x="14150" y="20066"/>
                  </a:lnTo>
                  <a:lnTo>
                    <a:pt x="14370" y="19846"/>
                  </a:lnTo>
                  <a:lnTo>
                    <a:pt x="14590" y="19586"/>
                  </a:lnTo>
                  <a:lnTo>
                    <a:pt x="14790" y="19306"/>
                  </a:lnTo>
                  <a:lnTo>
                    <a:pt x="14989" y="19007"/>
                  </a:lnTo>
                  <a:lnTo>
                    <a:pt x="15189" y="18687"/>
                  </a:lnTo>
                  <a:lnTo>
                    <a:pt x="15369" y="18347"/>
                  </a:lnTo>
                  <a:lnTo>
                    <a:pt x="15549" y="17987"/>
                  </a:lnTo>
                  <a:lnTo>
                    <a:pt x="15709" y="17608"/>
                  </a:lnTo>
                  <a:lnTo>
                    <a:pt x="15849" y="17188"/>
                  </a:lnTo>
                  <a:lnTo>
                    <a:pt x="15989" y="16748"/>
                  </a:lnTo>
                  <a:lnTo>
                    <a:pt x="16109" y="16268"/>
                  </a:lnTo>
                  <a:lnTo>
                    <a:pt x="16229" y="15769"/>
                  </a:lnTo>
                  <a:lnTo>
                    <a:pt x="16348" y="15229"/>
                  </a:lnTo>
                  <a:lnTo>
                    <a:pt x="16448" y="14650"/>
                  </a:lnTo>
                  <a:lnTo>
                    <a:pt x="16628" y="13451"/>
                  </a:lnTo>
                  <a:lnTo>
                    <a:pt x="16788" y="12171"/>
                  </a:lnTo>
                  <a:lnTo>
                    <a:pt x="16928" y="10852"/>
                  </a:lnTo>
                  <a:lnTo>
                    <a:pt x="17048" y="9533"/>
                  </a:lnTo>
                  <a:lnTo>
                    <a:pt x="17148" y="8214"/>
                  </a:lnTo>
                  <a:lnTo>
                    <a:pt x="17228" y="6935"/>
                  </a:lnTo>
                  <a:lnTo>
                    <a:pt x="17228" y="6356"/>
                  </a:lnTo>
                  <a:lnTo>
                    <a:pt x="17208" y="5776"/>
                  </a:lnTo>
                  <a:lnTo>
                    <a:pt x="17128" y="5176"/>
                  </a:lnTo>
                  <a:lnTo>
                    <a:pt x="17028" y="4597"/>
                  </a:lnTo>
                  <a:lnTo>
                    <a:pt x="16868" y="3997"/>
                  </a:lnTo>
                  <a:lnTo>
                    <a:pt x="16688" y="3438"/>
                  </a:lnTo>
                  <a:lnTo>
                    <a:pt x="16468" y="2878"/>
                  </a:lnTo>
                  <a:lnTo>
                    <a:pt x="16209" y="2358"/>
                  </a:lnTo>
                  <a:lnTo>
                    <a:pt x="16069" y="2119"/>
                  </a:lnTo>
                  <a:lnTo>
                    <a:pt x="15909" y="1879"/>
                  </a:lnTo>
                  <a:lnTo>
                    <a:pt x="15749" y="1639"/>
                  </a:lnTo>
                  <a:lnTo>
                    <a:pt x="15589" y="1419"/>
                  </a:lnTo>
                  <a:lnTo>
                    <a:pt x="15409" y="1219"/>
                  </a:lnTo>
                  <a:lnTo>
                    <a:pt x="15209" y="1019"/>
                  </a:lnTo>
                  <a:lnTo>
                    <a:pt x="15009" y="840"/>
                  </a:lnTo>
                  <a:lnTo>
                    <a:pt x="14810" y="680"/>
                  </a:lnTo>
                  <a:lnTo>
                    <a:pt x="14590" y="540"/>
                  </a:lnTo>
                  <a:lnTo>
                    <a:pt x="14370" y="400"/>
                  </a:lnTo>
                  <a:lnTo>
                    <a:pt x="14130" y="280"/>
                  </a:lnTo>
                  <a:lnTo>
                    <a:pt x="13890" y="200"/>
                  </a:lnTo>
                  <a:lnTo>
                    <a:pt x="13650" y="120"/>
                  </a:lnTo>
                  <a:lnTo>
                    <a:pt x="13391" y="60"/>
                  </a:lnTo>
                  <a:lnTo>
                    <a:pt x="13111" y="20"/>
                  </a:lnTo>
                  <a:lnTo>
                    <a:pt x="1283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 flipH="1">
              <a:off x="6475342" y="1671320"/>
              <a:ext cx="899689" cy="1588556"/>
            </a:xfrm>
            <a:custGeom>
              <a:avLst/>
              <a:gdLst/>
              <a:ahLst/>
              <a:cxnLst/>
              <a:rect l="l" t="t" r="r" b="b"/>
              <a:pathLst>
                <a:path w="17228" h="30419" fill="none" extrusionOk="0">
                  <a:moveTo>
                    <a:pt x="12831" y="0"/>
                  </a:moveTo>
                  <a:lnTo>
                    <a:pt x="3298" y="1239"/>
                  </a:lnTo>
                  <a:lnTo>
                    <a:pt x="3298" y="1239"/>
                  </a:lnTo>
                  <a:lnTo>
                    <a:pt x="3138" y="1259"/>
                  </a:lnTo>
                  <a:lnTo>
                    <a:pt x="2958" y="1279"/>
                  </a:lnTo>
                  <a:lnTo>
                    <a:pt x="2798" y="1299"/>
                  </a:lnTo>
                  <a:lnTo>
                    <a:pt x="2658" y="1359"/>
                  </a:lnTo>
                  <a:lnTo>
                    <a:pt x="2498" y="1419"/>
                  </a:lnTo>
                  <a:lnTo>
                    <a:pt x="2358" y="1499"/>
                  </a:lnTo>
                  <a:lnTo>
                    <a:pt x="2239" y="1599"/>
                  </a:lnTo>
                  <a:lnTo>
                    <a:pt x="2099" y="1699"/>
                  </a:lnTo>
                  <a:lnTo>
                    <a:pt x="1999" y="1799"/>
                  </a:lnTo>
                  <a:lnTo>
                    <a:pt x="1899" y="1919"/>
                  </a:lnTo>
                  <a:lnTo>
                    <a:pt x="1799" y="2059"/>
                  </a:lnTo>
                  <a:lnTo>
                    <a:pt x="1719" y="2199"/>
                  </a:lnTo>
                  <a:lnTo>
                    <a:pt x="1639" y="2338"/>
                  </a:lnTo>
                  <a:lnTo>
                    <a:pt x="1599" y="2498"/>
                  </a:lnTo>
                  <a:lnTo>
                    <a:pt x="1559" y="2658"/>
                  </a:lnTo>
                  <a:lnTo>
                    <a:pt x="1539" y="2838"/>
                  </a:lnTo>
                  <a:lnTo>
                    <a:pt x="20" y="23124"/>
                  </a:lnTo>
                  <a:lnTo>
                    <a:pt x="20" y="23124"/>
                  </a:lnTo>
                  <a:lnTo>
                    <a:pt x="0" y="23643"/>
                  </a:lnTo>
                  <a:lnTo>
                    <a:pt x="40" y="24163"/>
                  </a:lnTo>
                  <a:lnTo>
                    <a:pt x="100" y="24682"/>
                  </a:lnTo>
                  <a:lnTo>
                    <a:pt x="200" y="25182"/>
                  </a:lnTo>
                  <a:lnTo>
                    <a:pt x="360" y="25682"/>
                  </a:lnTo>
                  <a:lnTo>
                    <a:pt x="540" y="26161"/>
                  </a:lnTo>
                  <a:lnTo>
                    <a:pt x="780" y="26621"/>
                  </a:lnTo>
                  <a:lnTo>
                    <a:pt x="1039" y="27061"/>
                  </a:lnTo>
                  <a:lnTo>
                    <a:pt x="1839" y="28280"/>
                  </a:lnTo>
                  <a:lnTo>
                    <a:pt x="1839" y="28280"/>
                  </a:lnTo>
                  <a:lnTo>
                    <a:pt x="2019" y="28540"/>
                  </a:lnTo>
                  <a:lnTo>
                    <a:pt x="2219" y="28780"/>
                  </a:lnTo>
                  <a:lnTo>
                    <a:pt x="2418" y="28999"/>
                  </a:lnTo>
                  <a:lnTo>
                    <a:pt x="2638" y="29199"/>
                  </a:lnTo>
                  <a:lnTo>
                    <a:pt x="2858" y="29399"/>
                  </a:lnTo>
                  <a:lnTo>
                    <a:pt x="3078" y="29579"/>
                  </a:lnTo>
                  <a:lnTo>
                    <a:pt x="3338" y="29739"/>
                  </a:lnTo>
                  <a:lnTo>
                    <a:pt x="3578" y="29879"/>
                  </a:lnTo>
                  <a:lnTo>
                    <a:pt x="3837" y="29999"/>
                  </a:lnTo>
                  <a:lnTo>
                    <a:pt x="4097" y="30099"/>
                  </a:lnTo>
                  <a:lnTo>
                    <a:pt x="4357" y="30199"/>
                  </a:lnTo>
                  <a:lnTo>
                    <a:pt x="4637" y="30278"/>
                  </a:lnTo>
                  <a:lnTo>
                    <a:pt x="4917" y="30338"/>
                  </a:lnTo>
                  <a:lnTo>
                    <a:pt x="5176" y="30378"/>
                  </a:lnTo>
                  <a:lnTo>
                    <a:pt x="5456" y="30398"/>
                  </a:lnTo>
                  <a:lnTo>
                    <a:pt x="5736" y="30418"/>
                  </a:lnTo>
                  <a:lnTo>
                    <a:pt x="6016" y="30418"/>
                  </a:lnTo>
                  <a:lnTo>
                    <a:pt x="6296" y="30378"/>
                  </a:lnTo>
                  <a:lnTo>
                    <a:pt x="6575" y="30338"/>
                  </a:lnTo>
                  <a:lnTo>
                    <a:pt x="6855" y="30298"/>
                  </a:lnTo>
                  <a:lnTo>
                    <a:pt x="7115" y="30219"/>
                  </a:lnTo>
                  <a:lnTo>
                    <a:pt x="7395" y="30139"/>
                  </a:lnTo>
                  <a:lnTo>
                    <a:pt x="7655" y="30019"/>
                  </a:lnTo>
                  <a:lnTo>
                    <a:pt x="7894" y="29899"/>
                  </a:lnTo>
                  <a:lnTo>
                    <a:pt x="8154" y="29759"/>
                  </a:lnTo>
                  <a:lnTo>
                    <a:pt x="8394" y="29619"/>
                  </a:lnTo>
                  <a:lnTo>
                    <a:pt x="8614" y="29439"/>
                  </a:lnTo>
                  <a:lnTo>
                    <a:pt x="8834" y="29259"/>
                  </a:lnTo>
                  <a:lnTo>
                    <a:pt x="9054" y="29039"/>
                  </a:lnTo>
                  <a:lnTo>
                    <a:pt x="9254" y="28820"/>
                  </a:lnTo>
                  <a:lnTo>
                    <a:pt x="9433" y="28580"/>
                  </a:lnTo>
                  <a:lnTo>
                    <a:pt x="9613" y="28340"/>
                  </a:lnTo>
                  <a:lnTo>
                    <a:pt x="9613" y="28340"/>
                  </a:lnTo>
                  <a:lnTo>
                    <a:pt x="9773" y="28080"/>
                  </a:lnTo>
                  <a:lnTo>
                    <a:pt x="9873" y="27820"/>
                  </a:lnTo>
                  <a:lnTo>
                    <a:pt x="9873" y="27820"/>
                  </a:lnTo>
                  <a:lnTo>
                    <a:pt x="9953" y="27600"/>
                  </a:lnTo>
                  <a:lnTo>
                    <a:pt x="9993" y="27361"/>
                  </a:lnTo>
                  <a:lnTo>
                    <a:pt x="9993" y="27361"/>
                  </a:lnTo>
                  <a:lnTo>
                    <a:pt x="10153" y="26601"/>
                  </a:lnTo>
                  <a:lnTo>
                    <a:pt x="10293" y="25842"/>
                  </a:lnTo>
                  <a:lnTo>
                    <a:pt x="10373" y="25082"/>
                  </a:lnTo>
                  <a:lnTo>
                    <a:pt x="10413" y="24303"/>
                  </a:lnTo>
                  <a:lnTo>
                    <a:pt x="10413" y="24303"/>
                  </a:lnTo>
                  <a:lnTo>
                    <a:pt x="10732" y="21785"/>
                  </a:lnTo>
                  <a:lnTo>
                    <a:pt x="10732" y="21785"/>
                  </a:lnTo>
                  <a:lnTo>
                    <a:pt x="10892" y="21765"/>
                  </a:lnTo>
                  <a:lnTo>
                    <a:pt x="11092" y="21745"/>
                  </a:lnTo>
                  <a:lnTo>
                    <a:pt x="11352" y="21685"/>
                  </a:lnTo>
                  <a:lnTo>
                    <a:pt x="11672" y="21605"/>
                  </a:lnTo>
                  <a:lnTo>
                    <a:pt x="12032" y="21485"/>
                  </a:lnTo>
                  <a:lnTo>
                    <a:pt x="12431" y="21305"/>
                  </a:lnTo>
                  <a:lnTo>
                    <a:pt x="12851" y="21085"/>
                  </a:lnTo>
                  <a:lnTo>
                    <a:pt x="13271" y="20825"/>
                  </a:lnTo>
                  <a:lnTo>
                    <a:pt x="13490" y="20665"/>
                  </a:lnTo>
                  <a:lnTo>
                    <a:pt x="13710" y="20485"/>
                  </a:lnTo>
                  <a:lnTo>
                    <a:pt x="13930" y="20286"/>
                  </a:lnTo>
                  <a:lnTo>
                    <a:pt x="14150" y="20066"/>
                  </a:lnTo>
                  <a:lnTo>
                    <a:pt x="14370" y="19846"/>
                  </a:lnTo>
                  <a:lnTo>
                    <a:pt x="14590" y="19586"/>
                  </a:lnTo>
                  <a:lnTo>
                    <a:pt x="14790" y="19306"/>
                  </a:lnTo>
                  <a:lnTo>
                    <a:pt x="14989" y="19007"/>
                  </a:lnTo>
                  <a:lnTo>
                    <a:pt x="15189" y="18687"/>
                  </a:lnTo>
                  <a:lnTo>
                    <a:pt x="15369" y="18347"/>
                  </a:lnTo>
                  <a:lnTo>
                    <a:pt x="15549" y="17987"/>
                  </a:lnTo>
                  <a:lnTo>
                    <a:pt x="15709" y="17608"/>
                  </a:lnTo>
                  <a:lnTo>
                    <a:pt x="15849" y="17188"/>
                  </a:lnTo>
                  <a:lnTo>
                    <a:pt x="15989" y="16748"/>
                  </a:lnTo>
                  <a:lnTo>
                    <a:pt x="15989" y="16748"/>
                  </a:lnTo>
                  <a:lnTo>
                    <a:pt x="16109" y="16268"/>
                  </a:lnTo>
                  <a:lnTo>
                    <a:pt x="16229" y="15769"/>
                  </a:lnTo>
                  <a:lnTo>
                    <a:pt x="16348" y="15229"/>
                  </a:lnTo>
                  <a:lnTo>
                    <a:pt x="16448" y="14650"/>
                  </a:lnTo>
                  <a:lnTo>
                    <a:pt x="16628" y="13451"/>
                  </a:lnTo>
                  <a:lnTo>
                    <a:pt x="16788" y="12171"/>
                  </a:lnTo>
                  <a:lnTo>
                    <a:pt x="16928" y="10852"/>
                  </a:lnTo>
                  <a:lnTo>
                    <a:pt x="17048" y="9533"/>
                  </a:lnTo>
                  <a:lnTo>
                    <a:pt x="17148" y="8214"/>
                  </a:lnTo>
                  <a:lnTo>
                    <a:pt x="17228" y="6935"/>
                  </a:lnTo>
                  <a:lnTo>
                    <a:pt x="17228" y="6935"/>
                  </a:lnTo>
                  <a:lnTo>
                    <a:pt x="17228" y="6356"/>
                  </a:lnTo>
                  <a:lnTo>
                    <a:pt x="17208" y="5776"/>
                  </a:lnTo>
                  <a:lnTo>
                    <a:pt x="17128" y="5176"/>
                  </a:lnTo>
                  <a:lnTo>
                    <a:pt x="17028" y="4597"/>
                  </a:lnTo>
                  <a:lnTo>
                    <a:pt x="16868" y="3997"/>
                  </a:lnTo>
                  <a:lnTo>
                    <a:pt x="16688" y="3438"/>
                  </a:lnTo>
                  <a:lnTo>
                    <a:pt x="16468" y="2878"/>
                  </a:lnTo>
                  <a:lnTo>
                    <a:pt x="16209" y="2358"/>
                  </a:lnTo>
                  <a:lnTo>
                    <a:pt x="16069" y="2119"/>
                  </a:lnTo>
                  <a:lnTo>
                    <a:pt x="15909" y="1879"/>
                  </a:lnTo>
                  <a:lnTo>
                    <a:pt x="15749" y="1639"/>
                  </a:lnTo>
                  <a:lnTo>
                    <a:pt x="15589" y="1419"/>
                  </a:lnTo>
                  <a:lnTo>
                    <a:pt x="15409" y="1219"/>
                  </a:lnTo>
                  <a:lnTo>
                    <a:pt x="15209" y="1019"/>
                  </a:lnTo>
                  <a:lnTo>
                    <a:pt x="15009" y="840"/>
                  </a:lnTo>
                  <a:lnTo>
                    <a:pt x="14810" y="680"/>
                  </a:lnTo>
                  <a:lnTo>
                    <a:pt x="14590" y="540"/>
                  </a:lnTo>
                  <a:lnTo>
                    <a:pt x="14370" y="400"/>
                  </a:lnTo>
                  <a:lnTo>
                    <a:pt x="14130" y="280"/>
                  </a:lnTo>
                  <a:lnTo>
                    <a:pt x="13890" y="200"/>
                  </a:lnTo>
                  <a:lnTo>
                    <a:pt x="13650" y="120"/>
                  </a:lnTo>
                  <a:lnTo>
                    <a:pt x="13391" y="60"/>
                  </a:lnTo>
                  <a:lnTo>
                    <a:pt x="13111" y="20"/>
                  </a:lnTo>
                  <a:lnTo>
                    <a:pt x="128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 flipH="1">
              <a:off x="6559876" y="2192140"/>
              <a:ext cx="66845" cy="63711"/>
            </a:xfrm>
            <a:custGeom>
              <a:avLst/>
              <a:gdLst/>
              <a:ahLst/>
              <a:cxnLst/>
              <a:rect l="l" t="t" r="r" b="b"/>
              <a:pathLst>
                <a:path w="1280" h="1220" extrusionOk="0">
                  <a:moveTo>
                    <a:pt x="580" y="0"/>
                  </a:moveTo>
                  <a:lnTo>
                    <a:pt x="461" y="20"/>
                  </a:lnTo>
                  <a:lnTo>
                    <a:pt x="341" y="80"/>
                  </a:lnTo>
                  <a:lnTo>
                    <a:pt x="241" y="140"/>
                  </a:lnTo>
                  <a:lnTo>
                    <a:pt x="161" y="220"/>
                  </a:lnTo>
                  <a:lnTo>
                    <a:pt x="81" y="320"/>
                  </a:lnTo>
                  <a:lnTo>
                    <a:pt x="41" y="440"/>
                  </a:lnTo>
                  <a:lnTo>
                    <a:pt x="1" y="560"/>
                  </a:lnTo>
                  <a:lnTo>
                    <a:pt x="1" y="580"/>
                  </a:lnTo>
                  <a:lnTo>
                    <a:pt x="21" y="700"/>
                  </a:lnTo>
                  <a:lnTo>
                    <a:pt x="41" y="819"/>
                  </a:lnTo>
                  <a:lnTo>
                    <a:pt x="101" y="919"/>
                  </a:lnTo>
                  <a:lnTo>
                    <a:pt x="181" y="1019"/>
                  </a:lnTo>
                  <a:lnTo>
                    <a:pt x="261" y="1099"/>
                  </a:lnTo>
                  <a:lnTo>
                    <a:pt x="361" y="1159"/>
                  </a:lnTo>
                  <a:lnTo>
                    <a:pt x="481" y="1199"/>
                  </a:lnTo>
                  <a:lnTo>
                    <a:pt x="600" y="1219"/>
                  </a:lnTo>
                  <a:lnTo>
                    <a:pt x="720" y="1219"/>
                  </a:lnTo>
                  <a:lnTo>
                    <a:pt x="840" y="1179"/>
                  </a:lnTo>
                  <a:lnTo>
                    <a:pt x="960" y="1139"/>
                  </a:lnTo>
                  <a:lnTo>
                    <a:pt x="1060" y="1079"/>
                  </a:lnTo>
                  <a:lnTo>
                    <a:pt x="1140" y="979"/>
                  </a:lnTo>
                  <a:lnTo>
                    <a:pt x="1220" y="879"/>
                  </a:lnTo>
                  <a:lnTo>
                    <a:pt x="1260" y="779"/>
                  </a:lnTo>
                  <a:lnTo>
                    <a:pt x="1280" y="660"/>
                  </a:lnTo>
                  <a:lnTo>
                    <a:pt x="1280" y="640"/>
                  </a:lnTo>
                  <a:lnTo>
                    <a:pt x="1280" y="520"/>
                  </a:lnTo>
                  <a:lnTo>
                    <a:pt x="1260" y="400"/>
                  </a:lnTo>
                  <a:lnTo>
                    <a:pt x="1200" y="280"/>
                  </a:lnTo>
                  <a:lnTo>
                    <a:pt x="1120" y="200"/>
                  </a:lnTo>
                  <a:lnTo>
                    <a:pt x="1040" y="120"/>
                  </a:lnTo>
                  <a:lnTo>
                    <a:pt x="940" y="60"/>
                  </a:lnTo>
                  <a:lnTo>
                    <a:pt x="820" y="2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 flipH="1">
              <a:off x="6534810" y="2094013"/>
              <a:ext cx="131548" cy="43867"/>
            </a:xfrm>
            <a:custGeom>
              <a:avLst/>
              <a:gdLst/>
              <a:ahLst/>
              <a:cxnLst/>
              <a:rect l="l" t="t" r="r" b="b"/>
              <a:pathLst>
                <a:path w="2519" h="840" extrusionOk="0">
                  <a:moveTo>
                    <a:pt x="1080" y="0"/>
                  </a:moveTo>
                  <a:lnTo>
                    <a:pt x="820" y="40"/>
                  </a:lnTo>
                  <a:lnTo>
                    <a:pt x="560" y="100"/>
                  </a:lnTo>
                  <a:lnTo>
                    <a:pt x="320" y="220"/>
                  </a:lnTo>
                  <a:lnTo>
                    <a:pt x="160" y="300"/>
                  </a:lnTo>
                  <a:lnTo>
                    <a:pt x="60" y="40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0" y="520"/>
                  </a:lnTo>
                  <a:lnTo>
                    <a:pt x="60" y="540"/>
                  </a:lnTo>
                  <a:lnTo>
                    <a:pt x="140" y="540"/>
                  </a:lnTo>
                  <a:lnTo>
                    <a:pt x="420" y="480"/>
                  </a:lnTo>
                  <a:lnTo>
                    <a:pt x="600" y="440"/>
                  </a:lnTo>
                  <a:lnTo>
                    <a:pt x="820" y="420"/>
                  </a:lnTo>
                  <a:lnTo>
                    <a:pt x="1060" y="400"/>
                  </a:lnTo>
                  <a:lnTo>
                    <a:pt x="1299" y="420"/>
                  </a:lnTo>
                  <a:lnTo>
                    <a:pt x="1539" y="460"/>
                  </a:lnTo>
                  <a:lnTo>
                    <a:pt x="1759" y="520"/>
                  </a:lnTo>
                  <a:lnTo>
                    <a:pt x="1959" y="600"/>
                  </a:lnTo>
                  <a:lnTo>
                    <a:pt x="2119" y="680"/>
                  </a:lnTo>
                  <a:lnTo>
                    <a:pt x="2379" y="820"/>
                  </a:lnTo>
                  <a:lnTo>
                    <a:pt x="2459" y="840"/>
                  </a:lnTo>
                  <a:lnTo>
                    <a:pt x="2519" y="840"/>
                  </a:lnTo>
                  <a:lnTo>
                    <a:pt x="2519" y="820"/>
                  </a:lnTo>
                  <a:lnTo>
                    <a:pt x="2519" y="780"/>
                  </a:lnTo>
                  <a:lnTo>
                    <a:pt x="2499" y="700"/>
                  </a:lnTo>
                  <a:lnTo>
                    <a:pt x="2419" y="600"/>
                  </a:lnTo>
                  <a:lnTo>
                    <a:pt x="2319" y="460"/>
                  </a:lnTo>
                  <a:lnTo>
                    <a:pt x="2099" y="300"/>
                  </a:lnTo>
                  <a:lnTo>
                    <a:pt x="1859" y="160"/>
                  </a:lnTo>
                  <a:lnTo>
                    <a:pt x="1619" y="80"/>
                  </a:lnTo>
                  <a:lnTo>
                    <a:pt x="1359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 flipH="1">
              <a:off x="6878178" y="2159761"/>
              <a:ext cx="66845" cy="63711"/>
            </a:xfrm>
            <a:custGeom>
              <a:avLst/>
              <a:gdLst/>
              <a:ahLst/>
              <a:cxnLst/>
              <a:rect l="l" t="t" r="r" b="b"/>
              <a:pathLst>
                <a:path w="1280" h="1220" extrusionOk="0">
                  <a:moveTo>
                    <a:pt x="560" y="0"/>
                  </a:moveTo>
                  <a:lnTo>
                    <a:pt x="440" y="40"/>
                  </a:lnTo>
                  <a:lnTo>
                    <a:pt x="340" y="80"/>
                  </a:lnTo>
                  <a:lnTo>
                    <a:pt x="240" y="140"/>
                  </a:lnTo>
                  <a:lnTo>
                    <a:pt x="160" y="240"/>
                  </a:lnTo>
                  <a:lnTo>
                    <a:pt x="80" y="340"/>
                  </a:lnTo>
                  <a:lnTo>
                    <a:pt x="40" y="440"/>
                  </a:lnTo>
                  <a:lnTo>
                    <a:pt x="0" y="580"/>
                  </a:lnTo>
                  <a:lnTo>
                    <a:pt x="20" y="700"/>
                  </a:lnTo>
                  <a:lnTo>
                    <a:pt x="40" y="820"/>
                  </a:lnTo>
                  <a:lnTo>
                    <a:pt x="100" y="940"/>
                  </a:lnTo>
                  <a:lnTo>
                    <a:pt x="160" y="1020"/>
                  </a:lnTo>
                  <a:lnTo>
                    <a:pt x="260" y="1100"/>
                  </a:lnTo>
                  <a:lnTo>
                    <a:pt x="360" y="1160"/>
                  </a:lnTo>
                  <a:lnTo>
                    <a:pt x="480" y="1200"/>
                  </a:lnTo>
                  <a:lnTo>
                    <a:pt x="600" y="1220"/>
                  </a:lnTo>
                  <a:lnTo>
                    <a:pt x="720" y="1220"/>
                  </a:lnTo>
                  <a:lnTo>
                    <a:pt x="840" y="1200"/>
                  </a:lnTo>
                  <a:lnTo>
                    <a:pt x="960" y="1140"/>
                  </a:lnTo>
                  <a:lnTo>
                    <a:pt x="1059" y="1080"/>
                  </a:lnTo>
                  <a:lnTo>
                    <a:pt x="1139" y="1000"/>
                  </a:lnTo>
                  <a:lnTo>
                    <a:pt x="1199" y="900"/>
                  </a:lnTo>
                  <a:lnTo>
                    <a:pt x="1259" y="780"/>
                  </a:lnTo>
                  <a:lnTo>
                    <a:pt x="1279" y="660"/>
                  </a:lnTo>
                  <a:lnTo>
                    <a:pt x="1279" y="640"/>
                  </a:lnTo>
                  <a:lnTo>
                    <a:pt x="1279" y="520"/>
                  </a:lnTo>
                  <a:lnTo>
                    <a:pt x="1239" y="400"/>
                  </a:lnTo>
                  <a:lnTo>
                    <a:pt x="1199" y="300"/>
                  </a:lnTo>
                  <a:lnTo>
                    <a:pt x="1119" y="200"/>
                  </a:lnTo>
                  <a:lnTo>
                    <a:pt x="1040" y="120"/>
                  </a:lnTo>
                  <a:lnTo>
                    <a:pt x="940" y="60"/>
                  </a:lnTo>
                  <a:lnTo>
                    <a:pt x="820" y="2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 flipH="1">
              <a:off x="6874002" y="2058501"/>
              <a:ext cx="132593" cy="43919"/>
            </a:xfrm>
            <a:custGeom>
              <a:avLst/>
              <a:gdLst/>
              <a:ahLst/>
              <a:cxnLst/>
              <a:rect l="l" t="t" r="r" b="b"/>
              <a:pathLst>
                <a:path w="2539" h="841" extrusionOk="0">
                  <a:moveTo>
                    <a:pt x="1099" y="1"/>
                  </a:moveTo>
                  <a:lnTo>
                    <a:pt x="820" y="21"/>
                  </a:lnTo>
                  <a:lnTo>
                    <a:pt x="560" y="101"/>
                  </a:lnTo>
                  <a:lnTo>
                    <a:pt x="320" y="201"/>
                  </a:lnTo>
                  <a:lnTo>
                    <a:pt x="160" y="301"/>
                  </a:lnTo>
                  <a:lnTo>
                    <a:pt x="60" y="401"/>
                  </a:lnTo>
                  <a:lnTo>
                    <a:pt x="20" y="461"/>
                  </a:lnTo>
                  <a:lnTo>
                    <a:pt x="0" y="500"/>
                  </a:lnTo>
                  <a:lnTo>
                    <a:pt x="20" y="520"/>
                  </a:lnTo>
                  <a:lnTo>
                    <a:pt x="60" y="540"/>
                  </a:lnTo>
                  <a:lnTo>
                    <a:pt x="140" y="520"/>
                  </a:lnTo>
                  <a:lnTo>
                    <a:pt x="420" y="461"/>
                  </a:lnTo>
                  <a:lnTo>
                    <a:pt x="620" y="421"/>
                  </a:lnTo>
                  <a:lnTo>
                    <a:pt x="820" y="401"/>
                  </a:lnTo>
                  <a:lnTo>
                    <a:pt x="1299" y="401"/>
                  </a:lnTo>
                  <a:lnTo>
                    <a:pt x="1559" y="441"/>
                  </a:lnTo>
                  <a:lnTo>
                    <a:pt x="1779" y="520"/>
                  </a:lnTo>
                  <a:lnTo>
                    <a:pt x="1959" y="600"/>
                  </a:lnTo>
                  <a:lnTo>
                    <a:pt x="2139" y="680"/>
                  </a:lnTo>
                  <a:lnTo>
                    <a:pt x="2398" y="800"/>
                  </a:lnTo>
                  <a:lnTo>
                    <a:pt x="2478" y="840"/>
                  </a:lnTo>
                  <a:lnTo>
                    <a:pt x="2518" y="820"/>
                  </a:lnTo>
                  <a:lnTo>
                    <a:pt x="2538" y="780"/>
                  </a:lnTo>
                  <a:lnTo>
                    <a:pt x="2498" y="700"/>
                  </a:lnTo>
                  <a:lnTo>
                    <a:pt x="2438" y="580"/>
                  </a:lnTo>
                  <a:lnTo>
                    <a:pt x="2318" y="461"/>
                  </a:lnTo>
                  <a:lnTo>
                    <a:pt x="2099" y="281"/>
                  </a:lnTo>
                  <a:lnTo>
                    <a:pt x="1879" y="161"/>
                  </a:lnTo>
                  <a:lnTo>
                    <a:pt x="1619" y="61"/>
                  </a:lnTo>
                  <a:lnTo>
                    <a:pt x="1359" y="21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 flipH="1">
              <a:off x="6695553" y="2083568"/>
              <a:ext cx="93948" cy="306912"/>
            </a:xfrm>
            <a:custGeom>
              <a:avLst/>
              <a:gdLst/>
              <a:ahLst/>
              <a:cxnLst/>
              <a:rect l="l" t="t" r="r" b="b"/>
              <a:pathLst>
                <a:path w="1799" h="5877" extrusionOk="0">
                  <a:moveTo>
                    <a:pt x="360" y="0"/>
                  </a:moveTo>
                  <a:lnTo>
                    <a:pt x="360" y="20"/>
                  </a:lnTo>
                  <a:lnTo>
                    <a:pt x="360" y="80"/>
                  </a:lnTo>
                  <a:lnTo>
                    <a:pt x="380" y="280"/>
                  </a:lnTo>
                  <a:lnTo>
                    <a:pt x="520" y="1060"/>
                  </a:lnTo>
                  <a:lnTo>
                    <a:pt x="780" y="2219"/>
                  </a:lnTo>
                  <a:lnTo>
                    <a:pt x="1119" y="3618"/>
                  </a:lnTo>
                  <a:lnTo>
                    <a:pt x="1479" y="4997"/>
                  </a:lnTo>
                  <a:lnTo>
                    <a:pt x="1519" y="5137"/>
                  </a:lnTo>
                  <a:lnTo>
                    <a:pt x="1539" y="5277"/>
                  </a:lnTo>
                  <a:lnTo>
                    <a:pt x="1539" y="5397"/>
                  </a:lnTo>
                  <a:lnTo>
                    <a:pt x="1539" y="5537"/>
                  </a:lnTo>
                  <a:lnTo>
                    <a:pt x="1519" y="5576"/>
                  </a:lnTo>
                  <a:lnTo>
                    <a:pt x="1479" y="5616"/>
                  </a:lnTo>
                  <a:lnTo>
                    <a:pt x="1379" y="5636"/>
                  </a:lnTo>
                  <a:lnTo>
                    <a:pt x="1279" y="5656"/>
                  </a:lnTo>
                  <a:lnTo>
                    <a:pt x="1139" y="5656"/>
                  </a:lnTo>
                  <a:lnTo>
                    <a:pt x="320" y="5696"/>
                  </a:lnTo>
                  <a:lnTo>
                    <a:pt x="80" y="5716"/>
                  </a:lnTo>
                  <a:lnTo>
                    <a:pt x="20" y="5716"/>
                  </a:lnTo>
                  <a:lnTo>
                    <a:pt x="0" y="5736"/>
                  </a:lnTo>
                  <a:lnTo>
                    <a:pt x="20" y="5756"/>
                  </a:lnTo>
                  <a:lnTo>
                    <a:pt x="80" y="5756"/>
                  </a:lnTo>
                  <a:lnTo>
                    <a:pt x="300" y="5796"/>
                  </a:lnTo>
                  <a:lnTo>
                    <a:pt x="1119" y="5856"/>
                  </a:lnTo>
                  <a:lnTo>
                    <a:pt x="1279" y="5876"/>
                  </a:lnTo>
                  <a:lnTo>
                    <a:pt x="1439" y="5856"/>
                  </a:lnTo>
                  <a:lnTo>
                    <a:pt x="1519" y="5836"/>
                  </a:lnTo>
                  <a:lnTo>
                    <a:pt x="1619" y="5776"/>
                  </a:lnTo>
                  <a:lnTo>
                    <a:pt x="1679" y="5716"/>
                  </a:lnTo>
                  <a:lnTo>
                    <a:pt x="1739" y="5636"/>
                  </a:lnTo>
                  <a:lnTo>
                    <a:pt x="1779" y="5537"/>
                  </a:lnTo>
                  <a:lnTo>
                    <a:pt x="1799" y="5457"/>
                  </a:lnTo>
                  <a:lnTo>
                    <a:pt x="1799" y="5277"/>
                  </a:lnTo>
                  <a:lnTo>
                    <a:pt x="1779" y="5097"/>
                  </a:lnTo>
                  <a:lnTo>
                    <a:pt x="1739" y="4937"/>
                  </a:lnTo>
                  <a:lnTo>
                    <a:pt x="1399" y="3538"/>
                  </a:lnTo>
                  <a:lnTo>
                    <a:pt x="1039" y="2159"/>
                  </a:lnTo>
                  <a:lnTo>
                    <a:pt x="720" y="1020"/>
                  </a:lnTo>
                  <a:lnTo>
                    <a:pt x="500" y="260"/>
                  </a:lnTo>
                  <a:lnTo>
                    <a:pt x="420" y="6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 flipH="1">
              <a:off x="6811385" y="2436334"/>
              <a:ext cx="112801" cy="77289"/>
            </a:xfrm>
            <a:custGeom>
              <a:avLst/>
              <a:gdLst/>
              <a:ahLst/>
              <a:cxnLst/>
              <a:rect l="l" t="t" r="r" b="b"/>
              <a:pathLst>
                <a:path w="2160" h="1480" extrusionOk="0">
                  <a:moveTo>
                    <a:pt x="1040" y="1"/>
                  </a:moveTo>
                  <a:lnTo>
                    <a:pt x="820" y="21"/>
                  </a:lnTo>
                  <a:lnTo>
                    <a:pt x="601" y="81"/>
                  </a:lnTo>
                  <a:lnTo>
                    <a:pt x="401" y="181"/>
                  </a:lnTo>
                  <a:lnTo>
                    <a:pt x="221" y="320"/>
                  </a:lnTo>
                  <a:lnTo>
                    <a:pt x="141" y="420"/>
                  </a:lnTo>
                  <a:lnTo>
                    <a:pt x="81" y="500"/>
                  </a:lnTo>
                  <a:lnTo>
                    <a:pt x="41" y="600"/>
                  </a:lnTo>
                  <a:lnTo>
                    <a:pt x="21" y="700"/>
                  </a:lnTo>
                  <a:lnTo>
                    <a:pt x="1" y="820"/>
                  </a:lnTo>
                  <a:lnTo>
                    <a:pt x="1" y="920"/>
                  </a:lnTo>
                  <a:lnTo>
                    <a:pt x="21" y="1040"/>
                  </a:lnTo>
                  <a:lnTo>
                    <a:pt x="61" y="1140"/>
                  </a:lnTo>
                  <a:lnTo>
                    <a:pt x="141" y="1240"/>
                  </a:lnTo>
                  <a:lnTo>
                    <a:pt x="221" y="1320"/>
                  </a:lnTo>
                  <a:lnTo>
                    <a:pt x="321" y="1380"/>
                  </a:lnTo>
                  <a:lnTo>
                    <a:pt x="441" y="1440"/>
                  </a:lnTo>
                  <a:lnTo>
                    <a:pt x="561" y="1460"/>
                  </a:lnTo>
                  <a:lnTo>
                    <a:pt x="680" y="1480"/>
                  </a:lnTo>
                  <a:lnTo>
                    <a:pt x="940" y="1480"/>
                  </a:lnTo>
                  <a:lnTo>
                    <a:pt x="1180" y="1400"/>
                  </a:lnTo>
                  <a:lnTo>
                    <a:pt x="1420" y="1300"/>
                  </a:lnTo>
                  <a:lnTo>
                    <a:pt x="1660" y="1200"/>
                  </a:lnTo>
                  <a:lnTo>
                    <a:pt x="1880" y="1060"/>
                  </a:lnTo>
                  <a:lnTo>
                    <a:pt x="2000" y="980"/>
                  </a:lnTo>
                  <a:lnTo>
                    <a:pt x="2099" y="880"/>
                  </a:lnTo>
                  <a:lnTo>
                    <a:pt x="2139" y="820"/>
                  </a:lnTo>
                  <a:lnTo>
                    <a:pt x="2159" y="760"/>
                  </a:lnTo>
                  <a:lnTo>
                    <a:pt x="2139" y="680"/>
                  </a:lnTo>
                  <a:lnTo>
                    <a:pt x="2119" y="620"/>
                  </a:lnTo>
                  <a:lnTo>
                    <a:pt x="2099" y="600"/>
                  </a:lnTo>
                  <a:lnTo>
                    <a:pt x="2000" y="460"/>
                  </a:lnTo>
                  <a:lnTo>
                    <a:pt x="1900" y="340"/>
                  </a:lnTo>
                  <a:lnTo>
                    <a:pt x="1780" y="240"/>
                  </a:lnTo>
                  <a:lnTo>
                    <a:pt x="1640" y="161"/>
                  </a:lnTo>
                  <a:lnTo>
                    <a:pt x="1500" y="101"/>
                  </a:lnTo>
                  <a:lnTo>
                    <a:pt x="1360" y="41"/>
                  </a:lnTo>
                  <a:lnTo>
                    <a:pt x="1200" y="21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 flipH="1">
              <a:off x="6811385" y="2436334"/>
              <a:ext cx="112801" cy="77289"/>
            </a:xfrm>
            <a:custGeom>
              <a:avLst/>
              <a:gdLst/>
              <a:ahLst/>
              <a:cxnLst/>
              <a:rect l="l" t="t" r="r" b="b"/>
              <a:pathLst>
                <a:path w="2160" h="1480" fill="none" extrusionOk="0">
                  <a:moveTo>
                    <a:pt x="2099" y="600"/>
                  </a:moveTo>
                  <a:lnTo>
                    <a:pt x="2099" y="600"/>
                  </a:lnTo>
                  <a:lnTo>
                    <a:pt x="2000" y="460"/>
                  </a:lnTo>
                  <a:lnTo>
                    <a:pt x="1900" y="340"/>
                  </a:lnTo>
                  <a:lnTo>
                    <a:pt x="1780" y="240"/>
                  </a:lnTo>
                  <a:lnTo>
                    <a:pt x="1640" y="161"/>
                  </a:lnTo>
                  <a:lnTo>
                    <a:pt x="1500" y="101"/>
                  </a:lnTo>
                  <a:lnTo>
                    <a:pt x="1360" y="41"/>
                  </a:lnTo>
                  <a:lnTo>
                    <a:pt x="1200" y="21"/>
                  </a:lnTo>
                  <a:lnTo>
                    <a:pt x="1040" y="1"/>
                  </a:lnTo>
                  <a:lnTo>
                    <a:pt x="1040" y="1"/>
                  </a:lnTo>
                  <a:lnTo>
                    <a:pt x="820" y="21"/>
                  </a:lnTo>
                  <a:lnTo>
                    <a:pt x="601" y="81"/>
                  </a:lnTo>
                  <a:lnTo>
                    <a:pt x="401" y="181"/>
                  </a:lnTo>
                  <a:lnTo>
                    <a:pt x="221" y="320"/>
                  </a:lnTo>
                  <a:lnTo>
                    <a:pt x="221" y="320"/>
                  </a:lnTo>
                  <a:lnTo>
                    <a:pt x="141" y="420"/>
                  </a:lnTo>
                  <a:lnTo>
                    <a:pt x="81" y="500"/>
                  </a:lnTo>
                  <a:lnTo>
                    <a:pt x="41" y="600"/>
                  </a:lnTo>
                  <a:lnTo>
                    <a:pt x="21" y="700"/>
                  </a:lnTo>
                  <a:lnTo>
                    <a:pt x="1" y="820"/>
                  </a:lnTo>
                  <a:lnTo>
                    <a:pt x="1" y="920"/>
                  </a:lnTo>
                  <a:lnTo>
                    <a:pt x="21" y="1040"/>
                  </a:lnTo>
                  <a:lnTo>
                    <a:pt x="61" y="1140"/>
                  </a:lnTo>
                  <a:lnTo>
                    <a:pt x="61" y="1140"/>
                  </a:lnTo>
                  <a:lnTo>
                    <a:pt x="141" y="1240"/>
                  </a:lnTo>
                  <a:lnTo>
                    <a:pt x="221" y="1320"/>
                  </a:lnTo>
                  <a:lnTo>
                    <a:pt x="321" y="1380"/>
                  </a:lnTo>
                  <a:lnTo>
                    <a:pt x="441" y="1440"/>
                  </a:lnTo>
                  <a:lnTo>
                    <a:pt x="561" y="1460"/>
                  </a:lnTo>
                  <a:lnTo>
                    <a:pt x="680" y="1480"/>
                  </a:lnTo>
                  <a:lnTo>
                    <a:pt x="820" y="1480"/>
                  </a:lnTo>
                  <a:lnTo>
                    <a:pt x="940" y="1480"/>
                  </a:lnTo>
                  <a:lnTo>
                    <a:pt x="940" y="1480"/>
                  </a:lnTo>
                  <a:lnTo>
                    <a:pt x="1180" y="1400"/>
                  </a:lnTo>
                  <a:lnTo>
                    <a:pt x="1420" y="1300"/>
                  </a:lnTo>
                  <a:lnTo>
                    <a:pt x="1660" y="1200"/>
                  </a:lnTo>
                  <a:lnTo>
                    <a:pt x="1880" y="1060"/>
                  </a:lnTo>
                  <a:lnTo>
                    <a:pt x="1880" y="1060"/>
                  </a:lnTo>
                  <a:lnTo>
                    <a:pt x="2000" y="980"/>
                  </a:lnTo>
                  <a:lnTo>
                    <a:pt x="2099" y="880"/>
                  </a:lnTo>
                  <a:lnTo>
                    <a:pt x="2099" y="880"/>
                  </a:lnTo>
                  <a:lnTo>
                    <a:pt x="2139" y="820"/>
                  </a:lnTo>
                  <a:lnTo>
                    <a:pt x="2159" y="760"/>
                  </a:lnTo>
                  <a:lnTo>
                    <a:pt x="2139" y="680"/>
                  </a:lnTo>
                  <a:lnTo>
                    <a:pt x="2119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 flipH="1">
              <a:off x="6794674" y="2395652"/>
              <a:ext cx="110712" cy="112748"/>
            </a:xfrm>
            <a:custGeom>
              <a:avLst/>
              <a:gdLst/>
              <a:ahLst/>
              <a:cxnLst/>
              <a:rect l="l" t="t" r="r" b="b"/>
              <a:pathLst>
                <a:path w="2120" h="2159" extrusionOk="0">
                  <a:moveTo>
                    <a:pt x="141" y="0"/>
                  </a:moveTo>
                  <a:lnTo>
                    <a:pt x="101" y="20"/>
                  </a:lnTo>
                  <a:lnTo>
                    <a:pt x="61" y="100"/>
                  </a:lnTo>
                  <a:lnTo>
                    <a:pt x="21" y="260"/>
                  </a:lnTo>
                  <a:lnTo>
                    <a:pt x="1" y="460"/>
                  </a:lnTo>
                  <a:lnTo>
                    <a:pt x="1" y="620"/>
                  </a:lnTo>
                  <a:lnTo>
                    <a:pt x="21" y="780"/>
                  </a:lnTo>
                  <a:lnTo>
                    <a:pt x="61" y="920"/>
                  </a:lnTo>
                  <a:lnTo>
                    <a:pt x="101" y="1079"/>
                  </a:lnTo>
                  <a:lnTo>
                    <a:pt x="181" y="1219"/>
                  </a:lnTo>
                  <a:lnTo>
                    <a:pt x="241" y="1359"/>
                  </a:lnTo>
                  <a:lnTo>
                    <a:pt x="340" y="1479"/>
                  </a:lnTo>
                  <a:lnTo>
                    <a:pt x="440" y="1599"/>
                  </a:lnTo>
                  <a:lnTo>
                    <a:pt x="560" y="1699"/>
                  </a:lnTo>
                  <a:lnTo>
                    <a:pt x="680" y="1819"/>
                  </a:lnTo>
                  <a:lnTo>
                    <a:pt x="820" y="1899"/>
                  </a:lnTo>
                  <a:lnTo>
                    <a:pt x="960" y="1979"/>
                  </a:lnTo>
                  <a:lnTo>
                    <a:pt x="1120" y="2039"/>
                  </a:lnTo>
                  <a:lnTo>
                    <a:pt x="1260" y="2099"/>
                  </a:lnTo>
                  <a:lnTo>
                    <a:pt x="1420" y="2139"/>
                  </a:lnTo>
                  <a:lnTo>
                    <a:pt x="1580" y="2159"/>
                  </a:lnTo>
                  <a:lnTo>
                    <a:pt x="1819" y="2159"/>
                  </a:lnTo>
                  <a:lnTo>
                    <a:pt x="1979" y="2139"/>
                  </a:lnTo>
                  <a:lnTo>
                    <a:pt x="2079" y="2099"/>
                  </a:lnTo>
                  <a:lnTo>
                    <a:pt x="2119" y="2079"/>
                  </a:lnTo>
                  <a:lnTo>
                    <a:pt x="2119" y="2059"/>
                  </a:lnTo>
                  <a:lnTo>
                    <a:pt x="2119" y="2039"/>
                  </a:lnTo>
                  <a:lnTo>
                    <a:pt x="2079" y="2019"/>
                  </a:lnTo>
                  <a:lnTo>
                    <a:pt x="1979" y="1999"/>
                  </a:lnTo>
                  <a:lnTo>
                    <a:pt x="1660" y="1899"/>
                  </a:lnTo>
                  <a:lnTo>
                    <a:pt x="1440" y="1819"/>
                  </a:lnTo>
                  <a:lnTo>
                    <a:pt x="1200" y="1699"/>
                  </a:lnTo>
                  <a:lnTo>
                    <a:pt x="980" y="1539"/>
                  </a:lnTo>
                  <a:lnTo>
                    <a:pt x="860" y="1459"/>
                  </a:lnTo>
                  <a:lnTo>
                    <a:pt x="760" y="1339"/>
                  </a:lnTo>
                  <a:lnTo>
                    <a:pt x="660" y="1239"/>
                  </a:lnTo>
                  <a:lnTo>
                    <a:pt x="560" y="1119"/>
                  </a:lnTo>
                  <a:lnTo>
                    <a:pt x="440" y="880"/>
                  </a:lnTo>
                  <a:lnTo>
                    <a:pt x="340" y="660"/>
                  </a:lnTo>
                  <a:lnTo>
                    <a:pt x="281" y="440"/>
                  </a:lnTo>
                  <a:lnTo>
                    <a:pt x="221" y="120"/>
                  </a:lnTo>
                  <a:lnTo>
                    <a:pt x="181" y="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 flipH="1">
              <a:off x="6857291" y="1959382"/>
              <a:ext cx="166015" cy="40734"/>
            </a:xfrm>
            <a:custGeom>
              <a:avLst/>
              <a:gdLst/>
              <a:ahLst/>
              <a:cxnLst/>
              <a:rect l="l" t="t" r="r" b="b"/>
              <a:pathLst>
                <a:path w="3179" h="780" extrusionOk="0">
                  <a:moveTo>
                    <a:pt x="1599" y="0"/>
                  </a:moveTo>
                  <a:lnTo>
                    <a:pt x="1279" y="20"/>
                  </a:lnTo>
                  <a:lnTo>
                    <a:pt x="980" y="60"/>
                  </a:lnTo>
                  <a:lnTo>
                    <a:pt x="680" y="140"/>
                  </a:lnTo>
                  <a:lnTo>
                    <a:pt x="380" y="260"/>
                  </a:lnTo>
                  <a:lnTo>
                    <a:pt x="200" y="380"/>
                  </a:lnTo>
                  <a:lnTo>
                    <a:pt x="80" y="480"/>
                  </a:lnTo>
                  <a:lnTo>
                    <a:pt x="20" y="580"/>
                  </a:lnTo>
                  <a:lnTo>
                    <a:pt x="0" y="620"/>
                  </a:lnTo>
                  <a:lnTo>
                    <a:pt x="20" y="660"/>
                  </a:lnTo>
                  <a:lnTo>
                    <a:pt x="40" y="700"/>
                  </a:lnTo>
                  <a:lnTo>
                    <a:pt x="80" y="720"/>
                  </a:lnTo>
                  <a:lnTo>
                    <a:pt x="180" y="740"/>
                  </a:lnTo>
                  <a:lnTo>
                    <a:pt x="340" y="760"/>
                  </a:lnTo>
                  <a:lnTo>
                    <a:pt x="540" y="740"/>
                  </a:lnTo>
                  <a:lnTo>
                    <a:pt x="1020" y="720"/>
                  </a:lnTo>
                  <a:lnTo>
                    <a:pt x="1599" y="700"/>
                  </a:lnTo>
                  <a:lnTo>
                    <a:pt x="1879" y="700"/>
                  </a:lnTo>
                  <a:lnTo>
                    <a:pt x="2159" y="720"/>
                  </a:lnTo>
                  <a:lnTo>
                    <a:pt x="2658" y="760"/>
                  </a:lnTo>
                  <a:lnTo>
                    <a:pt x="2838" y="780"/>
                  </a:lnTo>
                  <a:lnTo>
                    <a:pt x="2998" y="780"/>
                  </a:lnTo>
                  <a:lnTo>
                    <a:pt x="3098" y="740"/>
                  </a:lnTo>
                  <a:lnTo>
                    <a:pt x="3138" y="720"/>
                  </a:lnTo>
                  <a:lnTo>
                    <a:pt x="3158" y="700"/>
                  </a:lnTo>
                  <a:lnTo>
                    <a:pt x="3178" y="660"/>
                  </a:lnTo>
                  <a:lnTo>
                    <a:pt x="3158" y="620"/>
                  </a:lnTo>
                  <a:lnTo>
                    <a:pt x="3098" y="520"/>
                  </a:lnTo>
                  <a:lnTo>
                    <a:pt x="2978" y="400"/>
                  </a:lnTo>
                  <a:lnTo>
                    <a:pt x="2798" y="280"/>
                  </a:lnTo>
                  <a:lnTo>
                    <a:pt x="2499" y="160"/>
                  </a:lnTo>
                  <a:lnTo>
                    <a:pt x="2199" y="80"/>
                  </a:lnTo>
                  <a:lnTo>
                    <a:pt x="1899" y="20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 flipH="1">
              <a:off x="6525409" y="1986486"/>
              <a:ext cx="122148" cy="47052"/>
            </a:xfrm>
            <a:custGeom>
              <a:avLst/>
              <a:gdLst/>
              <a:ahLst/>
              <a:cxnLst/>
              <a:rect l="l" t="t" r="r" b="b"/>
              <a:pathLst>
                <a:path w="2339" h="901" extrusionOk="0">
                  <a:moveTo>
                    <a:pt x="1019" y="1"/>
                  </a:moveTo>
                  <a:lnTo>
                    <a:pt x="760" y="21"/>
                  </a:lnTo>
                  <a:lnTo>
                    <a:pt x="520" y="61"/>
                  </a:lnTo>
                  <a:lnTo>
                    <a:pt x="280" y="161"/>
                  </a:lnTo>
                  <a:lnTo>
                    <a:pt x="140" y="261"/>
                  </a:lnTo>
                  <a:lnTo>
                    <a:pt x="40" y="361"/>
                  </a:lnTo>
                  <a:lnTo>
                    <a:pt x="0" y="441"/>
                  </a:lnTo>
                  <a:lnTo>
                    <a:pt x="0" y="480"/>
                  </a:lnTo>
                  <a:lnTo>
                    <a:pt x="0" y="520"/>
                  </a:lnTo>
                  <a:lnTo>
                    <a:pt x="60" y="560"/>
                  </a:lnTo>
                  <a:lnTo>
                    <a:pt x="140" y="600"/>
                  </a:lnTo>
                  <a:lnTo>
                    <a:pt x="260" y="620"/>
                  </a:lnTo>
                  <a:lnTo>
                    <a:pt x="400" y="640"/>
                  </a:lnTo>
                  <a:lnTo>
                    <a:pt x="740" y="660"/>
                  </a:lnTo>
                  <a:lnTo>
                    <a:pt x="1159" y="700"/>
                  </a:lnTo>
                  <a:lnTo>
                    <a:pt x="1559" y="780"/>
                  </a:lnTo>
                  <a:lnTo>
                    <a:pt x="1899" y="860"/>
                  </a:lnTo>
                  <a:lnTo>
                    <a:pt x="2039" y="880"/>
                  </a:lnTo>
                  <a:lnTo>
                    <a:pt x="2159" y="900"/>
                  </a:lnTo>
                  <a:lnTo>
                    <a:pt x="2239" y="900"/>
                  </a:lnTo>
                  <a:lnTo>
                    <a:pt x="2318" y="860"/>
                  </a:lnTo>
                  <a:lnTo>
                    <a:pt x="2318" y="820"/>
                  </a:lnTo>
                  <a:lnTo>
                    <a:pt x="2338" y="780"/>
                  </a:lnTo>
                  <a:lnTo>
                    <a:pt x="2318" y="680"/>
                  </a:lnTo>
                  <a:lnTo>
                    <a:pt x="2259" y="560"/>
                  </a:lnTo>
                  <a:lnTo>
                    <a:pt x="2139" y="441"/>
                  </a:lnTo>
                  <a:lnTo>
                    <a:pt x="1939" y="281"/>
                  </a:lnTo>
                  <a:lnTo>
                    <a:pt x="1719" y="161"/>
                  </a:lnTo>
                  <a:lnTo>
                    <a:pt x="1499" y="81"/>
                  </a:lnTo>
                  <a:lnTo>
                    <a:pt x="1259" y="21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 flipH="1">
              <a:off x="6676765" y="1465666"/>
              <a:ext cx="746312" cy="757801"/>
            </a:xfrm>
            <a:custGeom>
              <a:avLst/>
              <a:gdLst/>
              <a:ahLst/>
              <a:cxnLst/>
              <a:rect l="l" t="t" r="r" b="b"/>
              <a:pathLst>
                <a:path w="14291" h="14511" extrusionOk="0">
                  <a:moveTo>
                    <a:pt x="9214" y="1"/>
                  </a:moveTo>
                  <a:lnTo>
                    <a:pt x="8914" y="21"/>
                  </a:lnTo>
                  <a:lnTo>
                    <a:pt x="8595" y="41"/>
                  </a:lnTo>
                  <a:lnTo>
                    <a:pt x="8295" y="101"/>
                  </a:lnTo>
                  <a:lnTo>
                    <a:pt x="7975" y="161"/>
                  </a:lnTo>
                  <a:lnTo>
                    <a:pt x="7655" y="261"/>
                  </a:lnTo>
                  <a:lnTo>
                    <a:pt x="7336" y="361"/>
                  </a:lnTo>
                  <a:lnTo>
                    <a:pt x="6996" y="481"/>
                  </a:lnTo>
                  <a:lnTo>
                    <a:pt x="6676" y="621"/>
                  </a:lnTo>
                  <a:lnTo>
                    <a:pt x="6356" y="780"/>
                  </a:lnTo>
                  <a:lnTo>
                    <a:pt x="6017" y="940"/>
                  </a:lnTo>
                  <a:lnTo>
                    <a:pt x="5697" y="1120"/>
                  </a:lnTo>
                  <a:lnTo>
                    <a:pt x="5377" y="1320"/>
                  </a:lnTo>
                  <a:lnTo>
                    <a:pt x="4737" y="1740"/>
                  </a:lnTo>
                  <a:lnTo>
                    <a:pt x="4138" y="2199"/>
                  </a:lnTo>
                  <a:lnTo>
                    <a:pt x="3558" y="2679"/>
                  </a:lnTo>
                  <a:lnTo>
                    <a:pt x="2999" y="3199"/>
                  </a:lnTo>
                  <a:lnTo>
                    <a:pt x="2499" y="3718"/>
                  </a:lnTo>
                  <a:lnTo>
                    <a:pt x="2039" y="4258"/>
                  </a:lnTo>
                  <a:lnTo>
                    <a:pt x="1840" y="4538"/>
                  </a:lnTo>
                  <a:lnTo>
                    <a:pt x="1640" y="4818"/>
                  </a:lnTo>
                  <a:lnTo>
                    <a:pt x="1460" y="5077"/>
                  </a:lnTo>
                  <a:lnTo>
                    <a:pt x="1300" y="5357"/>
                  </a:lnTo>
                  <a:lnTo>
                    <a:pt x="1160" y="5617"/>
                  </a:lnTo>
                  <a:lnTo>
                    <a:pt x="1040" y="5877"/>
                  </a:lnTo>
                  <a:lnTo>
                    <a:pt x="940" y="6137"/>
                  </a:lnTo>
                  <a:lnTo>
                    <a:pt x="860" y="6376"/>
                  </a:lnTo>
                  <a:lnTo>
                    <a:pt x="800" y="6636"/>
                  </a:lnTo>
                  <a:lnTo>
                    <a:pt x="740" y="6916"/>
                  </a:lnTo>
                  <a:lnTo>
                    <a:pt x="660" y="7436"/>
                  </a:lnTo>
                  <a:lnTo>
                    <a:pt x="600" y="7975"/>
                  </a:lnTo>
                  <a:lnTo>
                    <a:pt x="560" y="8515"/>
                  </a:lnTo>
                  <a:lnTo>
                    <a:pt x="500" y="9054"/>
                  </a:lnTo>
                  <a:lnTo>
                    <a:pt x="401" y="9594"/>
                  </a:lnTo>
                  <a:lnTo>
                    <a:pt x="341" y="9854"/>
                  </a:lnTo>
                  <a:lnTo>
                    <a:pt x="261" y="10114"/>
                  </a:lnTo>
                  <a:lnTo>
                    <a:pt x="121" y="10553"/>
                  </a:lnTo>
                  <a:lnTo>
                    <a:pt x="61" y="10773"/>
                  </a:lnTo>
                  <a:lnTo>
                    <a:pt x="21" y="11033"/>
                  </a:lnTo>
                  <a:lnTo>
                    <a:pt x="1" y="11293"/>
                  </a:lnTo>
                  <a:lnTo>
                    <a:pt x="21" y="11593"/>
                  </a:lnTo>
                  <a:lnTo>
                    <a:pt x="61" y="11932"/>
                  </a:lnTo>
                  <a:lnTo>
                    <a:pt x="141" y="12332"/>
                  </a:lnTo>
                  <a:lnTo>
                    <a:pt x="181" y="12592"/>
                  </a:lnTo>
                  <a:lnTo>
                    <a:pt x="221" y="12892"/>
                  </a:lnTo>
                  <a:lnTo>
                    <a:pt x="261" y="13212"/>
                  </a:lnTo>
                  <a:lnTo>
                    <a:pt x="301" y="13511"/>
                  </a:lnTo>
                  <a:lnTo>
                    <a:pt x="381" y="13811"/>
                  </a:lnTo>
                  <a:lnTo>
                    <a:pt x="421" y="13951"/>
                  </a:lnTo>
                  <a:lnTo>
                    <a:pt x="480" y="14071"/>
                  </a:lnTo>
                  <a:lnTo>
                    <a:pt x="560" y="14191"/>
                  </a:lnTo>
                  <a:lnTo>
                    <a:pt x="640" y="14291"/>
                  </a:lnTo>
                  <a:lnTo>
                    <a:pt x="740" y="14391"/>
                  </a:lnTo>
                  <a:lnTo>
                    <a:pt x="860" y="14451"/>
                  </a:lnTo>
                  <a:lnTo>
                    <a:pt x="1000" y="14491"/>
                  </a:lnTo>
                  <a:lnTo>
                    <a:pt x="1160" y="14511"/>
                  </a:lnTo>
                  <a:lnTo>
                    <a:pt x="1540" y="14511"/>
                  </a:lnTo>
                  <a:lnTo>
                    <a:pt x="1740" y="14471"/>
                  </a:lnTo>
                  <a:lnTo>
                    <a:pt x="1959" y="14431"/>
                  </a:lnTo>
                  <a:lnTo>
                    <a:pt x="2379" y="14291"/>
                  </a:lnTo>
                  <a:lnTo>
                    <a:pt x="2799" y="14111"/>
                  </a:lnTo>
                  <a:lnTo>
                    <a:pt x="2999" y="14011"/>
                  </a:lnTo>
                  <a:lnTo>
                    <a:pt x="3179" y="13891"/>
                  </a:lnTo>
                  <a:lnTo>
                    <a:pt x="3338" y="13791"/>
                  </a:lnTo>
                  <a:lnTo>
                    <a:pt x="3478" y="13671"/>
                  </a:lnTo>
                  <a:lnTo>
                    <a:pt x="3598" y="13551"/>
                  </a:lnTo>
                  <a:lnTo>
                    <a:pt x="3678" y="13431"/>
                  </a:lnTo>
                  <a:lnTo>
                    <a:pt x="3778" y="13251"/>
                  </a:lnTo>
                  <a:lnTo>
                    <a:pt x="3838" y="13052"/>
                  </a:lnTo>
                  <a:lnTo>
                    <a:pt x="3918" y="12652"/>
                  </a:lnTo>
                  <a:lnTo>
                    <a:pt x="4018" y="12232"/>
                  </a:lnTo>
                  <a:lnTo>
                    <a:pt x="4078" y="12052"/>
                  </a:lnTo>
                  <a:lnTo>
                    <a:pt x="4178" y="11852"/>
                  </a:lnTo>
                  <a:lnTo>
                    <a:pt x="4298" y="11673"/>
                  </a:lnTo>
                  <a:lnTo>
                    <a:pt x="4458" y="11493"/>
                  </a:lnTo>
                  <a:lnTo>
                    <a:pt x="4618" y="11353"/>
                  </a:lnTo>
                  <a:lnTo>
                    <a:pt x="4817" y="11233"/>
                  </a:lnTo>
                  <a:lnTo>
                    <a:pt x="5037" y="11133"/>
                  </a:lnTo>
                  <a:lnTo>
                    <a:pt x="5237" y="11053"/>
                  </a:lnTo>
                  <a:lnTo>
                    <a:pt x="5717" y="10893"/>
                  </a:lnTo>
                  <a:lnTo>
                    <a:pt x="6176" y="10733"/>
                  </a:lnTo>
                  <a:lnTo>
                    <a:pt x="6396" y="10653"/>
                  </a:lnTo>
                  <a:lnTo>
                    <a:pt x="6636" y="10553"/>
                  </a:lnTo>
                  <a:lnTo>
                    <a:pt x="6836" y="10433"/>
                  </a:lnTo>
                  <a:lnTo>
                    <a:pt x="7036" y="10314"/>
                  </a:lnTo>
                  <a:lnTo>
                    <a:pt x="7216" y="10154"/>
                  </a:lnTo>
                  <a:lnTo>
                    <a:pt x="7356" y="9994"/>
                  </a:lnTo>
                  <a:lnTo>
                    <a:pt x="7455" y="9854"/>
                  </a:lnTo>
                  <a:lnTo>
                    <a:pt x="7535" y="9694"/>
                  </a:lnTo>
                  <a:lnTo>
                    <a:pt x="7615" y="9554"/>
                  </a:lnTo>
                  <a:lnTo>
                    <a:pt x="7675" y="9394"/>
                  </a:lnTo>
                  <a:lnTo>
                    <a:pt x="7755" y="9054"/>
                  </a:lnTo>
                  <a:lnTo>
                    <a:pt x="7835" y="8715"/>
                  </a:lnTo>
                  <a:lnTo>
                    <a:pt x="7915" y="8375"/>
                  </a:lnTo>
                  <a:lnTo>
                    <a:pt x="7995" y="8035"/>
                  </a:lnTo>
                  <a:lnTo>
                    <a:pt x="8055" y="7895"/>
                  </a:lnTo>
                  <a:lnTo>
                    <a:pt x="8135" y="7735"/>
                  </a:lnTo>
                  <a:lnTo>
                    <a:pt x="8215" y="7596"/>
                  </a:lnTo>
                  <a:lnTo>
                    <a:pt x="8315" y="7456"/>
                  </a:lnTo>
                  <a:lnTo>
                    <a:pt x="8435" y="7336"/>
                  </a:lnTo>
                  <a:lnTo>
                    <a:pt x="8555" y="7236"/>
                  </a:lnTo>
                  <a:lnTo>
                    <a:pt x="8695" y="7156"/>
                  </a:lnTo>
                  <a:lnTo>
                    <a:pt x="8834" y="7076"/>
                  </a:lnTo>
                  <a:lnTo>
                    <a:pt x="8974" y="6996"/>
                  </a:lnTo>
                  <a:lnTo>
                    <a:pt x="9134" y="6956"/>
                  </a:lnTo>
                  <a:lnTo>
                    <a:pt x="9454" y="6856"/>
                  </a:lnTo>
                  <a:lnTo>
                    <a:pt x="9774" y="6796"/>
                  </a:lnTo>
                  <a:lnTo>
                    <a:pt x="10114" y="6756"/>
                  </a:lnTo>
                  <a:lnTo>
                    <a:pt x="10453" y="6696"/>
                  </a:lnTo>
                  <a:lnTo>
                    <a:pt x="10793" y="6636"/>
                  </a:lnTo>
                  <a:lnTo>
                    <a:pt x="11113" y="6556"/>
                  </a:lnTo>
                  <a:lnTo>
                    <a:pt x="11413" y="6476"/>
                  </a:lnTo>
                  <a:lnTo>
                    <a:pt x="11692" y="6356"/>
                  </a:lnTo>
                  <a:lnTo>
                    <a:pt x="11972" y="6217"/>
                  </a:lnTo>
                  <a:lnTo>
                    <a:pt x="12252" y="6057"/>
                  </a:lnTo>
                  <a:lnTo>
                    <a:pt x="12512" y="5897"/>
                  </a:lnTo>
                  <a:lnTo>
                    <a:pt x="12752" y="5717"/>
                  </a:lnTo>
                  <a:lnTo>
                    <a:pt x="12991" y="5497"/>
                  </a:lnTo>
                  <a:lnTo>
                    <a:pt x="13211" y="5297"/>
                  </a:lnTo>
                  <a:lnTo>
                    <a:pt x="13411" y="5057"/>
                  </a:lnTo>
                  <a:lnTo>
                    <a:pt x="13611" y="4818"/>
                  </a:lnTo>
                  <a:lnTo>
                    <a:pt x="13771" y="4558"/>
                  </a:lnTo>
                  <a:lnTo>
                    <a:pt x="13931" y="4278"/>
                  </a:lnTo>
                  <a:lnTo>
                    <a:pt x="14071" y="3998"/>
                  </a:lnTo>
                  <a:lnTo>
                    <a:pt x="14191" y="3718"/>
                  </a:lnTo>
                  <a:lnTo>
                    <a:pt x="14291" y="3419"/>
                  </a:lnTo>
                  <a:lnTo>
                    <a:pt x="9774" y="61"/>
                  </a:lnTo>
                  <a:lnTo>
                    <a:pt x="9494" y="21"/>
                  </a:lnTo>
                  <a:lnTo>
                    <a:pt x="9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 flipH="1">
              <a:off x="7273774" y="2181695"/>
              <a:ext cx="193119" cy="274534"/>
            </a:xfrm>
            <a:custGeom>
              <a:avLst/>
              <a:gdLst/>
              <a:ahLst/>
              <a:cxnLst/>
              <a:rect l="l" t="t" r="r" b="b"/>
              <a:pathLst>
                <a:path w="3698" h="5257" extrusionOk="0">
                  <a:moveTo>
                    <a:pt x="1999" y="0"/>
                  </a:moveTo>
                  <a:lnTo>
                    <a:pt x="1759" y="20"/>
                  </a:lnTo>
                  <a:lnTo>
                    <a:pt x="1539" y="80"/>
                  </a:lnTo>
                  <a:lnTo>
                    <a:pt x="1300" y="140"/>
                  </a:lnTo>
                  <a:lnTo>
                    <a:pt x="1080" y="260"/>
                  </a:lnTo>
                  <a:lnTo>
                    <a:pt x="880" y="400"/>
                  </a:lnTo>
                  <a:lnTo>
                    <a:pt x="680" y="580"/>
                  </a:lnTo>
                  <a:lnTo>
                    <a:pt x="500" y="800"/>
                  </a:lnTo>
                  <a:lnTo>
                    <a:pt x="340" y="1079"/>
                  </a:lnTo>
                  <a:lnTo>
                    <a:pt x="220" y="1399"/>
                  </a:lnTo>
                  <a:lnTo>
                    <a:pt x="100" y="1779"/>
                  </a:lnTo>
                  <a:lnTo>
                    <a:pt x="40" y="2199"/>
                  </a:lnTo>
                  <a:lnTo>
                    <a:pt x="0" y="2518"/>
                  </a:lnTo>
                  <a:lnTo>
                    <a:pt x="0" y="2798"/>
                  </a:lnTo>
                  <a:lnTo>
                    <a:pt x="0" y="3058"/>
                  </a:lnTo>
                  <a:lnTo>
                    <a:pt x="40" y="3318"/>
                  </a:lnTo>
                  <a:lnTo>
                    <a:pt x="100" y="3538"/>
                  </a:lnTo>
                  <a:lnTo>
                    <a:pt x="160" y="3757"/>
                  </a:lnTo>
                  <a:lnTo>
                    <a:pt x="240" y="3937"/>
                  </a:lnTo>
                  <a:lnTo>
                    <a:pt x="340" y="4117"/>
                  </a:lnTo>
                  <a:lnTo>
                    <a:pt x="440" y="4277"/>
                  </a:lnTo>
                  <a:lnTo>
                    <a:pt x="560" y="4417"/>
                  </a:lnTo>
                  <a:lnTo>
                    <a:pt x="680" y="4557"/>
                  </a:lnTo>
                  <a:lnTo>
                    <a:pt x="820" y="4677"/>
                  </a:lnTo>
                  <a:lnTo>
                    <a:pt x="960" y="4777"/>
                  </a:lnTo>
                  <a:lnTo>
                    <a:pt x="1100" y="4857"/>
                  </a:lnTo>
                  <a:lnTo>
                    <a:pt x="1399" y="5017"/>
                  </a:lnTo>
                  <a:lnTo>
                    <a:pt x="1719" y="5116"/>
                  </a:lnTo>
                  <a:lnTo>
                    <a:pt x="2019" y="5196"/>
                  </a:lnTo>
                  <a:lnTo>
                    <a:pt x="2299" y="5236"/>
                  </a:lnTo>
                  <a:lnTo>
                    <a:pt x="2559" y="5256"/>
                  </a:lnTo>
                  <a:lnTo>
                    <a:pt x="2958" y="5256"/>
                  </a:lnTo>
                  <a:lnTo>
                    <a:pt x="3058" y="5236"/>
                  </a:lnTo>
                  <a:lnTo>
                    <a:pt x="3098" y="5216"/>
                  </a:lnTo>
                  <a:lnTo>
                    <a:pt x="3358" y="3817"/>
                  </a:lnTo>
                  <a:lnTo>
                    <a:pt x="3558" y="2638"/>
                  </a:lnTo>
                  <a:lnTo>
                    <a:pt x="3698" y="1539"/>
                  </a:lnTo>
                  <a:lnTo>
                    <a:pt x="3698" y="1359"/>
                  </a:lnTo>
                  <a:lnTo>
                    <a:pt x="3678" y="1179"/>
                  </a:lnTo>
                  <a:lnTo>
                    <a:pt x="3618" y="959"/>
                  </a:lnTo>
                  <a:lnTo>
                    <a:pt x="3538" y="740"/>
                  </a:lnTo>
                  <a:lnTo>
                    <a:pt x="3438" y="520"/>
                  </a:lnTo>
                  <a:lnTo>
                    <a:pt x="3318" y="340"/>
                  </a:lnTo>
                  <a:lnTo>
                    <a:pt x="3198" y="220"/>
                  </a:lnTo>
                  <a:lnTo>
                    <a:pt x="3138" y="160"/>
                  </a:lnTo>
                  <a:lnTo>
                    <a:pt x="3058" y="140"/>
                  </a:lnTo>
                  <a:lnTo>
                    <a:pt x="2679" y="60"/>
                  </a:lnTo>
                  <a:lnTo>
                    <a:pt x="2459" y="20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 flipH="1">
              <a:off x="7346832" y="2236999"/>
              <a:ext cx="74156" cy="155571"/>
            </a:xfrm>
            <a:custGeom>
              <a:avLst/>
              <a:gdLst/>
              <a:ahLst/>
              <a:cxnLst/>
              <a:rect l="l" t="t" r="r" b="b"/>
              <a:pathLst>
                <a:path w="1420" h="2979" extrusionOk="0">
                  <a:moveTo>
                    <a:pt x="1000" y="0"/>
                  </a:moveTo>
                  <a:lnTo>
                    <a:pt x="900" y="20"/>
                  </a:lnTo>
                  <a:lnTo>
                    <a:pt x="800" y="40"/>
                  </a:lnTo>
                  <a:lnTo>
                    <a:pt x="700" y="80"/>
                  </a:lnTo>
                  <a:lnTo>
                    <a:pt x="600" y="140"/>
                  </a:lnTo>
                  <a:lnTo>
                    <a:pt x="520" y="200"/>
                  </a:lnTo>
                  <a:lnTo>
                    <a:pt x="440" y="280"/>
                  </a:lnTo>
                  <a:lnTo>
                    <a:pt x="381" y="360"/>
                  </a:lnTo>
                  <a:lnTo>
                    <a:pt x="321" y="440"/>
                  </a:lnTo>
                  <a:lnTo>
                    <a:pt x="201" y="660"/>
                  </a:lnTo>
                  <a:lnTo>
                    <a:pt x="101" y="880"/>
                  </a:lnTo>
                  <a:lnTo>
                    <a:pt x="41" y="1120"/>
                  </a:lnTo>
                  <a:lnTo>
                    <a:pt x="1" y="1359"/>
                  </a:lnTo>
                  <a:lnTo>
                    <a:pt x="1" y="1619"/>
                  </a:lnTo>
                  <a:lnTo>
                    <a:pt x="21" y="1879"/>
                  </a:lnTo>
                  <a:lnTo>
                    <a:pt x="61" y="2099"/>
                  </a:lnTo>
                  <a:lnTo>
                    <a:pt x="141" y="2339"/>
                  </a:lnTo>
                  <a:lnTo>
                    <a:pt x="241" y="2519"/>
                  </a:lnTo>
                  <a:lnTo>
                    <a:pt x="361" y="2698"/>
                  </a:lnTo>
                  <a:lnTo>
                    <a:pt x="500" y="2838"/>
                  </a:lnTo>
                  <a:lnTo>
                    <a:pt x="680" y="2938"/>
                  </a:lnTo>
                  <a:lnTo>
                    <a:pt x="820" y="2978"/>
                  </a:lnTo>
                  <a:lnTo>
                    <a:pt x="960" y="2978"/>
                  </a:lnTo>
                  <a:lnTo>
                    <a:pt x="1100" y="2958"/>
                  </a:lnTo>
                  <a:lnTo>
                    <a:pt x="1220" y="2918"/>
                  </a:lnTo>
                  <a:lnTo>
                    <a:pt x="1300" y="2858"/>
                  </a:lnTo>
                  <a:lnTo>
                    <a:pt x="1340" y="2818"/>
                  </a:lnTo>
                  <a:lnTo>
                    <a:pt x="1360" y="2778"/>
                  </a:lnTo>
                  <a:lnTo>
                    <a:pt x="1360" y="2758"/>
                  </a:lnTo>
                  <a:lnTo>
                    <a:pt x="1340" y="2758"/>
                  </a:lnTo>
                  <a:lnTo>
                    <a:pt x="1300" y="2778"/>
                  </a:lnTo>
                  <a:lnTo>
                    <a:pt x="1180" y="2818"/>
                  </a:lnTo>
                  <a:lnTo>
                    <a:pt x="1080" y="2838"/>
                  </a:lnTo>
                  <a:lnTo>
                    <a:pt x="960" y="2838"/>
                  </a:lnTo>
                  <a:lnTo>
                    <a:pt x="860" y="2818"/>
                  </a:lnTo>
                  <a:lnTo>
                    <a:pt x="740" y="2778"/>
                  </a:lnTo>
                  <a:lnTo>
                    <a:pt x="620" y="2698"/>
                  </a:lnTo>
                  <a:lnTo>
                    <a:pt x="520" y="2579"/>
                  </a:lnTo>
                  <a:lnTo>
                    <a:pt x="421" y="2419"/>
                  </a:lnTo>
                  <a:lnTo>
                    <a:pt x="341" y="2239"/>
                  </a:lnTo>
                  <a:lnTo>
                    <a:pt x="281" y="2059"/>
                  </a:lnTo>
                  <a:lnTo>
                    <a:pt x="241" y="1839"/>
                  </a:lnTo>
                  <a:lnTo>
                    <a:pt x="221" y="1619"/>
                  </a:lnTo>
                  <a:lnTo>
                    <a:pt x="241" y="1379"/>
                  </a:lnTo>
                  <a:lnTo>
                    <a:pt x="261" y="1180"/>
                  </a:lnTo>
                  <a:lnTo>
                    <a:pt x="321" y="960"/>
                  </a:lnTo>
                  <a:lnTo>
                    <a:pt x="401" y="760"/>
                  </a:lnTo>
                  <a:lnTo>
                    <a:pt x="500" y="560"/>
                  </a:lnTo>
                  <a:lnTo>
                    <a:pt x="600" y="420"/>
                  </a:lnTo>
                  <a:lnTo>
                    <a:pt x="700" y="300"/>
                  </a:lnTo>
                  <a:lnTo>
                    <a:pt x="840" y="220"/>
                  </a:lnTo>
                  <a:lnTo>
                    <a:pt x="1000" y="160"/>
                  </a:lnTo>
                  <a:lnTo>
                    <a:pt x="1120" y="180"/>
                  </a:lnTo>
                  <a:lnTo>
                    <a:pt x="1200" y="220"/>
                  </a:lnTo>
                  <a:lnTo>
                    <a:pt x="1280" y="280"/>
                  </a:lnTo>
                  <a:lnTo>
                    <a:pt x="1340" y="380"/>
                  </a:lnTo>
                  <a:lnTo>
                    <a:pt x="1340" y="440"/>
                  </a:lnTo>
                  <a:lnTo>
                    <a:pt x="1340" y="500"/>
                  </a:lnTo>
                  <a:lnTo>
                    <a:pt x="1340" y="540"/>
                  </a:lnTo>
                  <a:lnTo>
                    <a:pt x="1380" y="540"/>
                  </a:lnTo>
                  <a:lnTo>
                    <a:pt x="1400" y="500"/>
                  </a:lnTo>
                  <a:lnTo>
                    <a:pt x="1420" y="440"/>
                  </a:lnTo>
                  <a:lnTo>
                    <a:pt x="1420" y="360"/>
                  </a:lnTo>
                  <a:lnTo>
                    <a:pt x="1400" y="240"/>
                  </a:lnTo>
                  <a:lnTo>
                    <a:pt x="1320" y="120"/>
                  </a:lnTo>
                  <a:lnTo>
                    <a:pt x="1260" y="80"/>
                  </a:lnTo>
                  <a:lnTo>
                    <a:pt x="1180" y="40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 flipH="1">
              <a:off x="6394959" y="1585727"/>
              <a:ext cx="328793" cy="689911"/>
            </a:xfrm>
            <a:custGeom>
              <a:avLst/>
              <a:gdLst/>
              <a:ahLst/>
              <a:cxnLst/>
              <a:rect l="l" t="t" r="r" b="b"/>
              <a:pathLst>
                <a:path w="6296" h="13211" extrusionOk="0">
                  <a:moveTo>
                    <a:pt x="340" y="0"/>
                  </a:moveTo>
                  <a:lnTo>
                    <a:pt x="0" y="20"/>
                  </a:lnTo>
                  <a:lnTo>
                    <a:pt x="60" y="280"/>
                  </a:lnTo>
                  <a:lnTo>
                    <a:pt x="160" y="560"/>
                  </a:lnTo>
                  <a:lnTo>
                    <a:pt x="280" y="860"/>
                  </a:lnTo>
                  <a:lnTo>
                    <a:pt x="440" y="1139"/>
                  </a:lnTo>
                  <a:lnTo>
                    <a:pt x="620" y="1439"/>
                  </a:lnTo>
                  <a:lnTo>
                    <a:pt x="820" y="1759"/>
                  </a:lnTo>
                  <a:lnTo>
                    <a:pt x="1259" y="2359"/>
                  </a:lnTo>
                  <a:lnTo>
                    <a:pt x="1739" y="2958"/>
                  </a:lnTo>
                  <a:lnTo>
                    <a:pt x="2199" y="3518"/>
                  </a:lnTo>
                  <a:lnTo>
                    <a:pt x="2638" y="4037"/>
                  </a:lnTo>
                  <a:lnTo>
                    <a:pt x="2998" y="4497"/>
                  </a:lnTo>
                  <a:lnTo>
                    <a:pt x="3538" y="5257"/>
                  </a:lnTo>
                  <a:lnTo>
                    <a:pt x="3758" y="5596"/>
                  </a:lnTo>
                  <a:lnTo>
                    <a:pt x="3957" y="5916"/>
                  </a:lnTo>
                  <a:lnTo>
                    <a:pt x="4117" y="6256"/>
                  </a:lnTo>
                  <a:lnTo>
                    <a:pt x="4277" y="6596"/>
                  </a:lnTo>
                  <a:lnTo>
                    <a:pt x="4377" y="6955"/>
                  </a:lnTo>
                  <a:lnTo>
                    <a:pt x="4477" y="7355"/>
                  </a:lnTo>
                  <a:lnTo>
                    <a:pt x="4537" y="7815"/>
                  </a:lnTo>
                  <a:lnTo>
                    <a:pt x="4597" y="8314"/>
                  </a:lnTo>
                  <a:lnTo>
                    <a:pt x="4617" y="8894"/>
                  </a:lnTo>
                  <a:lnTo>
                    <a:pt x="4597" y="9553"/>
                  </a:lnTo>
                  <a:lnTo>
                    <a:pt x="4577" y="10293"/>
                  </a:lnTo>
                  <a:lnTo>
                    <a:pt x="4537" y="11152"/>
                  </a:lnTo>
                  <a:lnTo>
                    <a:pt x="4377" y="13211"/>
                  </a:lnTo>
                  <a:lnTo>
                    <a:pt x="4557" y="12911"/>
                  </a:lnTo>
                  <a:lnTo>
                    <a:pt x="4737" y="12591"/>
                  </a:lnTo>
                  <a:lnTo>
                    <a:pt x="4897" y="12232"/>
                  </a:lnTo>
                  <a:lnTo>
                    <a:pt x="5077" y="11872"/>
                  </a:lnTo>
                  <a:lnTo>
                    <a:pt x="5376" y="11112"/>
                  </a:lnTo>
                  <a:lnTo>
                    <a:pt x="5656" y="10293"/>
                  </a:lnTo>
                  <a:lnTo>
                    <a:pt x="5896" y="9474"/>
                  </a:lnTo>
                  <a:lnTo>
                    <a:pt x="6096" y="8674"/>
                  </a:lnTo>
                  <a:lnTo>
                    <a:pt x="6176" y="8274"/>
                  </a:lnTo>
                  <a:lnTo>
                    <a:pt x="6216" y="7895"/>
                  </a:lnTo>
                  <a:lnTo>
                    <a:pt x="6276" y="7535"/>
                  </a:lnTo>
                  <a:lnTo>
                    <a:pt x="6296" y="7175"/>
                  </a:lnTo>
                  <a:lnTo>
                    <a:pt x="6296" y="6835"/>
                  </a:lnTo>
                  <a:lnTo>
                    <a:pt x="6296" y="6516"/>
                  </a:lnTo>
                  <a:lnTo>
                    <a:pt x="6276" y="6176"/>
                  </a:lnTo>
                  <a:lnTo>
                    <a:pt x="6236" y="5836"/>
                  </a:lnTo>
                  <a:lnTo>
                    <a:pt x="6196" y="5496"/>
                  </a:lnTo>
                  <a:lnTo>
                    <a:pt x="6136" y="5177"/>
                  </a:lnTo>
                  <a:lnTo>
                    <a:pt x="6056" y="4837"/>
                  </a:lnTo>
                  <a:lnTo>
                    <a:pt x="5956" y="4517"/>
                  </a:lnTo>
                  <a:lnTo>
                    <a:pt x="5856" y="4197"/>
                  </a:lnTo>
                  <a:lnTo>
                    <a:pt x="5736" y="3878"/>
                  </a:lnTo>
                  <a:lnTo>
                    <a:pt x="5596" y="3578"/>
                  </a:lnTo>
                  <a:lnTo>
                    <a:pt x="5456" y="3278"/>
                  </a:lnTo>
                  <a:lnTo>
                    <a:pt x="5296" y="2978"/>
                  </a:lnTo>
                  <a:lnTo>
                    <a:pt x="5117" y="2698"/>
                  </a:lnTo>
                  <a:lnTo>
                    <a:pt x="4917" y="2419"/>
                  </a:lnTo>
                  <a:lnTo>
                    <a:pt x="4717" y="2159"/>
                  </a:lnTo>
                  <a:lnTo>
                    <a:pt x="4497" y="1899"/>
                  </a:lnTo>
                  <a:lnTo>
                    <a:pt x="4257" y="1659"/>
                  </a:lnTo>
                  <a:lnTo>
                    <a:pt x="4017" y="1439"/>
                  </a:lnTo>
                  <a:lnTo>
                    <a:pt x="3758" y="1219"/>
                  </a:lnTo>
                  <a:lnTo>
                    <a:pt x="3478" y="1020"/>
                  </a:lnTo>
                  <a:lnTo>
                    <a:pt x="3198" y="840"/>
                  </a:lnTo>
                  <a:lnTo>
                    <a:pt x="2898" y="680"/>
                  </a:lnTo>
                  <a:lnTo>
                    <a:pt x="2598" y="520"/>
                  </a:lnTo>
                  <a:lnTo>
                    <a:pt x="2299" y="400"/>
                  </a:lnTo>
                  <a:lnTo>
                    <a:pt x="1979" y="280"/>
                  </a:lnTo>
                  <a:lnTo>
                    <a:pt x="1659" y="180"/>
                  </a:lnTo>
                  <a:lnTo>
                    <a:pt x="1339" y="100"/>
                  </a:lnTo>
                  <a:lnTo>
                    <a:pt x="999" y="60"/>
                  </a:lnTo>
                  <a:lnTo>
                    <a:pt x="660" y="2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 flipH="1">
              <a:off x="6394959" y="1585727"/>
              <a:ext cx="328793" cy="689911"/>
            </a:xfrm>
            <a:custGeom>
              <a:avLst/>
              <a:gdLst/>
              <a:ahLst/>
              <a:cxnLst/>
              <a:rect l="l" t="t" r="r" b="b"/>
              <a:pathLst>
                <a:path w="6296" h="13211" fill="none" extrusionOk="0">
                  <a:moveTo>
                    <a:pt x="0" y="20"/>
                  </a:moveTo>
                  <a:lnTo>
                    <a:pt x="0" y="20"/>
                  </a:lnTo>
                  <a:lnTo>
                    <a:pt x="60" y="280"/>
                  </a:lnTo>
                  <a:lnTo>
                    <a:pt x="160" y="560"/>
                  </a:lnTo>
                  <a:lnTo>
                    <a:pt x="280" y="860"/>
                  </a:lnTo>
                  <a:lnTo>
                    <a:pt x="440" y="1139"/>
                  </a:lnTo>
                  <a:lnTo>
                    <a:pt x="620" y="1439"/>
                  </a:lnTo>
                  <a:lnTo>
                    <a:pt x="820" y="1759"/>
                  </a:lnTo>
                  <a:lnTo>
                    <a:pt x="1259" y="2359"/>
                  </a:lnTo>
                  <a:lnTo>
                    <a:pt x="1739" y="2958"/>
                  </a:lnTo>
                  <a:lnTo>
                    <a:pt x="2199" y="3518"/>
                  </a:lnTo>
                  <a:lnTo>
                    <a:pt x="2638" y="4037"/>
                  </a:lnTo>
                  <a:lnTo>
                    <a:pt x="2998" y="4497"/>
                  </a:lnTo>
                  <a:lnTo>
                    <a:pt x="2998" y="4497"/>
                  </a:lnTo>
                  <a:lnTo>
                    <a:pt x="3538" y="5257"/>
                  </a:lnTo>
                  <a:lnTo>
                    <a:pt x="3758" y="5596"/>
                  </a:lnTo>
                  <a:lnTo>
                    <a:pt x="3957" y="5916"/>
                  </a:lnTo>
                  <a:lnTo>
                    <a:pt x="4117" y="6256"/>
                  </a:lnTo>
                  <a:lnTo>
                    <a:pt x="4277" y="6596"/>
                  </a:lnTo>
                  <a:lnTo>
                    <a:pt x="4377" y="6955"/>
                  </a:lnTo>
                  <a:lnTo>
                    <a:pt x="4477" y="7355"/>
                  </a:lnTo>
                  <a:lnTo>
                    <a:pt x="4537" y="7815"/>
                  </a:lnTo>
                  <a:lnTo>
                    <a:pt x="4597" y="8314"/>
                  </a:lnTo>
                  <a:lnTo>
                    <a:pt x="4617" y="8894"/>
                  </a:lnTo>
                  <a:lnTo>
                    <a:pt x="4597" y="9553"/>
                  </a:lnTo>
                  <a:lnTo>
                    <a:pt x="4577" y="10293"/>
                  </a:lnTo>
                  <a:lnTo>
                    <a:pt x="4537" y="11152"/>
                  </a:lnTo>
                  <a:lnTo>
                    <a:pt x="4377" y="13211"/>
                  </a:lnTo>
                  <a:lnTo>
                    <a:pt x="4377" y="13211"/>
                  </a:lnTo>
                  <a:lnTo>
                    <a:pt x="4557" y="12911"/>
                  </a:lnTo>
                  <a:lnTo>
                    <a:pt x="4737" y="12591"/>
                  </a:lnTo>
                  <a:lnTo>
                    <a:pt x="4897" y="12232"/>
                  </a:lnTo>
                  <a:lnTo>
                    <a:pt x="5077" y="11872"/>
                  </a:lnTo>
                  <a:lnTo>
                    <a:pt x="5376" y="11112"/>
                  </a:lnTo>
                  <a:lnTo>
                    <a:pt x="5656" y="10293"/>
                  </a:lnTo>
                  <a:lnTo>
                    <a:pt x="5896" y="9474"/>
                  </a:lnTo>
                  <a:lnTo>
                    <a:pt x="6096" y="8674"/>
                  </a:lnTo>
                  <a:lnTo>
                    <a:pt x="6176" y="8274"/>
                  </a:lnTo>
                  <a:lnTo>
                    <a:pt x="6216" y="7895"/>
                  </a:lnTo>
                  <a:lnTo>
                    <a:pt x="6276" y="7535"/>
                  </a:lnTo>
                  <a:lnTo>
                    <a:pt x="6296" y="7175"/>
                  </a:lnTo>
                  <a:lnTo>
                    <a:pt x="6296" y="7175"/>
                  </a:lnTo>
                  <a:lnTo>
                    <a:pt x="6296" y="6835"/>
                  </a:lnTo>
                  <a:lnTo>
                    <a:pt x="6296" y="6516"/>
                  </a:lnTo>
                  <a:lnTo>
                    <a:pt x="6276" y="6176"/>
                  </a:lnTo>
                  <a:lnTo>
                    <a:pt x="6236" y="5836"/>
                  </a:lnTo>
                  <a:lnTo>
                    <a:pt x="6196" y="5496"/>
                  </a:lnTo>
                  <a:lnTo>
                    <a:pt x="6136" y="5177"/>
                  </a:lnTo>
                  <a:lnTo>
                    <a:pt x="6056" y="4837"/>
                  </a:lnTo>
                  <a:lnTo>
                    <a:pt x="5956" y="4517"/>
                  </a:lnTo>
                  <a:lnTo>
                    <a:pt x="5856" y="4197"/>
                  </a:lnTo>
                  <a:lnTo>
                    <a:pt x="5736" y="3878"/>
                  </a:lnTo>
                  <a:lnTo>
                    <a:pt x="5596" y="3578"/>
                  </a:lnTo>
                  <a:lnTo>
                    <a:pt x="5456" y="3278"/>
                  </a:lnTo>
                  <a:lnTo>
                    <a:pt x="5296" y="2978"/>
                  </a:lnTo>
                  <a:lnTo>
                    <a:pt x="5117" y="2698"/>
                  </a:lnTo>
                  <a:lnTo>
                    <a:pt x="4917" y="2419"/>
                  </a:lnTo>
                  <a:lnTo>
                    <a:pt x="4717" y="2159"/>
                  </a:lnTo>
                  <a:lnTo>
                    <a:pt x="4717" y="2159"/>
                  </a:lnTo>
                  <a:lnTo>
                    <a:pt x="4497" y="1899"/>
                  </a:lnTo>
                  <a:lnTo>
                    <a:pt x="4257" y="1659"/>
                  </a:lnTo>
                  <a:lnTo>
                    <a:pt x="4017" y="1439"/>
                  </a:lnTo>
                  <a:lnTo>
                    <a:pt x="3758" y="1219"/>
                  </a:lnTo>
                  <a:lnTo>
                    <a:pt x="3478" y="1020"/>
                  </a:lnTo>
                  <a:lnTo>
                    <a:pt x="3198" y="840"/>
                  </a:lnTo>
                  <a:lnTo>
                    <a:pt x="2898" y="680"/>
                  </a:lnTo>
                  <a:lnTo>
                    <a:pt x="2598" y="520"/>
                  </a:lnTo>
                  <a:lnTo>
                    <a:pt x="2299" y="400"/>
                  </a:lnTo>
                  <a:lnTo>
                    <a:pt x="1979" y="280"/>
                  </a:lnTo>
                  <a:lnTo>
                    <a:pt x="1659" y="180"/>
                  </a:lnTo>
                  <a:lnTo>
                    <a:pt x="1339" y="100"/>
                  </a:lnTo>
                  <a:lnTo>
                    <a:pt x="999" y="60"/>
                  </a:lnTo>
                  <a:lnTo>
                    <a:pt x="660" y="20"/>
                  </a:lnTo>
                  <a:lnTo>
                    <a:pt x="340" y="0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 flipH="1">
              <a:off x="6507666" y="2311104"/>
              <a:ext cx="772423" cy="497889"/>
            </a:xfrm>
            <a:custGeom>
              <a:avLst/>
              <a:gdLst/>
              <a:ahLst/>
              <a:cxnLst/>
              <a:rect l="l" t="t" r="r" b="b"/>
              <a:pathLst>
                <a:path w="14791" h="9534" extrusionOk="0">
                  <a:moveTo>
                    <a:pt x="9554" y="0"/>
                  </a:moveTo>
                  <a:lnTo>
                    <a:pt x="9274" y="40"/>
                  </a:lnTo>
                  <a:lnTo>
                    <a:pt x="8994" y="80"/>
                  </a:lnTo>
                  <a:lnTo>
                    <a:pt x="8715" y="120"/>
                  </a:lnTo>
                  <a:lnTo>
                    <a:pt x="8435" y="200"/>
                  </a:lnTo>
                  <a:lnTo>
                    <a:pt x="8155" y="280"/>
                  </a:lnTo>
                  <a:lnTo>
                    <a:pt x="7895" y="380"/>
                  </a:lnTo>
                  <a:lnTo>
                    <a:pt x="7535" y="500"/>
                  </a:lnTo>
                  <a:lnTo>
                    <a:pt x="7176" y="620"/>
                  </a:lnTo>
                  <a:lnTo>
                    <a:pt x="6816" y="720"/>
                  </a:lnTo>
                  <a:lnTo>
                    <a:pt x="6456" y="800"/>
                  </a:lnTo>
                  <a:lnTo>
                    <a:pt x="6076" y="860"/>
                  </a:lnTo>
                  <a:lnTo>
                    <a:pt x="5717" y="920"/>
                  </a:lnTo>
                  <a:lnTo>
                    <a:pt x="5337" y="940"/>
                  </a:lnTo>
                  <a:lnTo>
                    <a:pt x="4957" y="960"/>
                  </a:lnTo>
                  <a:lnTo>
                    <a:pt x="4598" y="960"/>
                  </a:lnTo>
                  <a:lnTo>
                    <a:pt x="4218" y="940"/>
                  </a:lnTo>
                  <a:lnTo>
                    <a:pt x="3838" y="920"/>
                  </a:lnTo>
                  <a:lnTo>
                    <a:pt x="3478" y="860"/>
                  </a:lnTo>
                  <a:lnTo>
                    <a:pt x="3099" y="800"/>
                  </a:lnTo>
                  <a:lnTo>
                    <a:pt x="2739" y="720"/>
                  </a:lnTo>
                  <a:lnTo>
                    <a:pt x="2359" y="620"/>
                  </a:lnTo>
                  <a:lnTo>
                    <a:pt x="1999" y="520"/>
                  </a:lnTo>
                  <a:lnTo>
                    <a:pt x="1" y="2698"/>
                  </a:lnTo>
                  <a:lnTo>
                    <a:pt x="81" y="2978"/>
                  </a:lnTo>
                  <a:lnTo>
                    <a:pt x="181" y="3318"/>
                  </a:lnTo>
                  <a:lnTo>
                    <a:pt x="341" y="3758"/>
                  </a:lnTo>
                  <a:lnTo>
                    <a:pt x="560" y="4277"/>
                  </a:lnTo>
                  <a:lnTo>
                    <a:pt x="860" y="4857"/>
                  </a:lnTo>
                  <a:lnTo>
                    <a:pt x="1040" y="5157"/>
                  </a:lnTo>
                  <a:lnTo>
                    <a:pt x="1220" y="5476"/>
                  </a:lnTo>
                  <a:lnTo>
                    <a:pt x="1440" y="5796"/>
                  </a:lnTo>
                  <a:lnTo>
                    <a:pt x="1680" y="6116"/>
                  </a:lnTo>
                  <a:lnTo>
                    <a:pt x="1919" y="6436"/>
                  </a:lnTo>
                  <a:lnTo>
                    <a:pt x="2199" y="6736"/>
                  </a:lnTo>
                  <a:lnTo>
                    <a:pt x="2499" y="7055"/>
                  </a:lnTo>
                  <a:lnTo>
                    <a:pt x="2839" y="7355"/>
                  </a:lnTo>
                  <a:lnTo>
                    <a:pt x="3179" y="7655"/>
                  </a:lnTo>
                  <a:lnTo>
                    <a:pt x="3558" y="7935"/>
                  </a:lnTo>
                  <a:lnTo>
                    <a:pt x="3958" y="8214"/>
                  </a:lnTo>
                  <a:lnTo>
                    <a:pt x="4398" y="8454"/>
                  </a:lnTo>
                  <a:lnTo>
                    <a:pt x="4837" y="8694"/>
                  </a:lnTo>
                  <a:lnTo>
                    <a:pt x="5337" y="8894"/>
                  </a:lnTo>
                  <a:lnTo>
                    <a:pt x="5857" y="9074"/>
                  </a:lnTo>
                  <a:lnTo>
                    <a:pt x="6396" y="9234"/>
                  </a:lnTo>
                  <a:lnTo>
                    <a:pt x="6976" y="9354"/>
                  </a:lnTo>
                  <a:lnTo>
                    <a:pt x="7595" y="9454"/>
                  </a:lnTo>
                  <a:lnTo>
                    <a:pt x="8235" y="9514"/>
                  </a:lnTo>
                  <a:lnTo>
                    <a:pt x="8914" y="9534"/>
                  </a:lnTo>
                  <a:lnTo>
                    <a:pt x="9274" y="9514"/>
                  </a:lnTo>
                  <a:lnTo>
                    <a:pt x="9634" y="9474"/>
                  </a:lnTo>
                  <a:lnTo>
                    <a:pt x="9994" y="9414"/>
                  </a:lnTo>
                  <a:lnTo>
                    <a:pt x="10313" y="9314"/>
                  </a:lnTo>
                  <a:lnTo>
                    <a:pt x="10633" y="9194"/>
                  </a:lnTo>
                  <a:lnTo>
                    <a:pt x="10933" y="9054"/>
                  </a:lnTo>
                  <a:lnTo>
                    <a:pt x="11233" y="8914"/>
                  </a:lnTo>
                  <a:lnTo>
                    <a:pt x="11513" y="8734"/>
                  </a:lnTo>
                  <a:lnTo>
                    <a:pt x="11772" y="8534"/>
                  </a:lnTo>
                  <a:lnTo>
                    <a:pt x="12012" y="8334"/>
                  </a:lnTo>
                  <a:lnTo>
                    <a:pt x="12252" y="8115"/>
                  </a:lnTo>
                  <a:lnTo>
                    <a:pt x="12472" y="7875"/>
                  </a:lnTo>
                  <a:lnTo>
                    <a:pt x="12692" y="7635"/>
                  </a:lnTo>
                  <a:lnTo>
                    <a:pt x="12892" y="7395"/>
                  </a:lnTo>
                  <a:lnTo>
                    <a:pt x="13071" y="7135"/>
                  </a:lnTo>
                  <a:lnTo>
                    <a:pt x="13251" y="6875"/>
                  </a:lnTo>
                  <a:lnTo>
                    <a:pt x="13591" y="6336"/>
                  </a:lnTo>
                  <a:lnTo>
                    <a:pt x="13871" y="5796"/>
                  </a:lnTo>
                  <a:lnTo>
                    <a:pt x="14111" y="5257"/>
                  </a:lnTo>
                  <a:lnTo>
                    <a:pt x="14311" y="4737"/>
                  </a:lnTo>
                  <a:lnTo>
                    <a:pt x="14470" y="4257"/>
                  </a:lnTo>
                  <a:lnTo>
                    <a:pt x="14610" y="3838"/>
                  </a:lnTo>
                  <a:lnTo>
                    <a:pt x="14790" y="3158"/>
                  </a:lnTo>
                  <a:lnTo>
                    <a:pt x="14790" y="3038"/>
                  </a:lnTo>
                  <a:lnTo>
                    <a:pt x="14750" y="2938"/>
                  </a:lnTo>
                  <a:lnTo>
                    <a:pt x="14690" y="2858"/>
                  </a:lnTo>
                  <a:lnTo>
                    <a:pt x="14590" y="2798"/>
                  </a:lnTo>
                  <a:lnTo>
                    <a:pt x="14530" y="2798"/>
                  </a:lnTo>
                  <a:lnTo>
                    <a:pt x="14271" y="2758"/>
                  </a:lnTo>
                  <a:lnTo>
                    <a:pt x="14031" y="2678"/>
                  </a:lnTo>
                  <a:lnTo>
                    <a:pt x="13811" y="2579"/>
                  </a:lnTo>
                  <a:lnTo>
                    <a:pt x="13591" y="2439"/>
                  </a:lnTo>
                  <a:lnTo>
                    <a:pt x="13371" y="2259"/>
                  </a:lnTo>
                  <a:lnTo>
                    <a:pt x="13151" y="2059"/>
                  </a:lnTo>
                  <a:lnTo>
                    <a:pt x="12932" y="1839"/>
                  </a:lnTo>
                  <a:lnTo>
                    <a:pt x="12712" y="1599"/>
                  </a:lnTo>
                  <a:lnTo>
                    <a:pt x="12192" y="980"/>
                  </a:lnTo>
                  <a:lnTo>
                    <a:pt x="11952" y="720"/>
                  </a:lnTo>
                  <a:lnTo>
                    <a:pt x="11692" y="500"/>
                  </a:lnTo>
                  <a:lnTo>
                    <a:pt x="11533" y="400"/>
                  </a:lnTo>
                  <a:lnTo>
                    <a:pt x="11393" y="320"/>
                  </a:lnTo>
                  <a:lnTo>
                    <a:pt x="11233" y="240"/>
                  </a:lnTo>
                  <a:lnTo>
                    <a:pt x="11053" y="160"/>
                  </a:lnTo>
                  <a:lnTo>
                    <a:pt x="10853" y="100"/>
                  </a:lnTo>
                  <a:lnTo>
                    <a:pt x="10633" y="60"/>
                  </a:lnTo>
                  <a:lnTo>
                    <a:pt x="10393" y="40"/>
                  </a:lnTo>
                  <a:lnTo>
                    <a:pt x="10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 flipH="1">
              <a:off x="6507666" y="2311104"/>
              <a:ext cx="772423" cy="497889"/>
            </a:xfrm>
            <a:custGeom>
              <a:avLst/>
              <a:gdLst/>
              <a:ahLst/>
              <a:cxnLst/>
              <a:rect l="l" t="t" r="r" b="b"/>
              <a:pathLst>
                <a:path w="14791" h="9534" fill="none" extrusionOk="0">
                  <a:moveTo>
                    <a:pt x="14790" y="3158"/>
                  </a:moveTo>
                  <a:lnTo>
                    <a:pt x="14790" y="3158"/>
                  </a:lnTo>
                  <a:lnTo>
                    <a:pt x="14790" y="3038"/>
                  </a:lnTo>
                  <a:lnTo>
                    <a:pt x="14750" y="2938"/>
                  </a:lnTo>
                  <a:lnTo>
                    <a:pt x="14690" y="2858"/>
                  </a:lnTo>
                  <a:lnTo>
                    <a:pt x="14590" y="2798"/>
                  </a:lnTo>
                  <a:lnTo>
                    <a:pt x="14590" y="2798"/>
                  </a:lnTo>
                  <a:lnTo>
                    <a:pt x="14530" y="2798"/>
                  </a:lnTo>
                  <a:lnTo>
                    <a:pt x="14530" y="2798"/>
                  </a:lnTo>
                  <a:lnTo>
                    <a:pt x="14271" y="2758"/>
                  </a:lnTo>
                  <a:lnTo>
                    <a:pt x="14031" y="2678"/>
                  </a:lnTo>
                  <a:lnTo>
                    <a:pt x="13811" y="2579"/>
                  </a:lnTo>
                  <a:lnTo>
                    <a:pt x="13591" y="2439"/>
                  </a:lnTo>
                  <a:lnTo>
                    <a:pt x="13371" y="2259"/>
                  </a:lnTo>
                  <a:lnTo>
                    <a:pt x="13151" y="2059"/>
                  </a:lnTo>
                  <a:lnTo>
                    <a:pt x="12932" y="1839"/>
                  </a:lnTo>
                  <a:lnTo>
                    <a:pt x="12712" y="1599"/>
                  </a:lnTo>
                  <a:lnTo>
                    <a:pt x="12712" y="1599"/>
                  </a:lnTo>
                  <a:lnTo>
                    <a:pt x="12192" y="980"/>
                  </a:lnTo>
                  <a:lnTo>
                    <a:pt x="11952" y="720"/>
                  </a:lnTo>
                  <a:lnTo>
                    <a:pt x="11692" y="500"/>
                  </a:lnTo>
                  <a:lnTo>
                    <a:pt x="11533" y="400"/>
                  </a:lnTo>
                  <a:lnTo>
                    <a:pt x="11393" y="320"/>
                  </a:lnTo>
                  <a:lnTo>
                    <a:pt x="11233" y="240"/>
                  </a:lnTo>
                  <a:lnTo>
                    <a:pt x="11053" y="160"/>
                  </a:lnTo>
                  <a:lnTo>
                    <a:pt x="10853" y="100"/>
                  </a:lnTo>
                  <a:lnTo>
                    <a:pt x="10633" y="60"/>
                  </a:lnTo>
                  <a:lnTo>
                    <a:pt x="10393" y="40"/>
                  </a:lnTo>
                  <a:lnTo>
                    <a:pt x="10134" y="0"/>
                  </a:lnTo>
                  <a:lnTo>
                    <a:pt x="10134" y="0"/>
                  </a:lnTo>
                  <a:lnTo>
                    <a:pt x="9854" y="0"/>
                  </a:lnTo>
                  <a:lnTo>
                    <a:pt x="9554" y="0"/>
                  </a:lnTo>
                  <a:lnTo>
                    <a:pt x="9274" y="40"/>
                  </a:lnTo>
                  <a:lnTo>
                    <a:pt x="8994" y="80"/>
                  </a:lnTo>
                  <a:lnTo>
                    <a:pt x="8715" y="120"/>
                  </a:lnTo>
                  <a:lnTo>
                    <a:pt x="8435" y="200"/>
                  </a:lnTo>
                  <a:lnTo>
                    <a:pt x="8155" y="280"/>
                  </a:lnTo>
                  <a:lnTo>
                    <a:pt x="7895" y="380"/>
                  </a:lnTo>
                  <a:lnTo>
                    <a:pt x="7895" y="380"/>
                  </a:lnTo>
                  <a:lnTo>
                    <a:pt x="7535" y="500"/>
                  </a:lnTo>
                  <a:lnTo>
                    <a:pt x="7176" y="620"/>
                  </a:lnTo>
                  <a:lnTo>
                    <a:pt x="6816" y="720"/>
                  </a:lnTo>
                  <a:lnTo>
                    <a:pt x="6456" y="800"/>
                  </a:lnTo>
                  <a:lnTo>
                    <a:pt x="6076" y="860"/>
                  </a:lnTo>
                  <a:lnTo>
                    <a:pt x="5717" y="920"/>
                  </a:lnTo>
                  <a:lnTo>
                    <a:pt x="5337" y="940"/>
                  </a:lnTo>
                  <a:lnTo>
                    <a:pt x="4957" y="960"/>
                  </a:lnTo>
                  <a:lnTo>
                    <a:pt x="4598" y="960"/>
                  </a:lnTo>
                  <a:lnTo>
                    <a:pt x="4218" y="940"/>
                  </a:lnTo>
                  <a:lnTo>
                    <a:pt x="3838" y="920"/>
                  </a:lnTo>
                  <a:lnTo>
                    <a:pt x="3478" y="860"/>
                  </a:lnTo>
                  <a:lnTo>
                    <a:pt x="3099" y="800"/>
                  </a:lnTo>
                  <a:lnTo>
                    <a:pt x="2739" y="720"/>
                  </a:lnTo>
                  <a:lnTo>
                    <a:pt x="2359" y="620"/>
                  </a:lnTo>
                  <a:lnTo>
                    <a:pt x="1999" y="520"/>
                  </a:lnTo>
                  <a:lnTo>
                    <a:pt x="1" y="2698"/>
                  </a:lnTo>
                  <a:lnTo>
                    <a:pt x="1" y="2698"/>
                  </a:lnTo>
                  <a:lnTo>
                    <a:pt x="81" y="2978"/>
                  </a:lnTo>
                  <a:lnTo>
                    <a:pt x="181" y="3318"/>
                  </a:lnTo>
                  <a:lnTo>
                    <a:pt x="341" y="3758"/>
                  </a:lnTo>
                  <a:lnTo>
                    <a:pt x="560" y="4277"/>
                  </a:lnTo>
                  <a:lnTo>
                    <a:pt x="860" y="4857"/>
                  </a:lnTo>
                  <a:lnTo>
                    <a:pt x="1040" y="5157"/>
                  </a:lnTo>
                  <a:lnTo>
                    <a:pt x="1220" y="5476"/>
                  </a:lnTo>
                  <a:lnTo>
                    <a:pt x="1440" y="5796"/>
                  </a:lnTo>
                  <a:lnTo>
                    <a:pt x="1680" y="6116"/>
                  </a:lnTo>
                  <a:lnTo>
                    <a:pt x="1919" y="6436"/>
                  </a:lnTo>
                  <a:lnTo>
                    <a:pt x="2199" y="6736"/>
                  </a:lnTo>
                  <a:lnTo>
                    <a:pt x="2499" y="7055"/>
                  </a:lnTo>
                  <a:lnTo>
                    <a:pt x="2839" y="7355"/>
                  </a:lnTo>
                  <a:lnTo>
                    <a:pt x="3179" y="7655"/>
                  </a:lnTo>
                  <a:lnTo>
                    <a:pt x="3558" y="7935"/>
                  </a:lnTo>
                  <a:lnTo>
                    <a:pt x="3958" y="8214"/>
                  </a:lnTo>
                  <a:lnTo>
                    <a:pt x="4398" y="8454"/>
                  </a:lnTo>
                  <a:lnTo>
                    <a:pt x="4837" y="8694"/>
                  </a:lnTo>
                  <a:lnTo>
                    <a:pt x="5337" y="8894"/>
                  </a:lnTo>
                  <a:lnTo>
                    <a:pt x="5857" y="9074"/>
                  </a:lnTo>
                  <a:lnTo>
                    <a:pt x="6396" y="9234"/>
                  </a:lnTo>
                  <a:lnTo>
                    <a:pt x="6976" y="9354"/>
                  </a:lnTo>
                  <a:lnTo>
                    <a:pt x="7595" y="9454"/>
                  </a:lnTo>
                  <a:lnTo>
                    <a:pt x="8235" y="9514"/>
                  </a:lnTo>
                  <a:lnTo>
                    <a:pt x="8914" y="9534"/>
                  </a:lnTo>
                  <a:lnTo>
                    <a:pt x="8914" y="9534"/>
                  </a:lnTo>
                  <a:lnTo>
                    <a:pt x="9274" y="9514"/>
                  </a:lnTo>
                  <a:lnTo>
                    <a:pt x="9634" y="9474"/>
                  </a:lnTo>
                  <a:lnTo>
                    <a:pt x="9994" y="9414"/>
                  </a:lnTo>
                  <a:lnTo>
                    <a:pt x="10313" y="9314"/>
                  </a:lnTo>
                  <a:lnTo>
                    <a:pt x="10633" y="9194"/>
                  </a:lnTo>
                  <a:lnTo>
                    <a:pt x="10933" y="9054"/>
                  </a:lnTo>
                  <a:lnTo>
                    <a:pt x="11233" y="8914"/>
                  </a:lnTo>
                  <a:lnTo>
                    <a:pt x="11513" y="8734"/>
                  </a:lnTo>
                  <a:lnTo>
                    <a:pt x="11772" y="8534"/>
                  </a:lnTo>
                  <a:lnTo>
                    <a:pt x="12012" y="8334"/>
                  </a:lnTo>
                  <a:lnTo>
                    <a:pt x="12252" y="8115"/>
                  </a:lnTo>
                  <a:lnTo>
                    <a:pt x="12472" y="7875"/>
                  </a:lnTo>
                  <a:lnTo>
                    <a:pt x="12692" y="7635"/>
                  </a:lnTo>
                  <a:lnTo>
                    <a:pt x="12892" y="7395"/>
                  </a:lnTo>
                  <a:lnTo>
                    <a:pt x="13071" y="7135"/>
                  </a:lnTo>
                  <a:lnTo>
                    <a:pt x="13251" y="6875"/>
                  </a:lnTo>
                  <a:lnTo>
                    <a:pt x="13591" y="6336"/>
                  </a:lnTo>
                  <a:lnTo>
                    <a:pt x="13871" y="5796"/>
                  </a:lnTo>
                  <a:lnTo>
                    <a:pt x="14111" y="5257"/>
                  </a:lnTo>
                  <a:lnTo>
                    <a:pt x="14311" y="4737"/>
                  </a:lnTo>
                  <a:lnTo>
                    <a:pt x="14470" y="4257"/>
                  </a:lnTo>
                  <a:lnTo>
                    <a:pt x="14610" y="3838"/>
                  </a:lnTo>
                  <a:lnTo>
                    <a:pt x="14790" y="3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 flipH="1">
              <a:off x="6507665" y="2310059"/>
              <a:ext cx="695186" cy="199386"/>
            </a:xfrm>
            <a:custGeom>
              <a:avLst/>
              <a:gdLst/>
              <a:ahLst/>
              <a:cxnLst/>
              <a:rect l="l" t="t" r="r" b="b"/>
              <a:pathLst>
                <a:path w="13312" h="3818" extrusionOk="0">
                  <a:moveTo>
                    <a:pt x="8095" y="0"/>
                  </a:moveTo>
                  <a:lnTo>
                    <a:pt x="7815" y="20"/>
                  </a:lnTo>
                  <a:lnTo>
                    <a:pt x="7535" y="60"/>
                  </a:lnTo>
                  <a:lnTo>
                    <a:pt x="7256" y="120"/>
                  </a:lnTo>
                  <a:lnTo>
                    <a:pt x="6976" y="180"/>
                  </a:lnTo>
                  <a:lnTo>
                    <a:pt x="6696" y="280"/>
                  </a:lnTo>
                  <a:lnTo>
                    <a:pt x="6436" y="380"/>
                  </a:lnTo>
                  <a:lnTo>
                    <a:pt x="6076" y="500"/>
                  </a:lnTo>
                  <a:lnTo>
                    <a:pt x="5717" y="620"/>
                  </a:lnTo>
                  <a:lnTo>
                    <a:pt x="5357" y="720"/>
                  </a:lnTo>
                  <a:lnTo>
                    <a:pt x="4997" y="800"/>
                  </a:lnTo>
                  <a:lnTo>
                    <a:pt x="4617" y="860"/>
                  </a:lnTo>
                  <a:lnTo>
                    <a:pt x="4258" y="900"/>
                  </a:lnTo>
                  <a:lnTo>
                    <a:pt x="3878" y="940"/>
                  </a:lnTo>
                  <a:lnTo>
                    <a:pt x="3498" y="960"/>
                  </a:lnTo>
                  <a:lnTo>
                    <a:pt x="3139" y="960"/>
                  </a:lnTo>
                  <a:lnTo>
                    <a:pt x="2759" y="940"/>
                  </a:lnTo>
                  <a:lnTo>
                    <a:pt x="2379" y="920"/>
                  </a:lnTo>
                  <a:lnTo>
                    <a:pt x="2019" y="860"/>
                  </a:lnTo>
                  <a:lnTo>
                    <a:pt x="1640" y="800"/>
                  </a:lnTo>
                  <a:lnTo>
                    <a:pt x="1280" y="720"/>
                  </a:lnTo>
                  <a:lnTo>
                    <a:pt x="920" y="620"/>
                  </a:lnTo>
                  <a:lnTo>
                    <a:pt x="540" y="500"/>
                  </a:lnTo>
                  <a:lnTo>
                    <a:pt x="81" y="1000"/>
                  </a:lnTo>
                  <a:lnTo>
                    <a:pt x="1" y="1100"/>
                  </a:lnTo>
                  <a:lnTo>
                    <a:pt x="660" y="1299"/>
                  </a:lnTo>
                  <a:lnTo>
                    <a:pt x="1360" y="1499"/>
                  </a:lnTo>
                  <a:lnTo>
                    <a:pt x="2059" y="1639"/>
                  </a:lnTo>
                  <a:lnTo>
                    <a:pt x="2399" y="1699"/>
                  </a:lnTo>
                  <a:lnTo>
                    <a:pt x="2759" y="1759"/>
                  </a:lnTo>
                  <a:lnTo>
                    <a:pt x="3119" y="1779"/>
                  </a:lnTo>
                  <a:lnTo>
                    <a:pt x="3478" y="1799"/>
                  </a:lnTo>
                  <a:lnTo>
                    <a:pt x="4178" y="1799"/>
                  </a:lnTo>
                  <a:lnTo>
                    <a:pt x="4518" y="1759"/>
                  </a:lnTo>
                  <a:lnTo>
                    <a:pt x="4877" y="1699"/>
                  </a:lnTo>
                  <a:lnTo>
                    <a:pt x="5197" y="1639"/>
                  </a:lnTo>
                  <a:lnTo>
                    <a:pt x="5537" y="1539"/>
                  </a:lnTo>
                  <a:lnTo>
                    <a:pt x="5897" y="1419"/>
                  </a:lnTo>
                  <a:lnTo>
                    <a:pt x="6316" y="1319"/>
                  </a:lnTo>
                  <a:lnTo>
                    <a:pt x="6776" y="1200"/>
                  </a:lnTo>
                  <a:lnTo>
                    <a:pt x="7256" y="1100"/>
                  </a:lnTo>
                  <a:lnTo>
                    <a:pt x="7755" y="1000"/>
                  </a:lnTo>
                  <a:lnTo>
                    <a:pt x="8215" y="960"/>
                  </a:lnTo>
                  <a:lnTo>
                    <a:pt x="8635" y="940"/>
                  </a:lnTo>
                  <a:lnTo>
                    <a:pt x="8834" y="940"/>
                  </a:lnTo>
                  <a:lnTo>
                    <a:pt x="9014" y="980"/>
                  </a:lnTo>
                  <a:lnTo>
                    <a:pt x="9194" y="1020"/>
                  </a:lnTo>
                  <a:lnTo>
                    <a:pt x="9354" y="1060"/>
                  </a:lnTo>
                  <a:lnTo>
                    <a:pt x="9494" y="1120"/>
                  </a:lnTo>
                  <a:lnTo>
                    <a:pt x="9634" y="1200"/>
                  </a:lnTo>
                  <a:lnTo>
                    <a:pt x="9774" y="1259"/>
                  </a:lnTo>
                  <a:lnTo>
                    <a:pt x="9894" y="1359"/>
                  </a:lnTo>
                  <a:lnTo>
                    <a:pt x="10114" y="1539"/>
                  </a:lnTo>
                  <a:lnTo>
                    <a:pt x="10313" y="1759"/>
                  </a:lnTo>
                  <a:lnTo>
                    <a:pt x="10513" y="1999"/>
                  </a:lnTo>
                  <a:lnTo>
                    <a:pt x="10953" y="2559"/>
                  </a:lnTo>
                  <a:lnTo>
                    <a:pt x="11213" y="2838"/>
                  </a:lnTo>
                  <a:lnTo>
                    <a:pt x="11453" y="3078"/>
                  </a:lnTo>
                  <a:lnTo>
                    <a:pt x="11712" y="3318"/>
                  </a:lnTo>
                  <a:lnTo>
                    <a:pt x="11972" y="3498"/>
                  </a:lnTo>
                  <a:lnTo>
                    <a:pt x="12232" y="3638"/>
                  </a:lnTo>
                  <a:lnTo>
                    <a:pt x="12372" y="3698"/>
                  </a:lnTo>
                  <a:lnTo>
                    <a:pt x="12512" y="3758"/>
                  </a:lnTo>
                  <a:lnTo>
                    <a:pt x="12672" y="3778"/>
                  </a:lnTo>
                  <a:lnTo>
                    <a:pt x="12812" y="3798"/>
                  </a:lnTo>
                  <a:lnTo>
                    <a:pt x="12971" y="3818"/>
                  </a:lnTo>
                  <a:lnTo>
                    <a:pt x="13151" y="3798"/>
                  </a:lnTo>
                  <a:lnTo>
                    <a:pt x="13211" y="3498"/>
                  </a:lnTo>
                  <a:lnTo>
                    <a:pt x="13311" y="3178"/>
                  </a:lnTo>
                  <a:lnTo>
                    <a:pt x="13311" y="3118"/>
                  </a:lnTo>
                  <a:lnTo>
                    <a:pt x="13311" y="3058"/>
                  </a:lnTo>
                  <a:lnTo>
                    <a:pt x="13271" y="2958"/>
                  </a:lnTo>
                  <a:lnTo>
                    <a:pt x="13191" y="2878"/>
                  </a:lnTo>
                  <a:lnTo>
                    <a:pt x="13151" y="2838"/>
                  </a:lnTo>
                  <a:lnTo>
                    <a:pt x="13091" y="2818"/>
                  </a:lnTo>
                  <a:lnTo>
                    <a:pt x="13051" y="2818"/>
                  </a:lnTo>
                  <a:lnTo>
                    <a:pt x="12792" y="2778"/>
                  </a:lnTo>
                  <a:lnTo>
                    <a:pt x="12552" y="2698"/>
                  </a:lnTo>
                  <a:lnTo>
                    <a:pt x="12332" y="2579"/>
                  </a:lnTo>
                  <a:lnTo>
                    <a:pt x="12112" y="2439"/>
                  </a:lnTo>
                  <a:lnTo>
                    <a:pt x="11892" y="2259"/>
                  </a:lnTo>
                  <a:lnTo>
                    <a:pt x="11692" y="2059"/>
                  </a:lnTo>
                  <a:lnTo>
                    <a:pt x="11253" y="1599"/>
                  </a:lnTo>
                  <a:lnTo>
                    <a:pt x="10733" y="980"/>
                  </a:lnTo>
                  <a:lnTo>
                    <a:pt x="10493" y="720"/>
                  </a:lnTo>
                  <a:lnTo>
                    <a:pt x="10213" y="500"/>
                  </a:lnTo>
                  <a:lnTo>
                    <a:pt x="10074" y="400"/>
                  </a:lnTo>
                  <a:lnTo>
                    <a:pt x="9934" y="320"/>
                  </a:lnTo>
                  <a:lnTo>
                    <a:pt x="9774" y="240"/>
                  </a:lnTo>
                  <a:lnTo>
                    <a:pt x="9594" y="160"/>
                  </a:lnTo>
                  <a:lnTo>
                    <a:pt x="9394" y="120"/>
                  </a:lnTo>
                  <a:lnTo>
                    <a:pt x="9174" y="60"/>
                  </a:lnTo>
                  <a:lnTo>
                    <a:pt x="8934" y="40"/>
                  </a:lnTo>
                  <a:lnTo>
                    <a:pt x="86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 flipH="1">
              <a:off x="6570278" y="2461401"/>
              <a:ext cx="539667" cy="134682"/>
            </a:xfrm>
            <a:custGeom>
              <a:avLst/>
              <a:gdLst/>
              <a:ahLst/>
              <a:cxnLst/>
              <a:rect l="l" t="t" r="r" b="b"/>
              <a:pathLst>
                <a:path w="10334" h="2579" extrusionOk="0">
                  <a:moveTo>
                    <a:pt x="1" y="0"/>
                  </a:moveTo>
                  <a:lnTo>
                    <a:pt x="80" y="60"/>
                  </a:lnTo>
                  <a:lnTo>
                    <a:pt x="340" y="240"/>
                  </a:lnTo>
                  <a:lnTo>
                    <a:pt x="780" y="500"/>
                  </a:lnTo>
                  <a:lnTo>
                    <a:pt x="1360" y="820"/>
                  </a:lnTo>
                  <a:lnTo>
                    <a:pt x="2079" y="1179"/>
                  </a:lnTo>
                  <a:lnTo>
                    <a:pt x="2479" y="1359"/>
                  </a:lnTo>
                  <a:lnTo>
                    <a:pt x="2918" y="1539"/>
                  </a:lnTo>
                  <a:lnTo>
                    <a:pt x="3418" y="1719"/>
                  </a:lnTo>
                  <a:lnTo>
                    <a:pt x="3918" y="1879"/>
                  </a:lnTo>
                  <a:lnTo>
                    <a:pt x="4437" y="2039"/>
                  </a:lnTo>
                  <a:lnTo>
                    <a:pt x="4937" y="2159"/>
                  </a:lnTo>
                  <a:lnTo>
                    <a:pt x="5457" y="2279"/>
                  </a:lnTo>
                  <a:lnTo>
                    <a:pt x="5976" y="2379"/>
                  </a:lnTo>
                  <a:lnTo>
                    <a:pt x="6496" y="2459"/>
                  </a:lnTo>
                  <a:lnTo>
                    <a:pt x="7035" y="2519"/>
                  </a:lnTo>
                  <a:lnTo>
                    <a:pt x="7495" y="2538"/>
                  </a:lnTo>
                  <a:lnTo>
                    <a:pt x="7955" y="2578"/>
                  </a:lnTo>
                  <a:lnTo>
                    <a:pt x="9094" y="2578"/>
                  </a:lnTo>
                  <a:lnTo>
                    <a:pt x="9414" y="2558"/>
                  </a:lnTo>
                  <a:lnTo>
                    <a:pt x="9913" y="2519"/>
                  </a:lnTo>
                  <a:lnTo>
                    <a:pt x="10233" y="2479"/>
                  </a:lnTo>
                  <a:lnTo>
                    <a:pt x="10333" y="2459"/>
                  </a:lnTo>
                  <a:lnTo>
                    <a:pt x="10213" y="2459"/>
                  </a:lnTo>
                  <a:lnTo>
                    <a:pt x="9913" y="2479"/>
                  </a:lnTo>
                  <a:lnTo>
                    <a:pt x="9414" y="2499"/>
                  </a:lnTo>
                  <a:lnTo>
                    <a:pt x="8754" y="2519"/>
                  </a:lnTo>
                  <a:lnTo>
                    <a:pt x="7955" y="2499"/>
                  </a:lnTo>
                  <a:lnTo>
                    <a:pt x="7515" y="2459"/>
                  </a:lnTo>
                  <a:lnTo>
                    <a:pt x="7035" y="2419"/>
                  </a:lnTo>
                  <a:lnTo>
                    <a:pt x="6516" y="2359"/>
                  </a:lnTo>
                  <a:lnTo>
                    <a:pt x="5996" y="2279"/>
                  </a:lnTo>
                  <a:lnTo>
                    <a:pt x="5477" y="2179"/>
                  </a:lnTo>
                  <a:lnTo>
                    <a:pt x="4957" y="2059"/>
                  </a:lnTo>
                  <a:lnTo>
                    <a:pt x="4457" y="1939"/>
                  </a:lnTo>
                  <a:lnTo>
                    <a:pt x="3958" y="1799"/>
                  </a:lnTo>
                  <a:lnTo>
                    <a:pt x="3458" y="1619"/>
                  </a:lnTo>
                  <a:lnTo>
                    <a:pt x="2958" y="1439"/>
                  </a:lnTo>
                  <a:lnTo>
                    <a:pt x="2099" y="1100"/>
                  </a:lnTo>
                  <a:lnTo>
                    <a:pt x="1739" y="920"/>
                  </a:lnTo>
                  <a:lnTo>
                    <a:pt x="1380" y="760"/>
                  </a:lnTo>
                  <a:lnTo>
                    <a:pt x="1080" y="600"/>
                  </a:lnTo>
                  <a:lnTo>
                    <a:pt x="800" y="440"/>
                  </a:lnTo>
                  <a:lnTo>
                    <a:pt x="360" y="200"/>
                  </a:lnTo>
                  <a:lnTo>
                    <a:pt x="100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 flipH="1">
              <a:off x="6686157" y="2593943"/>
              <a:ext cx="330882" cy="78334"/>
            </a:xfrm>
            <a:custGeom>
              <a:avLst/>
              <a:gdLst/>
              <a:ahLst/>
              <a:cxnLst/>
              <a:rect l="l" t="t" r="r" b="b"/>
              <a:pathLst>
                <a:path w="6336" h="1500" extrusionOk="0">
                  <a:moveTo>
                    <a:pt x="0" y="0"/>
                  </a:moveTo>
                  <a:lnTo>
                    <a:pt x="100" y="80"/>
                  </a:lnTo>
                  <a:lnTo>
                    <a:pt x="220" y="160"/>
                  </a:lnTo>
                  <a:lnTo>
                    <a:pt x="460" y="320"/>
                  </a:lnTo>
                  <a:lnTo>
                    <a:pt x="640" y="420"/>
                  </a:lnTo>
                  <a:lnTo>
                    <a:pt x="820" y="540"/>
                  </a:lnTo>
                  <a:lnTo>
                    <a:pt x="1299" y="760"/>
                  </a:lnTo>
                  <a:lnTo>
                    <a:pt x="1779" y="980"/>
                  </a:lnTo>
                  <a:lnTo>
                    <a:pt x="2399" y="1180"/>
                  </a:lnTo>
                  <a:lnTo>
                    <a:pt x="3018" y="1340"/>
                  </a:lnTo>
                  <a:lnTo>
                    <a:pt x="3658" y="1439"/>
                  </a:lnTo>
                  <a:lnTo>
                    <a:pt x="4317" y="1499"/>
                  </a:lnTo>
                  <a:lnTo>
                    <a:pt x="4837" y="1499"/>
                  </a:lnTo>
                  <a:lnTo>
                    <a:pt x="5376" y="1479"/>
                  </a:lnTo>
                  <a:lnTo>
                    <a:pt x="5576" y="1459"/>
                  </a:lnTo>
                  <a:lnTo>
                    <a:pt x="5776" y="1419"/>
                  </a:lnTo>
                  <a:lnTo>
                    <a:pt x="6076" y="1380"/>
                  </a:lnTo>
                  <a:lnTo>
                    <a:pt x="6196" y="1360"/>
                  </a:lnTo>
                  <a:lnTo>
                    <a:pt x="6336" y="1320"/>
                  </a:lnTo>
                  <a:lnTo>
                    <a:pt x="6196" y="1320"/>
                  </a:lnTo>
                  <a:lnTo>
                    <a:pt x="6076" y="1340"/>
                  </a:lnTo>
                  <a:lnTo>
                    <a:pt x="5756" y="1380"/>
                  </a:lnTo>
                  <a:lnTo>
                    <a:pt x="5576" y="1399"/>
                  </a:lnTo>
                  <a:lnTo>
                    <a:pt x="5356" y="1399"/>
                  </a:lnTo>
                  <a:lnTo>
                    <a:pt x="4837" y="1419"/>
                  </a:lnTo>
                  <a:lnTo>
                    <a:pt x="4317" y="1399"/>
                  </a:lnTo>
                  <a:lnTo>
                    <a:pt x="3678" y="1340"/>
                  </a:lnTo>
                  <a:lnTo>
                    <a:pt x="3038" y="1240"/>
                  </a:lnTo>
                  <a:lnTo>
                    <a:pt x="2419" y="1080"/>
                  </a:lnTo>
                  <a:lnTo>
                    <a:pt x="1819" y="880"/>
                  </a:lnTo>
                  <a:lnTo>
                    <a:pt x="1319" y="700"/>
                  </a:lnTo>
                  <a:lnTo>
                    <a:pt x="860" y="460"/>
                  </a:lnTo>
                  <a:lnTo>
                    <a:pt x="660" y="380"/>
                  </a:lnTo>
                  <a:lnTo>
                    <a:pt x="500" y="280"/>
                  </a:lnTo>
                  <a:lnTo>
                    <a:pt x="24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 flipH="1">
              <a:off x="7270638" y="2453045"/>
              <a:ext cx="69978" cy="8408"/>
            </a:xfrm>
            <a:custGeom>
              <a:avLst/>
              <a:gdLst/>
              <a:ahLst/>
              <a:cxnLst/>
              <a:rect l="l" t="t" r="r" b="b"/>
              <a:pathLst>
                <a:path w="1340" h="161" extrusionOk="0">
                  <a:moveTo>
                    <a:pt x="340" y="0"/>
                  </a:moveTo>
                  <a:lnTo>
                    <a:pt x="1" y="20"/>
                  </a:lnTo>
                  <a:lnTo>
                    <a:pt x="161" y="60"/>
                  </a:lnTo>
                  <a:lnTo>
                    <a:pt x="320" y="100"/>
                  </a:lnTo>
                  <a:lnTo>
                    <a:pt x="500" y="120"/>
                  </a:lnTo>
                  <a:lnTo>
                    <a:pt x="660" y="140"/>
                  </a:lnTo>
                  <a:lnTo>
                    <a:pt x="840" y="160"/>
                  </a:lnTo>
                  <a:lnTo>
                    <a:pt x="1180" y="160"/>
                  </a:lnTo>
                  <a:lnTo>
                    <a:pt x="1340" y="140"/>
                  </a:lnTo>
                  <a:lnTo>
                    <a:pt x="1020" y="60"/>
                  </a:lnTo>
                  <a:lnTo>
                    <a:pt x="680" y="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 flipH="1">
              <a:off x="7186089" y="2192140"/>
              <a:ext cx="101312" cy="162830"/>
            </a:xfrm>
            <a:custGeom>
              <a:avLst/>
              <a:gdLst/>
              <a:ahLst/>
              <a:cxnLst/>
              <a:rect l="l" t="t" r="r" b="b"/>
              <a:pathLst>
                <a:path w="1940" h="3118" extrusionOk="0">
                  <a:moveTo>
                    <a:pt x="1" y="0"/>
                  </a:moveTo>
                  <a:lnTo>
                    <a:pt x="61" y="260"/>
                  </a:lnTo>
                  <a:lnTo>
                    <a:pt x="181" y="500"/>
                  </a:lnTo>
                  <a:lnTo>
                    <a:pt x="461" y="1099"/>
                  </a:lnTo>
                  <a:lnTo>
                    <a:pt x="800" y="1659"/>
                  </a:lnTo>
                  <a:lnTo>
                    <a:pt x="1160" y="2198"/>
                  </a:lnTo>
                  <a:lnTo>
                    <a:pt x="1560" y="2718"/>
                  </a:lnTo>
                  <a:lnTo>
                    <a:pt x="1740" y="2938"/>
                  </a:lnTo>
                  <a:lnTo>
                    <a:pt x="1940" y="3118"/>
                  </a:lnTo>
                  <a:lnTo>
                    <a:pt x="1800" y="2898"/>
                  </a:lnTo>
                  <a:lnTo>
                    <a:pt x="1620" y="2678"/>
                  </a:lnTo>
                  <a:lnTo>
                    <a:pt x="1280" y="2218"/>
                  </a:lnTo>
                  <a:lnTo>
                    <a:pt x="1080" y="1919"/>
                  </a:lnTo>
                  <a:lnTo>
                    <a:pt x="880" y="1619"/>
                  </a:lnTo>
                  <a:lnTo>
                    <a:pt x="521" y="999"/>
                  </a:lnTo>
                  <a:lnTo>
                    <a:pt x="241" y="480"/>
                  </a:lnTo>
                  <a:lnTo>
                    <a:pt x="121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 flipH="1">
              <a:off x="7077514" y="2482290"/>
              <a:ext cx="1097" cy="1097"/>
            </a:xfrm>
            <a:custGeom>
              <a:avLst/>
              <a:gdLst/>
              <a:ahLst/>
              <a:cxnLst/>
              <a:rect l="l" t="t" r="r" b="b"/>
              <a:pathLst>
                <a:path w="21" h="2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 flipH="1">
              <a:off x="7077514" y="2478112"/>
              <a:ext cx="5274" cy="5274"/>
            </a:xfrm>
            <a:custGeom>
              <a:avLst/>
              <a:gdLst/>
              <a:ahLst/>
              <a:cxnLst/>
              <a:rect l="l" t="t" r="r" b="b"/>
              <a:pathLst>
                <a:path w="101" h="1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" y="40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 flipH="1">
              <a:off x="6656911" y="2465579"/>
              <a:ext cx="272445" cy="33422"/>
            </a:xfrm>
            <a:custGeom>
              <a:avLst/>
              <a:gdLst/>
              <a:ahLst/>
              <a:cxnLst/>
              <a:rect l="l" t="t" r="r" b="b"/>
              <a:pathLst>
                <a:path w="5217" h="640" extrusionOk="0">
                  <a:moveTo>
                    <a:pt x="0" y="0"/>
                  </a:moveTo>
                  <a:lnTo>
                    <a:pt x="180" y="80"/>
                  </a:lnTo>
                  <a:lnTo>
                    <a:pt x="720" y="260"/>
                  </a:lnTo>
                  <a:lnTo>
                    <a:pt x="1179" y="360"/>
                  </a:lnTo>
                  <a:lnTo>
                    <a:pt x="1639" y="460"/>
                  </a:lnTo>
                  <a:lnTo>
                    <a:pt x="2099" y="540"/>
                  </a:lnTo>
                  <a:lnTo>
                    <a:pt x="2558" y="580"/>
                  </a:lnTo>
                  <a:lnTo>
                    <a:pt x="3038" y="620"/>
                  </a:lnTo>
                  <a:lnTo>
                    <a:pt x="3498" y="640"/>
                  </a:lnTo>
                  <a:lnTo>
                    <a:pt x="3977" y="640"/>
                  </a:lnTo>
                  <a:lnTo>
                    <a:pt x="4437" y="600"/>
                  </a:lnTo>
                  <a:lnTo>
                    <a:pt x="4996" y="540"/>
                  </a:lnTo>
                  <a:lnTo>
                    <a:pt x="5096" y="540"/>
                  </a:lnTo>
                  <a:lnTo>
                    <a:pt x="5216" y="500"/>
                  </a:lnTo>
                  <a:lnTo>
                    <a:pt x="4996" y="520"/>
                  </a:lnTo>
                  <a:lnTo>
                    <a:pt x="4437" y="540"/>
                  </a:lnTo>
                  <a:lnTo>
                    <a:pt x="3977" y="560"/>
                  </a:lnTo>
                  <a:lnTo>
                    <a:pt x="3498" y="560"/>
                  </a:lnTo>
                  <a:lnTo>
                    <a:pt x="3038" y="540"/>
                  </a:lnTo>
                  <a:lnTo>
                    <a:pt x="2578" y="500"/>
                  </a:lnTo>
                  <a:lnTo>
                    <a:pt x="2119" y="440"/>
                  </a:lnTo>
                  <a:lnTo>
                    <a:pt x="1659" y="380"/>
                  </a:lnTo>
                  <a:lnTo>
                    <a:pt x="1199" y="300"/>
                  </a:lnTo>
                  <a:lnTo>
                    <a:pt x="740" y="200"/>
                  </a:lnTo>
                  <a:lnTo>
                    <a:pt x="20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 flipH="1">
              <a:off x="6423109" y="2908116"/>
              <a:ext cx="423838" cy="791171"/>
            </a:xfrm>
            <a:custGeom>
              <a:avLst/>
              <a:gdLst/>
              <a:ahLst/>
              <a:cxnLst/>
              <a:rect l="l" t="t" r="r" b="b"/>
              <a:pathLst>
                <a:path w="8116" h="15150" extrusionOk="0">
                  <a:moveTo>
                    <a:pt x="381" y="0"/>
                  </a:moveTo>
                  <a:lnTo>
                    <a:pt x="1" y="3438"/>
                  </a:lnTo>
                  <a:lnTo>
                    <a:pt x="3558" y="15149"/>
                  </a:lnTo>
                  <a:lnTo>
                    <a:pt x="8115" y="12052"/>
                  </a:lnTo>
                  <a:lnTo>
                    <a:pt x="7655" y="10792"/>
                  </a:lnTo>
                  <a:lnTo>
                    <a:pt x="7156" y="9453"/>
                  </a:lnTo>
                  <a:lnTo>
                    <a:pt x="6516" y="7875"/>
                  </a:lnTo>
                  <a:lnTo>
                    <a:pt x="6176" y="7055"/>
                  </a:lnTo>
                  <a:lnTo>
                    <a:pt x="5817" y="6256"/>
                  </a:lnTo>
                  <a:lnTo>
                    <a:pt x="5437" y="5456"/>
                  </a:lnTo>
                  <a:lnTo>
                    <a:pt x="5077" y="4717"/>
                  </a:lnTo>
                  <a:lnTo>
                    <a:pt x="4698" y="4057"/>
                  </a:lnTo>
                  <a:lnTo>
                    <a:pt x="4338" y="3478"/>
                  </a:lnTo>
                  <a:lnTo>
                    <a:pt x="4158" y="3238"/>
                  </a:lnTo>
                  <a:lnTo>
                    <a:pt x="3978" y="3018"/>
                  </a:lnTo>
                  <a:lnTo>
                    <a:pt x="3798" y="2838"/>
                  </a:lnTo>
                  <a:lnTo>
                    <a:pt x="3638" y="2678"/>
                  </a:lnTo>
                  <a:lnTo>
                    <a:pt x="2719" y="1959"/>
                  </a:lnTo>
                  <a:lnTo>
                    <a:pt x="1640" y="1059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 flipH="1">
              <a:off x="6375136" y="2740063"/>
              <a:ext cx="1435127" cy="2400564"/>
            </a:xfrm>
            <a:custGeom>
              <a:avLst/>
              <a:gdLst/>
              <a:ahLst/>
              <a:cxnLst/>
              <a:rect l="l" t="t" r="r" b="b"/>
              <a:pathLst>
                <a:path w="27481" h="45968" extrusionOk="0">
                  <a:moveTo>
                    <a:pt x="8694" y="0"/>
                  </a:moveTo>
                  <a:lnTo>
                    <a:pt x="8474" y="220"/>
                  </a:lnTo>
                  <a:lnTo>
                    <a:pt x="7835" y="800"/>
                  </a:lnTo>
                  <a:lnTo>
                    <a:pt x="6915" y="1699"/>
                  </a:lnTo>
                  <a:lnTo>
                    <a:pt x="5816" y="2798"/>
                  </a:lnTo>
                  <a:lnTo>
                    <a:pt x="5236" y="3418"/>
                  </a:lnTo>
                  <a:lnTo>
                    <a:pt x="4657" y="4058"/>
                  </a:lnTo>
                  <a:lnTo>
                    <a:pt x="4077" y="4717"/>
                  </a:lnTo>
                  <a:lnTo>
                    <a:pt x="3518" y="5397"/>
                  </a:lnTo>
                  <a:lnTo>
                    <a:pt x="3018" y="6056"/>
                  </a:lnTo>
                  <a:lnTo>
                    <a:pt x="2538" y="6716"/>
                  </a:lnTo>
                  <a:lnTo>
                    <a:pt x="2338" y="7055"/>
                  </a:lnTo>
                  <a:lnTo>
                    <a:pt x="2139" y="7355"/>
                  </a:lnTo>
                  <a:lnTo>
                    <a:pt x="1979" y="7675"/>
                  </a:lnTo>
                  <a:lnTo>
                    <a:pt x="1819" y="7975"/>
                  </a:lnTo>
                  <a:lnTo>
                    <a:pt x="1759" y="8155"/>
                  </a:lnTo>
                  <a:lnTo>
                    <a:pt x="1679" y="8355"/>
                  </a:lnTo>
                  <a:lnTo>
                    <a:pt x="1559" y="8814"/>
                  </a:lnTo>
                  <a:lnTo>
                    <a:pt x="1479" y="9374"/>
                  </a:lnTo>
                  <a:lnTo>
                    <a:pt x="1399" y="10033"/>
                  </a:lnTo>
                  <a:lnTo>
                    <a:pt x="1359" y="10753"/>
                  </a:lnTo>
                  <a:lnTo>
                    <a:pt x="1319" y="11532"/>
                  </a:lnTo>
                  <a:lnTo>
                    <a:pt x="1299" y="12392"/>
                  </a:lnTo>
                  <a:lnTo>
                    <a:pt x="1299" y="13291"/>
                  </a:lnTo>
                  <a:lnTo>
                    <a:pt x="1319" y="14250"/>
                  </a:lnTo>
                  <a:lnTo>
                    <a:pt x="1339" y="15250"/>
                  </a:lnTo>
                  <a:lnTo>
                    <a:pt x="1419" y="17328"/>
                  </a:lnTo>
                  <a:lnTo>
                    <a:pt x="1559" y="19487"/>
                  </a:lnTo>
                  <a:lnTo>
                    <a:pt x="1699" y="21665"/>
                  </a:lnTo>
                  <a:lnTo>
                    <a:pt x="1879" y="23803"/>
                  </a:lnTo>
                  <a:lnTo>
                    <a:pt x="2059" y="25842"/>
                  </a:lnTo>
                  <a:lnTo>
                    <a:pt x="2418" y="29379"/>
                  </a:lnTo>
                  <a:lnTo>
                    <a:pt x="2698" y="31858"/>
                  </a:lnTo>
                  <a:lnTo>
                    <a:pt x="2798" y="32777"/>
                  </a:lnTo>
                  <a:lnTo>
                    <a:pt x="0" y="45968"/>
                  </a:lnTo>
                  <a:lnTo>
                    <a:pt x="25542" y="45968"/>
                  </a:lnTo>
                  <a:lnTo>
                    <a:pt x="24902" y="31598"/>
                  </a:lnTo>
                  <a:lnTo>
                    <a:pt x="25042" y="31398"/>
                  </a:lnTo>
                  <a:lnTo>
                    <a:pt x="25222" y="31038"/>
                  </a:lnTo>
                  <a:lnTo>
                    <a:pt x="25442" y="30579"/>
                  </a:lnTo>
                  <a:lnTo>
                    <a:pt x="25682" y="30019"/>
                  </a:lnTo>
                  <a:lnTo>
                    <a:pt x="25942" y="29379"/>
                  </a:lnTo>
                  <a:lnTo>
                    <a:pt x="26201" y="28660"/>
                  </a:lnTo>
                  <a:lnTo>
                    <a:pt x="26461" y="27901"/>
                  </a:lnTo>
                  <a:lnTo>
                    <a:pt x="26721" y="27081"/>
                  </a:lnTo>
                  <a:lnTo>
                    <a:pt x="26941" y="26242"/>
                  </a:lnTo>
                  <a:lnTo>
                    <a:pt x="27141" y="25382"/>
                  </a:lnTo>
                  <a:lnTo>
                    <a:pt x="27301" y="24523"/>
                  </a:lnTo>
                  <a:lnTo>
                    <a:pt x="27360" y="24103"/>
                  </a:lnTo>
                  <a:lnTo>
                    <a:pt x="27420" y="23684"/>
                  </a:lnTo>
                  <a:lnTo>
                    <a:pt x="27460" y="23264"/>
                  </a:lnTo>
                  <a:lnTo>
                    <a:pt x="27480" y="22864"/>
                  </a:lnTo>
                  <a:lnTo>
                    <a:pt x="27480" y="22484"/>
                  </a:lnTo>
                  <a:lnTo>
                    <a:pt x="27480" y="22105"/>
                  </a:lnTo>
                  <a:lnTo>
                    <a:pt x="27440" y="21725"/>
                  </a:lnTo>
                  <a:lnTo>
                    <a:pt x="27400" y="21385"/>
                  </a:lnTo>
                  <a:lnTo>
                    <a:pt x="27321" y="21045"/>
                  </a:lnTo>
                  <a:lnTo>
                    <a:pt x="27241" y="20746"/>
                  </a:lnTo>
                  <a:lnTo>
                    <a:pt x="26981" y="19986"/>
                  </a:lnTo>
                  <a:lnTo>
                    <a:pt x="26741" y="19227"/>
                  </a:lnTo>
                  <a:lnTo>
                    <a:pt x="26281" y="17708"/>
                  </a:lnTo>
                  <a:lnTo>
                    <a:pt x="26041" y="16948"/>
                  </a:lnTo>
                  <a:lnTo>
                    <a:pt x="25802" y="16189"/>
                  </a:lnTo>
                  <a:lnTo>
                    <a:pt x="25542" y="15469"/>
                  </a:lnTo>
                  <a:lnTo>
                    <a:pt x="25262" y="14750"/>
                  </a:lnTo>
                  <a:lnTo>
                    <a:pt x="25022" y="14210"/>
                  </a:lnTo>
                  <a:lnTo>
                    <a:pt x="24762" y="13651"/>
                  </a:lnTo>
                  <a:lnTo>
                    <a:pt x="24503" y="13131"/>
                  </a:lnTo>
                  <a:lnTo>
                    <a:pt x="24223" y="12591"/>
                  </a:lnTo>
                  <a:lnTo>
                    <a:pt x="23923" y="12072"/>
                  </a:lnTo>
                  <a:lnTo>
                    <a:pt x="23623" y="11572"/>
                  </a:lnTo>
                  <a:lnTo>
                    <a:pt x="23303" y="11053"/>
                  </a:lnTo>
                  <a:lnTo>
                    <a:pt x="22984" y="10553"/>
                  </a:lnTo>
                  <a:lnTo>
                    <a:pt x="22644" y="10073"/>
                  </a:lnTo>
                  <a:lnTo>
                    <a:pt x="22284" y="9594"/>
                  </a:lnTo>
                  <a:lnTo>
                    <a:pt x="21924" y="9114"/>
                  </a:lnTo>
                  <a:lnTo>
                    <a:pt x="21545" y="8654"/>
                  </a:lnTo>
                  <a:lnTo>
                    <a:pt x="21165" y="8195"/>
                  </a:lnTo>
                  <a:lnTo>
                    <a:pt x="20765" y="7755"/>
                  </a:lnTo>
                  <a:lnTo>
                    <a:pt x="20346" y="7315"/>
                  </a:lnTo>
                  <a:lnTo>
                    <a:pt x="19926" y="6896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 flipH="1">
              <a:off x="6375136" y="2740063"/>
              <a:ext cx="1435127" cy="2400564"/>
            </a:xfrm>
            <a:custGeom>
              <a:avLst/>
              <a:gdLst/>
              <a:ahLst/>
              <a:cxnLst/>
              <a:rect l="l" t="t" r="r" b="b"/>
              <a:pathLst>
                <a:path w="27481" h="45968" fill="none" extrusionOk="0">
                  <a:moveTo>
                    <a:pt x="8694" y="0"/>
                  </a:moveTo>
                  <a:lnTo>
                    <a:pt x="8694" y="0"/>
                  </a:lnTo>
                  <a:lnTo>
                    <a:pt x="8474" y="220"/>
                  </a:lnTo>
                  <a:lnTo>
                    <a:pt x="7835" y="800"/>
                  </a:lnTo>
                  <a:lnTo>
                    <a:pt x="6915" y="1699"/>
                  </a:lnTo>
                  <a:lnTo>
                    <a:pt x="5816" y="2798"/>
                  </a:lnTo>
                  <a:lnTo>
                    <a:pt x="5236" y="3418"/>
                  </a:lnTo>
                  <a:lnTo>
                    <a:pt x="4657" y="4058"/>
                  </a:lnTo>
                  <a:lnTo>
                    <a:pt x="4077" y="4717"/>
                  </a:lnTo>
                  <a:lnTo>
                    <a:pt x="3518" y="5397"/>
                  </a:lnTo>
                  <a:lnTo>
                    <a:pt x="3018" y="6056"/>
                  </a:lnTo>
                  <a:lnTo>
                    <a:pt x="2538" y="6716"/>
                  </a:lnTo>
                  <a:lnTo>
                    <a:pt x="2338" y="7055"/>
                  </a:lnTo>
                  <a:lnTo>
                    <a:pt x="2139" y="7355"/>
                  </a:lnTo>
                  <a:lnTo>
                    <a:pt x="1979" y="7675"/>
                  </a:lnTo>
                  <a:lnTo>
                    <a:pt x="1819" y="7975"/>
                  </a:lnTo>
                  <a:lnTo>
                    <a:pt x="1819" y="7975"/>
                  </a:lnTo>
                  <a:lnTo>
                    <a:pt x="1759" y="8155"/>
                  </a:lnTo>
                  <a:lnTo>
                    <a:pt x="1679" y="8355"/>
                  </a:lnTo>
                  <a:lnTo>
                    <a:pt x="1559" y="8814"/>
                  </a:lnTo>
                  <a:lnTo>
                    <a:pt x="1479" y="9374"/>
                  </a:lnTo>
                  <a:lnTo>
                    <a:pt x="1399" y="10033"/>
                  </a:lnTo>
                  <a:lnTo>
                    <a:pt x="1359" y="10753"/>
                  </a:lnTo>
                  <a:lnTo>
                    <a:pt x="1319" y="11532"/>
                  </a:lnTo>
                  <a:lnTo>
                    <a:pt x="1299" y="12392"/>
                  </a:lnTo>
                  <a:lnTo>
                    <a:pt x="1299" y="13291"/>
                  </a:lnTo>
                  <a:lnTo>
                    <a:pt x="1319" y="14250"/>
                  </a:lnTo>
                  <a:lnTo>
                    <a:pt x="1339" y="15250"/>
                  </a:lnTo>
                  <a:lnTo>
                    <a:pt x="1419" y="17328"/>
                  </a:lnTo>
                  <a:lnTo>
                    <a:pt x="1559" y="19487"/>
                  </a:lnTo>
                  <a:lnTo>
                    <a:pt x="1699" y="21665"/>
                  </a:lnTo>
                  <a:lnTo>
                    <a:pt x="1879" y="23803"/>
                  </a:lnTo>
                  <a:lnTo>
                    <a:pt x="2059" y="25842"/>
                  </a:lnTo>
                  <a:lnTo>
                    <a:pt x="2418" y="29379"/>
                  </a:lnTo>
                  <a:lnTo>
                    <a:pt x="2698" y="31858"/>
                  </a:lnTo>
                  <a:lnTo>
                    <a:pt x="2798" y="32777"/>
                  </a:lnTo>
                  <a:lnTo>
                    <a:pt x="0" y="45968"/>
                  </a:lnTo>
                  <a:lnTo>
                    <a:pt x="25542" y="45968"/>
                  </a:lnTo>
                  <a:lnTo>
                    <a:pt x="24902" y="31598"/>
                  </a:lnTo>
                  <a:lnTo>
                    <a:pt x="24902" y="31598"/>
                  </a:lnTo>
                  <a:lnTo>
                    <a:pt x="25042" y="31398"/>
                  </a:lnTo>
                  <a:lnTo>
                    <a:pt x="25222" y="31038"/>
                  </a:lnTo>
                  <a:lnTo>
                    <a:pt x="25442" y="30579"/>
                  </a:lnTo>
                  <a:lnTo>
                    <a:pt x="25682" y="30019"/>
                  </a:lnTo>
                  <a:lnTo>
                    <a:pt x="25942" y="29379"/>
                  </a:lnTo>
                  <a:lnTo>
                    <a:pt x="26201" y="28660"/>
                  </a:lnTo>
                  <a:lnTo>
                    <a:pt x="26461" y="27901"/>
                  </a:lnTo>
                  <a:lnTo>
                    <a:pt x="26721" y="27081"/>
                  </a:lnTo>
                  <a:lnTo>
                    <a:pt x="26941" y="26242"/>
                  </a:lnTo>
                  <a:lnTo>
                    <a:pt x="27141" y="25382"/>
                  </a:lnTo>
                  <a:lnTo>
                    <a:pt x="27301" y="24523"/>
                  </a:lnTo>
                  <a:lnTo>
                    <a:pt x="27360" y="24103"/>
                  </a:lnTo>
                  <a:lnTo>
                    <a:pt x="27420" y="23684"/>
                  </a:lnTo>
                  <a:lnTo>
                    <a:pt x="27460" y="23264"/>
                  </a:lnTo>
                  <a:lnTo>
                    <a:pt x="27480" y="22864"/>
                  </a:lnTo>
                  <a:lnTo>
                    <a:pt x="27480" y="22484"/>
                  </a:lnTo>
                  <a:lnTo>
                    <a:pt x="27480" y="22105"/>
                  </a:lnTo>
                  <a:lnTo>
                    <a:pt x="27440" y="21725"/>
                  </a:lnTo>
                  <a:lnTo>
                    <a:pt x="27400" y="21385"/>
                  </a:lnTo>
                  <a:lnTo>
                    <a:pt x="27321" y="21045"/>
                  </a:lnTo>
                  <a:lnTo>
                    <a:pt x="27241" y="20746"/>
                  </a:lnTo>
                  <a:lnTo>
                    <a:pt x="27241" y="20746"/>
                  </a:lnTo>
                  <a:lnTo>
                    <a:pt x="26981" y="19986"/>
                  </a:lnTo>
                  <a:lnTo>
                    <a:pt x="26741" y="19227"/>
                  </a:lnTo>
                  <a:lnTo>
                    <a:pt x="26281" y="17708"/>
                  </a:lnTo>
                  <a:lnTo>
                    <a:pt x="26041" y="16948"/>
                  </a:lnTo>
                  <a:lnTo>
                    <a:pt x="25802" y="16189"/>
                  </a:lnTo>
                  <a:lnTo>
                    <a:pt x="25542" y="15469"/>
                  </a:lnTo>
                  <a:lnTo>
                    <a:pt x="25262" y="14750"/>
                  </a:lnTo>
                  <a:lnTo>
                    <a:pt x="25262" y="14750"/>
                  </a:lnTo>
                  <a:lnTo>
                    <a:pt x="25022" y="14210"/>
                  </a:lnTo>
                  <a:lnTo>
                    <a:pt x="24762" y="13651"/>
                  </a:lnTo>
                  <a:lnTo>
                    <a:pt x="24503" y="13131"/>
                  </a:lnTo>
                  <a:lnTo>
                    <a:pt x="24223" y="12591"/>
                  </a:lnTo>
                  <a:lnTo>
                    <a:pt x="23923" y="12072"/>
                  </a:lnTo>
                  <a:lnTo>
                    <a:pt x="23623" y="11572"/>
                  </a:lnTo>
                  <a:lnTo>
                    <a:pt x="23303" y="11053"/>
                  </a:lnTo>
                  <a:lnTo>
                    <a:pt x="22984" y="10553"/>
                  </a:lnTo>
                  <a:lnTo>
                    <a:pt x="22644" y="10073"/>
                  </a:lnTo>
                  <a:lnTo>
                    <a:pt x="22284" y="9594"/>
                  </a:lnTo>
                  <a:lnTo>
                    <a:pt x="21924" y="9114"/>
                  </a:lnTo>
                  <a:lnTo>
                    <a:pt x="21545" y="8654"/>
                  </a:lnTo>
                  <a:lnTo>
                    <a:pt x="21165" y="8195"/>
                  </a:lnTo>
                  <a:lnTo>
                    <a:pt x="20765" y="7755"/>
                  </a:lnTo>
                  <a:lnTo>
                    <a:pt x="20346" y="7315"/>
                  </a:lnTo>
                  <a:lnTo>
                    <a:pt x="19926" y="6896"/>
                  </a:lnTo>
                  <a:lnTo>
                    <a:pt x="86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 flipH="1">
              <a:off x="6482656" y="3699241"/>
              <a:ext cx="1003038" cy="951912"/>
            </a:xfrm>
            <a:custGeom>
              <a:avLst/>
              <a:gdLst/>
              <a:ahLst/>
              <a:cxnLst/>
              <a:rect l="l" t="t" r="r" b="b"/>
              <a:pathLst>
                <a:path w="19207" h="18228" fill="none" extrusionOk="0">
                  <a:moveTo>
                    <a:pt x="3778" y="0"/>
                  </a:moveTo>
                  <a:lnTo>
                    <a:pt x="1" y="1100"/>
                  </a:lnTo>
                  <a:lnTo>
                    <a:pt x="1" y="1100"/>
                  </a:lnTo>
                  <a:lnTo>
                    <a:pt x="280" y="2059"/>
                  </a:lnTo>
                  <a:lnTo>
                    <a:pt x="580" y="3018"/>
                  </a:lnTo>
                  <a:lnTo>
                    <a:pt x="920" y="3978"/>
                  </a:lnTo>
                  <a:lnTo>
                    <a:pt x="1280" y="4937"/>
                  </a:lnTo>
                  <a:lnTo>
                    <a:pt x="1679" y="5896"/>
                  </a:lnTo>
                  <a:lnTo>
                    <a:pt x="2099" y="6835"/>
                  </a:lnTo>
                  <a:lnTo>
                    <a:pt x="2519" y="7775"/>
                  </a:lnTo>
                  <a:lnTo>
                    <a:pt x="2979" y="8714"/>
                  </a:lnTo>
                  <a:lnTo>
                    <a:pt x="3438" y="9653"/>
                  </a:lnTo>
                  <a:lnTo>
                    <a:pt x="3938" y="10573"/>
                  </a:lnTo>
                  <a:lnTo>
                    <a:pt x="4438" y="11492"/>
                  </a:lnTo>
                  <a:lnTo>
                    <a:pt x="4937" y="12391"/>
                  </a:lnTo>
                  <a:lnTo>
                    <a:pt x="5457" y="13271"/>
                  </a:lnTo>
                  <a:lnTo>
                    <a:pt x="5996" y="14150"/>
                  </a:lnTo>
                  <a:lnTo>
                    <a:pt x="6536" y="15010"/>
                  </a:lnTo>
                  <a:lnTo>
                    <a:pt x="7076" y="15849"/>
                  </a:lnTo>
                  <a:lnTo>
                    <a:pt x="7076" y="15849"/>
                  </a:lnTo>
                  <a:lnTo>
                    <a:pt x="7475" y="16429"/>
                  </a:lnTo>
                  <a:lnTo>
                    <a:pt x="7695" y="16728"/>
                  </a:lnTo>
                  <a:lnTo>
                    <a:pt x="7935" y="17008"/>
                  </a:lnTo>
                  <a:lnTo>
                    <a:pt x="8175" y="17268"/>
                  </a:lnTo>
                  <a:lnTo>
                    <a:pt x="8435" y="17508"/>
                  </a:lnTo>
                  <a:lnTo>
                    <a:pt x="8714" y="17708"/>
                  </a:lnTo>
                  <a:lnTo>
                    <a:pt x="9014" y="17888"/>
                  </a:lnTo>
                  <a:lnTo>
                    <a:pt x="9014" y="17888"/>
                  </a:lnTo>
                  <a:lnTo>
                    <a:pt x="9194" y="17967"/>
                  </a:lnTo>
                  <a:lnTo>
                    <a:pt x="9374" y="18047"/>
                  </a:lnTo>
                  <a:lnTo>
                    <a:pt x="9734" y="18147"/>
                  </a:lnTo>
                  <a:lnTo>
                    <a:pt x="10093" y="18207"/>
                  </a:lnTo>
                  <a:lnTo>
                    <a:pt x="10473" y="18227"/>
                  </a:lnTo>
                  <a:lnTo>
                    <a:pt x="10473" y="18227"/>
                  </a:lnTo>
                  <a:lnTo>
                    <a:pt x="10693" y="18207"/>
                  </a:lnTo>
                  <a:lnTo>
                    <a:pt x="10913" y="18207"/>
                  </a:lnTo>
                  <a:lnTo>
                    <a:pt x="11353" y="18127"/>
                  </a:lnTo>
                  <a:lnTo>
                    <a:pt x="11772" y="18007"/>
                  </a:lnTo>
                  <a:lnTo>
                    <a:pt x="12192" y="17868"/>
                  </a:lnTo>
                  <a:lnTo>
                    <a:pt x="12192" y="17868"/>
                  </a:lnTo>
                  <a:lnTo>
                    <a:pt x="12572" y="17688"/>
                  </a:lnTo>
                  <a:lnTo>
                    <a:pt x="12931" y="17508"/>
                  </a:lnTo>
                  <a:lnTo>
                    <a:pt x="13271" y="17288"/>
                  </a:lnTo>
                  <a:lnTo>
                    <a:pt x="13611" y="17068"/>
                  </a:lnTo>
                  <a:lnTo>
                    <a:pt x="13951" y="16828"/>
                  </a:lnTo>
                  <a:lnTo>
                    <a:pt x="14270" y="16568"/>
                  </a:lnTo>
                  <a:lnTo>
                    <a:pt x="14910" y="16069"/>
                  </a:lnTo>
                  <a:lnTo>
                    <a:pt x="17908" y="13651"/>
                  </a:lnTo>
                  <a:lnTo>
                    <a:pt x="17908" y="13651"/>
                  </a:lnTo>
                  <a:lnTo>
                    <a:pt x="18268" y="13351"/>
                  </a:lnTo>
                  <a:lnTo>
                    <a:pt x="18427" y="13191"/>
                  </a:lnTo>
                  <a:lnTo>
                    <a:pt x="18587" y="13031"/>
                  </a:lnTo>
                  <a:lnTo>
                    <a:pt x="18747" y="12871"/>
                  </a:lnTo>
                  <a:lnTo>
                    <a:pt x="18887" y="12691"/>
                  </a:lnTo>
                  <a:lnTo>
                    <a:pt x="18987" y="12491"/>
                  </a:lnTo>
                  <a:lnTo>
                    <a:pt x="19087" y="12292"/>
                  </a:lnTo>
                  <a:lnTo>
                    <a:pt x="19087" y="12292"/>
                  </a:lnTo>
                  <a:lnTo>
                    <a:pt x="19147" y="12092"/>
                  </a:lnTo>
                  <a:lnTo>
                    <a:pt x="19187" y="11912"/>
                  </a:lnTo>
                  <a:lnTo>
                    <a:pt x="19207" y="11732"/>
                  </a:lnTo>
                  <a:lnTo>
                    <a:pt x="19207" y="11552"/>
                  </a:lnTo>
                  <a:lnTo>
                    <a:pt x="19207" y="11352"/>
                  </a:lnTo>
                  <a:lnTo>
                    <a:pt x="19187" y="11172"/>
                  </a:lnTo>
                  <a:lnTo>
                    <a:pt x="19087" y="10793"/>
                  </a:lnTo>
                  <a:lnTo>
                    <a:pt x="18967" y="10413"/>
                  </a:lnTo>
                  <a:lnTo>
                    <a:pt x="18807" y="10053"/>
                  </a:lnTo>
                  <a:lnTo>
                    <a:pt x="18627" y="9693"/>
                  </a:lnTo>
                  <a:lnTo>
                    <a:pt x="18427" y="9354"/>
                  </a:lnTo>
                  <a:lnTo>
                    <a:pt x="18427" y="9354"/>
                  </a:lnTo>
                  <a:lnTo>
                    <a:pt x="17968" y="9534"/>
                  </a:lnTo>
                  <a:lnTo>
                    <a:pt x="17528" y="9753"/>
                  </a:lnTo>
                  <a:lnTo>
                    <a:pt x="17088" y="9973"/>
                  </a:lnTo>
                  <a:lnTo>
                    <a:pt x="16669" y="10213"/>
                  </a:lnTo>
                  <a:lnTo>
                    <a:pt x="15789" y="10693"/>
                  </a:lnTo>
                  <a:lnTo>
                    <a:pt x="15370" y="10933"/>
                  </a:lnTo>
                  <a:lnTo>
                    <a:pt x="14930" y="11152"/>
                  </a:lnTo>
                  <a:lnTo>
                    <a:pt x="14930" y="11152"/>
                  </a:lnTo>
                  <a:lnTo>
                    <a:pt x="14590" y="11312"/>
                  </a:lnTo>
                  <a:lnTo>
                    <a:pt x="14270" y="11452"/>
                  </a:lnTo>
                  <a:lnTo>
                    <a:pt x="13931" y="11572"/>
                  </a:lnTo>
                  <a:lnTo>
                    <a:pt x="13571" y="11672"/>
                  </a:lnTo>
                  <a:lnTo>
                    <a:pt x="13231" y="11772"/>
                  </a:lnTo>
                  <a:lnTo>
                    <a:pt x="12871" y="11832"/>
                  </a:lnTo>
                  <a:lnTo>
                    <a:pt x="12512" y="11872"/>
                  </a:lnTo>
                  <a:lnTo>
                    <a:pt x="12172" y="11892"/>
                  </a:lnTo>
                  <a:lnTo>
                    <a:pt x="12172" y="11892"/>
                  </a:lnTo>
                  <a:lnTo>
                    <a:pt x="11892" y="11872"/>
                  </a:lnTo>
                  <a:lnTo>
                    <a:pt x="11632" y="11852"/>
                  </a:lnTo>
                  <a:lnTo>
                    <a:pt x="11373" y="11812"/>
                  </a:lnTo>
                  <a:lnTo>
                    <a:pt x="11113" y="11732"/>
                  </a:lnTo>
                  <a:lnTo>
                    <a:pt x="11113" y="11732"/>
                  </a:lnTo>
                  <a:lnTo>
                    <a:pt x="10733" y="11612"/>
                  </a:lnTo>
                  <a:lnTo>
                    <a:pt x="10373" y="11432"/>
                  </a:lnTo>
                  <a:lnTo>
                    <a:pt x="10033" y="11212"/>
                  </a:lnTo>
                  <a:lnTo>
                    <a:pt x="9714" y="10992"/>
                  </a:lnTo>
                  <a:lnTo>
                    <a:pt x="9414" y="10713"/>
                  </a:lnTo>
                  <a:lnTo>
                    <a:pt x="9114" y="10433"/>
                  </a:lnTo>
                  <a:lnTo>
                    <a:pt x="8854" y="10133"/>
                  </a:lnTo>
                  <a:lnTo>
                    <a:pt x="8595" y="9813"/>
                  </a:lnTo>
                  <a:lnTo>
                    <a:pt x="8595" y="9813"/>
                  </a:lnTo>
                  <a:lnTo>
                    <a:pt x="8155" y="9234"/>
                  </a:lnTo>
                  <a:lnTo>
                    <a:pt x="7755" y="8634"/>
                  </a:lnTo>
                  <a:lnTo>
                    <a:pt x="7395" y="7995"/>
                  </a:lnTo>
                  <a:lnTo>
                    <a:pt x="7056" y="7355"/>
                  </a:lnTo>
                  <a:lnTo>
                    <a:pt x="6716" y="6696"/>
                  </a:lnTo>
                  <a:lnTo>
                    <a:pt x="6416" y="6036"/>
                  </a:lnTo>
                  <a:lnTo>
                    <a:pt x="5817" y="4697"/>
                  </a:lnTo>
                  <a:lnTo>
                    <a:pt x="37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 flipH="1">
              <a:off x="7308188" y="2807900"/>
              <a:ext cx="120112" cy="132593"/>
            </a:xfrm>
            <a:custGeom>
              <a:avLst/>
              <a:gdLst/>
              <a:ahLst/>
              <a:cxnLst/>
              <a:rect l="l" t="t" r="r" b="b"/>
              <a:pathLst>
                <a:path w="2300" h="2539" extrusionOk="0">
                  <a:moveTo>
                    <a:pt x="2299" y="1"/>
                  </a:moveTo>
                  <a:lnTo>
                    <a:pt x="2099" y="160"/>
                  </a:lnTo>
                  <a:lnTo>
                    <a:pt x="1920" y="340"/>
                  </a:lnTo>
                  <a:lnTo>
                    <a:pt x="1540" y="740"/>
                  </a:lnTo>
                  <a:lnTo>
                    <a:pt x="1100" y="1240"/>
                  </a:lnTo>
                  <a:lnTo>
                    <a:pt x="321" y="2159"/>
                  </a:lnTo>
                  <a:lnTo>
                    <a:pt x="141" y="2339"/>
                  </a:lnTo>
                  <a:lnTo>
                    <a:pt x="1" y="2539"/>
                  </a:lnTo>
                  <a:lnTo>
                    <a:pt x="201" y="2379"/>
                  </a:lnTo>
                  <a:lnTo>
                    <a:pt x="361" y="2199"/>
                  </a:lnTo>
                  <a:lnTo>
                    <a:pt x="740" y="1799"/>
                  </a:lnTo>
                  <a:lnTo>
                    <a:pt x="1180" y="1300"/>
                  </a:lnTo>
                  <a:lnTo>
                    <a:pt x="1979" y="380"/>
                  </a:lnTo>
                  <a:lnTo>
                    <a:pt x="2139" y="200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 flipH="1">
              <a:off x="6822885" y="4785739"/>
              <a:ext cx="682653" cy="354904"/>
            </a:xfrm>
            <a:custGeom>
              <a:avLst/>
              <a:gdLst/>
              <a:ahLst/>
              <a:cxnLst/>
              <a:rect l="l" t="t" r="r" b="b"/>
              <a:pathLst>
                <a:path w="13072" h="6796" extrusionOk="0">
                  <a:moveTo>
                    <a:pt x="12532" y="0"/>
                  </a:moveTo>
                  <a:lnTo>
                    <a:pt x="12472" y="40"/>
                  </a:lnTo>
                  <a:lnTo>
                    <a:pt x="11832" y="400"/>
                  </a:lnTo>
                  <a:lnTo>
                    <a:pt x="11153" y="740"/>
                  </a:lnTo>
                  <a:lnTo>
                    <a:pt x="10473" y="1040"/>
                  </a:lnTo>
                  <a:lnTo>
                    <a:pt x="9774" y="1280"/>
                  </a:lnTo>
                  <a:lnTo>
                    <a:pt x="9054" y="1479"/>
                  </a:lnTo>
                  <a:lnTo>
                    <a:pt x="8335" y="1639"/>
                  </a:lnTo>
                  <a:lnTo>
                    <a:pt x="7596" y="1759"/>
                  </a:lnTo>
                  <a:lnTo>
                    <a:pt x="6856" y="1839"/>
                  </a:lnTo>
                  <a:lnTo>
                    <a:pt x="6416" y="1859"/>
                  </a:lnTo>
                  <a:lnTo>
                    <a:pt x="5537" y="1859"/>
                  </a:lnTo>
                  <a:lnTo>
                    <a:pt x="5117" y="1839"/>
                  </a:lnTo>
                  <a:lnTo>
                    <a:pt x="4698" y="1799"/>
                  </a:lnTo>
                  <a:lnTo>
                    <a:pt x="4278" y="1759"/>
                  </a:lnTo>
                  <a:lnTo>
                    <a:pt x="3858" y="1699"/>
                  </a:lnTo>
                  <a:lnTo>
                    <a:pt x="3458" y="1619"/>
                  </a:lnTo>
                  <a:lnTo>
                    <a:pt x="3059" y="1539"/>
                  </a:lnTo>
                  <a:lnTo>
                    <a:pt x="2679" y="1439"/>
                  </a:lnTo>
                  <a:lnTo>
                    <a:pt x="2299" y="1320"/>
                  </a:lnTo>
                  <a:lnTo>
                    <a:pt x="1940" y="1180"/>
                  </a:lnTo>
                  <a:lnTo>
                    <a:pt x="1600" y="1040"/>
                  </a:lnTo>
                  <a:lnTo>
                    <a:pt x="1260" y="900"/>
                  </a:lnTo>
                  <a:lnTo>
                    <a:pt x="940" y="720"/>
                  </a:lnTo>
                  <a:lnTo>
                    <a:pt x="621" y="540"/>
                  </a:lnTo>
                  <a:lnTo>
                    <a:pt x="581" y="520"/>
                  </a:lnTo>
                  <a:lnTo>
                    <a:pt x="581" y="580"/>
                  </a:lnTo>
                  <a:lnTo>
                    <a:pt x="141" y="5097"/>
                  </a:lnTo>
                  <a:lnTo>
                    <a:pt x="41" y="6356"/>
                  </a:lnTo>
                  <a:lnTo>
                    <a:pt x="1" y="6676"/>
                  </a:lnTo>
                  <a:lnTo>
                    <a:pt x="1" y="6776"/>
                  </a:lnTo>
                  <a:lnTo>
                    <a:pt x="21" y="6676"/>
                  </a:lnTo>
                  <a:lnTo>
                    <a:pt x="61" y="6356"/>
                  </a:lnTo>
                  <a:lnTo>
                    <a:pt x="201" y="5097"/>
                  </a:lnTo>
                  <a:lnTo>
                    <a:pt x="652" y="660"/>
                  </a:lnTo>
                  <a:lnTo>
                    <a:pt x="652" y="660"/>
                  </a:lnTo>
                  <a:lnTo>
                    <a:pt x="900" y="800"/>
                  </a:lnTo>
                  <a:lnTo>
                    <a:pt x="1220" y="960"/>
                  </a:lnTo>
                  <a:lnTo>
                    <a:pt x="1560" y="1120"/>
                  </a:lnTo>
                  <a:lnTo>
                    <a:pt x="1920" y="1280"/>
                  </a:lnTo>
                  <a:lnTo>
                    <a:pt x="2279" y="1399"/>
                  </a:lnTo>
                  <a:lnTo>
                    <a:pt x="2659" y="1519"/>
                  </a:lnTo>
                  <a:lnTo>
                    <a:pt x="3039" y="1619"/>
                  </a:lnTo>
                  <a:lnTo>
                    <a:pt x="3438" y="1719"/>
                  </a:lnTo>
                  <a:lnTo>
                    <a:pt x="3838" y="1799"/>
                  </a:lnTo>
                  <a:lnTo>
                    <a:pt x="4258" y="1859"/>
                  </a:lnTo>
                  <a:lnTo>
                    <a:pt x="4678" y="1899"/>
                  </a:lnTo>
                  <a:lnTo>
                    <a:pt x="5117" y="1939"/>
                  </a:lnTo>
                  <a:lnTo>
                    <a:pt x="5537" y="1959"/>
                  </a:lnTo>
                  <a:lnTo>
                    <a:pt x="6416" y="1959"/>
                  </a:lnTo>
                  <a:lnTo>
                    <a:pt x="6876" y="1939"/>
                  </a:lnTo>
                  <a:lnTo>
                    <a:pt x="7615" y="1859"/>
                  </a:lnTo>
                  <a:lnTo>
                    <a:pt x="8355" y="1739"/>
                  </a:lnTo>
                  <a:lnTo>
                    <a:pt x="9094" y="1579"/>
                  </a:lnTo>
                  <a:lnTo>
                    <a:pt x="9814" y="1379"/>
                  </a:lnTo>
                  <a:lnTo>
                    <a:pt x="10533" y="1120"/>
                  </a:lnTo>
                  <a:lnTo>
                    <a:pt x="11213" y="820"/>
                  </a:lnTo>
                  <a:lnTo>
                    <a:pt x="11892" y="480"/>
                  </a:lnTo>
                  <a:lnTo>
                    <a:pt x="12477" y="133"/>
                  </a:lnTo>
                  <a:lnTo>
                    <a:pt x="12477" y="133"/>
                  </a:lnTo>
                  <a:lnTo>
                    <a:pt x="12892" y="4937"/>
                  </a:lnTo>
                  <a:lnTo>
                    <a:pt x="13012" y="6316"/>
                  </a:lnTo>
                  <a:lnTo>
                    <a:pt x="13052" y="6676"/>
                  </a:lnTo>
                  <a:lnTo>
                    <a:pt x="13012" y="6296"/>
                  </a:lnTo>
                  <a:lnTo>
                    <a:pt x="12912" y="4937"/>
                  </a:lnTo>
                  <a:lnTo>
                    <a:pt x="12532" y="60"/>
                  </a:lnTo>
                  <a:lnTo>
                    <a:pt x="12532" y="0"/>
                  </a:lnTo>
                  <a:close/>
                  <a:moveTo>
                    <a:pt x="13052" y="6676"/>
                  </a:moveTo>
                  <a:lnTo>
                    <a:pt x="13052" y="6756"/>
                  </a:lnTo>
                  <a:lnTo>
                    <a:pt x="13052" y="6796"/>
                  </a:lnTo>
                  <a:lnTo>
                    <a:pt x="13072" y="6796"/>
                  </a:lnTo>
                  <a:lnTo>
                    <a:pt x="13072" y="6756"/>
                  </a:lnTo>
                  <a:lnTo>
                    <a:pt x="13052" y="66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 flipH="1">
              <a:off x="6841685" y="4919326"/>
              <a:ext cx="644008" cy="104445"/>
            </a:xfrm>
            <a:custGeom>
              <a:avLst/>
              <a:gdLst/>
              <a:ahLst/>
              <a:cxnLst/>
              <a:rect l="l" t="t" r="r" b="b"/>
              <a:pathLst>
                <a:path w="12332" h="2000" extrusionOk="0">
                  <a:moveTo>
                    <a:pt x="12332" y="1"/>
                  </a:moveTo>
                  <a:lnTo>
                    <a:pt x="12212" y="81"/>
                  </a:lnTo>
                  <a:lnTo>
                    <a:pt x="11912" y="300"/>
                  </a:lnTo>
                  <a:lnTo>
                    <a:pt x="11632" y="500"/>
                  </a:lnTo>
                  <a:lnTo>
                    <a:pt x="11333" y="680"/>
                  </a:lnTo>
                  <a:lnTo>
                    <a:pt x="11033" y="840"/>
                  </a:lnTo>
                  <a:lnTo>
                    <a:pt x="10713" y="1000"/>
                  </a:lnTo>
                  <a:lnTo>
                    <a:pt x="10293" y="1180"/>
                  </a:lnTo>
                  <a:lnTo>
                    <a:pt x="9814" y="1340"/>
                  </a:lnTo>
                  <a:lnTo>
                    <a:pt x="9294" y="1500"/>
                  </a:lnTo>
                  <a:lnTo>
                    <a:pt x="8754" y="1619"/>
                  </a:lnTo>
                  <a:lnTo>
                    <a:pt x="8155" y="1719"/>
                  </a:lnTo>
                  <a:lnTo>
                    <a:pt x="7555" y="1819"/>
                  </a:lnTo>
                  <a:lnTo>
                    <a:pt x="6916" y="1859"/>
                  </a:lnTo>
                  <a:lnTo>
                    <a:pt x="6236" y="1899"/>
                  </a:lnTo>
                  <a:lnTo>
                    <a:pt x="5677" y="1899"/>
                  </a:lnTo>
                  <a:lnTo>
                    <a:pt x="5097" y="1859"/>
                  </a:lnTo>
                  <a:lnTo>
                    <a:pt x="4517" y="1819"/>
                  </a:lnTo>
                  <a:lnTo>
                    <a:pt x="3958" y="1759"/>
                  </a:lnTo>
                  <a:lnTo>
                    <a:pt x="3378" y="1659"/>
                  </a:lnTo>
                  <a:lnTo>
                    <a:pt x="2819" y="1540"/>
                  </a:lnTo>
                  <a:lnTo>
                    <a:pt x="2279" y="1400"/>
                  </a:lnTo>
                  <a:lnTo>
                    <a:pt x="1719" y="1240"/>
                  </a:lnTo>
                  <a:lnTo>
                    <a:pt x="1400" y="1120"/>
                  </a:lnTo>
                  <a:lnTo>
                    <a:pt x="1060" y="980"/>
                  </a:lnTo>
                  <a:lnTo>
                    <a:pt x="760" y="840"/>
                  </a:lnTo>
                  <a:lnTo>
                    <a:pt x="440" y="680"/>
                  </a:lnTo>
                  <a:lnTo>
                    <a:pt x="121" y="500"/>
                  </a:lnTo>
                  <a:lnTo>
                    <a:pt x="1" y="440"/>
                  </a:lnTo>
                  <a:lnTo>
                    <a:pt x="1" y="440"/>
                  </a:lnTo>
                  <a:lnTo>
                    <a:pt x="101" y="520"/>
                  </a:lnTo>
                  <a:lnTo>
                    <a:pt x="420" y="720"/>
                  </a:lnTo>
                  <a:lnTo>
                    <a:pt x="740" y="880"/>
                  </a:lnTo>
                  <a:lnTo>
                    <a:pt x="1040" y="1040"/>
                  </a:lnTo>
                  <a:lnTo>
                    <a:pt x="1360" y="1180"/>
                  </a:lnTo>
                  <a:lnTo>
                    <a:pt x="1699" y="1300"/>
                  </a:lnTo>
                  <a:lnTo>
                    <a:pt x="2239" y="1480"/>
                  </a:lnTo>
                  <a:lnTo>
                    <a:pt x="2799" y="1619"/>
                  </a:lnTo>
                  <a:lnTo>
                    <a:pt x="3378" y="1739"/>
                  </a:lnTo>
                  <a:lnTo>
                    <a:pt x="3938" y="1839"/>
                  </a:lnTo>
                  <a:lnTo>
                    <a:pt x="4517" y="1919"/>
                  </a:lnTo>
                  <a:lnTo>
                    <a:pt x="5077" y="1959"/>
                  </a:lnTo>
                  <a:lnTo>
                    <a:pt x="5657" y="1999"/>
                  </a:lnTo>
                  <a:lnTo>
                    <a:pt x="6236" y="1999"/>
                  </a:lnTo>
                  <a:lnTo>
                    <a:pt x="6876" y="1959"/>
                  </a:lnTo>
                  <a:lnTo>
                    <a:pt x="7515" y="1919"/>
                  </a:lnTo>
                  <a:lnTo>
                    <a:pt x="8135" y="1819"/>
                  </a:lnTo>
                  <a:lnTo>
                    <a:pt x="8774" y="1699"/>
                  </a:lnTo>
                  <a:lnTo>
                    <a:pt x="9274" y="1579"/>
                  </a:lnTo>
                  <a:lnTo>
                    <a:pt x="9774" y="1440"/>
                  </a:lnTo>
                  <a:lnTo>
                    <a:pt x="10253" y="1260"/>
                  </a:lnTo>
                  <a:lnTo>
                    <a:pt x="10733" y="1060"/>
                  </a:lnTo>
                  <a:lnTo>
                    <a:pt x="11053" y="900"/>
                  </a:lnTo>
                  <a:lnTo>
                    <a:pt x="11353" y="740"/>
                  </a:lnTo>
                  <a:lnTo>
                    <a:pt x="11652" y="540"/>
                  </a:lnTo>
                  <a:lnTo>
                    <a:pt x="11932" y="340"/>
                  </a:lnTo>
                  <a:lnTo>
                    <a:pt x="12232" y="101"/>
                  </a:lnTo>
                  <a:lnTo>
                    <a:pt x="123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 flipH="1">
              <a:off x="6442949" y="3159622"/>
              <a:ext cx="167060" cy="486453"/>
            </a:xfrm>
            <a:custGeom>
              <a:avLst/>
              <a:gdLst/>
              <a:ahLst/>
              <a:cxnLst/>
              <a:rect l="l" t="t" r="r" b="b"/>
              <a:pathLst>
                <a:path w="3199" h="9315" extrusionOk="0">
                  <a:moveTo>
                    <a:pt x="1" y="1"/>
                  </a:moveTo>
                  <a:lnTo>
                    <a:pt x="41" y="101"/>
                  </a:lnTo>
                  <a:lnTo>
                    <a:pt x="121" y="360"/>
                  </a:lnTo>
                  <a:lnTo>
                    <a:pt x="480" y="1360"/>
                  </a:lnTo>
                  <a:lnTo>
                    <a:pt x="1000" y="2839"/>
                  </a:lnTo>
                  <a:lnTo>
                    <a:pt x="1639" y="4657"/>
                  </a:lnTo>
                  <a:lnTo>
                    <a:pt x="2239" y="6456"/>
                  </a:lnTo>
                  <a:lnTo>
                    <a:pt x="2739" y="7955"/>
                  </a:lnTo>
                  <a:lnTo>
                    <a:pt x="3058" y="8954"/>
                  </a:lnTo>
                  <a:lnTo>
                    <a:pt x="3158" y="9234"/>
                  </a:lnTo>
                  <a:lnTo>
                    <a:pt x="3198" y="9314"/>
                  </a:lnTo>
                  <a:lnTo>
                    <a:pt x="3158" y="9214"/>
                  </a:lnTo>
                  <a:lnTo>
                    <a:pt x="3098" y="8934"/>
                  </a:lnTo>
                  <a:lnTo>
                    <a:pt x="2799" y="7935"/>
                  </a:lnTo>
                  <a:lnTo>
                    <a:pt x="2319" y="6436"/>
                  </a:lnTo>
                  <a:lnTo>
                    <a:pt x="1719" y="4617"/>
                  </a:lnTo>
                  <a:lnTo>
                    <a:pt x="1080" y="2799"/>
                  </a:lnTo>
                  <a:lnTo>
                    <a:pt x="540" y="1340"/>
                  </a:lnTo>
                  <a:lnTo>
                    <a:pt x="340" y="780"/>
                  </a:lnTo>
                  <a:lnTo>
                    <a:pt x="161" y="360"/>
                  </a:lnTo>
                  <a:lnTo>
                    <a:pt x="6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 flipH="1">
              <a:off x="6472194" y="3466484"/>
              <a:ext cx="146171" cy="127371"/>
            </a:xfrm>
            <a:custGeom>
              <a:avLst/>
              <a:gdLst/>
              <a:ahLst/>
              <a:cxnLst/>
              <a:rect l="l" t="t" r="r" b="b"/>
              <a:pathLst>
                <a:path w="2799" h="2439" extrusionOk="0">
                  <a:moveTo>
                    <a:pt x="2539" y="1"/>
                  </a:moveTo>
                  <a:lnTo>
                    <a:pt x="1" y="700"/>
                  </a:lnTo>
                  <a:lnTo>
                    <a:pt x="261" y="2439"/>
                  </a:lnTo>
                  <a:lnTo>
                    <a:pt x="2799" y="1739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 flipH="1">
              <a:off x="7440729" y="3839094"/>
              <a:ext cx="5274" cy="966534"/>
            </a:xfrm>
            <a:custGeom>
              <a:avLst/>
              <a:gdLst/>
              <a:ahLst/>
              <a:cxnLst/>
              <a:rect l="l" t="t" r="r" b="b"/>
              <a:pathLst>
                <a:path w="101" h="18508" extrusionOk="0">
                  <a:moveTo>
                    <a:pt x="40" y="0"/>
                  </a:moveTo>
                  <a:lnTo>
                    <a:pt x="40" y="540"/>
                  </a:lnTo>
                  <a:lnTo>
                    <a:pt x="40" y="2579"/>
                  </a:lnTo>
                  <a:lnTo>
                    <a:pt x="20" y="9254"/>
                  </a:lnTo>
                  <a:lnTo>
                    <a:pt x="0" y="12931"/>
                  </a:lnTo>
                  <a:lnTo>
                    <a:pt x="20" y="15929"/>
                  </a:lnTo>
                  <a:lnTo>
                    <a:pt x="40" y="17968"/>
                  </a:lnTo>
                  <a:lnTo>
                    <a:pt x="60" y="18507"/>
                  </a:lnTo>
                  <a:lnTo>
                    <a:pt x="60" y="17968"/>
                  </a:lnTo>
                  <a:lnTo>
                    <a:pt x="60" y="15929"/>
                  </a:lnTo>
                  <a:lnTo>
                    <a:pt x="80" y="9254"/>
                  </a:lnTo>
                  <a:lnTo>
                    <a:pt x="100" y="5576"/>
                  </a:lnTo>
                  <a:lnTo>
                    <a:pt x="80" y="2579"/>
                  </a:lnTo>
                  <a:lnTo>
                    <a:pt x="60" y="5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 flipH="1">
              <a:off x="7440729" y="4968363"/>
              <a:ext cx="52" cy="1097"/>
            </a:xfrm>
            <a:custGeom>
              <a:avLst/>
              <a:gdLst/>
              <a:ahLst/>
              <a:cxnLst/>
              <a:rect l="l" t="t" r="r" b="b"/>
              <a:pathLst>
                <a:path w="1" h="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 flipH="1">
              <a:off x="6893844" y="4953793"/>
              <a:ext cx="6319" cy="4230"/>
            </a:xfrm>
            <a:custGeom>
              <a:avLst/>
              <a:gdLst/>
              <a:ahLst/>
              <a:cxnLst/>
              <a:rect l="l" t="t" r="r" b="b"/>
              <a:pathLst>
                <a:path w="121" h="81" fill="none" extrusionOk="0">
                  <a:moveTo>
                    <a:pt x="121" y="0"/>
                  </a:moveTo>
                  <a:lnTo>
                    <a:pt x="121" y="0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101" y="40"/>
                  </a:lnTo>
                  <a:lnTo>
                    <a:pt x="101" y="40"/>
                  </a:lnTo>
                  <a:lnTo>
                    <a:pt x="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 flipH="1">
              <a:off x="7440729" y="4968363"/>
              <a:ext cx="52" cy="1097"/>
            </a:xfrm>
            <a:custGeom>
              <a:avLst/>
              <a:gdLst/>
              <a:ahLst/>
              <a:cxnLst/>
              <a:rect l="l" t="t" r="r" b="b"/>
              <a:pathLst>
                <a:path w="1" h="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 flipH="1">
              <a:off x="5402343" y="3315142"/>
              <a:ext cx="154526" cy="133637"/>
            </a:xfrm>
            <a:custGeom>
              <a:avLst/>
              <a:gdLst/>
              <a:ahLst/>
              <a:cxnLst/>
              <a:rect l="l" t="t" r="r" b="b"/>
              <a:pathLst>
                <a:path w="2959" h="2559" extrusionOk="0">
                  <a:moveTo>
                    <a:pt x="2159" y="1"/>
                  </a:moveTo>
                  <a:lnTo>
                    <a:pt x="1959" y="21"/>
                  </a:lnTo>
                  <a:lnTo>
                    <a:pt x="1759" y="81"/>
                  </a:lnTo>
                  <a:lnTo>
                    <a:pt x="1579" y="180"/>
                  </a:lnTo>
                  <a:lnTo>
                    <a:pt x="1419" y="320"/>
                  </a:lnTo>
                  <a:lnTo>
                    <a:pt x="1179" y="560"/>
                  </a:lnTo>
                  <a:lnTo>
                    <a:pt x="979" y="820"/>
                  </a:lnTo>
                  <a:lnTo>
                    <a:pt x="780" y="1080"/>
                  </a:lnTo>
                  <a:lnTo>
                    <a:pt x="600" y="1360"/>
                  </a:lnTo>
                  <a:lnTo>
                    <a:pt x="440" y="1659"/>
                  </a:lnTo>
                  <a:lnTo>
                    <a:pt x="280" y="1959"/>
                  </a:lnTo>
                  <a:lnTo>
                    <a:pt x="0" y="2559"/>
                  </a:lnTo>
                  <a:lnTo>
                    <a:pt x="0" y="2559"/>
                  </a:lnTo>
                  <a:lnTo>
                    <a:pt x="2958" y="1180"/>
                  </a:lnTo>
                  <a:lnTo>
                    <a:pt x="2918" y="1000"/>
                  </a:lnTo>
                  <a:lnTo>
                    <a:pt x="2878" y="800"/>
                  </a:lnTo>
                  <a:lnTo>
                    <a:pt x="2818" y="620"/>
                  </a:lnTo>
                  <a:lnTo>
                    <a:pt x="2758" y="440"/>
                  </a:lnTo>
                  <a:lnTo>
                    <a:pt x="2638" y="280"/>
                  </a:lnTo>
                  <a:lnTo>
                    <a:pt x="2498" y="141"/>
                  </a:lnTo>
                  <a:lnTo>
                    <a:pt x="2338" y="61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 flipH="1">
              <a:off x="5945130" y="3385068"/>
              <a:ext cx="1580201" cy="1177356"/>
            </a:xfrm>
            <a:custGeom>
              <a:avLst/>
              <a:gdLst/>
              <a:ahLst/>
              <a:cxnLst/>
              <a:rect l="l" t="t" r="r" b="b"/>
              <a:pathLst>
                <a:path w="30259" h="22545" extrusionOk="0">
                  <a:moveTo>
                    <a:pt x="8534" y="1"/>
                  </a:moveTo>
                  <a:lnTo>
                    <a:pt x="0" y="3338"/>
                  </a:lnTo>
                  <a:lnTo>
                    <a:pt x="320" y="4098"/>
                  </a:lnTo>
                  <a:lnTo>
                    <a:pt x="1199" y="6156"/>
                  </a:lnTo>
                  <a:lnTo>
                    <a:pt x="1819" y="7535"/>
                  </a:lnTo>
                  <a:lnTo>
                    <a:pt x="2518" y="9074"/>
                  </a:lnTo>
                  <a:lnTo>
                    <a:pt x="3318" y="10733"/>
                  </a:lnTo>
                  <a:lnTo>
                    <a:pt x="4157" y="12472"/>
                  </a:lnTo>
                  <a:lnTo>
                    <a:pt x="5057" y="14210"/>
                  </a:lnTo>
                  <a:lnTo>
                    <a:pt x="5536" y="15070"/>
                  </a:lnTo>
                  <a:lnTo>
                    <a:pt x="5996" y="15909"/>
                  </a:lnTo>
                  <a:lnTo>
                    <a:pt x="6476" y="16729"/>
                  </a:lnTo>
                  <a:lnTo>
                    <a:pt x="6955" y="17528"/>
                  </a:lnTo>
                  <a:lnTo>
                    <a:pt x="7435" y="18288"/>
                  </a:lnTo>
                  <a:lnTo>
                    <a:pt x="7915" y="18987"/>
                  </a:lnTo>
                  <a:lnTo>
                    <a:pt x="8394" y="19667"/>
                  </a:lnTo>
                  <a:lnTo>
                    <a:pt x="8854" y="20286"/>
                  </a:lnTo>
                  <a:lnTo>
                    <a:pt x="9334" y="20846"/>
                  </a:lnTo>
                  <a:lnTo>
                    <a:pt x="9793" y="21325"/>
                  </a:lnTo>
                  <a:lnTo>
                    <a:pt x="10013" y="21545"/>
                  </a:lnTo>
                  <a:lnTo>
                    <a:pt x="10233" y="21745"/>
                  </a:lnTo>
                  <a:lnTo>
                    <a:pt x="10453" y="21925"/>
                  </a:lnTo>
                  <a:lnTo>
                    <a:pt x="10673" y="22085"/>
                  </a:lnTo>
                  <a:lnTo>
                    <a:pt x="10872" y="22225"/>
                  </a:lnTo>
                  <a:lnTo>
                    <a:pt x="11092" y="22325"/>
                  </a:lnTo>
                  <a:lnTo>
                    <a:pt x="11292" y="22425"/>
                  </a:lnTo>
                  <a:lnTo>
                    <a:pt x="11492" y="22485"/>
                  </a:lnTo>
                  <a:lnTo>
                    <a:pt x="11652" y="22525"/>
                  </a:lnTo>
                  <a:lnTo>
                    <a:pt x="11852" y="22545"/>
                  </a:lnTo>
                  <a:lnTo>
                    <a:pt x="12052" y="22545"/>
                  </a:lnTo>
                  <a:lnTo>
                    <a:pt x="12271" y="22525"/>
                  </a:lnTo>
                  <a:lnTo>
                    <a:pt x="12491" y="22465"/>
                  </a:lnTo>
                  <a:lnTo>
                    <a:pt x="12751" y="22425"/>
                  </a:lnTo>
                  <a:lnTo>
                    <a:pt x="13271" y="22245"/>
                  </a:lnTo>
                  <a:lnTo>
                    <a:pt x="13870" y="22005"/>
                  </a:lnTo>
                  <a:lnTo>
                    <a:pt x="14490" y="21725"/>
                  </a:lnTo>
                  <a:lnTo>
                    <a:pt x="15169" y="21385"/>
                  </a:lnTo>
                  <a:lnTo>
                    <a:pt x="15869" y="20986"/>
                  </a:lnTo>
                  <a:lnTo>
                    <a:pt x="16608" y="20566"/>
                  </a:lnTo>
                  <a:lnTo>
                    <a:pt x="17368" y="20086"/>
                  </a:lnTo>
                  <a:lnTo>
                    <a:pt x="18147" y="19587"/>
                  </a:lnTo>
                  <a:lnTo>
                    <a:pt x="18927" y="19047"/>
                  </a:lnTo>
                  <a:lnTo>
                    <a:pt x="19746" y="18487"/>
                  </a:lnTo>
                  <a:lnTo>
                    <a:pt x="20545" y="17928"/>
                  </a:lnTo>
                  <a:lnTo>
                    <a:pt x="22164" y="16749"/>
                  </a:lnTo>
                  <a:lnTo>
                    <a:pt x="23723" y="15550"/>
                  </a:lnTo>
                  <a:lnTo>
                    <a:pt x="25222" y="14390"/>
                  </a:lnTo>
                  <a:lnTo>
                    <a:pt x="26601" y="13291"/>
                  </a:lnTo>
                  <a:lnTo>
                    <a:pt x="27800" y="12312"/>
                  </a:lnTo>
                  <a:lnTo>
                    <a:pt x="29599" y="10833"/>
                  </a:lnTo>
                  <a:lnTo>
                    <a:pt x="30258" y="10273"/>
                  </a:lnTo>
                  <a:lnTo>
                    <a:pt x="26501" y="6016"/>
                  </a:lnTo>
                  <a:lnTo>
                    <a:pt x="13630" y="12492"/>
                  </a:lnTo>
                  <a:lnTo>
                    <a:pt x="85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 flipH="1">
              <a:off x="5941997" y="3382979"/>
              <a:ext cx="1583334" cy="1181534"/>
            </a:xfrm>
            <a:custGeom>
              <a:avLst/>
              <a:gdLst/>
              <a:ahLst/>
              <a:cxnLst/>
              <a:rect l="l" t="t" r="r" b="b"/>
              <a:pathLst>
                <a:path w="30319" h="22625" extrusionOk="0">
                  <a:moveTo>
                    <a:pt x="8514" y="1"/>
                  </a:moveTo>
                  <a:lnTo>
                    <a:pt x="2239" y="2479"/>
                  </a:lnTo>
                  <a:lnTo>
                    <a:pt x="580" y="3138"/>
                  </a:lnTo>
                  <a:lnTo>
                    <a:pt x="140" y="3318"/>
                  </a:lnTo>
                  <a:lnTo>
                    <a:pt x="7" y="3376"/>
                  </a:lnTo>
                  <a:lnTo>
                    <a:pt x="7" y="3376"/>
                  </a:lnTo>
                  <a:lnTo>
                    <a:pt x="0" y="3358"/>
                  </a:lnTo>
                  <a:lnTo>
                    <a:pt x="6" y="3376"/>
                  </a:lnTo>
                  <a:lnTo>
                    <a:pt x="6" y="3376"/>
                  </a:lnTo>
                  <a:lnTo>
                    <a:pt x="0" y="3378"/>
                  </a:lnTo>
                  <a:lnTo>
                    <a:pt x="0" y="3378"/>
                  </a:lnTo>
                  <a:lnTo>
                    <a:pt x="6" y="3376"/>
                  </a:lnTo>
                  <a:lnTo>
                    <a:pt x="6" y="3376"/>
                  </a:lnTo>
                  <a:lnTo>
                    <a:pt x="20" y="3418"/>
                  </a:lnTo>
                  <a:lnTo>
                    <a:pt x="80" y="3578"/>
                  </a:lnTo>
                  <a:lnTo>
                    <a:pt x="7" y="3376"/>
                  </a:lnTo>
                  <a:lnTo>
                    <a:pt x="7" y="3376"/>
                  </a:lnTo>
                  <a:lnTo>
                    <a:pt x="160" y="3318"/>
                  </a:lnTo>
                  <a:lnTo>
                    <a:pt x="580" y="3158"/>
                  </a:lnTo>
                  <a:lnTo>
                    <a:pt x="2279" y="2499"/>
                  </a:lnTo>
                  <a:lnTo>
                    <a:pt x="8524" y="65"/>
                  </a:lnTo>
                  <a:lnTo>
                    <a:pt x="8524" y="65"/>
                  </a:lnTo>
                  <a:lnTo>
                    <a:pt x="13590" y="12552"/>
                  </a:lnTo>
                  <a:lnTo>
                    <a:pt x="13610" y="12592"/>
                  </a:lnTo>
                  <a:lnTo>
                    <a:pt x="13650" y="12572"/>
                  </a:lnTo>
                  <a:lnTo>
                    <a:pt x="26492" y="6111"/>
                  </a:lnTo>
                  <a:lnTo>
                    <a:pt x="26492" y="6111"/>
                  </a:lnTo>
                  <a:lnTo>
                    <a:pt x="30188" y="10299"/>
                  </a:lnTo>
                  <a:lnTo>
                    <a:pt x="29239" y="11093"/>
                  </a:lnTo>
                  <a:lnTo>
                    <a:pt x="27500" y="12552"/>
                  </a:lnTo>
                  <a:lnTo>
                    <a:pt x="25762" y="13951"/>
                  </a:lnTo>
                  <a:lnTo>
                    <a:pt x="24023" y="15310"/>
                  </a:lnTo>
                  <a:lnTo>
                    <a:pt x="22284" y="16629"/>
                  </a:lnTo>
                  <a:lnTo>
                    <a:pt x="20585" y="17888"/>
                  </a:lnTo>
                  <a:lnTo>
                    <a:pt x="19726" y="18487"/>
                  </a:lnTo>
                  <a:lnTo>
                    <a:pt x="18867" y="19087"/>
                  </a:lnTo>
                  <a:lnTo>
                    <a:pt x="18007" y="19647"/>
                  </a:lnTo>
                  <a:lnTo>
                    <a:pt x="17148" y="20206"/>
                  </a:lnTo>
                  <a:lnTo>
                    <a:pt x="16309" y="20726"/>
                  </a:lnTo>
                  <a:lnTo>
                    <a:pt x="15429" y="21225"/>
                  </a:lnTo>
                  <a:lnTo>
                    <a:pt x="15009" y="21445"/>
                  </a:lnTo>
                  <a:lnTo>
                    <a:pt x="14570" y="21665"/>
                  </a:lnTo>
                  <a:lnTo>
                    <a:pt x="14130" y="21885"/>
                  </a:lnTo>
                  <a:lnTo>
                    <a:pt x="13690" y="22085"/>
                  </a:lnTo>
                  <a:lnTo>
                    <a:pt x="13251" y="22245"/>
                  </a:lnTo>
                  <a:lnTo>
                    <a:pt x="12791" y="22405"/>
                  </a:lnTo>
                  <a:lnTo>
                    <a:pt x="12571" y="22445"/>
                  </a:lnTo>
                  <a:lnTo>
                    <a:pt x="12331" y="22505"/>
                  </a:lnTo>
                  <a:lnTo>
                    <a:pt x="12112" y="22525"/>
                  </a:lnTo>
                  <a:lnTo>
                    <a:pt x="11872" y="22545"/>
                  </a:lnTo>
                  <a:lnTo>
                    <a:pt x="11652" y="22525"/>
                  </a:lnTo>
                  <a:lnTo>
                    <a:pt x="11432" y="22465"/>
                  </a:lnTo>
                  <a:lnTo>
                    <a:pt x="11212" y="22385"/>
                  </a:lnTo>
                  <a:lnTo>
                    <a:pt x="11012" y="22285"/>
                  </a:lnTo>
                  <a:lnTo>
                    <a:pt x="10633" y="22045"/>
                  </a:lnTo>
                  <a:lnTo>
                    <a:pt x="10273" y="21765"/>
                  </a:lnTo>
                  <a:lnTo>
                    <a:pt x="9953" y="21465"/>
                  </a:lnTo>
                  <a:lnTo>
                    <a:pt x="9633" y="21146"/>
                  </a:lnTo>
                  <a:lnTo>
                    <a:pt x="9334" y="20826"/>
                  </a:lnTo>
                  <a:lnTo>
                    <a:pt x="9034" y="20486"/>
                  </a:lnTo>
                  <a:lnTo>
                    <a:pt x="8514" y="19807"/>
                  </a:lnTo>
                  <a:lnTo>
                    <a:pt x="8014" y="19127"/>
                  </a:lnTo>
                  <a:lnTo>
                    <a:pt x="7555" y="18427"/>
                  </a:lnTo>
                  <a:lnTo>
                    <a:pt x="7095" y="17708"/>
                  </a:lnTo>
                  <a:lnTo>
                    <a:pt x="6675" y="17028"/>
                  </a:lnTo>
                  <a:lnTo>
                    <a:pt x="6276" y="16349"/>
                  </a:lnTo>
                  <a:lnTo>
                    <a:pt x="5516" y="15010"/>
                  </a:lnTo>
                  <a:lnTo>
                    <a:pt x="4837" y="13731"/>
                  </a:lnTo>
                  <a:lnTo>
                    <a:pt x="4197" y="12512"/>
                  </a:lnTo>
                  <a:lnTo>
                    <a:pt x="3618" y="11333"/>
                  </a:lnTo>
                  <a:lnTo>
                    <a:pt x="3078" y="10233"/>
                  </a:lnTo>
                  <a:lnTo>
                    <a:pt x="2139" y="8235"/>
                  </a:lnTo>
                  <a:lnTo>
                    <a:pt x="1379" y="6536"/>
                  </a:lnTo>
                  <a:lnTo>
                    <a:pt x="780" y="5197"/>
                  </a:lnTo>
                  <a:lnTo>
                    <a:pt x="340" y="4198"/>
                  </a:lnTo>
                  <a:lnTo>
                    <a:pt x="760" y="5197"/>
                  </a:lnTo>
                  <a:lnTo>
                    <a:pt x="1339" y="6556"/>
                  </a:lnTo>
                  <a:lnTo>
                    <a:pt x="2099" y="8255"/>
                  </a:lnTo>
                  <a:lnTo>
                    <a:pt x="3038" y="10253"/>
                  </a:lnTo>
                  <a:lnTo>
                    <a:pt x="3558" y="11353"/>
                  </a:lnTo>
                  <a:lnTo>
                    <a:pt x="4137" y="12532"/>
                  </a:lnTo>
                  <a:lnTo>
                    <a:pt x="4777" y="13771"/>
                  </a:lnTo>
                  <a:lnTo>
                    <a:pt x="5456" y="15050"/>
                  </a:lnTo>
                  <a:lnTo>
                    <a:pt x="6216" y="16389"/>
                  </a:lnTo>
                  <a:lnTo>
                    <a:pt x="6615" y="17068"/>
                  </a:lnTo>
                  <a:lnTo>
                    <a:pt x="7035" y="17748"/>
                  </a:lnTo>
                  <a:lnTo>
                    <a:pt x="7495" y="18467"/>
                  </a:lnTo>
                  <a:lnTo>
                    <a:pt x="7975" y="19187"/>
                  </a:lnTo>
                  <a:lnTo>
                    <a:pt x="8474" y="19866"/>
                  </a:lnTo>
                  <a:lnTo>
                    <a:pt x="8994" y="20546"/>
                  </a:lnTo>
                  <a:lnTo>
                    <a:pt x="9274" y="20886"/>
                  </a:lnTo>
                  <a:lnTo>
                    <a:pt x="9573" y="21225"/>
                  </a:lnTo>
                  <a:lnTo>
                    <a:pt x="9893" y="21525"/>
                  </a:lnTo>
                  <a:lnTo>
                    <a:pt x="10233" y="21845"/>
                  </a:lnTo>
                  <a:lnTo>
                    <a:pt x="10593" y="22125"/>
                  </a:lnTo>
                  <a:lnTo>
                    <a:pt x="10972" y="22365"/>
                  </a:lnTo>
                  <a:lnTo>
                    <a:pt x="11192" y="22485"/>
                  </a:lnTo>
                  <a:lnTo>
                    <a:pt x="11412" y="22565"/>
                  </a:lnTo>
                  <a:lnTo>
                    <a:pt x="11652" y="22605"/>
                  </a:lnTo>
                  <a:lnTo>
                    <a:pt x="11892" y="22624"/>
                  </a:lnTo>
                  <a:lnTo>
                    <a:pt x="12112" y="22624"/>
                  </a:lnTo>
                  <a:lnTo>
                    <a:pt x="12351" y="22585"/>
                  </a:lnTo>
                  <a:lnTo>
                    <a:pt x="12591" y="22545"/>
                  </a:lnTo>
                  <a:lnTo>
                    <a:pt x="12831" y="22485"/>
                  </a:lnTo>
                  <a:lnTo>
                    <a:pt x="13271" y="22345"/>
                  </a:lnTo>
                  <a:lnTo>
                    <a:pt x="13730" y="22165"/>
                  </a:lnTo>
                  <a:lnTo>
                    <a:pt x="14170" y="21965"/>
                  </a:lnTo>
                  <a:lnTo>
                    <a:pt x="14610" y="21765"/>
                  </a:lnTo>
                  <a:lnTo>
                    <a:pt x="15049" y="21545"/>
                  </a:lnTo>
                  <a:lnTo>
                    <a:pt x="15489" y="21305"/>
                  </a:lnTo>
                  <a:lnTo>
                    <a:pt x="16348" y="20806"/>
                  </a:lnTo>
                  <a:lnTo>
                    <a:pt x="17208" y="20286"/>
                  </a:lnTo>
                  <a:lnTo>
                    <a:pt x="18067" y="19727"/>
                  </a:lnTo>
                  <a:lnTo>
                    <a:pt x="18927" y="19167"/>
                  </a:lnTo>
                  <a:lnTo>
                    <a:pt x="19786" y="18567"/>
                  </a:lnTo>
                  <a:lnTo>
                    <a:pt x="20625" y="17968"/>
                  </a:lnTo>
                  <a:lnTo>
                    <a:pt x="22344" y="16709"/>
                  </a:lnTo>
                  <a:lnTo>
                    <a:pt x="24083" y="15390"/>
                  </a:lnTo>
                  <a:lnTo>
                    <a:pt x="25822" y="14031"/>
                  </a:lnTo>
                  <a:lnTo>
                    <a:pt x="27560" y="12632"/>
                  </a:lnTo>
                  <a:lnTo>
                    <a:pt x="29299" y="11173"/>
                  </a:lnTo>
                  <a:lnTo>
                    <a:pt x="30278" y="10353"/>
                  </a:lnTo>
                  <a:lnTo>
                    <a:pt x="30318" y="10313"/>
                  </a:lnTo>
                  <a:lnTo>
                    <a:pt x="30278" y="10273"/>
                  </a:lnTo>
                  <a:lnTo>
                    <a:pt x="26521" y="6016"/>
                  </a:lnTo>
                  <a:lnTo>
                    <a:pt x="26501" y="5996"/>
                  </a:lnTo>
                  <a:lnTo>
                    <a:pt x="26481" y="6016"/>
                  </a:lnTo>
                  <a:lnTo>
                    <a:pt x="13653" y="12490"/>
                  </a:lnTo>
                  <a:lnTo>
                    <a:pt x="13653" y="12490"/>
                  </a:lnTo>
                  <a:lnTo>
                    <a:pt x="8554" y="21"/>
                  </a:lnTo>
                  <a:lnTo>
                    <a:pt x="8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 flipH="1">
              <a:off x="6890727" y="2940442"/>
              <a:ext cx="824593" cy="923764"/>
            </a:xfrm>
            <a:custGeom>
              <a:avLst/>
              <a:gdLst/>
              <a:ahLst/>
              <a:cxnLst/>
              <a:rect l="l" t="t" r="r" b="b"/>
              <a:pathLst>
                <a:path w="15790" h="17689" extrusionOk="0">
                  <a:moveTo>
                    <a:pt x="6037" y="1"/>
                  </a:moveTo>
                  <a:lnTo>
                    <a:pt x="5697" y="41"/>
                  </a:lnTo>
                  <a:lnTo>
                    <a:pt x="5357" y="101"/>
                  </a:lnTo>
                  <a:lnTo>
                    <a:pt x="4997" y="181"/>
                  </a:lnTo>
                  <a:lnTo>
                    <a:pt x="4658" y="301"/>
                  </a:lnTo>
                  <a:lnTo>
                    <a:pt x="4318" y="440"/>
                  </a:lnTo>
                  <a:lnTo>
                    <a:pt x="4118" y="540"/>
                  </a:lnTo>
                  <a:lnTo>
                    <a:pt x="3878" y="680"/>
                  </a:lnTo>
                  <a:lnTo>
                    <a:pt x="3598" y="860"/>
                  </a:lnTo>
                  <a:lnTo>
                    <a:pt x="3239" y="1100"/>
                  </a:lnTo>
                  <a:lnTo>
                    <a:pt x="2859" y="1400"/>
                  </a:lnTo>
                  <a:lnTo>
                    <a:pt x="2439" y="1779"/>
                  </a:lnTo>
                  <a:lnTo>
                    <a:pt x="2019" y="2199"/>
                  </a:lnTo>
                  <a:lnTo>
                    <a:pt x="1820" y="2439"/>
                  </a:lnTo>
                  <a:lnTo>
                    <a:pt x="1620" y="2679"/>
                  </a:lnTo>
                  <a:lnTo>
                    <a:pt x="1420" y="2959"/>
                  </a:lnTo>
                  <a:lnTo>
                    <a:pt x="1220" y="3238"/>
                  </a:lnTo>
                  <a:lnTo>
                    <a:pt x="1040" y="3538"/>
                  </a:lnTo>
                  <a:lnTo>
                    <a:pt x="860" y="3858"/>
                  </a:lnTo>
                  <a:lnTo>
                    <a:pt x="700" y="4198"/>
                  </a:lnTo>
                  <a:lnTo>
                    <a:pt x="540" y="4537"/>
                  </a:lnTo>
                  <a:lnTo>
                    <a:pt x="401" y="4917"/>
                  </a:lnTo>
                  <a:lnTo>
                    <a:pt x="281" y="5297"/>
                  </a:lnTo>
                  <a:lnTo>
                    <a:pt x="181" y="5697"/>
                  </a:lnTo>
                  <a:lnTo>
                    <a:pt x="101" y="6136"/>
                  </a:lnTo>
                  <a:lnTo>
                    <a:pt x="41" y="6576"/>
                  </a:lnTo>
                  <a:lnTo>
                    <a:pt x="21" y="7036"/>
                  </a:lnTo>
                  <a:lnTo>
                    <a:pt x="1" y="7515"/>
                  </a:lnTo>
                  <a:lnTo>
                    <a:pt x="21" y="8015"/>
                  </a:lnTo>
                  <a:lnTo>
                    <a:pt x="141" y="9234"/>
                  </a:lnTo>
                  <a:lnTo>
                    <a:pt x="281" y="10473"/>
                  </a:lnTo>
                  <a:lnTo>
                    <a:pt x="461" y="11692"/>
                  </a:lnTo>
                  <a:lnTo>
                    <a:pt x="680" y="12912"/>
                  </a:lnTo>
                  <a:lnTo>
                    <a:pt x="940" y="14111"/>
                  </a:lnTo>
                  <a:lnTo>
                    <a:pt x="1240" y="15310"/>
                  </a:lnTo>
                  <a:lnTo>
                    <a:pt x="1560" y="16509"/>
                  </a:lnTo>
                  <a:lnTo>
                    <a:pt x="1939" y="17688"/>
                  </a:lnTo>
                  <a:lnTo>
                    <a:pt x="15790" y="14830"/>
                  </a:lnTo>
                  <a:lnTo>
                    <a:pt x="15450" y="13731"/>
                  </a:lnTo>
                  <a:lnTo>
                    <a:pt x="14670" y="11113"/>
                  </a:lnTo>
                  <a:lnTo>
                    <a:pt x="14171" y="9554"/>
                  </a:lnTo>
                  <a:lnTo>
                    <a:pt x="13671" y="7975"/>
                  </a:lnTo>
                  <a:lnTo>
                    <a:pt x="13191" y="6516"/>
                  </a:lnTo>
                  <a:lnTo>
                    <a:pt x="12772" y="5297"/>
                  </a:lnTo>
                  <a:lnTo>
                    <a:pt x="12672" y="5057"/>
                  </a:lnTo>
                  <a:lnTo>
                    <a:pt x="12552" y="4797"/>
                  </a:lnTo>
                  <a:lnTo>
                    <a:pt x="12292" y="4258"/>
                  </a:lnTo>
                  <a:lnTo>
                    <a:pt x="11952" y="3698"/>
                  </a:lnTo>
                  <a:lnTo>
                    <a:pt x="11573" y="3158"/>
                  </a:lnTo>
                  <a:lnTo>
                    <a:pt x="11133" y="2619"/>
                  </a:lnTo>
                  <a:lnTo>
                    <a:pt x="10893" y="2379"/>
                  </a:lnTo>
                  <a:lnTo>
                    <a:pt x="10653" y="2119"/>
                  </a:lnTo>
                  <a:lnTo>
                    <a:pt x="10393" y="1879"/>
                  </a:lnTo>
                  <a:lnTo>
                    <a:pt x="10134" y="1640"/>
                  </a:lnTo>
                  <a:lnTo>
                    <a:pt x="9854" y="1420"/>
                  </a:lnTo>
                  <a:lnTo>
                    <a:pt x="9574" y="1200"/>
                  </a:lnTo>
                  <a:lnTo>
                    <a:pt x="9274" y="1000"/>
                  </a:lnTo>
                  <a:lnTo>
                    <a:pt x="8974" y="820"/>
                  </a:lnTo>
                  <a:lnTo>
                    <a:pt x="8675" y="660"/>
                  </a:lnTo>
                  <a:lnTo>
                    <a:pt x="8355" y="500"/>
                  </a:lnTo>
                  <a:lnTo>
                    <a:pt x="8055" y="360"/>
                  </a:lnTo>
                  <a:lnTo>
                    <a:pt x="7715" y="241"/>
                  </a:lnTo>
                  <a:lnTo>
                    <a:pt x="7396" y="161"/>
                  </a:lnTo>
                  <a:lnTo>
                    <a:pt x="7056" y="81"/>
                  </a:lnTo>
                  <a:lnTo>
                    <a:pt x="6716" y="41"/>
                  </a:lnTo>
                  <a:lnTo>
                    <a:pt x="6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 flipH="1">
              <a:off x="6887593" y="2939398"/>
              <a:ext cx="828771" cy="927942"/>
            </a:xfrm>
            <a:custGeom>
              <a:avLst/>
              <a:gdLst/>
              <a:ahLst/>
              <a:cxnLst/>
              <a:rect l="l" t="t" r="r" b="b"/>
              <a:pathLst>
                <a:path w="15870" h="17769" extrusionOk="0">
                  <a:moveTo>
                    <a:pt x="4469" y="402"/>
                  </a:moveTo>
                  <a:lnTo>
                    <a:pt x="4418" y="420"/>
                  </a:lnTo>
                  <a:lnTo>
                    <a:pt x="4338" y="460"/>
                  </a:lnTo>
                  <a:lnTo>
                    <a:pt x="4469" y="402"/>
                  </a:lnTo>
                  <a:close/>
                  <a:moveTo>
                    <a:pt x="6316" y="1"/>
                  </a:moveTo>
                  <a:lnTo>
                    <a:pt x="5837" y="21"/>
                  </a:lnTo>
                  <a:lnTo>
                    <a:pt x="5557" y="61"/>
                  </a:lnTo>
                  <a:lnTo>
                    <a:pt x="5277" y="121"/>
                  </a:lnTo>
                  <a:lnTo>
                    <a:pt x="4977" y="201"/>
                  </a:lnTo>
                  <a:lnTo>
                    <a:pt x="4697" y="301"/>
                  </a:lnTo>
                  <a:lnTo>
                    <a:pt x="4469" y="402"/>
                  </a:lnTo>
                  <a:lnTo>
                    <a:pt x="4469" y="402"/>
                  </a:lnTo>
                  <a:lnTo>
                    <a:pt x="4697" y="321"/>
                  </a:lnTo>
                  <a:lnTo>
                    <a:pt x="4977" y="221"/>
                  </a:lnTo>
                  <a:lnTo>
                    <a:pt x="5257" y="161"/>
                  </a:lnTo>
                  <a:lnTo>
                    <a:pt x="5557" y="101"/>
                  </a:lnTo>
                  <a:lnTo>
                    <a:pt x="5837" y="61"/>
                  </a:lnTo>
                  <a:lnTo>
                    <a:pt x="6296" y="41"/>
                  </a:lnTo>
                  <a:lnTo>
                    <a:pt x="6776" y="81"/>
                  </a:lnTo>
                  <a:lnTo>
                    <a:pt x="7216" y="161"/>
                  </a:lnTo>
                  <a:lnTo>
                    <a:pt x="7675" y="281"/>
                  </a:lnTo>
                  <a:lnTo>
                    <a:pt x="7975" y="380"/>
                  </a:lnTo>
                  <a:lnTo>
                    <a:pt x="8255" y="500"/>
                  </a:lnTo>
                  <a:lnTo>
                    <a:pt x="8535" y="620"/>
                  </a:lnTo>
                  <a:lnTo>
                    <a:pt x="8815" y="760"/>
                  </a:lnTo>
                  <a:lnTo>
                    <a:pt x="9074" y="920"/>
                  </a:lnTo>
                  <a:lnTo>
                    <a:pt x="9354" y="1080"/>
                  </a:lnTo>
                  <a:lnTo>
                    <a:pt x="9594" y="1260"/>
                  </a:lnTo>
                  <a:lnTo>
                    <a:pt x="9854" y="1460"/>
                  </a:lnTo>
                  <a:lnTo>
                    <a:pt x="10134" y="1700"/>
                  </a:lnTo>
                  <a:lnTo>
                    <a:pt x="10433" y="1959"/>
                  </a:lnTo>
                  <a:lnTo>
                    <a:pt x="10693" y="2219"/>
                  </a:lnTo>
                  <a:lnTo>
                    <a:pt x="10973" y="2499"/>
                  </a:lnTo>
                  <a:lnTo>
                    <a:pt x="11213" y="2779"/>
                  </a:lnTo>
                  <a:lnTo>
                    <a:pt x="11473" y="3079"/>
                  </a:lnTo>
                  <a:lnTo>
                    <a:pt x="11692" y="3378"/>
                  </a:lnTo>
                  <a:lnTo>
                    <a:pt x="11912" y="3678"/>
                  </a:lnTo>
                  <a:lnTo>
                    <a:pt x="12152" y="4038"/>
                  </a:lnTo>
                  <a:lnTo>
                    <a:pt x="12352" y="4418"/>
                  </a:lnTo>
                  <a:lnTo>
                    <a:pt x="12552" y="4797"/>
                  </a:lnTo>
                  <a:lnTo>
                    <a:pt x="12712" y="5197"/>
                  </a:lnTo>
                  <a:lnTo>
                    <a:pt x="13012" y="6036"/>
                  </a:lnTo>
                  <a:lnTo>
                    <a:pt x="13311" y="6916"/>
                  </a:lnTo>
                  <a:lnTo>
                    <a:pt x="13911" y="8754"/>
                  </a:lnTo>
                  <a:lnTo>
                    <a:pt x="14510" y="10713"/>
                  </a:lnTo>
                  <a:lnTo>
                    <a:pt x="15735" y="14802"/>
                  </a:lnTo>
                  <a:lnTo>
                    <a:pt x="15735" y="14802"/>
                  </a:lnTo>
                  <a:lnTo>
                    <a:pt x="9734" y="16049"/>
                  </a:lnTo>
                  <a:lnTo>
                    <a:pt x="2009" y="17658"/>
                  </a:lnTo>
                  <a:lnTo>
                    <a:pt x="2009" y="17658"/>
                  </a:lnTo>
                  <a:lnTo>
                    <a:pt x="1700" y="16749"/>
                  </a:lnTo>
                  <a:lnTo>
                    <a:pt x="1420" y="15789"/>
                  </a:lnTo>
                  <a:lnTo>
                    <a:pt x="1180" y="14810"/>
                  </a:lnTo>
                  <a:lnTo>
                    <a:pt x="960" y="13831"/>
                  </a:lnTo>
                  <a:lnTo>
                    <a:pt x="760" y="12912"/>
                  </a:lnTo>
                  <a:lnTo>
                    <a:pt x="580" y="11992"/>
                  </a:lnTo>
                  <a:lnTo>
                    <a:pt x="441" y="11113"/>
                  </a:lnTo>
                  <a:lnTo>
                    <a:pt x="321" y="10233"/>
                  </a:lnTo>
                  <a:lnTo>
                    <a:pt x="221" y="9394"/>
                  </a:lnTo>
                  <a:lnTo>
                    <a:pt x="141" y="8575"/>
                  </a:lnTo>
                  <a:lnTo>
                    <a:pt x="101" y="8175"/>
                  </a:lnTo>
                  <a:lnTo>
                    <a:pt x="81" y="7775"/>
                  </a:lnTo>
                  <a:lnTo>
                    <a:pt x="81" y="7395"/>
                  </a:lnTo>
                  <a:lnTo>
                    <a:pt x="81" y="6996"/>
                  </a:lnTo>
                  <a:lnTo>
                    <a:pt x="101" y="6656"/>
                  </a:lnTo>
                  <a:lnTo>
                    <a:pt x="141" y="6316"/>
                  </a:lnTo>
                  <a:lnTo>
                    <a:pt x="201" y="5956"/>
                  </a:lnTo>
                  <a:lnTo>
                    <a:pt x="261" y="5617"/>
                  </a:lnTo>
                  <a:lnTo>
                    <a:pt x="361" y="5297"/>
                  </a:lnTo>
                  <a:lnTo>
                    <a:pt x="461" y="4957"/>
                  </a:lnTo>
                  <a:lnTo>
                    <a:pt x="580" y="4637"/>
                  </a:lnTo>
                  <a:lnTo>
                    <a:pt x="700" y="4298"/>
                  </a:lnTo>
                  <a:lnTo>
                    <a:pt x="960" y="3798"/>
                  </a:lnTo>
                  <a:lnTo>
                    <a:pt x="1240" y="3318"/>
                  </a:lnTo>
                  <a:lnTo>
                    <a:pt x="1560" y="2839"/>
                  </a:lnTo>
                  <a:lnTo>
                    <a:pt x="1919" y="2399"/>
                  </a:lnTo>
                  <a:lnTo>
                    <a:pt x="2199" y="2079"/>
                  </a:lnTo>
                  <a:lnTo>
                    <a:pt x="2499" y="1799"/>
                  </a:lnTo>
                  <a:lnTo>
                    <a:pt x="2819" y="1500"/>
                  </a:lnTo>
                  <a:lnTo>
                    <a:pt x="3159" y="1240"/>
                  </a:lnTo>
                  <a:lnTo>
                    <a:pt x="3578" y="920"/>
                  </a:lnTo>
                  <a:lnTo>
                    <a:pt x="4018" y="640"/>
                  </a:lnTo>
                  <a:lnTo>
                    <a:pt x="4258" y="500"/>
                  </a:lnTo>
                  <a:lnTo>
                    <a:pt x="4018" y="620"/>
                  </a:lnTo>
                  <a:lnTo>
                    <a:pt x="3558" y="900"/>
                  </a:lnTo>
                  <a:lnTo>
                    <a:pt x="3119" y="1220"/>
                  </a:lnTo>
                  <a:lnTo>
                    <a:pt x="2799" y="1480"/>
                  </a:lnTo>
                  <a:lnTo>
                    <a:pt x="2479" y="1760"/>
                  </a:lnTo>
                  <a:lnTo>
                    <a:pt x="2179" y="2059"/>
                  </a:lnTo>
                  <a:lnTo>
                    <a:pt x="1880" y="2379"/>
                  </a:lnTo>
                  <a:lnTo>
                    <a:pt x="1520" y="2819"/>
                  </a:lnTo>
                  <a:lnTo>
                    <a:pt x="1200" y="3278"/>
                  </a:lnTo>
                  <a:lnTo>
                    <a:pt x="900" y="3758"/>
                  </a:lnTo>
                  <a:lnTo>
                    <a:pt x="640" y="4278"/>
                  </a:lnTo>
                  <a:lnTo>
                    <a:pt x="520" y="4597"/>
                  </a:lnTo>
                  <a:lnTo>
                    <a:pt x="401" y="4937"/>
                  </a:lnTo>
                  <a:lnTo>
                    <a:pt x="281" y="5257"/>
                  </a:lnTo>
                  <a:lnTo>
                    <a:pt x="201" y="5597"/>
                  </a:lnTo>
                  <a:lnTo>
                    <a:pt x="121" y="5937"/>
                  </a:lnTo>
                  <a:lnTo>
                    <a:pt x="61" y="6296"/>
                  </a:lnTo>
                  <a:lnTo>
                    <a:pt x="21" y="6636"/>
                  </a:lnTo>
                  <a:lnTo>
                    <a:pt x="1" y="6996"/>
                  </a:lnTo>
                  <a:lnTo>
                    <a:pt x="1" y="7375"/>
                  </a:lnTo>
                  <a:lnTo>
                    <a:pt x="1" y="7775"/>
                  </a:lnTo>
                  <a:lnTo>
                    <a:pt x="21" y="8175"/>
                  </a:lnTo>
                  <a:lnTo>
                    <a:pt x="61" y="8575"/>
                  </a:lnTo>
                  <a:lnTo>
                    <a:pt x="141" y="9394"/>
                  </a:lnTo>
                  <a:lnTo>
                    <a:pt x="181" y="9814"/>
                  </a:lnTo>
                  <a:lnTo>
                    <a:pt x="221" y="10233"/>
                  </a:lnTo>
                  <a:lnTo>
                    <a:pt x="341" y="11113"/>
                  </a:lnTo>
                  <a:lnTo>
                    <a:pt x="501" y="12012"/>
                  </a:lnTo>
                  <a:lnTo>
                    <a:pt x="660" y="12912"/>
                  </a:lnTo>
                  <a:lnTo>
                    <a:pt x="860" y="13851"/>
                  </a:lnTo>
                  <a:lnTo>
                    <a:pt x="1080" y="14830"/>
                  </a:lnTo>
                  <a:lnTo>
                    <a:pt x="1340" y="15809"/>
                  </a:lnTo>
                  <a:lnTo>
                    <a:pt x="1620" y="16769"/>
                  </a:lnTo>
                  <a:lnTo>
                    <a:pt x="1919" y="17728"/>
                  </a:lnTo>
                  <a:lnTo>
                    <a:pt x="1939" y="17768"/>
                  </a:lnTo>
                  <a:lnTo>
                    <a:pt x="1979" y="17748"/>
                  </a:lnTo>
                  <a:lnTo>
                    <a:pt x="9734" y="16149"/>
                  </a:lnTo>
                  <a:lnTo>
                    <a:pt x="15810" y="14890"/>
                  </a:lnTo>
                  <a:lnTo>
                    <a:pt x="15869" y="14870"/>
                  </a:lnTo>
                  <a:lnTo>
                    <a:pt x="15849" y="14830"/>
                  </a:lnTo>
                  <a:lnTo>
                    <a:pt x="14590" y="10693"/>
                  </a:lnTo>
                  <a:lnTo>
                    <a:pt x="13991" y="8735"/>
                  </a:lnTo>
                  <a:lnTo>
                    <a:pt x="13391" y="6896"/>
                  </a:lnTo>
                  <a:lnTo>
                    <a:pt x="13091" y="6016"/>
                  </a:lnTo>
                  <a:lnTo>
                    <a:pt x="12792" y="5157"/>
                  </a:lnTo>
                  <a:lnTo>
                    <a:pt x="12612" y="4757"/>
                  </a:lnTo>
                  <a:lnTo>
                    <a:pt x="12412" y="4378"/>
                  </a:lnTo>
                  <a:lnTo>
                    <a:pt x="12212" y="3998"/>
                  </a:lnTo>
                  <a:lnTo>
                    <a:pt x="11972" y="3638"/>
                  </a:lnTo>
                  <a:lnTo>
                    <a:pt x="11752" y="3338"/>
                  </a:lnTo>
                  <a:lnTo>
                    <a:pt x="11513" y="3019"/>
                  </a:lnTo>
                  <a:lnTo>
                    <a:pt x="11273" y="2739"/>
                  </a:lnTo>
                  <a:lnTo>
                    <a:pt x="11013" y="2439"/>
                  </a:lnTo>
                  <a:lnTo>
                    <a:pt x="10753" y="2179"/>
                  </a:lnTo>
                  <a:lnTo>
                    <a:pt x="10473" y="1899"/>
                  </a:lnTo>
                  <a:lnTo>
                    <a:pt x="10194" y="1660"/>
                  </a:lnTo>
                  <a:lnTo>
                    <a:pt x="9894" y="1400"/>
                  </a:lnTo>
                  <a:lnTo>
                    <a:pt x="9634" y="1220"/>
                  </a:lnTo>
                  <a:lnTo>
                    <a:pt x="9394" y="1040"/>
                  </a:lnTo>
                  <a:lnTo>
                    <a:pt x="9114" y="880"/>
                  </a:lnTo>
                  <a:lnTo>
                    <a:pt x="8855" y="720"/>
                  </a:lnTo>
                  <a:lnTo>
                    <a:pt x="8575" y="580"/>
                  </a:lnTo>
                  <a:lnTo>
                    <a:pt x="8275" y="440"/>
                  </a:lnTo>
                  <a:lnTo>
                    <a:pt x="7995" y="341"/>
                  </a:lnTo>
                  <a:lnTo>
                    <a:pt x="7695" y="221"/>
                  </a:lnTo>
                  <a:lnTo>
                    <a:pt x="7236" y="101"/>
                  </a:lnTo>
                  <a:lnTo>
                    <a:pt x="6776" y="41"/>
                  </a:lnTo>
                  <a:lnTo>
                    <a:pt x="63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 flipH="1">
              <a:off x="6931407" y="3583359"/>
              <a:ext cx="718164" cy="162882"/>
            </a:xfrm>
            <a:custGeom>
              <a:avLst/>
              <a:gdLst/>
              <a:ahLst/>
              <a:cxnLst/>
              <a:rect l="l" t="t" r="r" b="b"/>
              <a:pathLst>
                <a:path w="13752" h="3119" extrusionOk="0">
                  <a:moveTo>
                    <a:pt x="13751" y="1"/>
                  </a:moveTo>
                  <a:lnTo>
                    <a:pt x="13611" y="21"/>
                  </a:lnTo>
                  <a:lnTo>
                    <a:pt x="13211" y="81"/>
                  </a:lnTo>
                  <a:lnTo>
                    <a:pt x="11713" y="381"/>
                  </a:lnTo>
                  <a:lnTo>
                    <a:pt x="10693" y="601"/>
                  </a:lnTo>
                  <a:lnTo>
                    <a:pt x="9534" y="860"/>
                  </a:lnTo>
                  <a:lnTo>
                    <a:pt x="6856" y="1500"/>
                  </a:lnTo>
                  <a:lnTo>
                    <a:pt x="4198" y="2159"/>
                  </a:lnTo>
                  <a:lnTo>
                    <a:pt x="2020" y="2659"/>
                  </a:lnTo>
                  <a:lnTo>
                    <a:pt x="541" y="2979"/>
                  </a:lnTo>
                  <a:lnTo>
                    <a:pt x="141" y="3079"/>
                  </a:lnTo>
                  <a:lnTo>
                    <a:pt x="1" y="3119"/>
                  </a:lnTo>
                  <a:lnTo>
                    <a:pt x="141" y="3099"/>
                  </a:lnTo>
                  <a:lnTo>
                    <a:pt x="541" y="3019"/>
                  </a:lnTo>
                  <a:lnTo>
                    <a:pt x="2020" y="2739"/>
                  </a:lnTo>
                  <a:lnTo>
                    <a:pt x="3039" y="2519"/>
                  </a:lnTo>
                  <a:lnTo>
                    <a:pt x="4218" y="2239"/>
                  </a:lnTo>
                  <a:lnTo>
                    <a:pt x="6876" y="1600"/>
                  </a:lnTo>
                  <a:lnTo>
                    <a:pt x="9554" y="960"/>
                  </a:lnTo>
                  <a:lnTo>
                    <a:pt x="11733" y="441"/>
                  </a:lnTo>
                  <a:lnTo>
                    <a:pt x="13211" y="121"/>
                  </a:lnTo>
                  <a:lnTo>
                    <a:pt x="13611" y="41"/>
                  </a:lnTo>
                  <a:lnTo>
                    <a:pt x="13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 flipH="1">
              <a:off x="5119498" y="3579181"/>
              <a:ext cx="40786" cy="55408"/>
            </a:xfrm>
            <a:custGeom>
              <a:avLst/>
              <a:gdLst/>
              <a:ahLst/>
              <a:cxnLst/>
              <a:rect l="l" t="t" r="r" b="b"/>
              <a:pathLst>
                <a:path w="781" h="1061" extrusionOk="0">
                  <a:moveTo>
                    <a:pt x="420" y="1"/>
                  </a:moveTo>
                  <a:lnTo>
                    <a:pt x="1" y="880"/>
                  </a:lnTo>
                  <a:lnTo>
                    <a:pt x="360" y="1060"/>
                  </a:lnTo>
                  <a:lnTo>
                    <a:pt x="780" y="1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 flipH="1">
              <a:off x="5135175" y="3324542"/>
              <a:ext cx="533401" cy="302734"/>
            </a:xfrm>
            <a:custGeom>
              <a:avLst/>
              <a:gdLst/>
              <a:ahLst/>
              <a:cxnLst/>
              <a:rect l="l" t="t" r="r" b="b"/>
              <a:pathLst>
                <a:path w="10214" h="5797" extrusionOk="0">
                  <a:moveTo>
                    <a:pt x="340" y="0"/>
                  </a:moveTo>
                  <a:lnTo>
                    <a:pt x="1" y="600"/>
                  </a:lnTo>
                  <a:lnTo>
                    <a:pt x="1460" y="1340"/>
                  </a:lnTo>
                  <a:lnTo>
                    <a:pt x="1440" y="1499"/>
                  </a:lnTo>
                  <a:lnTo>
                    <a:pt x="9714" y="5796"/>
                  </a:lnTo>
                  <a:lnTo>
                    <a:pt x="10213" y="4877"/>
                  </a:lnTo>
                  <a:lnTo>
                    <a:pt x="1859" y="560"/>
                  </a:lnTo>
                  <a:lnTo>
                    <a:pt x="1779" y="76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 flipH="1">
              <a:off x="5135166" y="3559388"/>
              <a:ext cx="65800" cy="67889"/>
            </a:xfrm>
            <a:custGeom>
              <a:avLst/>
              <a:gdLst/>
              <a:ahLst/>
              <a:cxnLst/>
              <a:rect l="l" t="t" r="r" b="b"/>
              <a:pathLst>
                <a:path w="1260" h="1300" extrusionOk="0">
                  <a:moveTo>
                    <a:pt x="480" y="0"/>
                  </a:moveTo>
                  <a:lnTo>
                    <a:pt x="0" y="900"/>
                  </a:lnTo>
                  <a:lnTo>
                    <a:pt x="760" y="1299"/>
                  </a:lnTo>
                  <a:lnTo>
                    <a:pt x="1000" y="780"/>
                  </a:lnTo>
                  <a:lnTo>
                    <a:pt x="1259" y="38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 flipH="1">
              <a:off x="5333458" y="3475884"/>
              <a:ext cx="9452" cy="18852"/>
            </a:xfrm>
            <a:custGeom>
              <a:avLst/>
              <a:gdLst/>
              <a:ahLst/>
              <a:cxnLst/>
              <a:rect l="l" t="t" r="r" b="b"/>
              <a:pathLst>
                <a:path w="181" h="361" extrusionOk="0">
                  <a:moveTo>
                    <a:pt x="180" y="0"/>
                  </a:moveTo>
                  <a:lnTo>
                    <a:pt x="120" y="80"/>
                  </a:lnTo>
                  <a:lnTo>
                    <a:pt x="80" y="160"/>
                  </a:lnTo>
                  <a:lnTo>
                    <a:pt x="40" y="26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60" y="280"/>
                  </a:lnTo>
                  <a:lnTo>
                    <a:pt x="120" y="180"/>
                  </a:lnTo>
                  <a:lnTo>
                    <a:pt x="160" y="10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 flipH="1">
              <a:off x="5375236" y="3454995"/>
              <a:ext cx="9452" cy="18852"/>
            </a:xfrm>
            <a:custGeom>
              <a:avLst/>
              <a:gdLst/>
              <a:ahLst/>
              <a:cxnLst/>
              <a:rect l="l" t="t" r="r" b="b"/>
              <a:pathLst>
                <a:path w="181" h="361" extrusionOk="0">
                  <a:moveTo>
                    <a:pt x="181" y="1"/>
                  </a:moveTo>
                  <a:lnTo>
                    <a:pt x="121" y="81"/>
                  </a:lnTo>
                  <a:lnTo>
                    <a:pt x="81" y="181"/>
                  </a:lnTo>
                  <a:lnTo>
                    <a:pt x="21" y="300"/>
                  </a:lnTo>
                  <a:lnTo>
                    <a:pt x="1" y="360"/>
                  </a:lnTo>
                  <a:lnTo>
                    <a:pt x="1" y="360"/>
                  </a:lnTo>
                  <a:lnTo>
                    <a:pt x="61" y="280"/>
                  </a:lnTo>
                  <a:lnTo>
                    <a:pt x="121" y="201"/>
                  </a:lnTo>
                  <a:lnTo>
                    <a:pt x="18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 flipH="1">
              <a:off x="5416963" y="3432069"/>
              <a:ext cx="9452" cy="18800"/>
            </a:xfrm>
            <a:custGeom>
              <a:avLst/>
              <a:gdLst/>
              <a:ahLst/>
              <a:cxnLst/>
              <a:rect l="l" t="t" r="r" b="b"/>
              <a:pathLst>
                <a:path w="181" h="360" extrusionOk="0">
                  <a:moveTo>
                    <a:pt x="180" y="0"/>
                  </a:moveTo>
                  <a:lnTo>
                    <a:pt x="120" y="80"/>
                  </a:lnTo>
                  <a:lnTo>
                    <a:pt x="80" y="180"/>
                  </a:lnTo>
                  <a:lnTo>
                    <a:pt x="40" y="260"/>
                  </a:lnTo>
                  <a:lnTo>
                    <a:pt x="0" y="360"/>
                  </a:lnTo>
                  <a:lnTo>
                    <a:pt x="60" y="280"/>
                  </a:lnTo>
                  <a:lnTo>
                    <a:pt x="120" y="200"/>
                  </a:lnTo>
                  <a:lnTo>
                    <a:pt x="160" y="10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 flipH="1">
              <a:off x="5462920" y="3408046"/>
              <a:ext cx="9452" cy="18852"/>
            </a:xfrm>
            <a:custGeom>
              <a:avLst/>
              <a:gdLst/>
              <a:ahLst/>
              <a:cxnLst/>
              <a:rect l="l" t="t" r="r" b="b"/>
              <a:pathLst>
                <a:path w="181" h="361" extrusionOk="0">
                  <a:moveTo>
                    <a:pt x="181" y="0"/>
                  </a:moveTo>
                  <a:lnTo>
                    <a:pt x="121" y="80"/>
                  </a:lnTo>
                  <a:lnTo>
                    <a:pt x="81" y="160"/>
                  </a:lnTo>
                  <a:lnTo>
                    <a:pt x="21" y="260"/>
                  </a:lnTo>
                  <a:lnTo>
                    <a:pt x="1" y="360"/>
                  </a:lnTo>
                  <a:lnTo>
                    <a:pt x="61" y="280"/>
                  </a:lnTo>
                  <a:lnTo>
                    <a:pt x="101" y="180"/>
                  </a:lnTo>
                  <a:lnTo>
                    <a:pt x="161" y="1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 flipH="1">
              <a:off x="5296953" y="3495729"/>
              <a:ext cx="8408" cy="16711"/>
            </a:xfrm>
            <a:custGeom>
              <a:avLst/>
              <a:gdLst/>
              <a:ahLst/>
              <a:cxnLst/>
              <a:rect l="l" t="t" r="r" b="b"/>
              <a:pathLst>
                <a:path w="161" h="320" extrusionOk="0">
                  <a:moveTo>
                    <a:pt x="161" y="0"/>
                  </a:moveTo>
                  <a:lnTo>
                    <a:pt x="101" y="80"/>
                  </a:lnTo>
                  <a:lnTo>
                    <a:pt x="61" y="160"/>
                  </a:lnTo>
                  <a:lnTo>
                    <a:pt x="21" y="260"/>
                  </a:lnTo>
                  <a:lnTo>
                    <a:pt x="1" y="320"/>
                  </a:lnTo>
                  <a:lnTo>
                    <a:pt x="61" y="240"/>
                  </a:lnTo>
                  <a:lnTo>
                    <a:pt x="101" y="180"/>
                  </a:lnTo>
                  <a:lnTo>
                    <a:pt x="161" y="60"/>
                  </a:lnTo>
                  <a:lnTo>
                    <a:pt x="161" y="0"/>
                  </a:lnTo>
                  <a:close/>
                  <a:moveTo>
                    <a:pt x="1" y="320"/>
                  </a:moveTo>
                  <a:lnTo>
                    <a:pt x="1" y="320"/>
                  </a:lnTo>
                  <a:lnTo>
                    <a:pt x="1" y="3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 flipH="1">
              <a:off x="5261441" y="3513432"/>
              <a:ext cx="8408" cy="15719"/>
            </a:xfrm>
            <a:custGeom>
              <a:avLst/>
              <a:gdLst/>
              <a:ahLst/>
              <a:cxnLst/>
              <a:rect l="l" t="t" r="r" b="b"/>
              <a:pathLst>
                <a:path w="161" h="301" extrusionOk="0">
                  <a:moveTo>
                    <a:pt x="160" y="1"/>
                  </a:moveTo>
                  <a:lnTo>
                    <a:pt x="100" y="61"/>
                  </a:lnTo>
                  <a:lnTo>
                    <a:pt x="60" y="141"/>
                  </a:lnTo>
                  <a:lnTo>
                    <a:pt x="0" y="261"/>
                  </a:lnTo>
                  <a:lnTo>
                    <a:pt x="0" y="301"/>
                  </a:lnTo>
                  <a:lnTo>
                    <a:pt x="60" y="241"/>
                  </a:lnTo>
                  <a:lnTo>
                    <a:pt x="100" y="161"/>
                  </a:lnTo>
                  <a:lnTo>
                    <a:pt x="140" y="4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 flipH="1">
              <a:off x="5225982" y="3530143"/>
              <a:ext cx="8408" cy="16763"/>
            </a:xfrm>
            <a:custGeom>
              <a:avLst/>
              <a:gdLst/>
              <a:ahLst/>
              <a:cxnLst/>
              <a:rect l="l" t="t" r="r" b="b"/>
              <a:pathLst>
                <a:path w="161" h="321" extrusionOk="0">
                  <a:moveTo>
                    <a:pt x="161" y="1"/>
                  </a:moveTo>
                  <a:lnTo>
                    <a:pt x="101" y="81"/>
                  </a:lnTo>
                  <a:lnTo>
                    <a:pt x="61" y="141"/>
                  </a:lnTo>
                  <a:lnTo>
                    <a:pt x="1" y="260"/>
                  </a:lnTo>
                  <a:lnTo>
                    <a:pt x="1" y="320"/>
                  </a:lnTo>
                  <a:lnTo>
                    <a:pt x="41" y="240"/>
                  </a:lnTo>
                  <a:lnTo>
                    <a:pt x="101" y="161"/>
                  </a:lnTo>
                  <a:lnTo>
                    <a:pt x="1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 flipH="1">
              <a:off x="5191514" y="3546855"/>
              <a:ext cx="8408" cy="16763"/>
            </a:xfrm>
            <a:custGeom>
              <a:avLst/>
              <a:gdLst/>
              <a:ahLst/>
              <a:cxnLst/>
              <a:rect l="l" t="t" r="r" b="b"/>
              <a:pathLst>
                <a:path w="161" h="321" extrusionOk="0">
                  <a:moveTo>
                    <a:pt x="160" y="0"/>
                  </a:moveTo>
                  <a:lnTo>
                    <a:pt x="120" y="80"/>
                  </a:lnTo>
                  <a:lnTo>
                    <a:pt x="80" y="160"/>
                  </a:lnTo>
                  <a:lnTo>
                    <a:pt x="20" y="280"/>
                  </a:lnTo>
                  <a:lnTo>
                    <a:pt x="0" y="320"/>
                  </a:lnTo>
                  <a:lnTo>
                    <a:pt x="60" y="260"/>
                  </a:lnTo>
                  <a:lnTo>
                    <a:pt x="100" y="180"/>
                  </a:lnTo>
                  <a:lnTo>
                    <a:pt x="160" y="6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 flipH="1">
              <a:off x="5542248" y="3348564"/>
              <a:ext cx="53267" cy="72067"/>
            </a:xfrm>
            <a:custGeom>
              <a:avLst/>
              <a:gdLst/>
              <a:ahLst/>
              <a:cxnLst/>
              <a:rect l="l" t="t" r="r" b="b"/>
              <a:pathLst>
                <a:path w="1020" h="1380" extrusionOk="0">
                  <a:moveTo>
                    <a:pt x="740" y="0"/>
                  </a:moveTo>
                  <a:lnTo>
                    <a:pt x="620" y="20"/>
                  </a:lnTo>
                  <a:lnTo>
                    <a:pt x="520" y="60"/>
                  </a:lnTo>
                  <a:lnTo>
                    <a:pt x="460" y="160"/>
                  </a:lnTo>
                  <a:lnTo>
                    <a:pt x="21" y="959"/>
                  </a:lnTo>
                  <a:lnTo>
                    <a:pt x="1" y="1059"/>
                  </a:lnTo>
                  <a:lnTo>
                    <a:pt x="1" y="1179"/>
                  </a:lnTo>
                  <a:lnTo>
                    <a:pt x="61" y="1279"/>
                  </a:lnTo>
                  <a:lnTo>
                    <a:pt x="141" y="1339"/>
                  </a:lnTo>
                  <a:lnTo>
                    <a:pt x="161" y="1359"/>
                  </a:lnTo>
                  <a:lnTo>
                    <a:pt x="280" y="1379"/>
                  </a:lnTo>
                  <a:lnTo>
                    <a:pt x="380" y="1379"/>
                  </a:lnTo>
                  <a:lnTo>
                    <a:pt x="480" y="1319"/>
                  </a:lnTo>
                  <a:lnTo>
                    <a:pt x="540" y="1239"/>
                  </a:lnTo>
                  <a:lnTo>
                    <a:pt x="980" y="440"/>
                  </a:lnTo>
                  <a:lnTo>
                    <a:pt x="1020" y="340"/>
                  </a:lnTo>
                  <a:lnTo>
                    <a:pt x="1000" y="220"/>
                  </a:lnTo>
                  <a:lnTo>
                    <a:pt x="960" y="120"/>
                  </a:lnTo>
                  <a:lnTo>
                    <a:pt x="860" y="60"/>
                  </a:lnTo>
                  <a:lnTo>
                    <a:pt x="840" y="4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 flipH="1">
              <a:off x="5540159" y="3346475"/>
              <a:ext cx="57445" cy="75200"/>
            </a:xfrm>
            <a:custGeom>
              <a:avLst/>
              <a:gdLst/>
              <a:ahLst/>
              <a:cxnLst/>
              <a:rect l="l" t="t" r="r" b="b"/>
              <a:pathLst>
                <a:path w="1100" h="1440" extrusionOk="0">
                  <a:moveTo>
                    <a:pt x="660" y="0"/>
                  </a:moveTo>
                  <a:lnTo>
                    <a:pt x="580" y="40"/>
                  </a:lnTo>
                  <a:lnTo>
                    <a:pt x="520" y="80"/>
                  </a:lnTo>
                  <a:lnTo>
                    <a:pt x="460" y="140"/>
                  </a:lnTo>
                  <a:lnTo>
                    <a:pt x="420" y="240"/>
                  </a:lnTo>
                  <a:lnTo>
                    <a:pt x="340" y="380"/>
                  </a:lnTo>
                  <a:lnTo>
                    <a:pt x="81" y="900"/>
                  </a:lnTo>
                  <a:lnTo>
                    <a:pt x="21" y="999"/>
                  </a:lnTo>
                  <a:lnTo>
                    <a:pt x="1" y="1119"/>
                  </a:lnTo>
                  <a:lnTo>
                    <a:pt x="21" y="1219"/>
                  </a:lnTo>
                  <a:lnTo>
                    <a:pt x="61" y="1299"/>
                  </a:lnTo>
                  <a:lnTo>
                    <a:pt x="101" y="1339"/>
                  </a:lnTo>
                  <a:lnTo>
                    <a:pt x="141" y="1359"/>
                  </a:lnTo>
                  <a:lnTo>
                    <a:pt x="181" y="1379"/>
                  </a:lnTo>
                  <a:lnTo>
                    <a:pt x="161" y="1339"/>
                  </a:lnTo>
                  <a:lnTo>
                    <a:pt x="81" y="1259"/>
                  </a:lnTo>
                  <a:lnTo>
                    <a:pt x="61" y="1199"/>
                  </a:lnTo>
                  <a:lnTo>
                    <a:pt x="61" y="1119"/>
                  </a:lnTo>
                  <a:lnTo>
                    <a:pt x="81" y="1019"/>
                  </a:lnTo>
                  <a:lnTo>
                    <a:pt x="141" y="940"/>
                  </a:lnTo>
                  <a:lnTo>
                    <a:pt x="420" y="420"/>
                  </a:lnTo>
                  <a:lnTo>
                    <a:pt x="500" y="280"/>
                  </a:lnTo>
                  <a:lnTo>
                    <a:pt x="540" y="200"/>
                  </a:lnTo>
                  <a:lnTo>
                    <a:pt x="600" y="140"/>
                  </a:lnTo>
                  <a:lnTo>
                    <a:pt x="680" y="100"/>
                  </a:lnTo>
                  <a:lnTo>
                    <a:pt x="800" y="100"/>
                  </a:lnTo>
                  <a:lnTo>
                    <a:pt x="880" y="140"/>
                  </a:lnTo>
                  <a:lnTo>
                    <a:pt x="960" y="200"/>
                  </a:lnTo>
                  <a:lnTo>
                    <a:pt x="1000" y="280"/>
                  </a:lnTo>
                  <a:lnTo>
                    <a:pt x="1000" y="400"/>
                  </a:lnTo>
                  <a:lnTo>
                    <a:pt x="940" y="540"/>
                  </a:lnTo>
                  <a:lnTo>
                    <a:pt x="860" y="680"/>
                  </a:lnTo>
                  <a:lnTo>
                    <a:pt x="580" y="1199"/>
                  </a:lnTo>
                  <a:lnTo>
                    <a:pt x="540" y="1279"/>
                  </a:lnTo>
                  <a:lnTo>
                    <a:pt x="480" y="1339"/>
                  </a:lnTo>
                  <a:lnTo>
                    <a:pt x="400" y="1379"/>
                  </a:lnTo>
                  <a:lnTo>
                    <a:pt x="320" y="1399"/>
                  </a:lnTo>
                  <a:lnTo>
                    <a:pt x="221" y="1379"/>
                  </a:lnTo>
                  <a:lnTo>
                    <a:pt x="181" y="1379"/>
                  </a:lnTo>
                  <a:lnTo>
                    <a:pt x="201" y="1399"/>
                  </a:lnTo>
                  <a:lnTo>
                    <a:pt x="261" y="1419"/>
                  </a:lnTo>
                  <a:lnTo>
                    <a:pt x="320" y="1439"/>
                  </a:lnTo>
                  <a:lnTo>
                    <a:pt x="400" y="1439"/>
                  </a:lnTo>
                  <a:lnTo>
                    <a:pt x="480" y="1419"/>
                  </a:lnTo>
                  <a:lnTo>
                    <a:pt x="580" y="1339"/>
                  </a:lnTo>
                  <a:lnTo>
                    <a:pt x="640" y="1239"/>
                  </a:lnTo>
                  <a:lnTo>
                    <a:pt x="940" y="720"/>
                  </a:lnTo>
                  <a:lnTo>
                    <a:pt x="1020" y="580"/>
                  </a:lnTo>
                  <a:lnTo>
                    <a:pt x="1060" y="500"/>
                  </a:lnTo>
                  <a:lnTo>
                    <a:pt x="1100" y="420"/>
                  </a:lnTo>
                  <a:lnTo>
                    <a:pt x="1100" y="340"/>
                  </a:lnTo>
                  <a:lnTo>
                    <a:pt x="1080" y="260"/>
                  </a:lnTo>
                  <a:lnTo>
                    <a:pt x="1060" y="180"/>
                  </a:lnTo>
                  <a:lnTo>
                    <a:pt x="1020" y="120"/>
                  </a:lnTo>
                  <a:lnTo>
                    <a:pt x="980" y="80"/>
                  </a:lnTo>
                  <a:lnTo>
                    <a:pt x="920" y="40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 flipH="1">
              <a:off x="5133086" y="3323497"/>
              <a:ext cx="535490" cy="306912"/>
            </a:xfrm>
            <a:custGeom>
              <a:avLst/>
              <a:gdLst/>
              <a:ahLst/>
              <a:cxnLst/>
              <a:rect l="l" t="t" r="r" b="b"/>
              <a:pathLst>
                <a:path w="10254" h="5877" extrusionOk="0">
                  <a:moveTo>
                    <a:pt x="320" y="0"/>
                  </a:moveTo>
                  <a:lnTo>
                    <a:pt x="81" y="460"/>
                  </a:lnTo>
                  <a:lnTo>
                    <a:pt x="21" y="580"/>
                  </a:lnTo>
                  <a:lnTo>
                    <a:pt x="1" y="620"/>
                  </a:lnTo>
                  <a:lnTo>
                    <a:pt x="41" y="580"/>
                  </a:lnTo>
                  <a:lnTo>
                    <a:pt x="121" y="460"/>
                  </a:lnTo>
                  <a:lnTo>
                    <a:pt x="356" y="29"/>
                  </a:lnTo>
                  <a:lnTo>
                    <a:pt x="356" y="29"/>
                  </a:lnTo>
                  <a:lnTo>
                    <a:pt x="1759" y="800"/>
                  </a:lnTo>
                  <a:lnTo>
                    <a:pt x="1799" y="800"/>
                  </a:lnTo>
                  <a:lnTo>
                    <a:pt x="1799" y="780"/>
                  </a:lnTo>
                  <a:lnTo>
                    <a:pt x="1890" y="616"/>
                  </a:lnTo>
                  <a:lnTo>
                    <a:pt x="10126" y="4912"/>
                  </a:lnTo>
                  <a:lnTo>
                    <a:pt x="10126" y="4912"/>
                  </a:lnTo>
                  <a:lnTo>
                    <a:pt x="10093" y="4977"/>
                  </a:lnTo>
                  <a:lnTo>
                    <a:pt x="9699" y="5748"/>
                  </a:lnTo>
                  <a:lnTo>
                    <a:pt x="1480" y="1490"/>
                  </a:lnTo>
                  <a:lnTo>
                    <a:pt x="1480" y="1360"/>
                  </a:lnTo>
                  <a:lnTo>
                    <a:pt x="1480" y="1340"/>
                  </a:lnTo>
                  <a:lnTo>
                    <a:pt x="1460" y="1340"/>
                  </a:lnTo>
                  <a:lnTo>
                    <a:pt x="400" y="800"/>
                  </a:lnTo>
                  <a:lnTo>
                    <a:pt x="101" y="660"/>
                  </a:lnTo>
                  <a:lnTo>
                    <a:pt x="1" y="620"/>
                  </a:lnTo>
                  <a:lnTo>
                    <a:pt x="101" y="680"/>
                  </a:lnTo>
                  <a:lnTo>
                    <a:pt x="360" y="840"/>
                  </a:lnTo>
                  <a:lnTo>
                    <a:pt x="1420" y="1389"/>
                  </a:lnTo>
                  <a:lnTo>
                    <a:pt x="1420" y="1519"/>
                  </a:lnTo>
                  <a:lnTo>
                    <a:pt x="1420" y="1539"/>
                  </a:lnTo>
                  <a:lnTo>
                    <a:pt x="1440" y="1539"/>
                  </a:lnTo>
                  <a:lnTo>
                    <a:pt x="9694" y="5856"/>
                  </a:lnTo>
                  <a:lnTo>
                    <a:pt x="9734" y="5876"/>
                  </a:lnTo>
                  <a:lnTo>
                    <a:pt x="9754" y="5836"/>
                  </a:lnTo>
                  <a:lnTo>
                    <a:pt x="10173" y="5017"/>
                  </a:lnTo>
                  <a:lnTo>
                    <a:pt x="10233" y="4917"/>
                  </a:lnTo>
                  <a:lnTo>
                    <a:pt x="10253" y="4877"/>
                  </a:lnTo>
                  <a:lnTo>
                    <a:pt x="10213" y="4857"/>
                  </a:lnTo>
                  <a:lnTo>
                    <a:pt x="1879" y="560"/>
                  </a:lnTo>
                  <a:lnTo>
                    <a:pt x="1839" y="540"/>
                  </a:lnTo>
                  <a:lnTo>
                    <a:pt x="1819" y="560"/>
                  </a:lnTo>
                  <a:lnTo>
                    <a:pt x="1753" y="72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 flipH="1">
              <a:off x="5056883" y="3608426"/>
              <a:ext cx="72067" cy="37652"/>
            </a:xfrm>
            <a:custGeom>
              <a:avLst/>
              <a:gdLst/>
              <a:ahLst/>
              <a:cxnLst/>
              <a:rect l="l" t="t" r="r" b="b"/>
              <a:pathLst>
                <a:path w="1380" h="721" extrusionOk="0">
                  <a:moveTo>
                    <a:pt x="0" y="1"/>
                  </a:moveTo>
                  <a:lnTo>
                    <a:pt x="180" y="121"/>
                  </a:lnTo>
                  <a:lnTo>
                    <a:pt x="680" y="380"/>
                  </a:lnTo>
                  <a:lnTo>
                    <a:pt x="1159" y="620"/>
                  </a:lnTo>
                  <a:lnTo>
                    <a:pt x="1379" y="720"/>
                  </a:lnTo>
                  <a:lnTo>
                    <a:pt x="1179" y="600"/>
                  </a:lnTo>
                  <a:lnTo>
                    <a:pt x="700" y="340"/>
                  </a:lnTo>
                  <a:lnTo>
                    <a:pt x="20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 flipH="1">
              <a:off x="5091350" y="3592759"/>
              <a:ext cx="47000" cy="40786"/>
            </a:xfrm>
            <a:custGeom>
              <a:avLst/>
              <a:gdLst/>
              <a:ahLst/>
              <a:cxnLst/>
              <a:rect l="l" t="t" r="r" b="b"/>
              <a:pathLst>
                <a:path w="900" h="781" extrusionOk="0">
                  <a:moveTo>
                    <a:pt x="320" y="1"/>
                  </a:moveTo>
                  <a:lnTo>
                    <a:pt x="0" y="660"/>
                  </a:lnTo>
                  <a:lnTo>
                    <a:pt x="800" y="780"/>
                  </a:lnTo>
                  <a:lnTo>
                    <a:pt x="900" y="5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 flipH="1">
              <a:off x="5091351" y="3576100"/>
              <a:ext cx="72067" cy="61623"/>
            </a:xfrm>
            <a:custGeom>
              <a:avLst/>
              <a:gdLst/>
              <a:ahLst/>
              <a:cxnLst/>
              <a:rect l="l" t="t" r="r" b="b"/>
              <a:pathLst>
                <a:path w="1380" h="1180" extrusionOk="0">
                  <a:moveTo>
                    <a:pt x="499" y="125"/>
                  </a:moveTo>
                  <a:lnTo>
                    <a:pt x="520" y="140"/>
                  </a:lnTo>
                  <a:lnTo>
                    <a:pt x="780" y="261"/>
                  </a:lnTo>
                  <a:lnTo>
                    <a:pt x="440" y="959"/>
                  </a:lnTo>
                  <a:lnTo>
                    <a:pt x="448" y="963"/>
                  </a:lnTo>
                  <a:lnTo>
                    <a:pt x="448" y="963"/>
                  </a:lnTo>
                  <a:lnTo>
                    <a:pt x="440" y="979"/>
                  </a:lnTo>
                  <a:lnTo>
                    <a:pt x="400" y="1059"/>
                  </a:lnTo>
                  <a:lnTo>
                    <a:pt x="120" y="919"/>
                  </a:lnTo>
                  <a:lnTo>
                    <a:pt x="120" y="919"/>
                  </a:lnTo>
                  <a:lnTo>
                    <a:pt x="499" y="125"/>
                  </a:lnTo>
                  <a:close/>
                  <a:moveTo>
                    <a:pt x="460" y="0"/>
                  </a:moveTo>
                  <a:lnTo>
                    <a:pt x="440" y="40"/>
                  </a:lnTo>
                  <a:lnTo>
                    <a:pt x="21" y="919"/>
                  </a:lnTo>
                  <a:lnTo>
                    <a:pt x="1" y="959"/>
                  </a:lnTo>
                  <a:lnTo>
                    <a:pt x="41" y="979"/>
                  </a:lnTo>
                  <a:lnTo>
                    <a:pt x="400" y="1159"/>
                  </a:lnTo>
                  <a:lnTo>
                    <a:pt x="440" y="1179"/>
                  </a:lnTo>
                  <a:lnTo>
                    <a:pt x="460" y="1139"/>
                  </a:lnTo>
                  <a:lnTo>
                    <a:pt x="510" y="1023"/>
                  </a:lnTo>
                  <a:lnTo>
                    <a:pt x="510" y="1023"/>
                  </a:lnTo>
                  <a:lnTo>
                    <a:pt x="1260" y="1119"/>
                  </a:lnTo>
                  <a:lnTo>
                    <a:pt x="1280" y="1119"/>
                  </a:lnTo>
                  <a:lnTo>
                    <a:pt x="1280" y="1099"/>
                  </a:lnTo>
                  <a:lnTo>
                    <a:pt x="1340" y="959"/>
                  </a:lnTo>
                  <a:lnTo>
                    <a:pt x="1380" y="839"/>
                  </a:lnTo>
                  <a:lnTo>
                    <a:pt x="1261" y="1076"/>
                  </a:lnTo>
                  <a:lnTo>
                    <a:pt x="1261" y="1076"/>
                  </a:lnTo>
                  <a:lnTo>
                    <a:pt x="544" y="951"/>
                  </a:lnTo>
                  <a:lnTo>
                    <a:pt x="544" y="951"/>
                  </a:lnTo>
                  <a:lnTo>
                    <a:pt x="823" y="377"/>
                  </a:lnTo>
                  <a:lnTo>
                    <a:pt x="1200" y="700"/>
                  </a:lnTo>
                  <a:lnTo>
                    <a:pt x="1380" y="839"/>
                  </a:lnTo>
                  <a:lnTo>
                    <a:pt x="1380" y="839"/>
                  </a:lnTo>
                  <a:lnTo>
                    <a:pt x="1240" y="680"/>
                  </a:lnTo>
                  <a:lnTo>
                    <a:pt x="848" y="325"/>
                  </a:lnTo>
                  <a:lnTo>
                    <a:pt x="880" y="260"/>
                  </a:lnTo>
                  <a:lnTo>
                    <a:pt x="900" y="200"/>
                  </a:lnTo>
                  <a:lnTo>
                    <a:pt x="860" y="180"/>
                  </a:lnTo>
                  <a:lnTo>
                    <a:pt x="560" y="40"/>
                  </a:lnTo>
                  <a:lnTo>
                    <a:pt x="500" y="20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 flipH="1">
              <a:off x="5331386" y="3236859"/>
              <a:ext cx="881986" cy="739001"/>
            </a:xfrm>
            <a:custGeom>
              <a:avLst/>
              <a:gdLst/>
              <a:ahLst/>
              <a:cxnLst/>
              <a:rect l="l" t="t" r="r" b="b"/>
              <a:pathLst>
                <a:path w="16889" h="14151" extrusionOk="0">
                  <a:moveTo>
                    <a:pt x="13131" y="1"/>
                  </a:moveTo>
                  <a:lnTo>
                    <a:pt x="13031" y="21"/>
                  </a:lnTo>
                  <a:lnTo>
                    <a:pt x="9353" y="420"/>
                  </a:lnTo>
                  <a:lnTo>
                    <a:pt x="9194" y="540"/>
                  </a:lnTo>
                  <a:lnTo>
                    <a:pt x="8854" y="760"/>
                  </a:lnTo>
                  <a:lnTo>
                    <a:pt x="7855" y="1400"/>
                  </a:lnTo>
                  <a:lnTo>
                    <a:pt x="7235" y="1799"/>
                  </a:lnTo>
                  <a:lnTo>
                    <a:pt x="6615" y="2239"/>
                  </a:lnTo>
                  <a:lnTo>
                    <a:pt x="6016" y="2699"/>
                  </a:lnTo>
                  <a:lnTo>
                    <a:pt x="5736" y="2939"/>
                  </a:lnTo>
                  <a:lnTo>
                    <a:pt x="5476" y="3178"/>
                  </a:lnTo>
                  <a:lnTo>
                    <a:pt x="3358" y="6256"/>
                  </a:lnTo>
                  <a:lnTo>
                    <a:pt x="0" y="8435"/>
                  </a:lnTo>
                  <a:lnTo>
                    <a:pt x="5117" y="14151"/>
                  </a:lnTo>
                  <a:lnTo>
                    <a:pt x="5456" y="13851"/>
                  </a:lnTo>
                  <a:lnTo>
                    <a:pt x="6216" y="13131"/>
                  </a:lnTo>
                  <a:lnTo>
                    <a:pt x="6655" y="12712"/>
                  </a:lnTo>
                  <a:lnTo>
                    <a:pt x="7055" y="12312"/>
                  </a:lnTo>
                  <a:lnTo>
                    <a:pt x="7375" y="11972"/>
                  </a:lnTo>
                  <a:lnTo>
                    <a:pt x="7475" y="11832"/>
                  </a:lnTo>
                  <a:lnTo>
                    <a:pt x="7555" y="11712"/>
                  </a:lnTo>
                  <a:lnTo>
                    <a:pt x="7635" y="11612"/>
                  </a:lnTo>
                  <a:lnTo>
                    <a:pt x="7755" y="11512"/>
                  </a:lnTo>
                  <a:lnTo>
                    <a:pt x="7914" y="11433"/>
                  </a:lnTo>
                  <a:lnTo>
                    <a:pt x="8114" y="11353"/>
                  </a:lnTo>
                  <a:lnTo>
                    <a:pt x="8554" y="11193"/>
                  </a:lnTo>
                  <a:lnTo>
                    <a:pt x="9054" y="11073"/>
                  </a:lnTo>
                  <a:lnTo>
                    <a:pt x="9573" y="10953"/>
                  </a:lnTo>
                  <a:lnTo>
                    <a:pt x="10093" y="10873"/>
                  </a:lnTo>
                  <a:lnTo>
                    <a:pt x="10912" y="10733"/>
                  </a:lnTo>
                  <a:lnTo>
                    <a:pt x="11072" y="10713"/>
                  </a:lnTo>
                  <a:lnTo>
                    <a:pt x="11292" y="10633"/>
                  </a:lnTo>
                  <a:lnTo>
                    <a:pt x="11532" y="10553"/>
                  </a:lnTo>
                  <a:lnTo>
                    <a:pt x="11792" y="10433"/>
                  </a:lnTo>
                  <a:lnTo>
                    <a:pt x="12371" y="10133"/>
                  </a:lnTo>
                  <a:lnTo>
                    <a:pt x="12991" y="9794"/>
                  </a:lnTo>
                  <a:lnTo>
                    <a:pt x="13590" y="9394"/>
                  </a:lnTo>
                  <a:lnTo>
                    <a:pt x="14150" y="9014"/>
                  </a:lnTo>
                  <a:lnTo>
                    <a:pt x="14390" y="8814"/>
                  </a:lnTo>
                  <a:lnTo>
                    <a:pt x="14590" y="8635"/>
                  </a:lnTo>
                  <a:lnTo>
                    <a:pt x="14770" y="8455"/>
                  </a:lnTo>
                  <a:lnTo>
                    <a:pt x="14909" y="8295"/>
                  </a:lnTo>
                  <a:lnTo>
                    <a:pt x="15109" y="7975"/>
                  </a:lnTo>
                  <a:lnTo>
                    <a:pt x="15249" y="7695"/>
                  </a:lnTo>
                  <a:lnTo>
                    <a:pt x="15329" y="7415"/>
                  </a:lnTo>
                  <a:lnTo>
                    <a:pt x="15389" y="7196"/>
                  </a:lnTo>
                  <a:lnTo>
                    <a:pt x="15409" y="6996"/>
                  </a:lnTo>
                  <a:lnTo>
                    <a:pt x="15409" y="6856"/>
                  </a:lnTo>
                  <a:lnTo>
                    <a:pt x="15409" y="6716"/>
                  </a:lnTo>
                  <a:lnTo>
                    <a:pt x="15509" y="6536"/>
                  </a:lnTo>
                  <a:lnTo>
                    <a:pt x="15589" y="6356"/>
                  </a:lnTo>
                  <a:lnTo>
                    <a:pt x="15649" y="6176"/>
                  </a:lnTo>
                  <a:lnTo>
                    <a:pt x="15689" y="5996"/>
                  </a:lnTo>
                  <a:lnTo>
                    <a:pt x="15749" y="5637"/>
                  </a:lnTo>
                  <a:lnTo>
                    <a:pt x="15769" y="5317"/>
                  </a:lnTo>
                  <a:lnTo>
                    <a:pt x="15749" y="5057"/>
                  </a:lnTo>
                  <a:lnTo>
                    <a:pt x="15729" y="4837"/>
                  </a:lnTo>
                  <a:lnTo>
                    <a:pt x="15689" y="4637"/>
                  </a:lnTo>
                  <a:lnTo>
                    <a:pt x="16888" y="1520"/>
                  </a:lnTo>
                  <a:lnTo>
                    <a:pt x="16009" y="1400"/>
                  </a:lnTo>
                  <a:lnTo>
                    <a:pt x="15809" y="1440"/>
                  </a:lnTo>
                  <a:lnTo>
                    <a:pt x="15629" y="1520"/>
                  </a:lnTo>
                  <a:lnTo>
                    <a:pt x="15449" y="1620"/>
                  </a:lnTo>
                  <a:lnTo>
                    <a:pt x="15289" y="1739"/>
                  </a:lnTo>
                  <a:lnTo>
                    <a:pt x="15129" y="1899"/>
                  </a:lnTo>
                  <a:lnTo>
                    <a:pt x="14989" y="2059"/>
                  </a:lnTo>
                  <a:lnTo>
                    <a:pt x="14710" y="2399"/>
                  </a:lnTo>
                  <a:lnTo>
                    <a:pt x="14490" y="2739"/>
                  </a:lnTo>
                  <a:lnTo>
                    <a:pt x="14330" y="3039"/>
                  </a:lnTo>
                  <a:lnTo>
                    <a:pt x="14190" y="3318"/>
                  </a:lnTo>
                  <a:lnTo>
                    <a:pt x="12671" y="3878"/>
                  </a:lnTo>
                  <a:lnTo>
                    <a:pt x="9613" y="3278"/>
                  </a:lnTo>
                  <a:lnTo>
                    <a:pt x="10493" y="2339"/>
                  </a:lnTo>
                  <a:lnTo>
                    <a:pt x="11232" y="2099"/>
                  </a:lnTo>
                  <a:lnTo>
                    <a:pt x="11932" y="1859"/>
                  </a:lnTo>
                  <a:lnTo>
                    <a:pt x="12651" y="1580"/>
                  </a:lnTo>
                  <a:lnTo>
                    <a:pt x="12831" y="1500"/>
                  </a:lnTo>
                  <a:lnTo>
                    <a:pt x="13031" y="1420"/>
                  </a:lnTo>
                  <a:lnTo>
                    <a:pt x="13251" y="1300"/>
                  </a:lnTo>
                  <a:lnTo>
                    <a:pt x="13451" y="1160"/>
                  </a:lnTo>
                  <a:lnTo>
                    <a:pt x="13550" y="1060"/>
                  </a:lnTo>
                  <a:lnTo>
                    <a:pt x="13630" y="980"/>
                  </a:lnTo>
                  <a:lnTo>
                    <a:pt x="13690" y="880"/>
                  </a:lnTo>
                  <a:lnTo>
                    <a:pt x="13750" y="780"/>
                  </a:lnTo>
                  <a:lnTo>
                    <a:pt x="13770" y="660"/>
                  </a:lnTo>
                  <a:lnTo>
                    <a:pt x="13770" y="540"/>
                  </a:lnTo>
                  <a:lnTo>
                    <a:pt x="13750" y="420"/>
                  </a:lnTo>
                  <a:lnTo>
                    <a:pt x="13710" y="340"/>
                  </a:lnTo>
                  <a:lnTo>
                    <a:pt x="13670" y="260"/>
                  </a:lnTo>
                  <a:lnTo>
                    <a:pt x="13610" y="181"/>
                  </a:lnTo>
                  <a:lnTo>
                    <a:pt x="13550" y="141"/>
                  </a:lnTo>
                  <a:lnTo>
                    <a:pt x="13490" y="101"/>
                  </a:lnTo>
                  <a:lnTo>
                    <a:pt x="13371" y="41"/>
                  </a:lnTo>
                  <a:lnTo>
                    <a:pt x="13231" y="21"/>
                  </a:lnTo>
                  <a:lnTo>
                    <a:pt x="13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 flipH="1">
              <a:off x="5941967" y="3635582"/>
              <a:ext cx="62667" cy="222363"/>
            </a:xfrm>
            <a:custGeom>
              <a:avLst/>
              <a:gdLst/>
              <a:ahLst/>
              <a:cxnLst/>
              <a:rect l="l" t="t" r="r" b="b"/>
              <a:pathLst>
                <a:path w="1200" h="4258" extrusionOk="0">
                  <a:moveTo>
                    <a:pt x="0" y="0"/>
                  </a:moveTo>
                  <a:lnTo>
                    <a:pt x="20" y="180"/>
                  </a:lnTo>
                  <a:lnTo>
                    <a:pt x="140" y="640"/>
                  </a:lnTo>
                  <a:lnTo>
                    <a:pt x="540" y="2139"/>
                  </a:lnTo>
                  <a:lnTo>
                    <a:pt x="980" y="3638"/>
                  </a:lnTo>
                  <a:lnTo>
                    <a:pt x="1120" y="4077"/>
                  </a:lnTo>
                  <a:lnTo>
                    <a:pt x="1199" y="4257"/>
                  </a:lnTo>
                  <a:lnTo>
                    <a:pt x="1159" y="4077"/>
                  </a:lnTo>
                  <a:lnTo>
                    <a:pt x="1060" y="3618"/>
                  </a:lnTo>
                  <a:lnTo>
                    <a:pt x="640" y="2119"/>
                  </a:lnTo>
                  <a:lnTo>
                    <a:pt x="200" y="620"/>
                  </a:lnTo>
                  <a:lnTo>
                    <a:pt x="6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 flipH="1">
              <a:off x="5911677" y="3711775"/>
              <a:ext cx="33475" cy="96037"/>
            </a:xfrm>
            <a:custGeom>
              <a:avLst/>
              <a:gdLst/>
              <a:ahLst/>
              <a:cxnLst/>
              <a:rect l="l" t="t" r="r" b="b"/>
              <a:pathLst>
                <a:path w="641" h="1839" extrusionOk="0">
                  <a:moveTo>
                    <a:pt x="0" y="0"/>
                  </a:moveTo>
                  <a:lnTo>
                    <a:pt x="120" y="480"/>
                  </a:lnTo>
                  <a:lnTo>
                    <a:pt x="260" y="940"/>
                  </a:lnTo>
                  <a:lnTo>
                    <a:pt x="340" y="1179"/>
                  </a:lnTo>
                  <a:lnTo>
                    <a:pt x="420" y="1399"/>
                  </a:lnTo>
                  <a:lnTo>
                    <a:pt x="520" y="1619"/>
                  </a:lnTo>
                  <a:lnTo>
                    <a:pt x="640" y="1839"/>
                  </a:lnTo>
                  <a:lnTo>
                    <a:pt x="640" y="1839"/>
                  </a:lnTo>
                  <a:lnTo>
                    <a:pt x="500" y="1359"/>
                  </a:lnTo>
                  <a:lnTo>
                    <a:pt x="360" y="900"/>
                  </a:lnTo>
                  <a:lnTo>
                    <a:pt x="200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 flipH="1">
              <a:off x="5394041" y="3479017"/>
              <a:ext cx="214008" cy="84600"/>
            </a:xfrm>
            <a:custGeom>
              <a:avLst/>
              <a:gdLst/>
              <a:ahLst/>
              <a:cxnLst/>
              <a:rect l="l" t="t" r="r" b="b"/>
              <a:pathLst>
                <a:path w="4098" h="1620" extrusionOk="0">
                  <a:moveTo>
                    <a:pt x="4098" y="0"/>
                  </a:moveTo>
                  <a:lnTo>
                    <a:pt x="4058" y="40"/>
                  </a:lnTo>
                  <a:lnTo>
                    <a:pt x="3958" y="140"/>
                  </a:lnTo>
                  <a:lnTo>
                    <a:pt x="3618" y="480"/>
                  </a:lnTo>
                  <a:lnTo>
                    <a:pt x="3318" y="740"/>
                  </a:lnTo>
                  <a:lnTo>
                    <a:pt x="2979" y="960"/>
                  </a:lnTo>
                  <a:lnTo>
                    <a:pt x="2639" y="1140"/>
                  </a:lnTo>
                  <a:lnTo>
                    <a:pt x="2259" y="1279"/>
                  </a:lnTo>
                  <a:lnTo>
                    <a:pt x="1860" y="1379"/>
                  </a:lnTo>
                  <a:lnTo>
                    <a:pt x="1460" y="1439"/>
                  </a:lnTo>
                  <a:lnTo>
                    <a:pt x="1060" y="1499"/>
                  </a:lnTo>
                  <a:lnTo>
                    <a:pt x="660" y="1539"/>
                  </a:lnTo>
                  <a:lnTo>
                    <a:pt x="181" y="1579"/>
                  </a:lnTo>
                  <a:lnTo>
                    <a:pt x="101" y="1599"/>
                  </a:lnTo>
                  <a:lnTo>
                    <a:pt x="1" y="1619"/>
                  </a:lnTo>
                  <a:lnTo>
                    <a:pt x="341" y="1619"/>
                  </a:lnTo>
                  <a:lnTo>
                    <a:pt x="680" y="1599"/>
                  </a:lnTo>
                  <a:lnTo>
                    <a:pt x="1080" y="1579"/>
                  </a:lnTo>
                  <a:lnTo>
                    <a:pt x="1480" y="1539"/>
                  </a:lnTo>
                  <a:lnTo>
                    <a:pt x="1880" y="1459"/>
                  </a:lnTo>
                  <a:lnTo>
                    <a:pt x="2279" y="1379"/>
                  </a:lnTo>
                  <a:lnTo>
                    <a:pt x="2479" y="1319"/>
                  </a:lnTo>
                  <a:lnTo>
                    <a:pt x="2679" y="1239"/>
                  </a:lnTo>
                  <a:lnTo>
                    <a:pt x="2859" y="1140"/>
                  </a:lnTo>
                  <a:lnTo>
                    <a:pt x="3039" y="1040"/>
                  </a:lnTo>
                  <a:lnTo>
                    <a:pt x="3199" y="940"/>
                  </a:lnTo>
                  <a:lnTo>
                    <a:pt x="3378" y="820"/>
                  </a:lnTo>
                  <a:lnTo>
                    <a:pt x="3538" y="680"/>
                  </a:lnTo>
                  <a:lnTo>
                    <a:pt x="3678" y="540"/>
                  </a:lnTo>
                  <a:lnTo>
                    <a:pt x="3838" y="360"/>
                  </a:lnTo>
                  <a:lnTo>
                    <a:pt x="3998" y="16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 flipH="1">
              <a:off x="5413833" y="3591714"/>
              <a:ext cx="156615" cy="79378"/>
            </a:xfrm>
            <a:custGeom>
              <a:avLst/>
              <a:gdLst/>
              <a:ahLst/>
              <a:cxnLst/>
              <a:rect l="l" t="t" r="r" b="b"/>
              <a:pathLst>
                <a:path w="2999" h="1520" extrusionOk="0">
                  <a:moveTo>
                    <a:pt x="2998" y="1"/>
                  </a:moveTo>
                  <a:lnTo>
                    <a:pt x="2798" y="121"/>
                  </a:lnTo>
                  <a:lnTo>
                    <a:pt x="2578" y="281"/>
                  </a:lnTo>
                  <a:lnTo>
                    <a:pt x="2099" y="600"/>
                  </a:lnTo>
                  <a:lnTo>
                    <a:pt x="1579" y="900"/>
                  </a:lnTo>
                  <a:lnTo>
                    <a:pt x="1040" y="1160"/>
                  </a:lnTo>
                  <a:lnTo>
                    <a:pt x="480" y="1360"/>
                  </a:lnTo>
                  <a:lnTo>
                    <a:pt x="240" y="1440"/>
                  </a:lnTo>
                  <a:lnTo>
                    <a:pt x="0" y="1520"/>
                  </a:lnTo>
                  <a:lnTo>
                    <a:pt x="260" y="1500"/>
                  </a:lnTo>
                  <a:lnTo>
                    <a:pt x="500" y="1420"/>
                  </a:lnTo>
                  <a:lnTo>
                    <a:pt x="780" y="1340"/>
                  </a:lnTo>
                  <a:lnTo>
                    <a:pt x="1080" y="1240"/>
                  </a:lnTo>
                  <a:lnTo>
                    <a:pt x="1359" y="1120"/>
                  </a:lnTo>
                  <a:lnTo>
                    <a:pt x="1619" y="980"/>
                  </a:lnTo>
                  <a:lnTo>
                    <a:pt x="1879" y="840"/>
                  </a:lnTo>
                  <a:lnTo>
                    <a:pt x="2139" y="680"/>
                  </a:lnTo>
                  <a:lnTo>
                    <a:pt x="2399" y="520"/>
                  </a:lnTo>
                  <a:lnTo>
                    <a:pt x="2638" y="341"/>
                  </a:lnTo>
                  <a:lnTo>
                    <a:pt x="2838" y="181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 flipH="1">
              <a:off x="6806162" y="4038429"/>
              <a:ext cx="60578" cy="230719"/>
            </a:xfrm>
            <a:custGeom>
              <a:avLst/>
              <a:gdLst/>
              <a:ahLst/>
              <a:cxnLst/>
              <a:rect l="l" t="t" r="r" b="b"/>
              <a:pathLst>
                <a:path w="1160" h="4418" extrusionOk="0">
                  <a:moveTo>
                    <a:pt x="1159" y="1"/>
                  </a:moveTo>
                  <a:lnTo>
                    <a:pt x="1099" y="81"/>
                  </a:lnTo>
                  <a:lnTo>
                    <a:pt x="1059" y="161"/>
                  </a:lnTo>
                  <a:lnTo>
                    <a:pt x="820" y="580"/>
                  </a:lnTo>
                  <a:lnTo>
                    <a:pt x="660" y="960"/>
                  </a:lnTo>
                  <a:lnTo>
                    <a:pt x="500" y="1340"/>
                  </a:lnTo>
                  <a:lnTo>
                    <a:pt x="380" y="1739"/>
                  </a:lnTo>
                  <a:lnTo>
                    <a:pt x="260" y="2119"/>
                  </a:lnTo>
                  <a:lnTo>
                    <a:pt x="180" y="2519"/>
                  </a:lnTo>
                  <a:lnTo>
                    <a:pt x="100" y="2919"/>
                  </a:lnTo>
                  <a:lnTo>
                    <a:pt x="40" y="3338"/>
                  </a:lnTo>
                  <a:lnTo>
                    <a:pt x="20" y="3738"/>
                  </a:lnTo>
                  <a:lnTo>
                    <a:pt x="0" y="4238"/>
                  </a:lnTo>
                  <a:lnTo>
                    <a:pt x="0" y="4338"/>
                  </a:lnTo>
                  <a:lnTo>
                    <a:pt x="20" y="4418"/>
                  </a:lnTo>
                  <a:lnTo>
                    <a:pt x="40" y="4238"/>
                  </a:lnTo>
                  <a:lnTo>
                    <a:pt x="80" y="3758"/>
                  </a:lnTo>
                  <a:lnTo>
                    <a:pt x="140" y="3338"/>
                  </a:lnTo>
                  <a:lnTo>
                    <a:pt x="200" y="2939"/>
                  </a:lnTo>
                  <a:lnTo>
                    <a:pt x="260" y="2539"/>
                  </a:lnTo>
                  <a:lnTo>
                    <a:pt x="360" y="2159"/>
                  </a:lnTo>
                  <a:lnTo>
                    <a:pt x="480" y="1759"/>
                  </a:lnTo>
                  <a:lnTo>
                    <a:pt x="600" y="1380"/>
                  </a:lnTo>
                  <a:lnTo>
                    <a:pt x="740" y="1000"/>
                  </a:lnTo>
                  <a:lnTo>
                    <a:pt x="880" y="620"/>
                  </a:lnTo>
                  <a:lnTo>
                    <a:pt x="1099" y="161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 flipH="1">
              <a:off x="5158150" y="3830739"/>
              <a:ext cx="344460" cy="312134"/>
            </a:xfrm>
            <a:custGeom>
              <a:avLst/>
              <a:gdLst/>
              <a:ahLst/>
              <a:cxnLst/>
              <a:rect l="l" t="t" r="r" b="b"/>
              <a:pathLst>
                <a:path w="6596" h="5977" extrusionOk="0">
                  <a:moveTo>
                    <a:pt x="6536" y="1"/>
                  </a:moveTo>
                  <a:lnTo>
                    <a:pt x="4977" y="380"/>
                  </a:lnTo>
                  <a:lnTo>
                    <a:pt x="3418" y="700"/>
                  </a:lnTo>
                  <a:lnTo>
                    <a:pt x="1859" y="1000"/>
                  </a:lnTo>
                  <a:lnTo>
                    <a:pt x="280" y="1260"/>
                  </a:lnTo>
                  <a:lnTo>
                    <a:pt x="0" y="5976"/>
                  </a:lnTo>
                  <a:lnTo>
                    <a:pt x="320" y="5916"/>
                  </a:lnTo>
                  <a:lnTo>
                    <a:pt x="640" y="5836"/>
                  </a:lnTo>
                  <a:lnTo>
                    <a:pt x="940" y="5736"/>
                  </a:lnTo>
                  <a:lnTo>
                    <a:pt x="1220" y="5597"/>
                  </a:lnTo>
                  <a:lnTo>
                    <a:pt x="1499" y="5457"/>
                  </a:lnTo>
                  <a:lnTo>
                    <a:pt x="1759" y="5277"/>
                  </a:lnTo>
                  <a:lnTo>
                    <a:pt x="2019" y="5077"/>
                  </a:lnTo>
                  <a:lnTo>
                    <a:pt x="2259" y="4877"/>
                  </a:lnTo>
                  <a:lnTo>
                    <a:pt x="2479" y="4657"/>
                  </a:lnTo>
                  <a:lnTo>
                    <a:pt x="2678" y="4417"/>
                  </a:lnTo>
                  <a:lnTo>
                    <a:pt x="2858" y="4158"/>
                  </a:lnTo>
                  <a:lnTo>
                    <a:pt x="3018" y="3878"/>
                  </a:lnTo>
                  <a:lnTo>
                    <a:pt x="3158" y="3598"/>
                  </a:lnTo>
                  <a:lnTo>
                    <a:pt x="3278" y="3298"/>
                  </a:lnTo>
                  <a:lnTo>
                    <a:pt x="3378" y="2998"/>
                  </a:lnTo>
                  <a:lnTo>
                    <a:pt x="3438" y="2679"/>
                  </a:lnTo>
                  <a:lnTo>
                    <a:pt x="4038" y="2599"/>
                  </a:lnTo>
                  <a:lnTo>
                    <a:pt x="4317" y="2539"/>
                  </a:lnTo>
                  <a:lnTo>
                    <a:pt x="4617" y="2479"/>
                  </a:lnTo>
                  <a:lnTo>
                    <a:pt x="4897" y="2399"/>
                  </a:lnTo>
                  <a:lnTo>
                    <a:pt x="5157" y="2299"/>
                  </a:lnTo>
                  <a:lnTo>
                    <a:pt x="5417" y="2159"/>
                  </a:lnTo>
                  <a:lnTo>
                    <a:pt x="5676" y="2019"/>
                  </a:lnTo>
                  <a:lnTo>
                    <a:pt x="5916" y="1839"/>
                  </a:lnTo>
                  <a:lnTo>
                    <a:pt x="6116" y="1619"/>
                  </a:lnTo>
                  <a:lnTo>
                    <a:pt x="6296" y="1380"/>
                  </a:lnTo>
                  <a:lnTo>
                    <a:pt x="6436" y="1120"/>
                  </a:lnTo>
                  <a:lnTo>
                    <a:pt x="6536" y="860"/>
                  </a:lnTo>
                  <a:lnTo>
                    <a:pt x="6576" y="720"/>
                  </a:lnTo>
                  <a:lnTo>
                    <a:pt x="6596" y="580"/>
                  </a:lnTo>
                  <a:lnTo>
                    <a:pt x="6596" y="440"/>
                  </a:lnTo>
                  <a:lnTo>
                    <a:pt x="6596" y="300"/>
                  </a:lnTo>
                  <a:lnTo>
                    <a:pt x="6576" y="140"/>
                  </a:lnTo>
                  <a:lnTo>
                    <a:pt x="6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 flipH="1">
              <a:off x="5158150" y="3830739"/>
              <a:ext cx="344460" cy="312134"/>
            </a:xfrm>
            <a:custGeom>
              <a:avLst/>
              <a:gdLst/>
              <a:ahLst/>
              <a:cxnLst/>
              <a:rect l="l" t="t" r="r" b="b"/>
              <a:pathLst>
                <a:path w="6596" h="5977" fill="none" extrusionOk="0">
                  <a:moveTo>
                    <a:pt x="280" y="1260"/>
                  </a:moveTo>
                  <a:lnTo>
                    <a:pt x="280" y="1260"/>
                  </a:lnTo>
                  <a:lnTo>
                    <a:pt x="1859" y="1000"/>
                  </a:lnTo>
                  <a:lnTo>
                    <a:pt x="3418" y="700"/>
                  </a:lnTo>
                  <a:lnTo>
                    <a:pt x="4977" y="380"/>
                  </a:lnTo>
                  <a:lnTo>
                    <a:pt x="6536" y="1"/>
                  </a:lnTo>
                  <a:lnTo>
                    <a:pt x="6536" y="1"/>
                  </a:lnTo>
                  <a:lnTo>
                    <a:pt x="6576" y="140"/>
                  </a:lnTo>
                  <a:lnTo>
                    <a:pt x="6596" y="300"/>
                  </a:lnTo>
                  <a:lnTo>
                    <a:pt x="6596" y="440"/>
                  </a:lnTo>
                  <a:lnTo>
                    <a:pt x="6596" y="580"/>
                  </a:lnTo>
                  <a:lnTo>
                    <a:pt x="6576" y="720"/>
                  </a:lnTo>
                  <a:lnTo>
                    <a:pt x="6536" y="860"/>
                  </a:lnTo>
                  <a:lnTo>
                    <a:pt x="6436" y="1120"/>
                  </a:lnTo>
                  <a:lnTo>
                    <a:pt x="6296" y="1380"/>
                  </a:lnTo>
                  <a:lnTo>
                    <a:pt x="6116" y="1619"/>
                  </a:lnTo>
                  <a:lnTo>
                    <a:pt x="5916" y="1839"/>
                  </a:lnTo>
                  <a:lnTo>
                    <a:pt x="5676" y="2019"/>
                  </a:lnTo>
                  <a:lnTo>
                    <a:pt x="5676" y="2019"/>
                  </a:lnTo>
                  <a:lnTo>
                    <a:pt x="5417" y="2159"/>
                  </a:lnTo>
                  <a:lnTo>
                    <a:pt x="5157" y="2299"/>
                  </a:lnTo>
                  <a:lnTo>
                    <a:pt x="4897" y="2399"/>
                  </a:lnTo>
                  <a:lnTo>
                    <a:pt x="4617" y="2479"/>
                  </a:lnTo>
                  <a:lnTo>
                    <a:pt x="4317" y="2539"/>
                  </a:lnTo>
                  <a:lnTo>
                    <a:pt x="4038" y="2599"/>
                  </a:lnTo>
                  <a:lnTo>
                    <a:pt x="3438" y="2679"/>
                  </a:lnTo>
                  <a:lnTo>
                    <a:pt x="3438" y="2679"/>
                  </a:lnTo>
                  <a:lnTo>
                    <a:pt x="3378" y="2998"/>
                  </a:lnTo>
                  <a:lnTo>
                    <a:pt x="3278" y="3298"/>
                  </a:lnTo>
                  <a:lnTo>
                    <a:pt x="3158" y="3598"/>
                  </a:lnTo>
                  <a:lnTo>
                    <a:pt x="3018" y="3878"/>
                  </a:lnTo>
                  <a:lnTo>
                    <a:pt x="2858" y="4158"/>
                  </a:lnTo>
                  <a:lnTo>
                    <a:pt x="2678" y="4417"/>
                  </a:lnTo>
                  <a:lnTo>
                    <a:pt x="2479" y="4657"/>
                  </a:lnTo>
                  <a:lnTo>
                    <a:pt x="2259" y="4877"/>
                  </a:lnTo>
                  <a:lnTo>
                    <a:pt x="2019" y="5077"/>
                  </a:lnTo>
                  <a:lnTo>
                    <a:pt x="1759" y="5277"/>
                  </a:lnTo>
                  <a:lnTo>
                    <a:pt x="1499" y="5457"/>
                  </a:lnTo>
                  <a:lnTo>
                    <a:pt x="1220" y="5597"/>
                  </a:lnTo>
                  <a:lnTo>
                    <a:pt x="940" y="5736"/>
                  </a:lnTo>
                  <a:lnTo>
                    <a:pt x="640" y="5836"/>
                  </a:lnTo>
                  <a:lnTo>
                    <a:pt x="320" y="5916"/>
                  </a:lnTo>
                  <a:lnTo>
                    <a:pt x="0" y="59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 flipH="1">
              <a:off x="5156061" y="3828650"/>
              <a:ext cx="346549" cy="314223"/>
            </a:xfrm>
            <a:custGeom>
              <a:avLst/>
              <a:gdLst/>
              <a:ahLst/>
              <a:cxnLst/>
              <a:rect l="l" t="t" r="r" b="b"/>
              <a:pathLst>
                <a:path w="6636" h="6017" extrusionOk="0">
                  <a:moveTo>
                    <a:pt x="6556" y="1"/>
                  </a:moveTo>
                  <a:lnTo>
                    <a:pt x="6516" y="21"/>
                  </a:lnTo>
                  <a:lnTo>
                    <a:pt x="5237" y="320"/>
                  </a:lnTo>
                  <a:lnTo>
                    <a:pt x="4057" y="580"/>
                  </a:lnTo>
                  <a:lnTo>
                    <a:pt x="2978" y="800"/>
                  </a:lnTo>
                  <a:lnTo>
                    <a:pt x="2079" y="980"/>
                  </a:lnTo>
                  <a:lnTo>
                    <a:pt x="760" y="1220"/>
                  </a:lnTo>
                  <a:lnTo>
                    <a:pt x="400" y="1280"/>
                  </a:lnTo>
                  <a:lnTo>
                    <a:pt x="280" y="1300"/>
                  </a:lnTo>
                  <a:lnTo>
                    <a:pt x="400" y="1300"/>
                  </a:lnTo>
                  <a:lnTo>
                    <a:pt x="760" y="1240"/>
                  </a:lnTo>
                  <a:lnTo>
                    <a:pt x="2079" y="1040"/>
                  </a:lnTo>
                  <a:lnTo>
                    <a:pt x="2998" y="880"/>
                  </a:lnTo>
                  <a:lnTo>
                    <a:pt x="4057" y="660"/>
                  </a:lnTo>
                  <a:lnTo>
                    <a:pt x="5257" y="400"/>
                  </a:lnTo>
                  <a:lnTo>
                    <a:pt x="6491" y="111"/>
                  </a:lnTo>
                  <a:lnTo>
                    <a:pt x="6491" y="111"/>
                  </a:lnTo>
                  <a:lnTo>
                    <a:pt x="6536" y="260"/>
                  </a:lnTo>
                  <a:lnTo>
                    <a:pt x="6556" y="460"/>
                  </a:lnTo>
                  <a:lnTo>
                    <a:pt x="6536" y="660"/>
                  </a:lnTo>
                  <a:lnTo>
                    <a:pt x="6496" y="860"/>
                  </a:lnTo>
                  <a:lnTo>
                    <a:pt x="6436" y="1060"/>
                  </a:lnTo>
                  <a:lnTo>
                    <a:pt x="6336" y="1260"/>
                  </a:lnTo>
                  <a:lnTo>
                    <a:pt x="6236" y="1440"/>
                  </a:lnTo>
                  <a:lnTo>
                    <a:pt x="6096" y="1619"/>
                  </a:lnTo>
                  <a:lnTo>
                    <a:pt x="5976" y="1739"/>
                  </a:lnTo>
                  <a:lnTo>
                    <a:pt x="5836" y="1879"/>
                  </a:lnTo>
                  <a:lnTo>
                    <a:pt x="5676" y="1999"/>
                  </a:lnTo>
                  <a:lnTo>
                    <a:pt x="5516" y="2099"/>
                  </a:lnTo>
                  <a:lnTo>
                    <a:pt x="5357" y="2199"/>
                  </a:lnTo>
                  <a:lnTo>
                    <a:pt x="5197" y="2279"/>
                  </a:lnTo>
                  <a:lnTo>
                    <a:pt x="5017" y="2339"/>
                  </a:lnTo>
                  <a:lnTo>
                    <a:pt x="4837" y="2399"/>
                  </a:lnTo>
                  <a:lnTo>
                    <a:pt x="4497" y="2499"/>
                  </a:lnTo>
                  <a:lnTo>
                    <a:pt x="4137" y="2559"/>
                  </a:lnTo>
                  <a:lnTo>
                    <a:pt x="3798" y="2619"/>
                  </a:lnTo>
                  <a:lnTo>
                    <a:pt x="3438" y="2679"/>
                  </a:lnTo>
                  <a:lnTo>
                    <a:pt x="3398" y="2679"/>
                  </a:lnTo>
                  <a:lnTo>
                    <a:pt x="3398" y="2699"/>
                  </a:lnTo>
                  <a:lnTo>
                    <a:pt x="3338" y="2958"/>
                  </a:lnTo>
                  <a:lnTo>
                    <a:pt x="3278" y="3198"/>
                  </a:lnTo>
                  <a:lnTo>
                    <a:pt x="3198" y="3438"/>
                  </a:lnTo>
                  <a:lnTo>
                    <a:pt x="3098" y="3678"/>
                  </a:lnTo>
                  <a:lnTo>
                    <a:pt x="2978" y="3898"/>
                  </a:lnTo>
                  <a:lnTo>
                    <a:pt x="2858" y="4118"/>
                  </a:lnTo>
                  <a:lnTo>
                    <a:pt x="2718" y="4337"/>
                  </a:lnTo>
                  <a:lnTo>
                    <a:pt x="2559" y="4537"/>
                  </a:lnTo>
                  <a:lnTo>
                    <a:pt x="2279" y="4837"/>
                  </a:lnTo>
                  <a:lnTo>
                    <a:pt x="1999" y="5097"/>
                  </a:lnTo>
                  <a:lnTo>
                    <a:pt x="1679" y="5337"/>
                  </a:lnTo>
                  <a:lnTo>
                    <a:pt x="1339" y="5557"/>
                  </a:lnTo>
                  <a:lnTo>
                    <a:pt x="1020" y="5716"/>
                  </a:lnTo>
                  <a:lnTo>
                    <a:pt x="680" y="5836"/>
                  </a:lnTo>
                  <a:lnTo>
                    <a:pt x="340" y="5936"/>
                  </a:lnTo>
                  <a:lnTo>
                    <a:pt x="0" y="6016"/>
                  </a:lnTo>
                  <a:lnTo>
                    <a:pt x="80" y="6016"/>
                  </a:lnTo>
                  <a:lnTo>
                    <a:pt x="360" y="5976"/>
                  </a:lnTo>
                  <a:lnTo>
                    <a:pt x="620" y="5916"/>
                  </a:lnTo>
                  <a:lnTo>
                    <a:pt x="880" y="5816"/>
                  </a:lnTo>
                  <a:lnTo>
                    <a:pt x="1120" y="5716"/>
                  </a:lnTo>
                  <a:lnTo>
                    <a:pt x="1359" y="5617"/>
                  </a:lnTo>
                  <a:lnTo>
                    <a:pt x="1699" y="5397"/>
                  </a:lnTo>
                  <a:lnTo>
                    <a:pt x="2039" y="5157"/>
                  </a:lnTo>
                  <a:lnTo>
                    <a:pt x="2339" y="4897"/>
                  </a:lnTo>
                  <a:lnTo>
                    <a:pt x="2619" y="4597"/>
                  </a:lnTo>
                  <a:lnTo>
                    <a:pt x="2778" y="4377"/>
                  </a:lnTo>
                  <a:lnTo>
                    <a:pt x="2918" y="4178"/>
                  </a:lnTo>
                  <a:lnTo>
                    <a:pt x="3058" y="3938"/>
                  </a:lnTo>
                  <a:lnTo>
                    <a:pt x="3178" y="3718"/>
                  </a:lnTo>
                  <a:lnTo>
                    <a:pt x="3278" y="3478"/>
                  </a:lnTo>
                  <a:lnTo>
                    <a:pt x="3358" y="3238"/>
                  </a:lnTo>
                  <a:lnTo>
                    <a:pt x="3438" y="2978"/>
                  </a:lnTo>
                  <a:lnTo>
                    <a:pt x="3472" y="2755"/>
                  </a:lnTo>
                  <a:lnTo>
                    <a:pt x="3472" y="2755"/>
                  </a:lnTo>
                  <a:lnTo>
                    <a:pt x="3798" y="2719"/>
                  </a:lnTo>
                  <a:lnTo>
                    <a:pt x="4157" y="2659"/>
                  </a:lnTo>
                  <a:lnTo>
                    <a:pt x="4517" y="2579"/>
                  </a:lnTo>
                  <a:lnTo>
                    <a:pt x="4857" y="2499"/>
                  </a:lnTo>
                  <a:lnTo>
                    <a:pt x="5057" y="2439"/>
                  </a:lnTo>
                  <a:lnTo>
                    <a:pt x="5237" y="2359"/>
                  </a:lnTo>
                  <a:lnTo>
                    <a:pt x="5417" y="2279"/>
                  </a:lnTo>
                  <a:lnTo>
                    <a:pt x="5576" y="2179"/>
                  </a:lnTo>
                  <a:lnTo>
                    <a:pt x="5736" y="2079"/>
                  </a:lnTo>
                  <a:lnTo>
                    <a:pt x="5896" y="1959"/>
                  </a:lnTo>
                  <a:lnTo>
                    <a:pt x="6036" y="1819"/>
                  </a:lnTo>
                  <a:lnTo>
                    <a:pt x="6176" y="1679"/>
                  </a:lnTo>
                  <a:lnTo>
                    <a:pt x="6316" y="1500"/>
                  </a:lnTo>
                  <a:lnTo>
                    <a:pt x="6436" y="1300"/>
                  </a:lnTo>
                  <a:lnTo>
                    <a:pt x="6516" y="1100"/>
                  </a:lnTo>
                  <a:lnTo>
                    <a:pt x="6596" y="900"/>
                  </a:lnTo>
                  <a:lnTo>
                    <a:pt x="6636" y="680"/>
                  </a:lnTo>
                  <a:lnTo>
                    <a:pt x="6636" y="460"/>
                  </a:lnTo>
                  <a:lnTo>
                    <a:pt x="6616" y="260"/>
                  </a:lnTo>
                  <a:lnTo>
                    <a:pt x="657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44"/>
          <p:cNvSpPr txBox="1">
            <a:spLocks noGrp="1"/>
          </p:cNvSpPr>
          <p:nvPr>
            <p:ph type="title"/>
          </p:nvPr>
        </p:nvSpPr>
        <p:spPr>
          <a:xfrm>
            <a:off x="1244673" y="0"/>
            <a:ext cx="5429627" cy="1919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COMO FAREMOS NOSSO PROJETO</a:t>
            </a:r>
            <a:endParaRPr sz="4800" dirty="0"/>
          </a:p>
        </p:txBody>
      </p:sp>
      <p:sp>
        <p:nvSpPr>
          <p:cNvPr id="586" name="Google Shape;586;p44"/>
          <p:cNvSpPr txBox="1">
            <a:spLocks noGrp="1"/>
          </p:cNvSpPr>
          <p:nvPr>
            <p:ph type="subTitle" idx="1"/>
          </p:nvPr>
        </p:nvSpPr>
        <p:spPr>
          <a:xfrm>
            <a:off x="1303014" y="1909675"/>
            <a:ext cx="3932307" cy="1272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300" dirty="0"/>
              <a:t>Construção de </a:t>
            </a:r>
            <a:r>
              <a:rPr lang="pt-BR" sz="2300" dirty="0">
                <a:solidFill>
                  <a:srgbClr val="FF579C"/>
                </a:solidFill>
              </a:rPr>
              <a:t>cartazes</a:t>
            </a:r>
            <a:r>
              <a:rPr lang="pt-BR" sz="2300" dirty="0"/>
              <a:t> e suas </a:t>
            </a:r>
            <a:r>
              <a:rPr lang="pt-BR" sz="2300" dirty="0">
                <a:solidFill>
                  <a:srgbClr val="FF579C"/>
                </a:solidFill>
              </a:rPr>
              <a:t>divulgações</a:t>
            </a:r>
            <a:r>
              <a:rPr lang="pt-BR" sz="2300" dirty="0"/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3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300" dirty="0"/>
              <a:t>Apresentação e </a:t>
            </a:r>
            <a:r>
              <a:rPr lang="pt-BR" sz="2300" dirty="0">
                <a:solidFill>
                  <a:srgbClr val="FF579C"/>
                </a:solidFill>
              </a:rPr>
              <a:t>exposição</a:t>
            </a:r>
            <a:r>
              <a:rPr lang="pt-BR" sz="2300" dirty="0"/>
              <a:t> de ideias;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sz="23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rgbClr val="FF579C"/>
                </a:solidFill>
              </a:rPr>
              <a:t>Pesquisa quantitativa </a:t>
            </a:r>
            <a:r>
              <a:rPr lang="pt-BR" sz="2300" dirty="0"/>
              <a:t>realizada na própria escola.</a:t>
            </a:r>
            <a:endParaRPr lang="pt-BR" sz="2300" dirty="0">
              <a:solidFill>
                <a:srgbClr val="FF579C"/>
              </a:solidFill>
            </a:endParaRPr>
          </a:p>
        </p:txBody>
      </p:sp>
      <p:sp>
        <p:nvSpPr>
          <p:cNvPr id="587" name="Google Shape;587;p44"/>
          <p:cNvSpPr/>
          <p:nvPr/>
        </p:nvSpPr>
        <p:spPr>
          <a:xfrm flipH="1">
            <a:off x="4962450" y="3258751"/>
            <a:ext cx="39445" cy="97227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0977" y="88261"/>
            <a:ext cx="6783023" cy="795247"/>
          </a:xfrm>
        </p:spPr>
        <p:txBody>
          <a:bodyPr/>
          <a:lstStyle/>
          <a:p>
            <a:r>
              <a:rPr lang="pt-BR" sz="3600" dirty="0"/>
              <a:t>Nossos Cartazes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11" y="668635"/>
            <a:ext cx="2911478" cy="41188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79" y="668635"/>
            <a:ext cx="3008129" cy="41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1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0977" y="88261"/>
            <a:ext cx="6783023" cy="795247"/>
          </a:xfrm>
        </p:spPr>
        <p:txBody>
          <a:bodyPr/>
          <a:lstStyle/>
          <a:p>
            <a:r>
              <a:rPr lang="pt-BR" sz="3600" dirty="0"/>
              <a:t>Nossos Cartazes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79" y="668635"/>
            <a:ext cx="2909759" cy="41188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33" y="668635"/>
            <a:ext cx="2970835" cy="41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3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0977" y="88261"/>
            <a:ext cx="6783023" cy="795247"/>
          </a:xfrm>
        </p:spPr>
        <p:txBody>
          <a:bodyPr/>
          <a:lstStyle/>
          <a:p>
            <a:r>
              <a:rPr lang="pt-BR" sz="3600" dirty="0"/>
              <a:t>Nossos Cartazes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7" y="668635"/>
            <a:ext cx="2718487" cy="41188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53" y="668635"/>
            <a:ext cx="2798806" cy="41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/>
          <p:nvPr/>
        </p:nvSpPr>
        <p:spPr>
          <a:xfrm>
            <a:off x="1195605" y="3259190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765780" y="3280290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4765780" y="1791140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1195605" y="1791140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3"/>
          <p:cNvSpPr txBox="1">
            <a:spLocks noGrp="1"/>
          </p:cNvSpPr>
          <p:nvPr>
            <p:ph type="title" idx="4"/>
          </p:nvPr>
        </p:nvSpPr>
        <p:spPr>
          <a:xfrm>
            <a:off x="1207764" y="195259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69" name="Google Shape;569;p43"/>
          <p:cNvSpPr txBox="1">
            <a:spLocks noGrp="1"/>
          </p:cNvSpPr>
          <p:nvPr>
            <p:ph type="title" idx="6"/>
          </p:nvPr>
        </p:nvSpPr>
        <p:spPr>
          <a:xfrm>
            <a:off x="720000" y="53340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IMPORTÂNCIA </a:t>
            </a:r>
            <a:r>
              <a:rPr lang="en" dirty="0">
                <a:solidFill>
                  <a:schemeClr val="lt1"/>
                </a:solidFill>
              </a:rPr>
              <a:t>DA VACINAÇÃO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70" name="Google Shape;570;p43"/>
          <p:cNvSpPr txBox="1">
            <a:spLocks noGrp="1"/>
          </p:cNvSpPr>
          <p:nvPr>
            <p:ph type="subTitle" idx="3"/>
          </p:nvPr>
        </p:nvSpPr>
        <p:spPr>
          <a:xfrm flipH="1">
            <a:off x="5607495" y="2014231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 uma vacinação em massa eficaz, um surto de doenças pode ser evitado.</a:t>
            </a:r>
            <a:endParaRPr dirty="0"/>
          </a:p>
        </p:txBody>
      </p:sp>
      <p:sp>
        <p:nvSpPr>
          <p:cNvPr id="571" name="Google Shape;571;p43"/>
          <p:cNvSpPr txBox="1">
            <a:spLocks noGrp="1"/>
          </p:cNvSpPr>
          <p:nvPr>
            <p:ph type="title"/>
          </p:nvPr>
        </p:nvSpPr>
        <p:spPr>
          <a:xfrm>
            <a:off x="2035603" y="1799440"/>
            <a:ext cx="2647461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79C"/>
                </a:solidFill>
              </a:rPr>
              <a:t>PROTEÇÃO</a:t>
            </a:r>
            <a:r>
              <a:rPr lang="en" dirty="0"/>
              <a:t> CONTRA DOENÇAS</a:t>
            </a:r>
            <a:endParaRPr dirty="0"/>
          </a:p>
        </p:txBody>
      </p:sp>
      <p:sp>
        <p:nvSpPr>
          <p:cNvPr id="572" name="Google Shape;572;p43"/>
          <p:cNvSpPr txBox="1">
            <a:spLocks noGrp="1"/>
          </p:cNvSpPr>
          <p:nvPr>
            <p:ph type="subTitle" idx="1"/>
          </p:nvPr>
        </p:nvSpPr>
        <p:spPr>
          <a:xfrm>
            <a:off x="2035604" y="2014240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</a:t>
            </a:r>
            <a:r>
              <a:rPr lang="en" dirty="0"/>
              <a:t>acinas nos ajudam a prevenir uma ampla gama de doenças.</a:t>
            </a:r>
            <a:endParaRPr dirty="0"/>
          </a:p>
        </p:txBody>
      </p:sp>
      <p:sp>
        <p:nvSpPr>
          <p:cNvPr id="573" name="Google Shape;573;p43"/>
          <p:cNvSpPr txBox="1">
            <a:spLocks noGrp="1"/>
          </p:cNvSpPr>
          <p:nvPr>
            <p:ph type="title" idx="2"/>
          </p:nvPr>
        </p:nvSpPr>
        <p:spPr>
          <a:xfrm flipH="1">
            <a:off x="5607495" y="1799431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79C"/>
                </a:solidFill>
              </a:rPr>
              <a:t>PREVINE</a:t>
            </a:r>
            <a:r>
              <a:rPr lang="en" dirty="0"/>
              <a:t> EPIDEMIAS</a:t>
            </a:r>
            <a:endParaRPr dirty="0"/>
          </a:p>
        </p:txBody>
      </p:sp>
      <p:sp>
        <p:nvSpPr>
          <p:cNvPr id="574" name="Google Shape;574;p43"/>
          <p:cNvSpPr txBox="1">
            <a:spLocks noGrp="1"/>
          </p:cNvSpPr>
          <p:nvPr>
            <p:ph type="title" idx="7"/>
          </p:nvPr>
        </p:nvSpPr>
        <p:spPr>
          <a:xfrm>
            <a:off x="2035604" y="3256323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79C"/>
                </a:solidFill>
              </a:rPr>
              <a:t>IMUNIDADE</a:t>
            </a:r>
            <a:r>
              <a:rPr lang="en" dirty="0"/>
              <a:t> EM MASSA</a:t>
            </a:r>
            <a:endParaRPr dirty="0"/>
          </a:p>
        </p:txBody>
      </p:sp>
      <p:sp>
        <p:nvSpPr>
          <p:cNvPr id="575" name="Google Shape;575;p43"/>
          <p:cNvSpPr txBox="1">
            <a:spLocks noGrp="1"/>
          </p:cNvSpPr>
          <p:nvPr>
            <p:ph type="subTitle" idx="8"/>
          </p:nvPr>
        </p:nvSpPr>
        <p:spPr>
          <a:xfrm>
            <a:off x="2035604" y="3472357"/>
            <a:ext cx="234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Ao se vacinar, você também está protegendo aqueles que não podem se vacinar. 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9"/>
          </p:nvPr>
        </p:nvSpPr>
        <p:spPr>
          <a:xfrm flipH="1">
            <a:off x="5607495" y="3256324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79C"/>
                </a:solidFill>
              </a:rPr>
              <a:t>ERRADICAÇÃO</a:t>
            </a:r>
            <a:r>
              <a:rPr lang="en" dirty="0"/>
              <a:t> DE DOENÇAS</a:t>
            </a:r>
            <a:endParaRPr dirty="0"/>
          </a:p>
        </p:txBody>
      </p:sp>
      <p:sp>
        <p:nvSpPr>
          <p:cNvPr id="577" name="Google Shape;577;p43"/>
          <p:cNvSpPr txBox="1">
            <a:spLocks noGrp="1"/>
          </p:cNvSpPr>
          <p:nvPr>
            <p:ph type="subTitle" idx="13"/>
          </p:nvPr>
        </p:nvSpPr>
        <p:spPr>
          <a:xfrm flipH="1">
            <a:off x="5607495" y="3472359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vacinação em massa bem executada resulta na erradicação de doenças.</a:t>
            </a:r>
            <a:endParaRPr dirty="0"/>
          </a:p>
        </p:txBody>
      </p:sp>
      <p:sp>
        <p:nvSpPr>
          <p:cNvPr id="578" name="Google Shape;578;p43"/>
          <p:cNvSpPr txBox="1">
            <a:spLocks noGrp="1"/>
          </p:cNvSpPr>
          <p:nvPr>
            <p:ph type="title" idx="14"/>
          </p:nvPr>
        </p:nvSpPr>
        <p:spPr>
          <a:xfrm>
            <a:off x="1207764" y="341009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9" name="Google Shape;579;p43"/>
          <p:cNvSpPr txBox="1">
            <a:spLocks noGrp="1"/>
          </p:cNvSpPr>
          <p:nvPr>
            <p:ph type="title" idx="5"/>
          </p:nvPr>
        </p:nvSpPr>
        <p:spPr>
          <a:xfrm flipH="1">
            <a:off x="4777939" y="195259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80" name="Google Shape;580;p43"/>
          <p:cNvSpPr txBox="1">
            <a:spLocks noGrp="1"/>
          </p:cNvSpPr>
          <p:nvPr>
            <p:ph type="title" idx="15"/>
          </p:nvPr>
        </p:nvSpPr>
        <p:spPr>
          <a:xfrm flipH="1">
            <a:off x="4777939" y="341009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56"/>
          <p:cNvGrpSpPr/>
          <p:nvPr/>
        </p:nvGrpSpPr>
        <p:grpSpPr>
          <a:xfrm>
            <a:off x="5480736" y="1697497"/>
            <a:ext cx="3091763" cy="3453623"/>
            <a:chOff x="5229225" y="1211551"/>
            <a:chExt cx="3362313" cy="3931953"/>
          </a:xfrm>
        </p:grpSpPr>
        <p:sp>
          <p:nvSpPr>
            <p:cNvPr id="1551" name="Google Shape;1551;p56"/>
            <p:cNvSpPr/>
            <p:nvPr/>
          </p:nvSpPr>
          <p:spPr>
            <a:xfrm>
              <a:off x="7479999" y="1215258"/>
              <a:ext cx="1106904" cy="1105931"/>
            </a:xfrm>
            <a:custGeom>
              <a:avLst/>
              <a:gdLst/>
              <a:ahLst/>
              <a:cxnLst/>
              <a:rect l="l" t="t" r="r" b="b"/>
              <a:pathLst>
                <a:path w="23884" h="23863" extrusionOk="0">
                  <a:moveTo>
                    <a:pt x="11932" y="0"/>
                  </a:moveTo>
                  <a:lnTo>
                    <a:pt x="11352" y="20"/>
                  </a:lnTo>
                  <a:lnTo>
                    <a:pt x="10773" y="60"/>
                  </a:lnTo>
                  <a:lnTo>
                    <a:pt x="10213" y="120"/>
                  </a:lnTo>
                  <a:lnTo>
                    <a:pt x="9634" y="220"/>
                  </a:lnTo>
                  <a:lnTo>
                    <a:pt x="9054" y="360"/>
                  </a:lnTo>
                  <a:lnTo>
                    <a:pt x="8494" y="500"/>
                  </a:lnTo>
                  <a:lnTo>
                    <a:pt x="7935" y="700"/>
                  </a:lnTo>
                  <a:lnTo>
                    <a:pt x="7375" y="899"/>
                  </a:lnTo>
                  <a:lnTo>
                    <a:pt x="6816" y="1159"/>
                  </a:lnTo>
                  <a:lnTo>
                    <a:pt x="6276" y="1419"/>
                  </a:lnTo>
                  <a:lnTo>
                    <a:pt x="5756" y="1739"/>
                  </a:lnTo>
                  <a:lnTo>
                    <a:pt x="5237" y="2059"/>
                  </a:lnTo>
                  <a:lnTo>
                    <a:pt x="4737" y="2418"/>
                  </a:lnTo>
                  <a:lnTo>
                    <a:pt x="4277" y="2798"/>
                  </a:lnTo>
                  <a:lnTo>
                    <a:pt x="3818" y="3198"/>
                  </a:lnTo>
                  <a:lnTo>
                    <a:pt x="3398" y="3597"/>
                  </a:lnTo>
                  <a:lnTo>
                    <a:pt x="2998" y="4037"/>
                  </a:lnTo>
                  <a:lnTo>
                    <a:pt x="2619" y="4477"/>
                  </a:lnTo>
                  <a:lnTo>
                    <a:pt x="2259" y="4937"/>
                  </a:lnTo>
                  <a:lnTo>
                    <a:pt x="1939" y="5416"/>
                  </a:lnTo>
                  <a:lnTo>
                    <a:pt x="1639" y="5916"/>
                  </a:lnTo>
                  <a:lnTo>
                    <a:pt x="1360" y="6415"/>
                  </a:lnTo>
                  <a:lnTo>
                    <a:pt x="1100" y="6935"/>
                  </a:lnTo>
                  <a:lnTo>
                    <a:pt x="880" y="7455"/>
                  </a:lnTo>
                  <a:lnTo>
                    <a:pt x="680" y="7994"/>
                  </a:lnTo>
                  <a:lnTo>
                    <a:pt x="500" y="8554"/>
                  </a:lnTo>
                  <a:lnTo>
                    <a:pt x="360" y="9094"/>
                  </a:lnTo>
                  <a:lnTo>
                    <a:pt x="220" y="9653"/>
                  </a:lnTo>
                  <a:lnTo>
                    <a:pt x="140" y="10233"/>
                  </a:lnTo>
                  <a:lnTo>
                    <a:pt x="61" y="10792"/>
                  </a:lnTo>
                  <a:lnTo>
                    <a:pt x="21" y="11372"/>
                  </a:lnTo>
                  <a:lnTo>
                    <a:pt x="1" y="11932"/>
                  </a:lnTo>
                  <a:lnTo>
                    <a:pt x="21" y="12511"/>
                  </a:lnTo>
                  <a:lnTo>
                    <a:pt x="61" y="13091"/>
                  </a:lnTo>
                  <a:lnTo>
                    <a:pt x="140" y="13670"/>
                  </a:lnTo>
                  <a:lnTo>
                    <a:pt x="240" y="14250"/>
                  </a:lnTo>
                  <a:lnTo>
                    <a:pt x="360" y="14809"/>
                  </a:lnTo>
                  <a:lnTo>
                    <a:pt x="520" y="15389"/>
                  </a:lnTo>
                  <a:lnTo>
                    <a:pt x="700" y="15949"/>
                  </a:lnTo>
                  <a:lnTo>
                    <a:pt x="920" y="16508"/>
                  </a:lnTo>
                  <a:lnTo>
                    <a:pt x="1160" y="17048"/>
                  </a:lnTo>
                  <a:lnTo>
                    <a:pt x="1440" y="17587"/>
                  </a:lnTo>
                  <a:lnTo>
                    <a:pt x="1739" y="18127"/>
                  </a:lnTo>
                  <a:lnTo>
                    <a:pt x="1220" y="21665"/>
                  </a:lnTo>
                  <a:lnTo>
                    <a:pt x="4577" y="21325"/>
                  </a:lnTo>
                  <a:lnTo>
                    <a:pt x="4957" y="21605"/>
                  </a:lnTo>
                  <a:lnTo>
                    <a:pt x="5337" y="21864"/>
                  </a:lnTo>
                  <a:lnTo>
                    <a:pt x="5716" y="22104"/>
                  </a:lnTo>
                  <a:lnTo>
                    <a:pt x="6116" y="22344"/>
                  </a:lnTo>
                  <a:lnTo>
                    <a:pt x="6516" y="22564"/>
                  </a:lnTo>
                  <a:lnTo>
                    <a:pt x="6916" y="22764"/>
                  </a:lnTo>
                  <a:lnTo>
                    <a:pt x="7335" y="22944"/>
                  </a:lnTo>
                  <a:lnTo>
                    <a:pt x="7755" y="23104"/>
                  </a:lnTo>
                  <a:lnTo>
                    <a:pt x="8175" y="23243"/>
                  </a:lnTo>
                  <a:lnTo>
                    <a:pt x="8594" y="23383"/>
                  </a:lnTo>
                  <a:lnTo>
                    <a:pt x="9034" y="23503"/>
                  </a:lnTo>
                  <a:lnTo>
                    <a:pt x="9474" y="23603"/>
                  </a:lnTo>
                  <a:lnTo>
                    <a:pt x="9913" y="23683"/>
                  </a:lnTo>
                  <a:lnTo>
                    <a:pt x="10353" y="23763"/>
                  </a:lnTo>
                  <a:lnTo>
                    <a:pt x="10793" y="23803"/>
                  </a:lnTo>
                  <a:lnTo>
                    <a:pt x="11232" y="23843"/>
                  </a:lnTo>
                  <a:lnTo>
                    <a:pt x="11672" y="23863"/>
                  </a:lnTo>
                  <a:lnTo>
                    <a:pt x="12132" y="23863"/>
                  </a:lnTo>
                  <a:lnTo>
                    <a:pt x="12572" y="23843"/>
                  </a:lnTo>
                  <a:lnTo>
                    <a:pt x="13011" y="23823"/>
                  </a:lnTo>
                  <a:lnTo>
                    <a:pt x="13451" y="23763"/>
                  </a:lnTo>
                  <a:lnTo>
                    <a:pt x="13891" y="23703"/>
                  </a:lnTo>
                  <a:lnTo>
                    <a:pt x="14330" y="23623"/>
                  </a:lnTo>
                  <a:lnTo>
                    <a:pt x="14770" y="23523"/>
                  </a:lnTo>
                  <a:lnTo>
                    <a:pt x="15210" y="23403"/>
                  </a:lnTo>
                  <a:lnTo>
                    <a:pt x="15649" y="23283"/>
                  </a:lnTo>
                  <a:lnTo>
                    <a:pt x="16069" y="23123"/>
                  </a:lnTo>
                  <a:lnTo>
                    <a:pt x="16489" y="22964"/>
                  </a:lnTo>
                  <a:lnTo>
                    <a:pt x="16908" y="22784"/>
                  </a:lnTo>
                  <a:lnTo>
                    <a:pt x="17328" y="22584"/>
                  </a:lnTo>
                  <a:lnTo>
                    <a:pt x="17728" y="22364"/>
                  </a:lnTo>
                  <a:lnTo>
                    <a:pt x="18128" y="22124"/>
                  </a:lnTo>
                  <a:lnTo>
                    <a:pt x="18647" y="21804"/>
                  </a:lnTo>
                  <a:lnTo>
                    <a:pt x="19147" y="21445"/>
                  </a:lnTo>
                  <a:lnTo>
                    <a:pt x="19606" y="21065"/>
                  </a:lnTo>
                  <a:lnTo>
                    <a:pt x="20066" y="20665"/>
                  </a:lnTo>
                  <a:lnTo>
                    <a:pt x="20486" y="20266"/>
                  </a:lnTo>
                  <a:lnTo>
                    <a:pt x="20886" y="19826"/>
                  </a:lnTo>
                  <a:lnTo>
                    <a:pt x="21265" y="19386"/>
                  </a:lnTo>
                  <a:lnTo>
                    <a:pt x="21625" y="18926"/>
                  </a:lnTo>
                  <a:lnTo>
                    <a:pt x="21945" y="18447"/>
                  </a:lnTo>
                  <a:lnTo>
                    <a:pt x="22245" y="17947"/>
                  </a:lnTo>
                  <a:lnTo>
                    <a:pt x="22524" y="17448"/>
                  </a:lnTo>
                  <a:lnTo>
                    <a:pt x="22784" y="16928"/>
                  </a:lnTo>
                  <a:lnTo>
                    <a:pt x="23004" y="16408"/>
                  </a:lnTo>
                  <a:lnTo>
                    <a:pt x="23204" y="15869"/>
                  </a:lnTo>
                  <a:lnTo>
                    <a:pt x="23384" y="15309"/>
                  </a:lnTo>
                  <a:lnTo>
                    <a:pt x="23524" y="14769"/>
                  </a:lnTo>
                  <a:lnTo>
                    <a:pt x="23664" y="14210"/>
                  </a:lnTo>
                  <a:lnTo>
                    <a:pt x="23743" y="13650"/>
                  </a:lnTo>
                  <a:lnTo>
                    <a:pt x="23823" y="13071"/>
                  </a:lnTo>
                  <a:lnTo>
                    <a:pt x="23863" y="12491"/>
                  </a:lnTo>
                  <a:lnTo>
                    <a:pt x="23883" y="11932"/>
                  </a:lnTo>
                  <a:lnTo>
                    <a:pt x="23863" y="11352"/>
                  </a:lnTo>
                  <a:lnTo>
                    <a:pt x="23823" y="10772"/>
                  </a:lnTo>
                  <a:lnTo>
                    <a:pt x="23743" y="10193"/>
                  </a:lnTo>
                  <a:lnTo>
                    <a:pt x="23644" y="9613"/>
                  </a:lnTo>
                  <a:lnTo>
                    <a:pt x="23524" y="9054"/>
                  </a:lnTo>
                  <a:lnTo>
                    <a:pt x="23364" y="8474"/>
                  </a:lnTo>
                  <a:lnTo>
                    <a:pt x="23184" y="7914"/>
                  </a:lnTo>
                  <a:lnTo>
                    <a:pt x="22964" y="7355"/>
                  </a:lnTo>
                  <a:lnTo>
                    <a:pt x="22724" y="6815"/>
                  </a:lnTo>
                  <a:lnTo>
                    <a:pt x="22444" y="6276"/>
                  </a:lnTo>
                  <a:lnTo>
                    <a:pt x="22145" y="5736"/>
                  </a:lnTo>
                  <a:lnTo>
                    <a:pt x="21805" y="5216"/>
                  </a:lnTo>
                  <a:lnTo>
                    <a:pt x="21445" y="4737"/>
                  </a:lnTo>
                  <a:lnTo>
                    <a:pt x="21085" y="4257"/>
                  </a:lnTo>
                  <a:lnTo>
                    <a:pt x="20686" y="3817"/>
                  </a:lnTo>
                  <a:lnTo>
                    <a:pt x="20266" y="3378"/>
                  </a:lnTo>
                  <a:lnTo>
                    <a:pt x="19846" y="2978"/>
                  </a:lnTo>
                  <a:lnTo>
                    <a:pt x="19387" y="2618"/>
                  </a:lnTo>
                  <a:lnTo>
                    <a:pt x="18927" y="2258"/>
                  </a:lnTo>
                  <a:lnTo>
                    <a:pt x="18447" y="1939"/>
                  </a:lnTo>
                  <a:lnTo>
                    <a:pt x="17968" y="1619"/>
                  </a:lnTo>
                  <a:lnTo>
                    <a:pt x="17448" y="1339"/>
                  </a:lnTo>
                  <a:lnTo>
                    <a:pt x="16928" y="1099"/>
                  </a:lnTo>
                  <a:lnTo>
                    <a:pt x="16409" y="859"/>
                  </a:lnTo>
                  <a:lnTo>
                    <a:pt x="15869" y="660"/>
                  </a:lnTo>
                  <a:lnTo>
                    <a:pt x="15330" y="500"/>
                  </a:lnTo>
                  <a:lnTo>
                    <a:pt x="14770" y="340"/>
                  </a:lnTo>
                  <a:lnTo>
                    <a:pt x="14210" y="220"/>
                  </a:lnTo>
                  <a:lnTo>
                    <a:pt x="13651" y="120"/>
                  </a:lnTo>
                  <a:lnTo>
                    <a:pt x="13091" y="60"/>
                  </a:lnTo>
                  <a:lnTo>
                    <a:pt x="12512" y="20"/>
                  </a:lnTo>
                  <a:lnTo>
                    <a:pt x="11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7477218" y="1211551"/>
              <a:ext cx="1114319" cy="1112419"/>
            </a:xfrm>
            <a:custGeom>
              <a:avLst/>
              <a:gdLst/>
              <a:ahLst/>
              <a:cxnLst/>
              <a:rect l="l" t="t" r="r" b="b"/>
              <a:pathLst>
                <a:path w="24044" h="24003" extrusionOk="0">
                  <a:moveTo>
                    <a:pt x="1839" y="21685"/>
                  </a:moveTo>
                  <a:lnTo>
                    <a:pt x="1520" y="21705"/>
                  </a:lnTo>
                  <a:lnTo>
                    <a:pt x="1280" y="21745"/>
                  </a:lnTo>
                  <a:lnTo>
                    <a:pt x="1280" y="21745"/>
                  </a:lnTo>
                  <a:lnTo>
                    <a:pt x="1520" y="21725"/>
                  </a:lnTo>
                  <a:lnTo>
                    <a:pt x="1839" y="21685"/>
                  </a:lnTo>
                  <a:close/>
                  <a:moveTo>
                    <a:pt x="11412" y="0"/>
                  </a:moveTo>
                  <a:lnTo>
                    <a:pt x="10713" y="60"/>
                  </a:lnTo>
                  <a:lnTo>
                    <a:pt x="10133" y="140"/>
                  </a:lnTo>
                  <a:lnTo>
                    <a:pt x="9554" y="240"/>
                  </a:lnTo>
                  <a:lnTo>
                    <a:pt x="8974" y="380"/>
                  </a:lnTo>
                  <a:lnTo>
                    <a:pt x="8415" y="540"/>
                  </a:lnTo>
                  <a:lnTo>
                    <a:pt x="7875" y="720"/>
                  </a:lnTo>
                  <a:lnTo>
                    <a:pt x="7335" y="939"/>
                  </a:lnTo>
                  <a:lnTo>
                    <a:pt x="6816" y="1179"/>
                  </a:lnTo>
                  <a:lnTo>
                    <a:pt x="6316" y="1439"/>
                  </a:lnTo>
                  <a:lnTo>
                    <a:pt x="5816" y="1719"/>
                  </a:lnTo>
                  <a:lnTo>
                    <a:pt x="5357" y="2019"/>
                  </a:lnTo>
                  <a:lnTo>
                    <a:pt x="4897" y="2338"/>
                  </a:lnTo>
                  <a:lnTo>
                    <a:pt x="4457" y="2678"/>
                  </a:lnTo>
                  <a:lnTo>
                    <a:pt x="4018" y="3038"/>
                  </a:lnTo>
                  <a:lnTo>
                    <a:pt x="3618" y="3418"/>
                  </a:lnTo>
                  <a:lnTo>
                    <a:pt x="3218" y="3817"/>
                  </a:lnTo>
                  <a:lnTo>
                    <a:pt x="2859" y="4237"/>
                  </a:lnTo>
                  <a:lnTo>
                    <a:pt x="2499" y="4677"/>
                  </a:lnTo>
                  <a:lnTo>
                    <a:pt x="2179" y="5116"/>
                  </a:lnTo>
                  <a:lnTo>
                    <a:pt x="1859" y="5596"/>
                  </a:lnTo>
                  <a:lnTo>
                    <a:pt x="1579" y="6076"/>
                  </a:lnTo>
                  <a:lnTo>
                    <a:pt x="1320" y="6555"/>
                  </a:lnTo>
                  <a:lnTo>
                    <a:pt x="1060" y="7075"/>
                  </a:lnTo>
                  <a:lnTo>
                    <a:pt x="840" y="7595"/>
                  </a:lnTo>
                  <a:lnTo>
                    <a:pt x="660" y="8114"/>
                  </a:lnTo>
                  <a:lnTo>
                    <a:pt x="480" y="8654"/>
                  </a:lnTo>
                  <a:lnTo>
                    <a:pt x="340" y="9214"/>
                  </a:lnTo>
                  <a:lnTo>
                    <a:pt x="220" y="9773"/>
                  </a:lnTo>
                  <a:lnTo>
                    <a:pt x="121" y="10333"/>
                  </a:lnTo>
                  <a:lnTo>
                    <a:pt x="61" y="10912"/>
                  </a:lnTo>
                  <a:lnTo>
                    <a:pt x="21" y="11492"/>
                  </a:lnTo>
                  <a:lnTo>
                    <a:pt x="1" y="12091"/>
                  </a:lnTo>
                  <a:lnTo>
                    <a:pt x="21" y="12691"/>
                  </a:lnTo>
                  <a:lnTo>
                    <a:pt x="81" y="13411"/>
                  </a:lnTo>
                  <a:lnTo>
                    <a:pt x="200" y="14130"/>
                  </a:lnTo>
                  <a:lnTo>
                    <a:pt x="340" y="14849"/>
                  </a:lnTo>
                  <a:lnTo>
                    <a:pt x="540" y="15569"/>
                  </a:lnTo>
                  <a:lnTo>
                    <a:pt x="780" y="16248"/>
                  </a:lnTo>
                  <a:lnTo>
                    <a:pt x="1060" y="16928"/>
                  </a:lnTo>
                  <a:lnTo>
                    <a:pt x="1380" y="17588"/>
                  </a:lnTo>
                  <a:lnTo>
                    <a:pt x="1737" y="18223"/>
                  </a:lnTo>
                  <a:lnTo>
                    <a:pt x="1737" y="18223"/>
                  </a:lnTo>
                  <a:lnTo>
                    <a:pt x="1380" y="20845"/>
                  </a:lnTo>
                  <a:lnTo>
                    <a:pt x="1280" y="21525"/>
                  </a:lnTo>
                  <a:lnTo>
                    <a:pt x="1260" y="21745"/>
                  </a:lnTo>
                  <a:lnTo>
                    <a:pt x="1300" y="21505"/>
                  </a:lnTo>
                  <a:lnTo>
                    <a:pt x="1420" y="20825"/>
                  </a:lnTo>
                  <a:lnTo>
                    <a:pt x="1819" y="18207"/>
                  </a:lnTo>
                  <a:lnTo>
                    <a:pt x="1819" y="18187"/>
                  </a:lnTo>
                  <a:lnTo>
                    <a:pt x="1520" y="17627"/>
                  </a:lnTo>
                  <a:lnTo>
                    <a:pt x="1220" y="17048"/>
                  </a:lnTo>
                  <a:lnTo>
                    <a:pt x="980" y="16468"/>
                  </a:lnTo>
                  <a:lnTo>
                    <a:pt x="760" y="15869"/>
                  </a:lnTo>
                  <a:lnTo>
                    <a:pt x="560" y="15249"/>
                  </a:lnTo>
                  <a:lnTo>
                    <a:pt x="420" y="14630"/>
                  </a:lnTo>
                  <a:lnTo>
                    <a:pt x="300" y="13990"/>
                  </a:lnTo>
                  <a:lnTo>
                    <a:pt x="200" y="13371"/>
                  </a:lnTo>
                  <a:lnTo>
                    <a:pt x="160" y="12751"/>
                  </a:lnTo>
                  <a:lnTo>
                    <a:pt x="141" y="12151"/>
                  </a:lnTo>
                  <a:lnTo>
                    <a:pt x="141" y="11552"/>
                  </a:lnTo>
                  <a:lnTo>
                    <a:pt x="180" y="10952"/>
                  </a:lnTo>
                  <a:lnTo>
                    <a:pt x="260" y="10373"/>
                  </a:lnTo>
                  <a:lnTo>
                    <a:pt x="360" y="9793"/>
                  </a:lnTo>
                  <a:lnTo>
                    <a:pt x="480" y="9233"/>
                  </a:lnTo>
                  <a:lnTo>
                    <a:pt x="640" y="8674"/>
                  </a:lnTo>
                  <a:lnTo>
                    <a:pt x="800" y="8114"/>
                  </a:lnTo>
                  <a:lnTo>
                    <a:pt x="1020" y="7595"/>
                  </a:lnTo>
                  <a:lnTo>
                    <a:pt x="1240" y="7055"/>
                  </a:lnTo>
                  <a:lnTo>
                    <a:pt x="1500" y="6555"/>
                  </a:lnTo>
                  <a:lnTo>
                    <a:pt x="1779" y="6056"/>
                  </a:lnTo>
                  <a:lnTo>
                    <a:pt x="2079" y="5576"/>
                  </a:lnTo>
                  <a:lnTo>
                    <a:pt x="2399" y="5096"/>
                  </a:lnTo>
                  <a:lnTo>
                    <a:pt x="2759" y="4657"/>
                  </a:lnTo>
                  <a:lnTo>
                    <a:pt x="3118" y="4217"/>
                  </a:lnTo>
                  <a:lnTo>
                    <a:pt x="3498" y="3797"/>
                  </a:lnTo>
                  <a:lnTo>
                    <a:pt x="3918" y="3398"/>
                  </a:lnTo>
                  <a:lnTo>
                    <a:pt x="4337" y="3018"/>
                  </a:lnTo>
                  <a:lnTo>
                    <a:pt x="4777" y="2658"/>
                  </a:lnTo>
                  <a:lnTo>
                    <a:pt x="5237" y="2318"/>
                  </a:lnTo>
                  <a:lnTo>
                    <a:pt x="5716" y="1999"/>
                  </a:lnTo>
                  <a:lnTo>
                    <a:pt x="6216" y="1719"/>
                  </a:lnTo>
                  <a:lnTo>
                    <a:pt x="6736" y="1439"/>
                  </a:lnTo>
                  <a:lnTo>
                    <a:pt x="7255" y="1199"/>
                  </a:lnTo>
                  <a:lnTo>
                    <a:pt x="7795" y="979"/>
                  </a:lnTo>
                  <a:lnTo>
                    <a:pt x="8355" y="780"/>
                  </a:lnTo>
                  <a:lnTo>
                    <a:pt x="8934" y="620"/>
                  </a:lnTo>
                  <a:lnTo>
                    <a:pt x="9514" y="480"/>
                  </a:lnTo>
                  <a:lnTo>
                    <a:pt x="10113" y="360"/>
                  </a:lnTo>
                  <a:lnTo>
                    <a:pt x="10713" y="280"/>
                  </a:lnTo>
                  <a:lnTo>
                    <a:pt x="11392" y="220"/>
                  </a:lnTo>
                  <a:lnTo>
                    <a:pt x="12072" y="220"/>
                  </a:lnTo>
                  <a:lnTo>
                    <a:pt x="12751" y="240"/>
                  </a:lnTo>
                  <a:lnTo>
                    <a:pt x="13431" y="300"/>
                  </a:lnTo>
                  <a:lnTo>
                    <a:pt x="14090" y="400"/>
                  </a:lnTo>
                  <a:lnTo>
                    <a:pt x="14770" y="560"/>
                  </a:lnTo>
                  <a:lnTo>
                    <a:pt x="15410" y="740"/>
                  </a:lnTo>
                  <a:lnTo>
                    <a:pt x="16069" y="959"/>
                  </a:lnTo>
                  <a:lnTo>
                    <a:pt x="16569" y="1159"/>
                  </a:lnTo>
                  <a:lnTo>
                    <a:pt x="17068" y="1379"/>
                  </a:lnTo>
                  <a:lnTo>
                    <a:pt x="17548" y="1619"/>
                  </a:lnTo>
                  <a:lnTo>
                    <a:pt x="18008" y="1879"/>
                  </a:lnTo>
                  <a:lnTo>
                    <a:pt x="18467" y="2159"/>
                  </a:lnTo>
                  <a:lnTo>
                    <a:pt x="18907" y="2458"/>
                  </a:lnTo>
                  <a:lnTo>
                    <a:pt x="19347" y="2798"/>
                  </a:lnTo>
                  <a:lnTo>
                    <a:pt x="19746" y="3138"/>
                  </a:lnTo>
                  <a:lnTo>
                    <a:pt x="20146" y="3498"/>
                  </a:lnTo>
                  <a:lnTo>
                    <a:pt x="20526" y="3877"/>
                  </a:lnTo>
                  <a:lnTo>
                    <a:pt x="20886" y="4277"/>
                  </a:lnTo>
                  <a:lnTo>
                    <a:pt x="21225" y="4677"/>
                  </a:lnTo>
                  <a:lnTo>
                    <a:pt x="21565" y="5116"/>
                  </a:lnTo>
                  <a:lnTo>
                    <a:pt x="21865" y="5556"/>
                  </a:lnTo>
                  <a:lnTo>
                    <a:pt x="22145" y="6016"/>
                  </a:lnTo>
                  <a:lnTo>
                    <a:pt x="22404" y="6495"/>
                  </a:lnTo>
                  <a:lnTo>
                    <a:pt x="22624" y="6935"/>
                  </a:lnTo>
                  <a:lnTo>
                    <a:pt x="22824" y="7375"/>
                  </a:lnTo>
                  <a:lnTo>
                    <a:pt x="23004" y="7834"/>
                  </a:lnTo>
                  <a:lnTo>
                    <a:pt x="23184" y="8294"/>
                  </a:lnTo>
                  <a:lnTo>
                    <a:pt x="23324" y="8774"/>
                  </a:lnTo>
                  <a:lnTo>
                    <a:pt x="23444" y="9233"/>
                  </a:lnTo>
                  <a:lnTo>
                    <a:pt x="23544" y="9713"/>
                  </a:lnTo>
                  <a:lnTo>
                    <a:pt x="23624" y="10213"/>
                  </a:lnTo>
                  <a:lnTo>
                    <a:pt x="23704" y="10812"/>
                  </a:lnTo>
                  <a:lnTo>
                    <a:pt x="23744" y="11412"/>
                  </a:lnTo>
                  <a:lnTo>
                    <a:pt x="23764" y="12012"/>
                  </a:lnTo>
                  <a:lnTo>
                    <a:pt x="23744" y="12611"/>
                  </a:lnTo>
                  <a:lnTo>
                    <a:pt x="23704" y="13191"/>
                  </a:lnTo>
                  <a:lnTo>
                    <a:pt x="23644" y="13770"/>
                  </a:lnTo>
                  <a:lnTo>
                    <a:pt x="23544" y="14350"/>
                  </a:lnTo>
                  <a:lnTo>
                    <a:pt x="23404" y="14909"/>
                  </a:lnTo>
                  <a:lnTo>
                    <a:pt x="23244" y="15469"/>
                  </a:lnTo>
                  <a:lnTo>
                    <a:pt x="23064" y="16009"/>
                  </a:lnTo>
                  <a:lnTo>
                    <a:pt x="22864" y="16548"/>
                  </a:lnTo>
                  <a:lnTo>
                    <a:pt x="22624" y="17068"/>
                  </a:lnTo>
                  <a:lnTo>
                    <a:pt x="22365" y="17568"/>
                  </a:lnTo>
                  <a:lnTo>
                    <a:pt x="22085" y="18067"/>
                  </a:lnTo>
                  <a:lnTo>
                    <a:pt x="21785" y="18547"/>
                  </a:lnTo>
                  <a:lnTo>
                    <a:pt x="21465" y="19026"/>
                  </a:lnTo>
                  <a:lnTo>
                    <a:pt x="21105" y="19466"/>
                  </a:lnTo>
                  <a:lnTo>
                    <a:pt x="20746" y="19906"/>
                  </a:lnTo>
                  <a:lnTo>
                    <a:pt x="20366" y="20326"/>
                  </a:lnTo>
                  <a:lnTo>
                    <a:pt x="19946" y="20705"/>
                  </a:lnTo>
                  <a:lnTo>
                    <a:pt x="19527" y="21085"/>
                  </a:lnTo>
                  <a:lnTo>
                    <a:pt x="19067" y="21445"/>
                  </a:lnTo>
                  <a:lnTo>
                    <a:pt x="18607" y="21785"/>
                  </a:lnTo>
                  <a:lnTo>
                    <a:pt x="18128" y="22104"/>
                  </a:lnTo>
                  <a:lnTo>
                    <a:pt x="17628" y="22384"/>
                  </a:lnTo>
                  <a:lnTo>
                    <a:pt x="17108" y="22664"/>
                  </a:lnTo>
                  <a:lnTo>
                    <a:pt x="16569" y="22904"/>
                  </a:lnTo>
                  <a:lnTo>
                    <a:pt x="16029" y="23124"/>
                  </a:lnTo>
                  <a:lnTo>
                    <a:pt x="15469" y="23303"/>
                  </a:lnTo>
                  <a:lnTo>
                    <a:pt x="14890" y="23483"/>
                  </a:lnTo>
                  <a:lnTo>
                    <a:pt x="14290" y="23603"/>
                  </a:lnTo>
                  <a:lnTo>
                    <a:pt x="13691" y="23723"/>
                  </a:lnTo>
                  <a:lnTo>
                    <a:pt x="13211" y="23783"/>
                  </a:lnTo>
                  <a:lnTo>
                    <a:pt x="12711" y="23823"/>
                  </a:lnTo>
                  <a:lnTo>
                    <a:pt x="12212" y="23843"/>
                  </a:lnTo>
                  <a:lnTo>
                    <a:pt x="11732" y="23863"/>
                  </a:lnTo>
                  <a:lnTo>
                    <a:pt x="11273" y="23843"/>
                  </a:lnTo>
                  <a:lnTo>
                    <a:pt x="10833" y="23803"/>
                  </a:lnTo>
                  <a:lnTo>
                    <a:pt x="10373" y="23763"/>
                  </a:lnTo>
                  <a:lnTo>
                    <a:pt x="9913" y="23683"/>
                  </a:lnTo>
                  <a:lnTo>
                    <a:pt x="9194" y="23543"/>
                  </a:lnTo>
                  <a:lnTo>
                    <a:pt x="8514" y="23343"/>
                  </a:lnTo>
                  <a:lnTo>
                    <a:pt x="7815" y="23124"/>
                  </a:lnTo>
                  <a:lnTo>
                    <a:pt x="7155" y="22844"/>
                  </a:lnTo>
                  <a:lnTo>
                    <a:pt x="6496" y="22544"/>
                  </a:lnTo>
                  <a:lnTo>
                    <a:pt x="5856" y="22184"/>
                  </a:lnTo>
                  <a:lnTo>
                    <a:pt x="5257" y="21804"/>
                  </a:lnTo>
                  <a:lnTo>
                    <a:pt x="4702" y="21416"/>
                  </a:lnTo>
                  <a:lnTo>
                    <a:pt x="4702" y="21416"/>
                  </a:lnTo>
                  <a:lnTo>
                    <a:pt x="4717" y="21385"/>
                  </a:lnTo>
                  <a:lnTo>
                    <a:pt x="4697" y="21365"/>
                  </a:lnTo>
                  <a:lnTo>
                    <a:pt x="4669" y="21393"/>
                  </a:lnTo>
                  <a:lnTo>
                    <a:pt x="4669" y="21393"/>
                  </a:lnTo>
                  <a:lnTo>
                    <a:pt x="4657" y="21385"/>
                  </a:lnTo>
                  <a:lnTo>
                    <a:pt x="4637" y="21365"/>
                  </a:lnTo>
                  <a:lnTo>
                    <a:pt x="2159" y="21645"/>
                  </a:lnTo>
                  <a:lnTo>
                    <a:pt x="1839" y="21685"/>
                  </a:lnTo>
                  <a:lnTo>
                    <a:pt x="1839" y="21685"/>
                  </a:lnTo>
                  <a:lnTo>
                    <a:pt x="2159" y="21665"/>
                  </a:lnTo>
                  <a:lnTo>
                    <a:pt x="4610" y="21431"/>
                  </a:lnTo>
                  <a:lnTo>
                    <a:pt x="4610" y="21431"/>
                  </a:lnTo>
                  <a:lnTo>
                    <a:pt x="4617" y="21445"/>
                  </a:lnTo>
                  <a:lnTo>
                    <a:pt x="4621" y="21430"/>
                  </a:lnTo>
                  <a:lnTo>
                    <a:pt x="4621" y="21430"/>
                  </a:lnTo>
                  <a:lnTo>
                    <a:pt x="4642" y="21428"/>
                  </a:lnTo>
                  <a:lnTo>
                    <a:pt x="4642" y="21428"/>
                  </a:lnTo>
                  <a:lnTo>
                    <a:pt x="5217" y="21864"/>
                  </a:lnTo>
                  <a:lnTo>
                    <a:pt x="5836" y="22264"/>
                  </a:lnTo>
                  <a:lnTo>
                    <a:pt x="6476" y="22624"/>
                  </a:lnTo>
                  <a:lnTo>
                    <a:pt x="7115" y="22944"/>
                  </a:lnTo>
                  <a:lnTo>
                    <a:pt x="7795" y="23223"/>
                  </a:lnTo>
                  <a:lnTo>
                    <a:pt x="8494" y="23463"/>
                  </a:lnTo>
                  <a:lnTo>
                    <a:pt x="9194" y="23663"/>
                  </a:lnTo>
                  <a:lnTo>
                    <a:pt x="9913" y="23823"/>
                  </a:lnTo>
                  <a:lnTo>
                    <a:pt x="10373" y="23903"/>
                  </a:lnTo>
                  <a:lnTo>
                    <a:pt x="10833" y="23943"/>
                  </a:lnTo>
                  <a:lnTo>
                    <a:pt x="11292" y="23983"/>
                  </a:lnTo>
                  <a:lnTo>
                    <a:pt x="11752" y="24003"/>
                  </a:lnTo>
                  <a:lnTo>
                    <a:pt x="12252" y="24003"/>
                  </a:lnTo>
                  <a:lnTo>
                    <a:pt x="12751" y="23983"/>
                  </a:lnTo>
                  <a:lnTo>
                    <a:pt x="13251" y="23943"/>
                  </a:lnTo>
                  <a:lnTo>
                    <a:pt x="13751" y="23883"/>
                  </a:lnTo>
                  <a:lnTo>
                    <a:pt x="14390" y="23763"/>
                  </a:lnTo>
                  <a:lnTo>
                    <a:pt x="15010" y="23623"/>
                  </a:lnTo>
                  <a:lnTo>
                    <a:pt x="15609" y="23463"/>
                  </a:lnTo>
                  <a:lnTo>
                    <a:pt x="16189" y="23263"/>
                  </a:lnTo>
                  <a:lnTo>
                    <a:pt x="16749" y="23044"/>
                  </a:lnTo>
                  <a:lnTo>
                    <a:pt x="17288" y="22804"/>
                  </a:lnTo>
                  <a:lnTo>
                    <a:pt x="17828" y="22524"/>
                  </a:lnTo>
                  <a:lnTo>
                    <a:pt x="18327" y="22224"/>
                  </a:lnTo>
                  <a:lnTo>
                    <a:pt x="18827" y="21904"/>
                  </a:lnTo>
                  <a:lnTo>
                    <a:pt x="19307" y="21565"/>
                  </a:lnTo>
                  <a:lnTo>
                    <a:pt x="19746" y="21205"/>
                  </a:lnTo>
                  <a:lnTo>
                    <a:pt x="20186" y="20825"/>
                  </a:lnTo>
                  <a:lnTo>
                    <a:pt x="20606" y="20425"/>
                  </a:lnTo>
                  <a:lnTo>
                    <a:pt x="21006" y="20006"/>
                  </a:lnTo>
                  <a:lnTo>
                    <a:pt x="21365" y="19566"/>
                  </a:lnTo>
                  <a:lnTo>
                    <a:pt x="21725" y="19106"/>
                  </a:lnTo>
                  <a:lnTo>
                    <a:pt x="22045" y="18627"/>
                  </a:lnTo>
                  <a:lnTo>
                    <a:pt x="22365" y="18147"/>
                  </a:lnTo>
                  <a:lnTo>
                    <a:pt x="22644" y="17647"/>
                  </a:lnTo>
                  <a:lnTo>
                    <a:pt x="22904" y="17128"/>
                  </a:lnTo>
                  <a:lnTo>
                    <a:pt x="23124" y="16608"/>
                  </a:lnTo>
                  <a:lnTo>
                    <a:pt x="23344" y="16069"/>
                  </a:lnTo>
                  <a:lnTo>
                    <a:pt x="23524" y="15529"/>
                  </a:lnTo>
                  <a:lnTo>
                    <a:pt x="23684" y="14969"/>
                  </a:lnTo>
                  <a:lnTo>
                    <a:pt x="23803" y="14390"/>
                  </a:lnTo>
                  <a:lnTo>
                    <a:pt x="23903" y="13830"/>
                  </a:lnTo>
                  <a:lnTo>
                    <a:pt x="23983" y="13251"/>
                  </a:lnTo>
                  <a:lnTo>
                    <a:pt x="24023" y="12651"/>
                  </a:lnTo>
                  <a:lnTo>
                    <a:pt x="24043" y="12071"/>
                  </a:lnTo>
                  <a:lnTo>
                    <a:pt x="24023" y="11472"/>
                  </a:lnTo>
                  <a:lnTo>
                    <a:pt x="23983" y="10872"/>
                  </a:lnTo>
                  <a:lnTo>
                    <a:pt x="23903" y="10273"/>
                  </a:lnTo>
                  <a:lnTo>
                    <a:pt x="23803" y="9673"/>
                  </a:lnTo>
                  <a:lnTo>
                    <a:pt x="23664" y="9074"/>
                  </a:lnTo>
                  <a:lnTo>
                    <a:pt x="23484" y="8374"/>
                  </a:lnTo>
                  <a:lnTo>
                    <a:pt x="23244" y="7695"/>
                  </a:lnTo>
                  <a:lnTo>
                    <a:pt x="22964" y="7035"/>
                  </a:lnTo>
                  <a:lnTo>
                    <a:pt x="22644" y="6376"/>
                  </a:lnTo>
                  <a:lnTo>
                    <a:pt x="22265" y="5736"/>
                  </a:lnTo>
                  <a:lnTo>
                    <a:pt x="21865" y="5116"/>
                  </a:lnTo>
                  <a:lnTo>
                    <a:pt x="21425" y="4537"/>
                  </a:lnTo>
                  <a:lnTo>
                    <a:pt x="20946" y="3977"/>
                  </a:lnTo>
                  <a:lnTo>
                    <a:pt x="20446" y="3438"/>
                  </a:lnTo>
                  <a:lnTo>
                    <a:pt x="19906" y="2938"/>
                  </a:lnTo>
                  <a:lnTo>
                    <a:pt x="19347" y="2478"/>
                  </a:lnTo>
                  <a:lnTo>
                    <a:pt x="18767" y="2059"/>
                  </a:lnTo>
                  <a:lnTo>
                    <a:pt x="18148" y="1659"/>
                  </a:lnTo>
                  <a:lnTo>
                    <a:pt x="17508" y="1319"/>
                  </a:lnTo>
                  <a:lnTo>
                    <a:pt x="16848" y="999"/>
                  </a:lnTo>
                  <a:lnTo>
                    <a:pt x="16169" y="740"/>
                  </a:lnTo>
                  <a:lnTo>
                    <a:pt x="15509" y="520"/>
                  </a:lnTo>
                  <a:lnTo>
                    <a:pt x="14850" y="320"/>
                  </a:lnTo>
                  <a:lnTo>
                    <a:pt x="14170" y="180"/>
                  </a:lnTo>
                  <a:lnTo>
                    <a:pt x="13491" y="80"/>
                  </a:lnTo>
                  <a:lnTo>
                    <a:pt x="12791" y="20"/>
                  </a:lnTo>
                  <a:lnTo>
                    <a:pt x="12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7823652" y="1607944"/>
              <a:ext cx="310326" cy="382624"/>
            </a:xfrm>
            <a:custGeom>
              <a:avLst/>
              <a:gdLst/>
              <a:ahLst/>
              <a:cxnLst/>
              <a:rect l="l" t="t" r="r" b="b"/>
              <a:pathLst>
                <a:path w="6696" h="8256" extrusionOk="0">
                  <a:moveTo>
                    <a:pt x="2299" y="1"/>
                  </a:moveTo>
                  <a:lnTo>
                    <a:pt x="0" y="1540"/>
                  </a:lnTo>
                  <a:lnTo>
                    <a:pt x="4257" y="7915"/>
                  </a:lnTo>
                  <a:lnTo>
                    <a:pt x="4357" y="8035"/>
                  </a:lnTo>
                  <a:lnTo>
                    <a:pt x="4477" y="8115"/>
                  </a:lnTo>
                  <a:lnTo>
                    <a:pt x="4597" y="8195"/>
                  </a:lnTo>
                  <a:lnTo>
                    <a:pt x="4737" y="8235"/>
                  </a:lnTo>
                  <a:lnTo>
                    <a:pt x="4877" y="8255"/>
                  </a:lnTo>
                  <a:lnTo>
                    <a:pt x="5037" y="8235"/>
                  </a:lnTo>
                  <a:lnTo>
                    <a:pt x="5177" y="8195"/>
                  </a:lnTo>
                  <a:lnTo>
                    <a:pt x="5296" y="8115"/>
                  </a:lnTo>
                  <a:lnTo>
                    <a:pt x="6356" y="7416"/>
                  </a:lnTo>
                  <a:lnTo>
                    <a:pt x="6476" y="7316"/>
                  </a:lnTo>
                  <a:lnTo>
                    <a:pt x="6576" y="7196"/>
                  </a:lnTo>
                  <a:lnTo>
                    <a:pt x="6635" y="7076"/>
                  </a:lnTo>
                  <a:lnTo>
                    <a:pt x="6675" y="6936"/>
                  </a:lnTo>
                  <a:lnTo>
                    <a:pt x="6695" y="6796"/>
                  </a:lnTo>
                  <a:lnTo>
                    <a:pt x="6675" y="6656"/>
                  </a:lnTo>
                  <a:lnTo>
                    <a:pt x="6635" y="6516"/>
                  </a:lnTo>
                  <a:lnTo>
                    <a:pt x="6576" y="6376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6"/>
            <p:cNvSpPr/>
            <p:nvPr/>
          </p:nvSpPr>
          <p:spPr>
            <a:xfrm>
              <a:off x="8070025" y="1935839"/>
              <a:ext cx="106547" cy="150111"/>
            </a:xfrm>
            <a:custGeom>
              <a:avLst/>
              <a:gdLst/>
              <a:ahLst/>
              <a:cxnLst/>
              <a:rect l="l" t="t" r="r" b="b"/>
              <a:pathLst>
                <a:path w="2299" h="3239" extrusionOk="0">
                  <a:moveTo>
                    <a:pt x="180" y="1"/>
                  </a:moveTo>
                  <a:lnTo>
                    <a:pt x="100" y="41"/>
                  </a:lnTo>
                  <a:lnTo>
                    <a:pt x="40" y="101"/>
                  </a:lnTo>
                  <a:lnTo>
                    <a:pt x="0" y="181"/>
                  </a:lnTo>
                  <a:lnTo>
                    <a:pt x="0" y="281"/>
                  </a:lnTo>
                  <a:lnTo>
                    <a:pt x="40" y="361"/>
                  </a:lnTo>
                  <a:lnTo>
                    <a:pt x="1879" y="3139"/>
                  </a:lnTo>
                  <a:lnTo>
                    <a:pt x="1919" y="3179"/>
                  </a:lnTo>
                  <a:lnTo>
                    <a:pt x="1959" y="3199"/>
                  </a:lnTo>
                  <a:lnTo>
                    <a:pt x="2019" y="3219"/>
                  </a:lnTo>
                  <a:lnTo>
                    <a:pt x="2059" y="3239"/>
                  </a:lnTo>
                  <a:lnTo>
                    <a:pt x="2139" y="3219"/>
                  </a:lnTo>
                  <a:lnTo>
                    <a:pt x="2219" y="3199"/>
                  </a:lnTo>
                  <a:lnTo>
                    <a:pt x="2279" y="3139"/>
                  </a:lnTo>
                  <a:lnTo>
                    <a:pt x="2299" y="3059"/>
                  </a:lnTo>
                  <a:lnTo>
                    <a:pt x="2299" y="2959"/>
                  </a:lnTo>
                  <a:lnTo>
                    <a:pt x="2279" y="2879"/>
                  </a:lnTo>
                  <a:lnTo>
                    <a:pt x="420" y="101"/>
                  </a:lnTo>
                  <a:lnTo>
                    <a:pt x="360" y="41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6"/>
            <p:cNvSpPr/>
            <p:nvPr/>
          </p:nvSpPr>
          <p:spPr>
            <a:xfrm>
              <a:off x="7759741" y="1560718"/>
              <a:ext cx="236220" cy="164942"/>
            </a:xfrm>
            <a:custGeom>
              <a:avLst/>
              <a:gdLst/>
              <a:ahLst/>
              <a:cxnLst/>
              <a:rect l="l" t="t" r="r" b="b"/>
              <a:pathLst>
                <a:path w="5097" h="3559" extrusionOk="0">
                  <a:moveTo>
                    <a:pt x="4817" y="1"/>
                  </a:moveTo>
                  <a:lnTo>
                    <a:pt x="4737" y="41"/>
                  </a:lnTo>
                  <a:lnTo>
                    <a:pt x="100" y="3138"/>
                  </a:lnTo>
                  <a:lnTo>
                    <a:pt x="40" y="3198"/>
                  </a:lnTo>
                  <a:lnTo>
                    <a:pt x="0" y="3278"/>
                  </a:lnTo>
                  <a:lnTo>
                    <a:pt x="0" y="3378"/>
                  </a:lnTo>
                  <a:lnTo>
                    <a:pt x="40" y="3458"/>
                  </a:lnTo>
                  <a:lnTo>
                    <a:pt x="80" y="3498"/>
                  </a:lnTo>
                  <a:lnTo>
                    <a:pt x="120" y="3518"/>
                  </a:lnTo>
                  <a:lnTo>
                    <a:pt x="160" y="3538"/>
                  </a:lnTo>
                  <a:lnTo>
                    <a:pt x="220" y="3558"/>
                  </a:lnTo>
                  <a:lnTo>
                    <a:pt x="300" y="3538"/>
                  </a:lnTo>
                  <a:lnTo>
                    <a:pt x="360" y="3498"/>
                  </a:lnTo>
                  <a:lnTo>
                    <a:pt x="4997" y="420"/>
                  </a:lnTo>
                  <a:lnTo>
                    <a:pt x="5057" y="340"/>
                  </a:lnTo>
                  <a:lnTo>
                    <a:pt x="5097" y="261"/>
                  </a:lnTo>
                  <a:lnTo>
                    <a:pt x="5097" y="181"/>
                  </a:lnTo>
                  <a:lnTo>
                    <a:pt x="5057" y="101"/>
                  </a:lnTo>
                  <a:lnTo>
                    <a:pt x="4997" y="41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7746764" y="1486612"/>
              <a:ext cx="197337" cy="217729"/>
            </a:xfrm>
            <a:custGeom>
              <a:avLst/>
              <a:gdLst/>
              <a:ahLst/>
              <a:cxnLst/>
              <a:rect l="l" t="t" r="r" b="b"/>
              <a:pathLst>
                <a:path w="4258" h="4698" extrusionOk="0">
                  <a:moveTo>
                    <a:pt x="1879" y="620"/>
                  </a:moveTo>
                  <a:lnTo>
                    <a:pt x="3638" y="3239"/>
                  </a:lnTo>
                  <a:lnTo>
                    <a:pt x="2379" y="4078"/>
                  </a:lnTo>
                  <a:lnTo>
                    <a:pt x="620" y="1460"/>
                  </a:lnTo>
                  <a:lnTo>
                    <a:pt x="1879" y="620"/>
                  </a:lnTo>
                  <a:close/>
                  <a:moveTo>
                    <a:pt x="2019" y="1"/>
                  </a:moveTo>
                  <a:lnTo>
                    <a:pt x="0" y="1340"/>
                  </a:lnTo>
                  <a:lnTo>
                    <a:pt x="2239" y="4697"/>
                  </a:lnTo>
                  <a:lnTo>
                    <a:pt x="4257" y="335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7719884" y="1475535"/>
              <a:ext cx="151038" cy="107474"/>
            </a:xfrm>
            <a:custGeom>
              <a:avLst/>
              <a:gdLst/>
              <a:ahLst/>
              <a:cxnLst/>
              <a:rect l="l" t="t" r="r" b="b"/>
              <a:pathLst>
                <a:path w="3259" h="2319" extrusionOk="0">
                  <a:moveTo>
                    <a:pt x="2999" y="0"/>
                  </a:moveTo>
                  <a:lnTo>
                    <a:pt x="2919" y="20"/>
                  </a:lnTo>
                  <a:lnTo>
                    <a:pt x="101" y="1919"/>
                  </a:lnTo>
                  <a:lnTo>
                    <a:pt x="61" y="1939"/>
                  </a:lnTo>
                  <a:lnTo>
                    <a:pt x="21" y="1999"/>
                  </a:lnTo>
                  <a:lnTo>
                    <a:pt x="1" y="2039"/>
                  </a:lnTo>
                  <a:lnTo>
                    <a:pt x="1" y="2099"/>
                  </a:lnTo>
                  <a:lnTo>
                    <a:pt x="21" y="2178"/>
                  </a:lnTo>
                  <a:lnTo>
                    <a:pt x="61" y="2258"/>
                  </a:lnTo>
                  <a:lnTo>
                    <a:pt x="121" y="2298"/>
                  </a:lnTo>
                  <a:lnTo>
                    <a:pt x="221" y="2318"/>
                  </a:lnTo>
                  <a:lnTo>
                    <a:pt x="281" y="2318"/>
                  </a:lnTo>
                  <a:lnTo>
                    <a:pt x="341" y="2278"/>
                  </a:lnTo>
                  <a:lnTo>
                    <a:pt x="3159" y="400"/>
                  </a:lnTo>
                  <a:lnTo>
                    <a:pt x="3219" y="340"/>
                  </a:lnTo>
                  <a:lnTo>
                    <a:pt x="3258" y="260"/>
                  </a:lnTo>
                  <a:lnTo>
                    <a:pt x="3258" y="180"/>
                  </a:lnTo>
                  <a:lnTo>
                    <a:pt x="3219" y="80"/>
                  </a:lnTo>
                  <a:lnTo>
                    <a:pt x="3159" y="20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8060756" y="1862706"/>
              <a:ext cx="46345" cy="34295"/>
            </a:xfrm>
            <a:custGeom>
              <a:avLst/>
              <a:gdLst/>
              <a:ahLst/>
              <a:cxnLst/>
              <a:rect l="l" t="t" r="r" b="b"/>
              <a:pathLst>
                <a:path w="1000" h="740" extrusionOk="0">
                  <a:moveTo>
                    <a:pt x="860" y="0"/>
                  </a:moveTo>
                  <a:lnTo>
                    <a:pt x="820" y="20"/>
                  </a:lnTo>
                  <a:lnTo>
                    <a:pt x="61" y="540"/>
                  </a:lnTo>
                  <a:lnTo>
                    <a:pt x="41" y="540"/>
                  </a:lnTo>
                  <a:lnTo>
                    <a:pt x="21" y="560"/>
                  </a:lnTo>
                  <a:lnTo>
                    <a:pt x="1" y="600"/>
                  </a:lnTo>
                  <a:lnTo>
                    <a:pt x="1" y="640"/>
                  </a:lnTo>
                  <a:lnTo>
                    <a:pt x="21" y="680"/>
                  </a:lnTo>
                  <a:lnTo>
                    <a:pt x="61" y="720"/>
                  </a:lnTo>
                  <a:lnTo>
                    <a:pt x="120" y="740"/>
                  </a:lnTo>
                  <a:lnTo>
                    <a:pt x="180" y="720"/>
                  </a:lnTo>
                  <a:lnTo>
                    <a:pt x="940" y="200"/>
                  </a:lnTo>
                  <a:lnTo>
                    <a:pt x="980" y="180"/>
                  </a:lnTo>
                  <a:lnTo>
                    <a:pt x="1000" y="140"/>
                  </a:lnTo>
                  <a:lnTo>
                    <a:pt x="1000" y="100"/>
                  </a:lnTo>
                  <a:lnTo>
                    <a:pt x="980" y="60"/>
                  </a:lnTo>
                  <a:lnTo>
                    <a:pt x="940" y="2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8018164" y="1797868"/>
              <a:ext cx="45418" cy="34295"/>
            </a:xfrm>
            <a:custGeom>
              <a:avLst/>
              <a:gdLst/>
              <a:ahLst/>
              <a:cxnLst/>
              <a:rect l="l" t="t" r="r" b="b"/>
              <a:pathLst>
                <a:path w="980" h="740" extrusionOk="0">
                  <a:moveTo>
                    <a:pt x="840" y="0"/>
                  </a:moveTo>
                  <a:lnTo>
                    <a:pt x="800" y="20"/>
                  </a:lnTo>
                  <a:lnTo>
                    <a:pt x="40" y="540"/>
                  </a:lnTo>
                  <a:lnTo>
                    <a:pt x="0" y="580"/>
                  </a:lnTo>
                  <a:lnTo>
                    <a:pt x="0" y="620"/>
                  </a:lnTo>
                  <a:lnTo>
                    <a:pt x="0" y="660"/>
                  </a:lnTo>
                  <a:lnTo>
                    <a:pt x="0" y="700"/>
                  </a:lnTo>
                  <a:lnTo>
                    <a:pt x="60" y="740"/>
                  </a:lnTo>
                  <a:lnTo>
                    <a:pt x="100" y="740"/>
                  </a:lnTo>
                  <a:lnTo>
                    <a:pt x="160" y="720"/>
                  </a:lnTo>
                  <a:lnTo>
                    <a:pt x="940" y="220"/>
                  </a:lnTo>
                  <a:lnTo>
                    <a:pt x="960" y="180"/>
                  </a:lnTo>
                  <a:lnTo>
                    <a:pt x="980" y="140"/>
                  </a:lnTo>
                  <a:lnTo>
                    <a:pt x="980" y="100"/>
                  </a:lnTo>
                  <a:lnTo>
                    <a:pt x="960" y="60"/>
                  </a:lnTo>
                  <a:lnTo>
                    <a:pt x="940" y="2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8022799" y="1832118"/>
              <a:ext cx="63029" cy="45418"/>
            </a:xfrm>
            <a:custGeom>
              <a:avLst/>
              <a:gdLst/>
              <a:ahLst/>
              <a:cxnLst/>
              <a:rect l="l" t="t" r="r" b="b"/>
              <a:pathLst>
                <a:path w="1360" h="980" extrusionOk="0">
                  <a:moveTo>
                    <a:pt x="1179" y="1"/>
                  </a:moveTo>
                  <a:lnTo>
                    <a:pt x="60" y="760"/>
                  </a:lnTo>
                  <a:lnTo>
                    <a:pt x="20" y="800"/>
                  </a:lnTo>
                  <a:lnTo>
                    <a:pt x="0" y="840"/>
                  </a:lnTo>
                  <a:lnTo>
                    <a:pt x="0" y="880"/>
                  </a:lnTo>
                  <a:lnTo>
                    <a:pt x="20" y="920"/>
                  </a:lnTo>
                  <a:lnTo>
                    <a:pt x="60" y="960"/>
                  </a:lnTo>
                  <a:lnTo>
                    <a:pt x="120" y="980"/>
                  </a:lnTo>
                  <a:lnTo>
                    <a:pt x="180" y="960"/>
                  </a:lnTo>
                  <a:lnTo>
                    <a:pt x="1319" y="200"/>
                  </a:lnTo>
                  <a:lnTo>
                    <a:pt x="1339" y="160"/>
                  </a:lnTo>
                  <a:lnTo>
                    <a:pt x="1359" y="120"/>
                  </a:lnTo>
                  <a:lnTo>
                    <a:pt x="1359" y="80"/>
                  </a:lnTo>
                  <a:lnTo>
                    <a:pt x="1339" y="40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7969965" y="1727470"/>
              <a:ext cx="46391" cy="33368"/>
            </a:xfrm>
            <a:custGeom>
              <a:avLst/>
              <a:gdLst/>
              <a:ahLst/>
              <a:cxnLst/>
              <a:rect l="l" t="t" r="r" b="b"/>
              <a:pathLst>
                <a:path w="1001" h="720" extrusionOk="0">
                  <a:moveTo>
                    <a:pt x="860" y="0"/>
                  </a:moveTo>
                  <a:lnTo>
                    <a:pt x="820" y="20"/>
                  </a:lnTo>
                  <a:lnTo>
                    <a:pt x="61" y="520"/>
                  </a:lnTo>
                  <a:lnTo>
                    <a:pt x="21" y="560"/>
                  </a:lnTo>
                  <a:lnTo>
                    <a:pt x="1" y="600"/>
                  </a:lnTo>
                  <a:lnTo>
                    <a:pt x="1" y="640"/>
                  </a:lnTo>
                  <a:lnTo>
                    <a:pt x="21" y="680"/>
                  </a:lnTo>
                  <a:lnTo>
                    <a:pt x="61" y="720"/>
                  </a:lnTo>
                  <a:lnTo>
                    <a:pt x="121" y="720"/>
                  </a:lnTo>
                  <a:lnTo>
                    <a:pt x="181" y="700"/>
                  </a:lnTo>
                  <a:lnTo>
                    <a:pt x="940" y="200"/>
                  </a:lnTo>
                  <a:lnTo>
                    <a:pt x="980" y="160"/>
                  </a:lnTo>
                  <a:lnTo>
                    <a:pt x="1000" y="120"/>
                  </a:lnTo>
                  <a:lnTo>
                    <a:pt x="1000" y="80"/>
                  </a:lnTo>
                  <a:lnTo>
                    <a:pt x="980" y="40"/>
                  </a:lnTo>
                  <a:lnTo>
                    <a:pt x="960" y="40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7975526" y="1760792"/>
              <a:ext cx="63029" cy="45418"/>
            </a:xfrm>
            <a:custGeom>
              <a:avLst/>
              <a:gdLst/>
              <a:ahLst/>
              <a:cxnLst/>
              <a:rect l="l" t="t" r="r" b="b"/>
              <a:pathLst>
                <a:path w="1360" h="980" extrusionOk="0">
                  <a:moveTo>
                    <a:pt x="1220" y="1"/>
                  </a:moveTo>
                  <a:lnTo>
                    <a:pt x="1180" y="21"/>
                  </a:lnTo>
                  <a:lnTo>
                    <a:pt x="41" y="780"/>
                  </a:lnTo>
                  <a:lnTo>
                    <a:pt x="21" y="820"/>
                  </a:lnTo>
                  <a:lnTo>
                    <a:pt x="1" y="860"/>
                  </a:lnTo>
                  <a:lnTo>
                    <a:pt x="1" y="900"/>
                  </a:lnTo>
                  <a:lnTo>
                    <a:pt x="21" y="940"/>
                  </a:lnTo>
                  <a:lnTo>
                    <a:pt x="61" y="980"/>
                  </a:lnTo>
                  <a:lnTo>
                    <a:pt x="101" y="980"/>
                  </a:lnTo>
                  <a:lnTo>
                    <a:pt x="161" y="960"/>
                  </a:lnTo>
                  <a:lnTo>
                    <a:pt x="1300" y="200"/>
                  </a:lnTo>
                  <a:lnTo>
                    <a:pt x="1340" y="180"/>
                  </a:lnTo>
                  <a:lnTo>
                    <a:pt x="1360" y="141"/>
                  </a:lnTo>
                  <a:lnTo>
                    <a:pt x="1360" y="101"/>
                  </a:lnTo>
                  <a:lnTo>
                    <a:pt x="1340" y="61"/>
                  </a:lnTo>
                  <a:lnTo>
                    <a:pt x="1300" y="21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7925519" y="1659851"/>
              <a:ext cx="45418" cy="34295"/>
            </a:xfrm>
            <a:custGeom>
              <a:avLst/>
              <a:gdLst/>
              <a:ahLst/>
              <a:cxnLst/>
              <a:rect l="l" t="t" r="r" b="b"/>
              <a:pathLst>
                <a:path w="980" h="740" extrusionOk="0">
                  <a:moveTo>
                    <a:pt x="840" y="0"/>
                  </a:moveTo>
                  <a:lnTo>
                    <a:pt x="800" y="20"/>
                  </a:lnTo>
                  <a:lnTo>
                    <a:pt x="41" y="520"/>
                  </a:lnTo>
                  <a:lnTo>
                    <a:pt x="1" y="560"/>
                  </a:lnTo>
                  <a:lnTo>
                    <a:pt x="1" y="600"/>
                  </a:lnTo>
                  <a:lnTo>
                    <a:pt x="1" y="640"/>
                  </a:lnTo>
                  <a:lnTo>
                    <a:pt x="1" y="680"/>
                  </a:lnTo>
                  <a:lnTo>
                    <a:pt x="41" y="720"/>
                  </a:lnTo>
                  <a:lnTo>
                    <a:pt x="101" y="740"/>
                  </a:lnTo>
                  <a:lnTo>
                    <a:pt x="161" y="720"/>
                  </a:lnTo>
                  <a:lnTo>
                    <a:pt x="920" y="200"/>
                  </a:lnTo>
                  <a:lnTo>
                    <a:pt x="940" y="200"/>
                  </a:lnTo>
                  <a:lnTo>
                    <a:pt x="960" y="180"/>
                  </a:lnTo>
                  <a:lnTo>
                    <a:pt x="980" y="140"/>
                  </a:lnTo>
                  <a:lnTo>
                    <a:pt x="980" y="80"/>
                  </a:lnTo>
                  <a:lnTo>
                    <a:pt x="960" y="40"/>
                  </a:lnTo>
                  <a:lnTo>
                    <a:pt x="920" y="2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7930154" y="1693174"/>
              <a:ext cx="63029" cy="45418"/>
            </a:xfrm>
            <a:custGeom>
              <a:avLst/>
              <a:gdLst/>
              <a:ahLst/>
              <a:cxnLst/>
              <a:rect l="l" t="t" r="r" b="b"/>
              <a:pathLst>
                <a:path w="1360" h="980" extrusionOk="0">
                  <a:moveTo>
                    <a:pt x="1220" y="1"/>
                  </a:moveTo>
                  <a:lnTo>
                    <a:pt x="1180" y="21"/>
                  </a:lnTo>
                  <a:lnTo>
                    <a:pt x="61" y="780"/>
                  </a:lnTo>
                  <a:lnTo>
                    <a:pt x="21" y="800"/>
                  </a:lnTo>
                  <a:lnTo>
                    <a:pt x="1" y="840"/>
                  </a:lnTo>
                  <a:lnTo>
                    <a:pt x="1" y="900"/>
                  </a:lnTo>
                  <a:lnTo>
                    <a:pt x="21" y="940"/>
                  </a:lnTo>
                  <a:lnTo>
                    <a:pt x="61" y="960"/>
                  </a:lnTo>
                  <a:lnTo>
                    <a:pt x="120" y="980"/>
                  </a:lnTo>
                  <a:lnTo>
                    <a:pt x="180" y="960"/>
                  </a:lnTo>
                  <a:lnTo>
                    <a:pt x="1320" y="201"/>
                  </a:lnTo>
                  <a:lnTo>
                    <a:pt x="1340" y="181"/>
                  </a:lnTo>
                  <a:lnTo>
                    <a:pt x="1360" y="141"/>
                  </a:lnTo>
                  <a:lnTo>
                    <a:pt x="1360" y="81"/>
                  </a:lnTo>
                  <a:lnTo>
                    <a:pt x="1340" y="41"/>
                  </a:lnTo>
                  <a:lnTo>
                    <a:pt x="1320" y="21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8079294" y="1712639"/>
              <a:ext cx="276031" cy="275150"/>
            </a:xfrm>
            <a:custGeom>
              <a:avLst/>
              <a:gdLst/>
              <a:ahLst/>
              <a:cxnLst/>
              <a:rect l="l" t="t" r="r" b="b"/>
              <a:pathLst>
                <a:path w="5956" h="5937" extrusionOk="0">
                  <a:moveTo>
                    <a:pt x="2978" y="0"/>
                  </a:moveTo>
                  <a:lnTo>
                    <a:pt x="2678" y="20"/>
                  </a:lnTo>
                  <a:lnTo>
                    <a:pt x="2379" y="60"/>
                  </a:lnTo>
                  <a:lnTo>
                    <a:pt x="2079" y="140"/>
                  </a:lnTo>
                  <a:lnTo>
                    <a:pt x="1819" y="240"/>
                  </a:lnTo>
                  <a:lnTo>
                    <a:pt x="1559" y="360"/>
                  </a:lnTo>
                  <a:lnTo>
                    <a:pt x="1319" y="500"/>
                  </a:lnTo>
                  <a:lnTo>
                    <a:pt x="1079" y="680"/>
                  </a:lnTo>
                  <a:lnTo>
                    <a:pt x="880" y="880"/>
                  </a:lnTo>
                  <a:lnTo>
                    <a:pt x="680" y="1080"/>
                  </a:lnTo>
                  <a:lnTo>
                    <a:pt x="500" y="1319"/>
                  </a:lnTo>
                  <a:lnTo>
                    <a:pt x="360" y="1559"/>
                  </a:lnTo>
                  <a:lnTo>
                    <a:pt x="240" y="1819"/>
                  </a:lnTo>
                  <a:lnTo>
                    <a:pt x="140" y="2099"/>
                  </a:lnTo>
                  <a:lnTo>
                    <a:pt x="60" y="2379"/>
                  </a:lnTo>
                  <a:lnTo>
                    <a:pt x="20" y="2678"/>
                  </a:lnTo>
                  <a:lnTo>
                    <a:pt x="0" y="2978"/>
                  </a:lnTo>
                  <a:lnTo>
                    <a:pt x="20" y="3278"/>
                  </a:lnTo>
                  <a:lnTo>
                    <a:pt x="60" y="3578"/>
                  </a:lnTo>
                  <a:lnTo>
                    <a:pt x="140" y="3858"/>
                  </a:lnTo>
                  <a:lnTo>
                    <a:pt x="240" y="4137"/>
                  </a:lnTo>
                  <a:lnTo>
                    <a:pt x="360" y="4397"/>
                  </a:lnTo>
                  <a:lnTo>
                    <a:pt x="520" y="4637"/>
                  </a:lnTo>
                  <a:lnTo>
                    <a:pt x="680" y="4857"/>
                  </a:lnTo>
                  <a:lnTo>
                    <a:pt x="880" y="5077"/>
                  </a:lnTo>
                  <a:lnTo>
                    <a:pt x="1079" y="5277"/>
                  </a:lnTo>
                  <a:lnTo>
                    <a:pt x="1319" y="5436"/>
                  </a:lnTo>
                  <a:lnTo>
                    <a:pt x="1559" y="5596"/>
                  </a:lnTo>
                  <a:lnTo>
                    <a:pt x="1819" y="5716"/>
                  </a:lnTo>
                  <a:lnTo>
                    <a:pt x="2099" y="5816"/>
                  </a:lnTo>
                  <a:lnTo>
                    <a:pt x="2379" y="5876"/>
                  </a:lnTo>
                  <a:lnTo>
                    <a:pt x="2678" y="5936"/>
                  </a:lnTo>
                  <a:lnTo>
                    <a:pt x="3278" y="5936"/>
                  </a:lnTo>
                  <a:lnTo>
                    <a:pt x="3578" y="5876"/>
                  </a:lnTo>
                  <a:lnTo>
                    <a:pt x="3857" y="5816"/>
                  </a:lnTo>
                  <a:lnTo>
                    <a:pt x="4137" y="5716"/>
                  </a:lnTo>
                  <a:lnTo>
                    <a:pt x="4397" y="5576"/>
                  </a:lnTo>
                  <a:lnTo>
                    <a:pt x="4637" y="5436"/>
                  </a:lnTo>
                  <a:lnTo>
                    <a:pt x="4877" y="5257"/>
                  </a:lnTo>
                  <a:lnTo>
                    <a:pt x="5077" y="5077"/>
                  </a:lnTo>
                  <a:lnTo>
                    <a:pt x="5276" y="4857"/>
                  </a:lnTo>
                  <a:lnTo>
                    <a:pt x="5456" y="4637"/>
                  </a:lnTo>
                  <a:lnTo>
                    <a:pt x="5596" y="4377"/>
                  </a:lnTo>
                  <a:lnTo>
                    <a:pt x="5716" y="4117"/>
                  </a:lnTo>
                  <a:lnTo>
                    <a:pt x="5816" y="3858"/>
                  </a:lnTo>
                  <a:lnTo>
                    <a:pt x="5896" y="3558"/>
                  </a:lnTo>
                  <a:lnTo>
                    <a:pt x="5936" y="3278"/>
                  </a:lnTo>
                  <a:lnTo>
                    <a:pt x="5956" y="2958"/>
                  </a:lnTo>
                  <a:lnTo>
                    <a:pt x="5936" y="2658"/>
                  </a:lnTo>
                  <a:lnTo>
                    <a:pt x="5896" y="2359"/>
                  </a:lnTo>
                  <a:lnTo>
                    <a:pt x="5816" y="2079"/>
                  </a:lnTo>
                  <a:lnTo>
                    <a:pt x="5716" y="1819"/>
                  </a:lnTo>
                  <a:lnTo>
                    <a:pt x="5596" y="1559"/>
                  </a:lnTo>
                  <a:lnTo>
                    <a:pt x="5436" y="1299"/>
                  </a:lnTo>
                  <a:lnTo>
                    <a:pt x="5276" y="1080"/>
                  </a:lnTo>
                  <a:lnTo>
                    <a:pt x="5077" y="860"/>
                  </a:lnTo>
                  <a:lnTo>
                    <a:pt x="4877" y="680"/>
                  </a:lnTo>
                  <a:lnTo>
                    <a:pt x="4637" y="500"/>
                  </a:lnTo>
                  <a:lnTo>
                    <a:pt x="4397" y="360"/>
                  </a:lnTo>
                  <a:lnTo>
                    <a:pt x="4137" y="220"/>
                  </a:lnTo>
                  <a:lnTo>
                    <a:pt x="3857" y="120"/>
                  </a:lnTo>
                  <a:lnTo>
                    <a:pt x="3578" y="60"/>
                  </a:lnTo>
                  <a:lnTo>
                    <a:pt x="3278" y="20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8138570" y="1786745"/>
              <a:ext cx="157480" cy="126939"/>
            </a:xfrm>
            <a:custGeom>
              <a:avLst/>
              <a:gdLst/>
              <a:ahLst/>
              <a:cxnLst/>
              <a:rect l="l" t="t" r="r" b="b"/>
              <a:pathLst>
                <a:path w="3398" h="2739" extrusionOk="0">
                  <a:moveTo>
                    <a:pt x="2898" y="0"/>
                  </a:moveTo>
                  <a:lnTo>
                    <a:pt x="1479" y="1779"/>
                  </a:lnTo>
                  <a:lnTo>
                    <a:pt x="440" y="1019"/>
                  </a:lnTo>
                  <a:lnTo>
                    <a:pt x="0" y="1559"/>
                  </a:lnTo>
                  <a:lnTo>
                    <a:pt x="1499" y="2738"/>
                  </a:lnTo>
                  <a:lnTo>
                    <a:pt x="3398" y="440"/>
                  </a:lnTo>
                  <a:lnTo>
                    <a:pt x="2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5903553" y="2477712"/>
              <a:ext cx="545573" cy="724372"/>
            </a:xfrm>
            <a:custGeom>
              <a:avLst/>
              <a:gdLst/>
              <a:ahLst/>
              <a:cxnLst/>
              <a:rect l="l" t="t" r="r" b="b"/>
              <a:pathLst>
                <a:path w="11772" h="15630" extrusionOk="0">
                  <a:moveTo>
                    <a:pt x="2618" y="1"/>
                  </a:moveTo>
                  <a:lnTo>
                    <a:pt x="2538" y="500"/>
                  </a:lnTo>
                  <a:lnTo>
                    <a:pt x="2438" y="1060"/>
                  </a:lnTo>
                  <a:lnTo>
                    <a:pt x="2318" y="1619"/>
                  </a:lnTo>
                  <a:lnTo>
                    <a:pt x="2158" y="2179"/>
                  </a:lnTo>
                  <a:lnTo>
                    <a:pt x="1999" y="2739"/>
                  </a:lnTo>
                  <a:lnTo>
                    <a:pt x="1819" y="3238"/>
                  </a:lnTo>
                  <a:lnTo>
                    <a:pt x="1639" y="3678"/>
                  </a:lnTo>
                  <a:lnTo>
                    <a:pt x="1439" y="4038"/>
                  </a:lnTo>
                  <a:lnTo>
                    <a:pt x="1279" y="4357"/>
                  </a:lnTo>
                  <a:lnTo>
                    <a:pt x="1139" y="4677"/>
                  </a:lnTo>
                  <a:lnTo>
                    <a:pt x="999" y="5017"/>
                  </a:lnTo>
                  <a:lnTo>
                    <a:pt x="899" y="5357"/>
                  </a:lnTo>
                  <a:lnTo>
                    <a:pt x="799" y="5696"/>
                  </a:lnTo>
                  <a:lnTo>
                    <a:pt x="739" y="6036"/>
                  </a:lnTo>
                  <a:lnTo>
                    <a:pt x="680" y="6396"/>
                  </a:lnTo>
                  <a:lnTo>
                    <a:pt x="660" y="6736"/>
                  </a:lnTo>
                  <a:lnTo>
                    <a:pt x="640" y="7055"/>
                  </a:lnTo>
                  <a:lnTo>
                    <a:pt x="640" y="7375"/>
                  </a:lnTo>
                  <a:lnTo>
                    <a:pt x="680" y="7695"/>
                  </a:lnTo>
                  <a:lnTo>
                    <a:pt x="739" y="8015"/>
                  </a:lnTo>
                  <a:lnTo>
                    <a:pt x="879" y="8654"/>
                  </a:lnTo>
                  <a:lnTo>
                    <a:pt x="1059" y="9294"/>
                  </a:lnTo>
                  <a:lnTo>
                    <a:pt x="1199" y="9933"/>
                  </a:lnTo>
                  <a:lnTo>
                    <a:pt x="1259" y="10253"/>
                  </a:lnTo>
                  <a:lnTo>
                    <a:pt x="1299" y="10553"/>
                  </a:lnTo>
                  <a:lnTo>
                    <a:pt x="1299" y="10873"/>
                  </a:lnTo>
                  <a:lnTo>
                    <a:pt x="1279" y="11173"/>
                  </a:lnTo>
                  <a:lnTo>
                    <a:pt x="1239" y="11472"/>
                  </a:lnTo>
                  <a:lnTo>
                    <a:pt x="1139" y="11772"/>
                  </a:lnTo>
                  <a:lnTo>
                    <a:pt x="1059" y="11932"/>
                  </a:lnTo>
                  <a:lnTo>
                    <a:pt x="979" y="12112"/>
                  </a:lnTo>
                  <a:lnTo>
                    <a:pt x="779" y="12432"/>
                  </a:lnTo>
                  <a:lnTo>
                    <a:pt x="380" y="13071"/>
                  </a:lnTo>
                  <a:lnTo>
                    <a:pt x="200" y="13391"/>
                  </a:lnTo>
                  <a:lnTo>
                    <a:pt x="120" y="13551"/>
                  </a:lnTo>
                  <a:lnTo>
                    <a:pt x="60" y="13711"/>
                  </a:lnTo>
                  <a:lnTo>
                    <a:pt x="20" y="13891"/>
                  </a:lnTo>
                  <a:lnTo>
                    <a:pt x="0" y="14050"/>
                  </a:lnTo>
                  <a:lnTo>
                    <a:pt x="0" y="14230"/>
                  </a:lnTo>
                  <a:lnTo>
                    <a:pt x="40" y="14390"/>
                  </a:lnTo>
                  <a:lnTo>
                    <a:pt x="100" y="14590"/>
                  </a:lnTo>
                  <a:lnTo>
                    <a:pt x="200" y="14770"/>
                  </a:lnTo>
                  <a:lnTo>
                    <a:pt x="300" y="14930"/>
                  </a:lnTo>
                  <a:lnTo>
                    <a:pt x="440" y="15070"/>
                  </a:lnTo>
                  <a:lnTo>
                    <a:pt x="580" y="15210"/>
                  </a:lnTo>
                  <a:lnTo>
                    <a:pt x="739" y="15310"/>
                  </a:lnTo>
                  <a:lnTo>
                    <a:pt x="919" y="15410"/>
                  </a:lnTo>
                  <a:lnTo>
                    <a:pt x="1099" y="15469"/>
                  </a:lnTo>
                  <a:lnTo>
                    <a:pt x="1499" y="15549"/>
                  </a:lnTo>
                  <a:lnTo>
                    <a:pt x="1879" y="15609"/>
                  </a:lnTo>
                  <a:lnTo>
                    <a:pt x="2278" y="15629"/>
                  </a:lnTo>
                  <a:lnTo>
                    <a:pt x="2678" y="15629"/>
                  </a:lnTo>
                  <a:lnTo>
                    <a:pt x="8014" y="15569"/>
                  </a:lnTo>
                  <a:lnTo>
                    <a:pt x="8374" y="15549"/>
                  </a:lnTo>
                  <a:lnTo>
                    <a:pt x="8734" y="15529"/>
                  </a:lnTo>
                  <a:lnTo>
                    <a:pt x="9093" y="15489"/>
                  </a:lnTo>
                  <a:lnTo>
                    <a:pt x="9453" y="15430"/>
                  </a:lnTo>
                  <a:lnTo>
                    <a:pt x="9793" y="15330"/>
                  </a:lnTo>
                  <a:lnTo>
                    <a:pt x="9953" y="15270"/>
                  </a:lnTo>
                  <a:lnTo>
                    <a:pt x="10113" y="15190"/>
                  </a:lnTo>
                  <a:lnTo>
                    <a:pt x="10273" y="15090"/>
                  </a:lnTo>
                  <a:lnTo>
                    <a:pt x="10393" y="14990"/>
                  </a:lnTo>
                  <a:lnTo>
                    <a:pt x="10532" y="14870"/>
                  </a:lnTo>
                  <a:lnTo>
                    <a:pt x="10652" y="14750"/>
                  </a:lnTo>
                  <a:lnTo>
                    <a:pt x="10772" y="14530"/>
                  </a:lnTo>
                  <a:lnTo>
                    <a:pt x="10892" y="14310"/>
                  </a:lnTo>
                  <a:lnTo>
                    <a:pt x="10972" y="14090"/>
                  </a:lnTo>
                  <a:lnTo>
                    <a:pt x="11052" y="13871"/>
                  </a:lnTo>
                  <a:lnTo>
                    <a:pt x="11112" y="13631"/>
                  </a:lnTo>
                  <a:lnTo>
                    <a:pt x="11152" y="13391"/>
                  </a:lnTo>
                  <a:lnTo>
                    <a:pt x="11192" y="13151"/>
                  </a:lnTo>
                  <a:lnTo>
                    <a:pt x="11192" y="12911"/>
                  </a:lnTo>
                  <a:lnTo>
                    <a:pt x="11312" y="11472"/>
                  </a:lnTo>
                  <a:lnTo>
                    <a:pt x="11412" y="10053"/>
                  </a:lnTo>
                  <a:lnTo>
                    <a:pt x="11512" y="8614"/>
                  </a:lnTo>
                  <a:lnTo>
                    <a:pt x="11592" y="7195"/>
                  </a:lnTo>
                  <a:lnTo>
                    <a:pt x="11652" y="5756"/>
                  </a:lnTo>
                  <a:lnTo>
                    <a:pt x="11712" y="4337"/>
                  </a:lnTo>
                  <a:lnTo>
                    <a:pt x="11752" y="2898"/>
                  </a:lnTo>
                  <a:lnTo>
                    <a:pt x="11772" y="1460"/>
                  </a:lnTo>
                  <a:lnTo>
                    <a:pt x="2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6"/>
            <p:cNvSpPr/>
            <p:nvPr/>
          </p:nvSpPr>
          <p:spPr>
            <a:xfrm>
              <a:off x="5229225" y="2693543"/>
              <a:ext cx="427023" cy="854926"/>
            </a:xfrm>
            <a:custGeom>
              <a:avLst/>
              <a:gdLst/>
              <a:ahLst/>
              <a:cxnLst/>
              <a:rect l="l" t="t" r="r" b="b"/>
              <a:pathLst>
                <a:path w="9214" h="18447" extrusionOk="0">
                  <a:moveTo>
                    <a:pt x="7395" y="0"/>
                  </a:moveTo>
                  <a:lnTo>
                    <a:pt x="7275" y="40"/>
                  </a:lnTo>
                  <a:lnTo>
                    <a:pt x="7175" y="120"/>
                  </a:lnTo>
                  <a:lnTo>
                    <a:pt x="7055" y="200"/>
                  </a:lnTo>
                  <a:lnTo>
                    <a:pt x="6955" y="300"/>
                  </a:lnTo>
                  <a:lnTo>
                    <a:pt x="6856" y="440"/>
                  </a:lnTo>
                  <a:lnTo>
                    <a:pt x="6776" y="580"/>
                  </a:lnTo>
                  <a:lnTo>
                    <a:pt x="6716" y="720"/>
                  </a:lnTo>
                  <a:lnTo>
                    <a:pt x="6656" y="880"/>
                  </a:lnTo>
                  <a:lnTo>
                    <a:pt x="6636" y="1059"/>
                  </a:lnTo>
                  <a:lnTo>
                    <a:pt x="6616" y="1239"/>
                  </a:lnTo>
                  <a:lnTo>
                    <a:pt x="6616" y="1459"/>
                  </a:lnTo>
                  <a:lnTo>
                    <a:pt x="6636" y="1959"/>
                  </a:lnTo>
                  <a:lnTo>
                    <a:pt x="6716" y="3158"/>
                  </a:lnTo>
                  <a:lnTo>
                    <a:pt x="6756" y="3817"/>
                  </a:lnTo>
                  <a:lnTo>
                    <a:pt x="6756" y="4517"/>
                  </a:lnTo>
                  <a:lnTo>
                    <a:pt x="6736" y="4857"/>
                  </a:lnTo>
                  <a:lnTo>
                    <a:pt x="6716" y="5216"/>
                  </a:lnTo>
                  <a:lnTo>
                    <a:pt x="6676" y="5556"/>
                  </a:lnTo>
                  <a:lnTo>
                    <a:pt x="6636" y="5896"/>
                  </a:lnTo>
                  <a:lnTo>
                    <a:pt x="6596" y="5976"/>
                  </a:lnTo>
                  <a:lnTo>
                    <a:pt x="6556" y="6056"/>
                  </a:lnTo>
                  <a:lnTo>
                    <a:pt x="6516" y="6136"/>
                  </a:lnTo>
                  <a:lnTo>
                    <a:pt x="6456" y="6196"/>
                  </a:lnTo>
                  <a:lnTo>
                    <a:pt x="6416" y="6216"/>
                  </a:lnTo>
                  <a:lnTo>
                    <a:pt x="6336" y="6216"/>
                  </a:lnTo>
                  <a:lnTo>
                    <a:pt x="6276" y="6176"/>
                  </a:lnTo>
                  <a:lnTo>
                    <a:pt x="6236" y="6136"/>
                  </a:lnTo>
                  <a:lnTo>
                    <a:pt x="6176" y="6076"/>
                  </a:lnTo>
                  <a:lnTo>
                    <a:pt x="6056" y="5996"/>
                  </a:lnTo>
                  <a:lnTo>
                    <a:pt x="5936" y="5936"/>
                  </a:lnTo>
                  <a:lnTo>
                    <a:pt x="5816" y="5876"/>
                  </a:lnTo>
                  <a:lnTo>
                    <a:pt x="5676" y="5836"/>
                  </a:lnTo>
                  <a:lnTo>
                    <a:pt x="5556" y="5796"/>
                  </a:lnTo>
                  <a:lnTo>
                    <a:pt x="5417" y="5796"/>
                  </a:lnTo>
                  <a:lnTo>
                    <a:pt x="5297" y="5776"/>
                  </a:lnTo>
                  <a:lnTo>
                    <a:pt x="5157" y="5796"/>
                  </a:lnTo>
                  <a:lnTo>
                    <a:pt x="5037" y="5816"/>
                  </a:lnTo>
                  <a:lnTo>
                    <a:pt x="4897" y="5836"/>
                  </a:lnTo>
                  <a:lnTo>
                    <a:pt x="4777" y="5896"/>
                  </a:lnTo>
                  <a:lnTo>
                    <a:pt x="4657" y="5936"/>
                  </a:lnTo>
                  <a:lnTo>
                    <a:pt x="4537" y="6016"/>
                  </a:lnTo>
                  <a:lnTo>
                    <a:pt x="4417" y="6096"/>
                  </a:lnTo>
                  <a:lnTo>
                    <a:pt x="4317" y="6176"/>
                  </a:lnTo>
                  <a:lnTo>
                    <a:pt x="4217" y="6276"/>
                  </a:lnTo>
                  <a:lnTo>
                    <a:pt x="4118" y="6416"/>
                  </a:lnTo>
                  <a:lnTo>
                    <a:pt x="4038" y="6556"/>
                  </a:lnTo>
                  <a:lnTo>
                    <a:pt x="3958" y="6715"/>
                  </a:lnTo>
                  <a:lnTo>
                    <a:pt x="3898" y="6875"/>
                  </a:lnTo>
                  <a:lnTo>
                    <a:pt x="3838" y="7035"/>
                  </a:lnTo>
                  <a:lnTo>
                    <a:pt x="3758" y="7195"/>
                  </a:lnTo>
                  <a:lnTo>
                    <a:pt x="3718" y="7255"/>
                  </a:lnTo>
                  <a:lnTo>
                    <a:pt x="3678" y="7295"/>
                  </a:lnTo>
                  <a:lnTo>
                    <a:pt x="3618" y="7315"/>
                  </a:lnTo>
                  <a:lnTo>
                    <a:pt x="3558" y="7315"/>
                  </a:lnTo>
                  <a:lnTo>
                    <a:pt x="3338" y="7255"/>
                  </a:lnTo>
                  <a:lnTo>
                    <a:pt x="3098" y="7235"/>
                  </a:lnTo>
                  <a:lnTo>
                    <a:pt x="2858" y="7255"/>
                  </a:lnTo>
                  <a:lnTo>
                    <a:pt x="2619" y="7315"/>
                  </a:lnTo>
                  <a:lnTo>
                    <a:pt x="2539" y="7355"/>
                  </a:lnTo>
                  <a:lnTo>
                    <a:pt x="2439" y="7415"/>
                  </a:lnTo>
                  <a:lnTo>
                    <a:pt x="2279" y="7555"/>
                  </a:lnTo>
                  <a:lnTo>
                    <a:pt x="2139" y="7715"/>
                  </a:lnTo>
                  <a:lnTo>
                    <a:pt x="2019" y="7895"/>
                  </a:lnTo>
                  <a:lnTo>
                    <a:pt x="1859" y="8214"/>
                  </a:lnTo>
                  <a:lnTo>
                    <a:pt x="1799" y="8354"/>
                  </a:lnTo>
                  <a:lnTo>
                    <a:pt x="1639" y="8354"/>
                  </a:lnTo>
                  <a:lnTo>
                    <a:pt x="1459" y="8374"/>
                  </a:lnTo>
                  <a:lnTo>
                    <a:pt x="1300" y="8414"/>
                  </a:lnTo>
                  <a:lnTo>
                    <a:pt x="1140" y="8474"/>
                  </a:lnTo>
                  <a:lnTo>
                    <a:pt x="980" y="8534"/>
                  </a:lnTo>
                  <a:lnTo>
                    <a:pt x="840" y="8614"/>
                  </a:lnTo>
                  <a:lnTo>
                    <a:pt x="680" y="8694"/>
                  </a:lnTo>
                  <a:lnTo>
                    <a:pt x="560" y="8794"/>
                  </a:lnTo>
                  <a:lnTo>
                    <a:pt x="440" y="8914"/>
                  </a:lnTo>
                  <a:lnTo>
                    <a:pt x="340" y="9034"/>
                  </a:lnTo>
                  <a:lnTo>
                    <a:pt x="260" y="9174"/>
                  </a:lnTo>
                  <a:lnTo>
                    <a:pt x="200" y="9314"/>
                  </a:lnTo>
                  <a:lnTo>
                    <a:pt x="140" y="9473"/>
                  </a:lnTo>
                  <a:lnTo>
                    <a:pt x="100" y="9613"/>
                  </a:lnTo>
                  <a:lnTo>
                    <a:pt x="60" y="9773"/>
                  </a:lnTo>
                  <a:lnTo>
                    <a:pt x="60" y="9933"/>
                  </a:lnTo>
                  <a:lnTo>
                    <a:pt x="0" y="10293"/>
                  </a:lnTo>
                  <a:lnTo>
                    <a:pt x="0" y="10673"/>
                  </a:lnTo>
                  <a:lnTo>
                    <a:pt x="20" y="11032"/>
                  </a:lnTo>
                  <a:lnTo>
                    <a:pt x="80" y="11412"/>
                  </a:lnTo>
                  <a:lnTo>
                    <a:pt x="180" y="11752"/>
                  </a:lnTo>
                  <a:lnTo>
                    <a:pt x="300" y="12112"/>
                  </a:lnTo>
                  <a:lnTo>
                    <a:pt x="460" y="12431"/>
                  </a:lnTo>
                  <a:lnTo>
                    <a:pt x="660" y="12771"/>
                  </a:lnTo>
                  <a:lnTo>
                    <a:pt x="2838" y="16748"/>
                  </a:lnTo>
                  <a:lnTo>
                    <a:pt x="2719" y="18147"/>
                  </a:lnTo>
                  <a:lnTo>
                    <a:pt x="8634" y="18447"/>
                  </a:lnTo>
                  <a:lnTo>
                    <a:pt x="8594" y="15049"/>
                  </a:lnTo>
                  <a:lnTo>
                    <a:pt x="8774" y="14430"/>
                  </a:lnTo>
                  <a:lnTo>
                    <a:pt x="9054" y="13491"/>
                  </a:lnTo>
                  <a:lnTo>
                    <a:pt x="9114" y="13051"/>
                  </a:lnTo>
                  <a:lnTo>
                    <a:pt x="9174" y="12611"/>
                  </a:lnTo>
                  <a:lnTo>
                    <a:pt x="9194" y="12172"/>
                  </a:lnTo>
                  <a:lnTo>
                    <a:pt x="9214" y="11732"/>
                  </a:lnTo>
                  <a:lnTo>
                    <a:pt x="9134" y="11232"/>
                  </a:lnTo>
                  <a:lnTo>
                    <a:pt x="9054" y="10673"/>
                  </a:lnTo>
                  <a:lnTo>
                    <a:pt x="8974" y="9993"/>
                  </a:lnTo>
                  <a:lnTo>
                    <a:pt x="8894" y="9234"/>
                  </a:lnTo>
                  <a:lnTo>
                    <a:pt x="8854" y="8474"/>
                  </a:lnTo>
                  <a:lnTo>
                    <a:pt x="8834" y="7775"/>
                  </a:lnTo>
                  <a:lnTo>
                    <a:pt x="8834" y="7435"/>
                  </a:lnTo>
                  <a:lnTo>
                    <a:pt x="8874" y="7155"/>
                  </a:lnTo>
                  <a:lnTo>
                    <a:pt x="8894" y="6855"/>
                  </a:lnTo>
                  <a:lnTo>
                    <a:pt x="8894" y="6516"/>
                  </a:lnTo>
                  <a:lnTo>
                    <a:pt x="8894" y="6116"/>
                  </a:lnTo>
                  <a:lnTo>
                    <a:pt x="8874" y="5676"/>
                  </a:lnTo>
                  <a:lnTo>
                    <a:pt x="8774" y="4757"/>
                  </a:lnTo>
                  <a:lnTo>
                    <a:pt x="8654" y="3778"/>
                  </a:lnTo>
                  <a:lnTo>
                    <a:pt x="8514" y="2798"/>
                  </a:lnTo>
                  <a:lnTo>
                    <a:pt x="8354" y="1919"/>
                  </a:lnTo>
                  <a:lnTo>
                    <a:pt x="8215" y="1159"/>
                  </a:lnTo>
                  <a:lnTo>
                    <a:pt x="8075" y="600"/>
                  </a:lnTo>
                  <a:lnTo>
                    <a:pt x="8015" y="420"/>
                  </a:lnTo>
                  <a:lnTo>
                    <a:pt x="7935" y="260"/>
                  </a:lnTo>
                  <a:lnTo>
                    <a:pt x="7855" y="140"/>
                  </a:lnTo>
                  <a:lnTo>
                    <a:pt x="7755" y="60"/>
                  </a:lnTo>
                  <a:lnTo>
                    <a:pt x="7635" y="20"/>
                  </a:lnTo>
                  <a:lnTo>
                    <a:pt x="751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6"/>
            <p:cNvSpPr/>
            <p:nvPr/>
          </p:nvSpPr>
          <p:spPr>
            <a:xfrm>
              <a:off x="5403345" y="3014022"/>
              <a:ext cx="105667" cy="300130"/>
            </a:xfrm>
            <a:custGeom>
              <a:avLst/>
              <a:gdLst/>
              <a:ahLst/>
              <a:cxnLst/>
              <a:rect l="l" t="t" r="r" b="b"/>
              <a:pathLst>
                <a:path w="2280" h="6476" extrusionOk="0">
                  <a:moveTo>
                    <a:pt x="2279" y="0"/>
                  </a:moveTo>
                  <a:lnTo>
                    <a:pt x="181" y="680"/>
                  </a:lnTo>
                  <a:lnTo>
                    <a:pt x="21" y="4737"/>
                  </a:lnTo>
                  <a:lnTo>
                    <a:pt x="1" y="5037"/>
                  </a:lnTo>
                  <a:lnTo>
                    <a:pt x="21" y="5336"/>
                  </a:lnTo>
                  <a:lnTo>
                    <a:pt x="81" y="5636"/>
                  </a:lnTo>
                  <a:lnTo>
                    <a:pt x="161" y="5936"/>
                  </a:lnTo>
                  <a:lnTo>
                    <a:pt x="241" y="6076"/>
                  </a:lnTo>
                  <a:lnTo>
                    <a:pt x="341" y="6196"/>
                  </a:lnTo>
                  <a:lnTo>
                    <a:pt x="460" y="6296"/>
                  </a:lnTo>
                  <a:lnTo>
                    <a:pt x="580" y="6376"/>
                  </a:lnTo>
                  <a:lnTo>
                    <a:pt x="720" y="6436"/>
                  </a:lnTo>
                  <a:lnTo>
                    <a:pt x="880" y="6476"/>
                  </a:lnTo>
                  <a:lnTo>
                    <a:pt x="1180" y="6476"/>
                  </a:lnTo>
                  <a:lnTo>
                    <a:pt x="1360" y="6376"/>
                  </a:lnTo>
                  <a:lnTo>
                    <a:pt x="1520" y="6256"/>
                  </a:lnTo>
                  <a:lnTo>
                    <a:pt x="1640" y="6096"/>
                  </a:lnTo>
                  <a:lnTo>
                    <a:pt x="1720" y="5916"/>
                  </a:lnTo>
                  <a:lnTo>
                    <a:pt x="1779" y="5716"/>
                  </a:lnTo>
                  <a:lnTo>
                    <a:pt x="1819" y="5516"/>
                  </a:lnTo>
                  <a:lnTo>
                    <a:pt x="1839" y="5336"/>
                  </a:lnTo>
                  <a:lnTo>
                    <a:pt x="1839" y="5137"/>
                  </a:lnTo>
                  <a:lnTo>
                    <a:pt x="1899" y="3838"/>
                  </a:lnTo>
                  <a:lnTo>
                    <a:pt x="1999" y="2558"/>
                  </a:lnTo>
                  <a:lnTo>
                    <a:pt x="2119" y="1279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6"/>
            <p:cNvSpPr/>
            <p:nvPr/>
          </p:nvSpPr>
          <p:spPr>
            <a:xfrm>
              <a:off x="5403345" y="3014022"/>
              <a:ext cx="105667" cy="300130"/>
            </a:xfrm>
            <a:custGeom>
              <a:avLst/>
              <a:gdLst/>
              <a:ahLst/>
              <a:cxnLst/>
              <a:rect l="l" t="t" r="r" b="b"/>
              <a:pathLst>
                <a:path w="2280" h="6476" fill="none" extrusionOk="0">
                  <a:moveTo>
                    <a:pt x="181" y="680"/>
                  </a:moveTo>
                  <a:lnTo>
                    <a:pt x="181" y="680"/>
                  </a:lnTo>
                  <a:lnTo>
                    <a:pt x="21" y="4737"/>
                  </a:lnTo>
                  <a:lnTo>
                    <a:pt x="21" y="4737"/>
                  </a:lnTo>
                  <a:lnTo>
                    <a:pt x="1" y="5037"/>
                  </a:lnTo>
                  <a:lnTo>
                    <a:pt x="21" y="5336"/>
                  </a:lnTo>
                  <a:lnTo>
                    <a:pt x="81" y="5636"/>
                  </a:lnTo>
                  <a:lnTo>
                    <a:pt x="161" y="5936"/>
                  </a:lnTo>
                  <a:lnTo>
                    <a:pt x="161" y="5936"/>
                  </a:lnTo>
                  <a:lnTo>
                    <a:pt x="241" y="6076"/>
                  </a:lnTo>
                  <a:lnTo>
                    <a:pt x="341" y="6196"/>
                  </a:lnTo>
                  <a:lnTo>
                    <a:pt x="460" y="6296"/>
                  </a:lnTo>
                  <a:lnTo>
                    <a:pt x="580" y="6376"/>
                  </a:lnTo>
                  <a:lnTo>
                    <a:pt x="720" y="6436"/>
                  </a:lnTo>
                  <a:lnTo>
                    <a:pt x="880" y="6476"/>
                  </a:lnTo>
                  <a:lnTo>
                    <a:pt x="1040" y="6476"/>
                  </a:lnTo>
                  <a:lnTo>
                    <a:pt x="1180" y="6476"/>
                  </a:lnTo>
                  <a:lnTo>
                    <a:pt x="1180" y="6476"/>
                  </a:lnTo>
                  <a:lnTo>
                    <a:pt x="1360" y="6376"/>
                  </a:lnTo>
                  <a:lnTo>
                    <a:pt x="1520" y="6256"/>
                  </a:lnTo>
                  <a:lnTo>
                    <a:pt x="1640" y="6096"/>
                  </a:lnTo>
                  <a:lnTo>
                    <a:pt x="1720" y="5916"/>
                  </a:lnTo>
                  <a:lnTo>
                    <a:pt x="1720" y="5916"/>
                  </a:lnTo>
                  <a:lnTo>
                    <a:pt x="1779" y="5716"/>
                  </a:lnTo>
                  <a:lnTo>
                    <a:pt x="1819" y="5516"/>
                  </a:lnTo>
                  <a:lnTo>
                    <a:pt x="1839" y="5336"/>
                  </a:lnTo>
                  <a:lnTo>
                    <a:pt x="1839" y="5137"/>
                  </a:lnTo>
                  <a:lnTo>
                    <a:pt x="1839" y="5137"/>
                  </a:lnTo>
                  <a:lnTo>
                    <a:pt x="1899" y="3838"/>
                  </a:lnTo>
                  <a:lnTo>
                    <a:pt x="1999" y="2558"/>
                  </a:lnTo>
                  <a:lnTo>
                    <a:pt x="2119" y="1279"/>
                  </a:lnTo>
                  <a:lnTo>
                    <a:pt x="22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6"/>
            <p:cNvSpPr/>
            <p:nvPr/>
          </p:nvSpPr>
          <p:spPr>
            <a:xfrm>
              <a:off x="5401492" y="3014022"/>
              <a:ext cx="107520" cy="304765"/>
            </a:xfrm>
            <a:custGeom>
              <a:avLst/>
              <a:gdLst/>
              <a:ahLst/>
              <a:cxnLst/>
              <a:rect l="l" t="t" r="r" b="b"/>
              <a:pathLst>
                <a:path w="2320" h="6576" extrusionOk="0">
                  <a:moveTo>
                    <a:pt x="2319" y="0"/>
                  </a:moveTo>
                  <a:lnTo>
                    <a:pt x="2299" y="160"/>
                  </a:lnTo>
                  <a:lnTo>
                    <a:pt x="2239" y="540"/>
                  </a:lnTo>
                  <a:lnTo>
                    <a:pt x="2159" y="1139"/>
                  </a:lnTo>
                  <a:lnTo>
                    <a:pt x="2059" y="1959"/>
                  </a:lnTo>
                  <a:lnTo>
                    <a:pt x="1959" y="2938"/>
                  </a:lnTo>
                  <a:lnTo>
                    <a:pt x="1879" y="4057"/>
                  </a:lnTo>
                  <a:lnTo>
                    <a:pt x="1839" y="4657"/>
                  </a:lnTo>
                  <a:lnTo>
                    <a:pt x="1819" y="5296"/>
                  </a:lnTo>
                  <a:lnTo>
                    <a:pt x="1800" y="5616"/>
                  </a:lnTo>
                  <a:lnTo>
                    <a:pt x="1720" y="5936"/>
                  </a:lnTo>
                  <a:lnTo>
                    <a:pt x="1660" y="6076"/>
                  </a:lnTo>
                  <a:lnTo>
                    <a:pt x="1560" y="6196"/>
                  </a:lnTo>
                  <a:lnTo>
                    <a:pt x="1460" y="6296"/>
                  </a:lnTo>
                  <a:lnTo>
                    <a:pt x="1320" y="6376"/>
                  </a:lnTo>
                  <a:lnTo>
                    <a:pt x="1180" y="6436"/>
                  </a:lnTo>
                  <a:lnTo>
                    <a:pt x="1020" y="6456"/>
                  </a:lnTo>
                  <a:lnTo>
                    <a:pt x="860" y="6436"/>
                  </a:lnTo>
                  <a:lnTo>
                    <a:pt x="720" y="6376"/>
                  </a:lnTo>
                  <a:lnTo>
                    <a:pt x="580" y="6296"/>
                  </a:lnTo>
                  <a:lnTo>
                    <a:pt x="460" y="6216"/>
                  </a:lnTo>
                  <a:lnTo>
                    <a:pt x="361" y="6096"/>
                  </a:lnTo>
                  <a:lnTo>
                    <a:pt x="281" y="5956"/>
                  </a:lnTo>
                  <a:lnTo>
                    <a:pt x="181" y="5676"/>
                  </a:lnTo>
                  <a:lnTo>
                    <a:pt x="101" y="5376"/>
                  </a:lnTo>
                  <a:lnTo>
                    <a:pt x="81" y="5077"/>
                  </a:lnTo>
                  <a:lnTo>
                    <a:pt x="101" y="4777"/>
                  </a:lnTo>
                  <a:lnTo>
                    <a:pt x="141" y="3638"/>
                  </a:lnTo>
                  <a:lnTo>
                    <a:pt x="181" y="2658"/>
                  </a:lnTo>
                  <a:lnTo>
                    <a:pt x="201" y="1859"/>
                  </a:lnTo>
                  <a:lnTo>
                    <a:pt x="201" y="1239"/>
                  </a:lnTo>
                  <a:lnTo>
                    <a:pt x="201" y="860"/>
                  </a:lnTo>
                  <a:lnTo>
                    <a:pt x="181" y="1020"/>
                  </a:lnTo>
                  <a:lnTo>
                    <a:pt x="181" y="1239"/>
                  </a:lnTo>
                  <a:lnTo>
                    <a:pt x="101" y="2658"/>
                  </a:lnTo>
                  <a:lnTo>
                    <a:pt x="21" y="4777"/>
                  </a:lnTo>
                  <a:lnTo>
                    <a:pt x="1" y="5097"/>
                  </a:lnTo>
                  <a:lnTo>
                    <a:pt x="21" y="5396"/>
                  </a:lnTo>
                  <a:lnTo>
                    <a:pt x="81" y="5716"/>
                  </a:lnTo>
                  <a:lnTo>
                    <a:pt x="181" y="6016"/>
                  </a:lnTo>
                  <a:lnTo>
                    <a:pt x="281" y="6156"/>
                  </a:lnTo>
                  <a:lnTo>
                    <a:pt x="401" y="6296"/>
                  </a:lnTo>
                  <a:lnTo>
                    <a:pt x="520" y="6416"/>
                  </a:lnTo>
                  <a:lnTo>
                    <a:pt x="680" y="6496"/>
                  </a:lnTo>
                  <a:lnTo>
                    <a:pt x="860" y="6556"/>
                  </a:lnTo>
                  <a:lnTo>
                    <a:pt x="1040" y="6576"/>
                  </a:lnTo>
                  <a:lnTo>
                    <a:pt x="1220" y="6556"/>
                  </a:lnTo>
                  <a:lnTo>
                    <a:pt x="1380" y="6496"/>
                  </a:lnTo>
                  <a:lnTo>
                    <a:pt x="1540" y="6396"/>
                  </a:lnTo>
                  <a:lnTo>
                    <a:pt x="1660" y="6276"/>
                  </a:lnTo>
                  <a:lnTo>
                    <a:pt x="1760" y="6116"/>
                  </a:lnTo>
                  <a:lnTo>
                    <a:pt x="1839" y="5956"/>
                  </a:lnTo>
                  <a:lnTo>
                    <a:pt x="1879" y="5796"/>
                  </a:lnTo>
                  <a:lnTo>
                    <a:pt x="1919" y="5636"/>
                  </a:lnTo>
                  <a:lnTo>
                    <a:pt x="1939" y="5456"/>
                  </a:lnTo>
                  <a:lnTo>
                    <a:pt x="1939" y="5296"/>
                  </a:lnTo>
                  <a:lnTo>
                    <a:pt x="1979" y="4657"/>
                  </a:lnTo>
                  <a:lnTo>
                    <a:pt x="1999" y="4037"/>
                  </a:lnTo>
                  <a:lnTo>
                    <a:pt x="2059" y="2918"/>
                  </a:lnTo>
                  <a:lnTo>
                    <a:pt x="2139" y="1939"/>
                  </a:lnTo>
                  <a:lnTo>
                    <a:pt x="2279" y="540"/>
                  </a:lnTo>
                  <a:lnTo>
                    <a:pt x="2319" y="320"/>
                  </a:lnTo>
                  <a:lnTo>
                    <a:pt x="2319" y="14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5476525" y="3164970"/>
              <a:ext cx="141769" cy="183480"/>
            </a:xfrm>
            <a:custGeom>
              <a:avLst/>
              <a:gdLst/>
              <a:ahLst/>
              <a:cxnLst/>
              <a:rect l="l" t="t" r="r" b="b"/>
              <a:pathLst>
                <a:path w="3059" h="3959" extrusionOk="0">
                  <a:moveTo>
                    <a:pt x="760" y="1"/>
                  </a:moveTo>
                  <a:lnTo>
                    <a:pt x="620" y="21"/>
                  </a:lnTo>
                  <a:lnTo>
                    <a:pt x="500" y="41"/>
                  </a:lnTo>
                  <a:lnTo>
                    <a:pt x="360" y="101"/>
                  </a:lnTo>
                  <a:lnTo>
                    <a:pt x="260" y="161"/>
                  </a:lnTo>
                  <a:lnTo>
                    <a:pt x="200" y="261"/>
                  </a:lnTo>
                  <a:lnTo>
                    <a:pt x="121" y="341"/>
                  </a:lnTo>
                  <a:lnTo>
                    <a:pt x="81" y="461"/>
                  </a:lnTo>
                  <a:lnTo>
                    <a:pt x="41" y="561"/>
                  </a:lnTo>
                  <a:lnTo>
                    <a:pt x="1" y="680"/>
                  </a:lnTo>
                  <a:lnTo>
                    <a:pt x="1" y="800"/>
                  </a:lnTo>
                  <a:lnTo>
                    <a:pt x="1" y="900"/>
                  </a:lnTo>
                  <a:lnTo>
                    <a:pt x="41" y="1200"/>
                  </a:lnTo>
                  <a:lnTo>
                    <a:pt x="121" y="1500"/>
                  </a:lnTo>
                  <a:lnTo>
                    <a:pt x="240" y="1760"/>
                  </a:lnTo>
                  <a:lnTo>
                    <a:pt x="420" y="2019"/>
                  </a:lnTo>
                  <a:lnTo>
                    <a:pt x="560" y="2199"/>
                  </a:lnTo>
                  <a:lnTo>
                    <a:pt x="720" y="2359"/>
                  </a:lnTo>
                  <a:lnTo>
                    <a:pt x="900" y="2499"/>
                  </a:lnTo>
                  <a:lnTo>
                    <a:pt x="1100" y="2599"/>
                  </a:lnTo>
                  <a:lnTo>
                    <a:pt x="1160" y="2639"/>
                  </a:lnTo>
                  <a:lnTo>
                    <a:pt x="1200" y="2679"/>
                  </a:lnTo>
                  <a:lnTo>
                    <a:pt x="1260" y="2859"/>
                  </a:lnTo>
                  <a:lnTo>
                    <a:pt x="1300" y="3019"/>
                  </a:lnTo>
                  <a:lnTo>
                    <a:pt x="1360" y="3239"/>
                  </a:lnTo>
                  <a:lnTo>
                    <a:pt x="1460" y="3438"/>
                  </a:lnTo>
                  <a:lnTo>
                    <a:pt x="1599" y="3638"/>
                  </a:lnTo>
                  <a:lnTo>
                    <a:pt x="1739" y="3798"/>
                  </a:lnTo>
                  <a:lnTo>
                    <a:pt x="1879" y="3958"/>
                  </a:lnTo>
                  <a:lnTo>
                    <a:pt x="3058" y="1060"/>
                  </a:lnTo>
                  <a:lnTo>
                    <a:pt x="2879" y="980"/>
                  </a:lnTo>
                  <a:lnTo>
                    <a:pt x="2679" y="880"/>
                  </a:lnTo>
                  <a:lnTo>
                    <a:pt x="2239" y="640"/>
                  </a:lnTo>
                  <a:lnTo>
                    <a:pt x="1799" y="401"/>
                  </a:lnTo>
                  <a:lnTo>
                    <a:pt x="1420" y="181"/>
                  </a:lnTo>
                  <a:lnTo>
                    <a:pt x="1300" y="121"/>
                  </a:lnTo>
                  <a:lnTo>
                    <a:pt x="1160" y="61"/>
                  </a:lnTo>
                  <a:lnTo>
                    <a:pt x="104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5476525" y="3164970"/>
              <a:ext cx="141769" cy="183480"/>
            </a:xfrm>
            <a:custGeom>
              <a:avLst/>
              <a:gdLst/>
              <a:ahLst/>
              <a:cxnLst/>
              <a:rect l="l" t="t" r="r" b="b"/>
              <a:pathLst>
                <a:path w="3059" h="3959" fill="none" extrusionOk="0">
                  <a:moveTo>
                    <a:pt x="3058" y="1060"/>
                  </a:moveTo>
                  <a:lnTo>
                    <a:pt x="3058" y="1060"/>
                  </a:lnTo>
                  <a:lnTo>
                    <a:pt x="2879" y="980"/>
                  </a:lnTo>
                  <a:lnTo>
                    <a:pt x="2679" y="880"/>
                  </a:lnTo>
                  <a:lnTo>
                    <a:pt x="2239" y="640"/>
                  </a:lnTo>
                  <a:lnTo>
                    <a:pt x="1799" y="401"/>
                  </a:lnTo>
                  <a:lnTo>
                    <a:pt x="1420" y="181"/>
                  </a:lnTo>
                  <a:lnTo>
                    <a:pt x="1420" y="181"/>
                  </a:lnTo>
                  <a:lnTo>
                    <a:pt x="1300" y="121"/>
                  </a:lnTo>
                  <a:lnTo>
                    <a:pt x="1160" y="61"/>
                  </a:lnTo>
                  <a:lnTo>
                    <a:pt x="1040" y="21"/>
                  </a:lnTo>
                  <a:lnTo>
                    <a:pt x="900" y="1"/>
                  </a:lnTo>
                  <a:lnTo>
                    <a:pt x="760" y="1"/>
                  </a:lnTo>
                  <a:lnTo>
                    <a:pt x="620" y="21"/>
                  </a:lnTo>
                  <a:lnTo>
                    <a:pt x="500" y="41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260" y="161"/>
                  </a:lnTo>
                  <a:lnTo>
                    <a:pt x="200" y="261"/>
                  </a:lnTo>
                  <a:lnTo>
                    <a:pt x="121" y="341"/>
                  </a:lnTo>
                  <a:lnTo>
                    <a:pt x="81" y="461"/>
                  </a:lnTo>
                  <a:lnTo>
                    <a:pt x="41" y="561"/>
                  </a:lnTo>
                  <a:lnTo>
                    <a:pt x="1" y="680"/>
                  </a:lnTo>
                  <a:lnTo>
                    <a:pt x="1" y="800"/>
                  </a:lnTo>
                  <a:lnTo>
                    <a:pt x="1" y="900"/>
                  </a:lnTo>
                  <a:lnTo>
                    <a:pt x="1" y="900"/>
                  </a:lnTo>
                  <a:lnTo>
                    <a:pt x="41" y="1200"/>
                  </a:lnTo>
                  <a:lnTo>
                    <a:pt x="121" y="1500"/>
                  </a:lnTo>
                  <a:lnTo>
                    <a:pt x="240" y="1760"/>
                  </a:lnTo>
                  <a:lnTo>
                    <a:pt x="420" y="2019"/>
                  </a:lnTo>
                  <a:lnTo>
                    <a:pt x="420" y="2019"/>
                  </a:lnTo>
                  <a:lnTo>
                    <a:pt x="560" y="2199"/>
                  </a:lnTo>
                  <a:lnTo>
                    <a:pt x="720" y="2359"/>
                  </a:lnTo>
                  <a:lnTo>
                    <a:pt x="720" y="2359"/>
                  </a:lnTo>
                  <a:lnTo>
                    <a:pt x="900" y="2499"/>
                  </a:lnTo>
                  <a:lnTo>
                    <a:pt x="1100" y="2599"/>
                  </a:lnTo>
                  <a:lnTo>
                    <a:pt x="1100" y="2599"/>
                  </a:lnTo>
                  <a:lnTo>
                    <a:pt x="1160" y="2639"/>
                  </a:lnTo>
                  <a:lnTo>
                    <a:pt x="1200" y="2679"/>
                  </a:lnTo>
                  <a:lnTo>
                    <a:pt x="1200" y="2679"/>
                  </a:lnTo>
                  <a:lnTo>
                    <a:pt x="1260" y="2859"/>
                  </a:lnTo>
                  <a:lnTo>
                    <a:pt x="1300" y="3019"/>
                  </a:lnTo>
                  <a:lnTo>
                    <a:pt x="1300" y="3019"/>
                  </a:lnTo>
                  <a:lnTo>
                    <a:pt x="1360" y="3239"/>
                  </a:lnTo>
                  <a:lnTo>
                    <a:pt x="1460" y="3438"/>
                  </a:lnTo>
                  <a:lnTo>
                    <a:pt x="1599" y="3638"/>
                  </a:lnTo>
                  <a:lnTo>
                    <a:pt x="1739" y="3798"/>
                  </a:lnTo>
                  <a:lnTo>
                    <a:pt x="1739" y="3798"/>
                  </a:lnTo>
                  <a:lnTo>
                    <a:pt x="1879" y="39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5472817" y="3161262"/>
              <a:ext cx="144550" cy="186261"/>
            </a:xfrm>
            <a:custGeom>
              <a:avLst/>
              <a:gdLst/>
              <a:ahLst/>
              <a:cxnLst/>
              <a:rect l="l" t="t" r="r" b="b"/>
              <a:pathLst>
                <a:path w="3119" h="4019" extrusionOk="0">
                  <a:moveTo>
                    <a:pt x="680" y="1"/>
                  </a:moveTo>
                  <a:lnTo>
                    <a:pt x="500" y="61"/>
                  </a:lnTo>
                  <a:lnTo>
                    <a:pt x="320" y="161"/>
                  </a:lnTo>
                  <a:lnTo>
                    <a:pt x="181" y="321"/>
                  </a:lnTo>
                  <a:lnTo>
                    <a:pt x="81" y="481"/>
                  </a:lnTo>
                  <a:lnTo>
                    <a:pt x="21" y="681"/>
                  </a:lnTo>
                  <a:lnTo>
                    <a:pt x="1" y="880"/>
                  </a:lnTo>
                  <a:lnTo>
                    <a:pt x="21" y="1080"/>
                  </a:lnTo>
                  <a:lnTo>
                    <a:pt x="41" y="1260"/>
                  </a:lnTo>
                  <a:lnTo>
                    <a:pt x="101" y="1460"/>
                  </a:lnTo>
                  <a:lnTo>
                    <a:pt x="161" y="1640"/>
                  </a:lnTo>
                  <a:lnTo>
                    <a:pt x="241" y="1800"/>
                  </a:lnTo>
                  <a:lnTo>
                    <a:pt x="320" y="1980"/>
                  </a:lnTo>
                  <a:lnTo>
                    <a:pt x="440" y="2139"/>
                  </a:lnTo>
                  <a:lnTo>
                    <a:pt x="560" y="2279"/>
                  </a:lnTo>
                  <a:lnTo>
                    <a:pt x="660" y="2399"/>
                  </a:lnTo>
                  <a:lnTo>
                    <a:pt x="800" y="2519"/>
                  </a:lnTo>
                  <a:lnTo>
                    <a:pt x="920" y="2599"/>
                  </a:lnTo>
                  <a:lnTo>
                    <a:pt x="1080" y="2679"/>
                  </a:lnTo>
                  <a:lnTo>
                    <a:pt x="1200" y="2759"/>
                  </a:lnTo>
                  <a:lnTo>
                    <a:pt x="1240" y="2799"/>
                  </a:lnTo>
                  <a:lnTo>
                    <a:pt x="1260" y="2839"/>
                  </a:lnTo>
                  <a:lnTo>
                    <a:pt x="1300" y="2899"/>
                  </a:lnTo>
                  <a:lnTo>
                    <a:pt x="1300" y="2959"/>
                  </a:lnTo>
                  <a:lnTo>
                    <a:pt x="1320" y="3099"/>
                  </a:lnTo>
                  <a:lnTo>
                    <a:pt x="1380" y="3299"/>
                  </a:lnTo>
                  <a:lnTo>
                    <a:pt x="1460" y="3478"/>
                  </a:lnTo>
                  <a:lnTo>
                    <a:pt x="1580" y="3658"/>
                  </a:lnTo>
                  <a:lnTo>
                    <a:pt x="1699" y="3818"/>
                  </a:lnTo>
                  <a:lnTo>
                    <a:pt x="1879" y="3978"/>
                  </a:lnTo>
                  <a:lnTo>
                    <a:pt x="1939" y="4018"/>
                  </a:lnTo>
                  <a:lnTo>
                    <a:pt x="1759" y="3818"/>
                  </a:lnTo>
                  <a:lnTo>
                    <a:pt x="1640" y="3658"/>
                  </a:lnTo>
                  <a:lnTo>
                    <a:pt x="1560" y="3478"/>
                  </a:lnTo>
                  <a:lnTo>
                    <a:pt x="1480" y="3299"/>
                  </a:lnTo>
                  <a:lnTo>
                    <a:pt x="1420" y="3099"/>
                  </a:lnTo>
                  <a:lnTo>
                    <a:pt x="1400" y="2979"/>
                  </a:lnTo>
                  <a:lnTo>
                    <a:pt x="1380" y="2839"/>
                  </a:lnTo>
                  <a:lnTo>
                    <a:pt x="1340" y="2759"/>
                  </a:lnTo>
                  <a:lnTo>
                    <a:pt x="1280" y="2679"/>
                  </a:lnTo>
                  <a:lnTo>
                    <a:pt x="1140" y="2619"/>
                  </a:lnTo>
                  <a:lnTo>
                    <a:pt x="1000" y="2539"/>
                  </a:lnTo>
                  <a:lnTo>
                    <a:pt x="880" y="2439"/>
                  </a:lnTo>
                  <a:lnTo>
                    <a:pt x="760" y="2339"/>
                  </a:lnTo>
                  <a:lnTo>
                    <a:pt x="660" y="2219"/>
                  </a:lnTo>
                  <a:lnTo>
                    <a:pt x="540" y="2080"/>
                  </a:lnTo>
                  <a:lnTo>
                    <a:pt x="440" y="1940"/>
                  </a:lnTo>
                  <a:lnTo>
                    <a:pt x="360" y="1780"/>
                  </a:lnTo>
                  <a:lnTo>
                    <a:pt x="280" y="1600"/>
                  </a:lnTo>
                  <a:lnTo>
                    <a:pt x="221" y="1440"/>
                  </a:lnTo>
                  <a:lnTo>
                    <a:pt x="181" y="1260"/>
                  </a:lnTo>
                  <a:lnTo>
                    <a:pt x="161" y="1080"/>
                  </a:lnTo>
                  <a:lnTo>
                    <a:pt x="141" y="900"/>
                  </a:lnTo>
                  <a:lnTo>
                    <a:pt x="161" y="720"/>
                  </a:lnTo>
                  <a:lnTo>
                    <a:pt x="201" y="561"/>
                  </a:lnTo>
                  <a:lnTo>
                    <a:pt x="300" y="401"/>
                  </a:lnTo>
                  <a:lnTo>
                    <a:pt x="400" y="261"/>
                  </a:lnTo>
                  <a:lnTo>
                    <a:pt x="560" y="181"/>
                  </a:lnTo>
                  <a:lnTo>
                    <a:pt x="720" y="141"/>
                  </a:lnTo>
                  <a:lnTo>
                    <a:pt x="880" y="121"/>
                  </a:lnTo>
                  <a:lnTo>
                    <a:pt x="1040" y="161"/>
                  </a:lnTo>
                  <a:lnTo>
                    <a:pt x="1340" y="261"/>
                  </a:lnTo>
                  <a:lnTo>
                    <a:pt x="1620" y="381"/>
                  </a:lnTo>
                  <a:lnTo>
                    <a:pt x="2099" y="661"/>
                  </a:lnTo>
                  <a:lnTo>
                    <a:pt x="2519" y="880"/>
                  </a:lnTo>
                  <a:lnTo>
                    <a:pt x="2839" y="1040"/>
                  </a:lnTo>
                  <a:lnTo>
                    <a:pt x="2979" y="1100"/>
                  </a:lnTo>
                  <a:lnTo>
                    <a:pt x="3118" y="1120"/>
                  </a:lnTo>
                  <a:lnTo>
                    <a:pt x="3118" y="1120"/>
                  </a:lnTo>
                  <a:lnTo>
                    <a:pt x="2859" y="980"/>
                  </a:lnTo>
                  <a:lnTo>
                    <a:pt x="2559" y="820"/>
                  </a:lnTo>
                  <a:lnTo>
                    <a:pt x="2159" y="581"/>
                  </a:lnTo>
                  <a:lnTo>
                    <a:pt x="1659" y="301"/>
                  </a:lnTo>
                  <a:lnTo>
                    <a:pt x="1380" y="141"/>
                  </a:lnTo>
                  <a:lnTo>
                    <a:pt x="1060" y="41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5509894" y="3047345"/>
              <a:ext cx="100986" cy="74152"/>
            </a:xfrm>
            <a:custGeom>
              <a:avLst/>
              <a:gdLst/>
              <a:ahLst/>
              <a:cxnLst/>
              <a:rect l="l" t="t" r="r" b="b"/>
              <a:pathLst>
                <a:path w="2179" h="1600" extrusionOk="0">
                  <a:moveTo>
                    <a:pt x="2179" y="1"/>
                  </a:moveTo>
                  <a:lnTo>
                    <a:pt x="1679" y="460"/>
                  </a:lnTo>
                  <a:lnTo>
                    <a:pt x="1159" y="900"/>
                  </a:lnTo>
                  <a:lnTo>
                    <a:pt x="600" y="1260"/>
                  </a:lnTo>
                  <a:lnTo>
                    <a:pt x="0" y="1600"/>
                  </a:lnTo>
                  <a:lnTo>
                    <a:pt x="0" y="1600"/>
                  </a:lnTo>
                  <a:lnTo>
                    <a:pt x="340" y="1480"/>
                  </a:lnTo>
                  <a:lnTo>
                    <a:pt x="660" y="1360"/>
                  </a:lnTo>
                  <a:lnTo>
                    <a:pt x="959" y="1200"/>
                  </a:lnTo>
                  <a:lnTo>
                    <a:pt x="1239" y="1000"/>
                  </a:lnTo>
                  <a:lnTo>
                    <a:pt x="1519" y="780"/>
                  </a:lnTo>
                  <a:lnTo>
                    <a:pt x="1759" y="540"/>
                  </a:lnTo>
                  <a:lnTo>
                    <a:pt x="1979" y="281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5307039" y="3095544"/>
              <a:ext cx="134354" cy="263981"/>
            </a:xfrm>
            <a:custGeom>
              <a:avLst/>
              <a:gdLst/>
              <a:ahLst/>
              <a:cxnLst/>
              <a:rect l="l" t="t" r="r" b="b"/>
              <a:pathLst>
                <a:path w="2899" h="5696" extrusionOk="0">
                  <a:moveTo>
                    <a:pt x="320" y="0"/>
                  </a:moveTo>
                  <a:lnTo>
                    <a:pt x="240" y="140"/>
                  </a:lnTo>
                  <a:lnTo>
                    <a:pt x="180" y="280"/>
                  </a:lnTo>
                  <a:lnTo>
                    <a:pt x="120" y="500"/>
                  </a:lnTo>
                  <a:lnTo>
                    <a:pt x="80" y="700"/>
                  </a:lnTo>
                  <a:lnTo>
                    <a:pt x="40" y="919"/>
                  </a:lnTo>
                  <a:lnTo>
                    <a:pt x="20" y="1119"/>
                  </a:lnTo>
                  <a:lnTo>
                    <a:pt x="0" y="1439"/>
                  </a:lnTo>
                  <a:lnTo>
                    <a:pt x="0" y="1759"/>
                  </a:lnTo>
                  <a:lnTo>
                    <a:pt x="40" y="2079"/>
                  </a:lnTo>
                  <a:lnTo>
                    <a:pt x="80" y="2398"/>
                  </a:lnTo>
                  <a:lnTo>
                    <a:pt x="180" y="2778"/>
                  </a:lnTo>
                  <a:lnTo>
                    <a:pt x="280" y="3158"/>
                  </a:lnTo>
                  <a:lnTo>
                    <a:pt x="400" y="3537"/>
                  </a:lnTo>
                  <a:lnTo>
                    <a:pt x="540" y="3897"/>
                  </a:lnTo>
                  <a:lnTo>
                    <a:pt x="660" y="4257"/>
                  </a:lnTo>
                  <a:lnTo>
                    <a:pt x="840" y="4617"/>
                  </a:lnTo>
                  <a:lnTo>
                    <a:pt x="1059" y="4936"/>
                  </a:lnTo>
                  <a:lnTo>
                    <a:pt x="1299" y="5256"/>
                  </a:lnTo>
                  <a:lnTo>
                    <a:pt x="1419" y="5356"/>
                  </a:lnTo>
                  <a:lnTo>
                    <a:pt x="1539" y="5456"/>
                  </a:lnTo>
                  <a:lnTo>
                    <a:pt x="1679" y="5556"/>
                  </a:lnTo>
                  <a:lnTo>
                    <a:pt x="1839" y="5616"/>
                  </a:lnTo>
                  <a:lnTo>
                    <a:pt x="1999" y="5656"/>
                  </a:lnTo>
                  <a:lnTo>
                    <a:pt x="2159" y="5696"/>
                  </a:lnTo>
                  <a:lnTo>
                    <a:pt x="2478" y="5696"/>
                  </a:lnTo>
                  <a:lnTo>
                    <a:pt x="2598" y="5656"/>
                  </a:lnTo>
                  <a:lnTo>
                    <a:pt x="2718" y="5596"/>
                  </a:lnTo>
                  <a:lnTo>
                    <a:pt x="2798" y="5496"/>
                  </a:lnTo>
                  <a:lnTo>
                    <a:pt x="2878" y="5376"/>
                  </a:lnTo>
                  <a:lnTo>
                    <a:pt x="2898" y="5276"/>
                  </a:lnTo>
                  <a:lnTo>
                    <a:pt x="2898" y="5196"/>
                  </a:lnTo>
                  <a:lnTo>
                    <a:pt x="2898" y="5096"/>
                  </a:lnTo>
                  <a:lnTo>
                    <a:pt x="2878" y="4996"/>
                  </a:lnTo>
                  <a:lnTo>
                    <a:pt x="2838" y="4896"/>
                  </a:lnTo>
                  <a:lnTo>
                    <a:pt x="2798" y="4777"/>
                  </a:lnTo>
                  <a:lnTo>
                    <a:pt x="2758" y="4717"/>
                  </a:lnTo>
                  <a:lnTo>
                    <a:pt x="2778" y="4797"/>
                  </a:lnTo>
                  <a:lnTo>
                    <a:pt x="2778" y="4896"/>
                  </a:lnTo>
                  <a:lnTo>
                    <a:pt x="2798" y="5016"/>
                  </a:lnTo>
                  <a:lnTo>
                    <a:pt x="2818" y="5196"/>
                  </a:lnTo>
                  <a:lnTo>
                    <a:pt x="2798" y="5376"/>
                  </a:lnTo>
                  <a:lnTo>
                    <a:pt x="2738" y="5456"/>
                  </a:lnTo>
                  <a:lnTo>
                    <a:pt x="2658" y="5536"/>
                  </a:lnTo>
                  <a:lnTo>
                    <a:pt x="2558" y="5596"/>
                  </a:lnTo>
                  <a:lnTo>
                    <a:pt x="2458" y="5616"/>
                  </a:lnTo>
                  <a:lnTo>
                    <a:pt x="2159" y="5616"/>
                  </a:lnTo>
                  <a:lnTo>
                    <a:pt x="2019" y="5576"/>
                  </a:lnTo>
                  <a:lnTo>
                    <a:pt x="1859" y="5516"/>
                  </a:lnTo>
                  <a:lnTo>
                    <a:pt x="1739" y="5456"/>
                  </a:lnTo>
                  <a:lnTo>
                    <a:pt x="1599" y="5376"/>
                  </a:lnTo>
                  <a:lnTo>
                    <a:pt x="1479" y="5276"/>
                  </a:lnTo>
                  <a:lnTo>
                    <a:pt x="1379" y="5176"/>
                  </a:lnTo>
                  <a:lnTo>
                    <a:pt x="1139" y="4877"/>
                  </a:lnTo>
                  <a:lnTo>
                    <a:pt x="940" y="4557"/>
                  </a:lnTo>
                  <a:lnTo>
                    <a:pt x="780" y="4217"/>
                  </a:lnTo>
                  <a:lnTo>
                    <a:pt x="660" y="3857"/>
                  </a:lnTo>
                  <a:lnTo>
                    <a:pt x="520" y="3498"/>
                  </a:lnTo>
                  <a:lnTo>
                    <a:pt x="400" y="3118"/>
                  </a:lnTo>
                  <a:lnTo>
                    <a:pt x="300" y="2758"/>
                  </a:lnTo>
                  <a:lnTo>
                    <a:pt x="200" y="2378"/>
                  </a:lnTo>
                  <a:lnTo>
                    <a:pt x="140" y="2079"/>
                  </a:lnTo>
                  <a:lnTo>
                    <a:pt x="120" y="1759"/>
                  </a:lnTo>
                  <a:lnTo>
                    <a:pt x="100" y="1439"/>
                  </a:lnTo>
                  <a:lnTo>
                    <a:pt x="100" y="1139"/>
                  </a:lnTo>
                  <a:lnTo>
                    <a:pt x="140" y="839"/>
                  </a:lnTo>
                  <a:lnTo>
                    <a:pt x="180" y="560"/>
                  </a:lnTo>
                  <a:lnTo>
                    <a:pt x="240" y="28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6"/>
            <p:cNvSpPr/>
            <p:nvPr/>
          </p:nvSpPr>
          <p:spPr>
            <a:xfrm>
              <a:off x="5394076" y="3088129"/>
              <a:ext cx="13023" cy="96351"/>
            </a:xfrm>
            <a:custGeom>
              <a:avLst/>
              <a:gdLst/>
              <a:ahLst/>
              <a:cxnLst/>
              <a:rect l="l" t="t" r="r" b="b"/>
              <a:pathLst>
                <a:path w="281" h="2079" extrusionOk="0">
                  <a:moveTo>
                    <a:pt x="61" y="0"/>
                  </a:moveTo>
                  <a:lnTo>
                    <a:pt x="21" y="260"/>
                  </a:lnTo>
                  <a:lnTo>
                    <a:pt x="1" y="520"/>
                  </a:lnTo>
                  <a:lnTo>
                    <a:pt x="1" y="800"/>
                  </a:lnTo>
                  <a:lnTo>
                    <a:pt x="21" y="1059"/>
                  </a:lnTo>
                  <a:lnTo>
                    <a:pt x="41" y="1319"/>
                  </a:lnTo>
                  <a:lnTo>
                    <a:pt x="101" y="1579"/>
                  </a:lnTo>
                  <a:lnTo>
                    <a:pt x="161" y="1819"/>
                  </a:lnTo>
                  <a:lnTo>
                    <a:pt x="261" y="2079"/>
                  </a:lnTo>
                  <a:lnTo>
                    <a:pt x="281" y="2059"/>
                  </a:lnTo>
                  <a:lnTo>
                    <a:pt x="281" y="1979"/>
                  </a:lnTo>
                  <a:lnTo>
                    <a:pt x="241" y="1759"/>
                  </a:lnTo>
                  <a:lnTo>
                    <a:pt x="201" y="1439"/>
                  </a:lnTo>
                  <a:lnTo>
                    <a:pt x="161" y="1039"/>
                  </a:lnTo>
                  <a:lnTo>
                    <a:pt x="121" y="5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6"/>
            <p:cNvSpPr/>
            <p:nvPr/>
          </p:nvSpPr>
          <p:spPr>
            <a:xfrm>
              <a:off x="5281086" y="3296499"/>
              <a:ext cx="78786" cy="36195"/>
            </a:xfrm>
            <a:custGeom>
              <a:avLst/>
              <a:gdLst/>
              <a:ahLst/>
              <a:cxnLst/>
              <a:rect l="l" t="t" r="r" b="b"/>
              <a:pathLst>
                <a:path w="1700" h="781" extrusionOk="0">
                  <a:moveTo>
                    <a:pt x="1" y="1"/>
                  </a:moveTo>
                  <a:lnTo>
                    <a:pt x="1" y="21"/>
                  </a:lnTo>
                  <a:lnTo>
                    <a:pt x="21" y="81"/>
                  </a:lnTo>
                  <a:lnTo>
                    <a:pt x="61" y="161"/>
                  </a:lnTo>
                  <a:lnTo>
                    <a:pt x="141" y="261"/>
                  </a:lnTo>
                  <a:lnTo>
                    <a:pt x="260" y="401"/>
                  </a:lnTo>
                  <a:lnTo>
                    <a:pt x="400" y="521"/>
                  </a:lnTo>
                  <a:lnTo>
                    <a:pt x="540" y="600"/>
                  </a:lnTo>
                  <a:lnTo>
                    <a:pt x="720" y="680"/>
                  </a:lnTo>
                  <a:lnTo>
                    <a:pt x="880" y="740"/>
                  </a:lnTo>
                  <a:lnTo>
                    <a:pt x="1060" y="780"/>
                  </a:lnTo>
                  <a:lnTo>
                    <a:pt x="1260" y="780"/>
                  </a:lnTo>
                  <a:lnTo>
                    <a:pt x="1440" y="740"/>
                  </a:lnTo>
                  <a:lnTo>
                    <a:pt x="1540" y="700"/>
                  </a:lnTo>
                  <a:lnTo>
                    <a:pt x="1639" y="660"/>
                  </a:lnTo>
                  <a:lnTo>
                    <a:pt x="1699" y="620"/>
                  </a:lnTo>
                  <a:lnTo>
                    <a:pt x="1619" y="620"/>
                  </a:lnTo>
                  <a:lnTo>
                    <a:pt x="1520" y="640"/>
                  </a:lnTo>
                  <a:lnTo>
                    <a:pt x="1420" y="660"/>
                  </a:lnTo>
                  <a:lnTo>
                    <a:pt x="1080" y="660"/>
                  </a:lnTo>
                  <a:lnTo>
                    <a:pt x="920" y="620"/>
                  </a:lnTo>
                  <a:lnTo>
                    <a:pt x="760" y="560"/>
                  </a:lnTo>
                  <a:lnTo>
                    <a:pt x="600" y="501"/>
                  </a:lnTo>
                  <a:lnTo>
                    <a:pt x="460" y="421"/>
                  </a:lnTo>
                  <a:lnTo>
                    <a:pt x="320" y="321"/>
                  </a:lnTo>
                  <a:lnTo>
                    <a:pt x="201" y="201"/>
                  </a:lnTo>
                  <a:lnTo>
                    <a:pt x="61" y="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6"/>
            <p:cNvSpPr/>
            <p:nvPr/>
          </p:nvSpPr>
          <p:spPr>
            <a:xfrm>
              <a:off x="5371877" y="2972311"/>
              <a:ext cx="859561" cy="1595056"/>
            </a:xfrm>
            <a:custGeom>
              <a:avLst/>
              <a:gdLst/>
              <a:ahLst/>
              <a:cxnLst/>
              <a:rect l="l" t="t" r="r" b="b"/>
              <a:pathLst>
                <a:path w="18547" h="34417" extrusionOk="0">
                  <a:moveTo>
                    <a:pt x="18547" y="1"/>
                  </a:moveTo>
                  <a:lnTo>
                    <a:pt x="18347" y="81"/>
                  </a:lnTo>
                  <a:lnTo>
                    <a:pt x="17787" y="301"/>
                  </a:lnTo>
                  <a:lnTo>
                    <a:pt x="17428" y="461"/>
                  </a:lnTo>
                  <a:lnTo>
                    <a:pt x="16988" y="660"/>
                  </a:lnTo>
                  <a:lnTo>
                    <a:pt x="16528" y="900"/>
                  </a:lnTo>
                  <a:lnTo>
                    <a:pt x="16049" y="1160"/>
                  </a:lnTo>
                  <a:lnTo>
                    <a:pt x="15529" y="1460"/>
                  </a:lnTo>
                  <a:lnTo>
                    <a:pt x="15029" y="1780"/>
                  </a:lnTo>
                  <a:lnTo>
                    <a:pt x="14530" y="2139"/>
                  </a:lnTo>
                  <a:lnTo>
                    <a:pt x="14070" y="2519"/>
                  </a:lnTo>
                  <a:lnTo>
                    <a:pt x="13850" y="2719"/>
                  </a:lnTo>
                  <a:lnTo>
                    <a:pt x="13630" y="2939"/>
                  </a:lnTo>
                  <a:lnTo>
                    <a:pt x="13431" y="3159"/>
                  </a:lnTo>
                  <a:lnTo>
                    <a:pt x="13251" y="3378"/>
                  </a:lnTo>
                  <a:lnTo>
                    <a:pt x="13071" y="3618"/>
                  </a:lnTo>
                  <a:lnTo>
                    <a:pt x="12911" y="3858"/>
                  </a:lnTo>
                  <a:lnTo>
                    <a:pt x="12771" y="4098"/>
                  </a:lnTo>
                  <a:lnTo>
                    <a:pt x="12651" y="4338"/>
                  </a:lnTo>
                  <a:lnTo>
                    <a:pt x="10133" y="10753"/>
                  </a:lnTo>
                  <a:lnTo>
                    <a:pt x="7755" y="16809"/>
                  </a:lnTo>
                  <a:lnTo>
                    <a:pt x="0" y="28041"/>
                  </a:lnTo>
                  <a:lnTo>
                    <a:pt x="100" y="28341"/>
                  </a:lnTo>
                  <a:lnTo>
                    <a:pt x="220" y="28660"/>
                  </a:lnTo>
                  <a:lnTo>
                    <a:pt x="420" y="29080"/>
                  </a:lnTo>
                  <a:lnTo>
                    <a:pt x="680" y="29580"/>
                  </a:lnTo>
                  <a:lnTo>
                    <a:pt x="1000" y="30139"/>
                  </a:lnTo>
                  <a:lnTo>
                    <a:pt x="1179" y="30439"/>
                  </a:lnTo>
                  <a:lnTo>
                    <a:pt x="1379" y="30739"/>
                  </a:lnTo>
                  <a:lnTo>
                    <a:pt x="1619" y="31039"/>
                  </a:lnTo>
                  <a:lnTo>
                    <a:pt x="1859" y="31338"/>
                  </a:lnTo>
                  <a:lnTo>
                    <a:pt x="2119" y="31638"/>
                  </a:lnTo>
                  <a:lnTo>
                    <a:pt x="2399" y="31938"/>
                  </a:lnTo>
                  <a:lnTo>
                    <a:pt x="2718" y="32238"/>
                  </a:lnTo>
                  <a:lnTo>
                    <a:pt x="3038" y="32518"/>
                  </a:lnTo>
                  <a:lnTo>
                    <a:pt x="3378" y="32797"/>
                  </a:lnTo>
                  <a:lnTo>
                    <a:pt x="3758" y="33057"/>
                  </a:lnTo>
                  <a:lnTo>
                    <a:pt x="4157" y="33317"/>
                  </a:lnTo>
                  <a:lnTo>
                    <a:pt x="4557" y="33537"/>
                  </a:lnTo>
                  <a:lnTo>
                    <a:pt x="4997" y="33757"/>
                  </a:lnTo>
                  <a:lnTo>
                    <a:pt x="5476" y="33937"/>
                  </a:lnTo>
                  <a:lnTo>
                    <a:pt x="5956" y="34097"/>
                  </a:lnTo>
                  <a:lnTo>
                    <a:pt x="6476" y="34216"/>
                  </a:lnTo>
                  <a:lnTo>
                    <a:pt x="7015" y="34316"/>
                  </a:lnTo>
                  <a:lnTo>
                    <a:pt x="7595" y="34396"/>
                  </a:lnTo>
                  <a:lnTo>
                    <a:pt x="8174" y="34416"/>
                  </a:lnTo>
                  <a:lnTo>
                    <a:pt x="8814" y="34416"/>
                  </a:lnTo>
                  <a:lnTo>
                    <a:pt x="8914" y="34396"/>
                  </a:lnTo>
                  <a:lnTo>
                    <a:pt x="9194" y="34356"/>
                  </a:lnTo>
                  <a:lnTo>
                    <a:pt x="9413" y="34296"/>
                  </a:lnTo>
                  <a:lnTo>
                    <a:pt x="9653" y="34196"/>
                  </a:lnTo>
                  <a:lnTo>
                    <a:pt x="9933" y="34077"/>
                  </a:lnTo>
                  <a:lnTo>
                    <a:pt x="10253" y="33917"/>
                  </a:lnTo>
                  <a:lnTo>
                    <a:pt x="10593" y="33697"/>
                  </a:lnTo>
                  <a:lnTo>
                    <a:pt x="10972" y="33417"/>
                  </a:lnTo>
                  <a:lnTo>
                    <a:pt x="11372" y="33097"/>
                  </a:lnTo>
                  <a:lnTo>
                    <a:pt x="11792" y="32717"/>
                  </a:lnTo>
                  <a:lnTo>
                    <a:pt x="12231" y="32238"/>
                  </a:lnTo>
                  <a:lnTo>
                    <a:pt x="12691" y="31698"/>
                  </a:lnTo>
                  <a:lnTo>
                    <a:pt x="13151" y="31079"/>
                  </a:lnTo>
                  <a:lnTo>
                    <a:pt x="13630" y="30379"/>
                  </a:lnTo>
                  <a:lnTo>
                    <a:pt x="13850" y="30019"/>
                  </a:lnTo>
                  <a:lnTo>
                    <a:pt x="14050" y="29660"/>
                  </a:lnTo>
                  <a:lnTo>
                    <a:pt x="14450" y="28920"/>
                  </a:lnTo>
                  <a:lnTo>
                    <a:pt x="14830" y="28121"/>
                  </a:lnTo>
                  <a:lnTo>
                    <a:pt x="15169" y="27301"/>
                  </a:lnTo>
                  <a:lnTo>
                    <a:pt x="15509" y="26462"/>
                  </a:lnTo>
                  <a:lnTo>
                    <a:pt x="15809" y="25623"/>
                  </a:lnTo>
                  <a:lnTo>
                    <a:pt x="16089" y="24803"/>
                  </a:lnTo>
                  <a:lnTo>
                    <a:pt x="16349" y="24004"/>
                  </a:lnTo>
                  <a:lnTo>
                    <a:pt x="16768" y="22565"/>
                  </a:lnTo>
                  <a:lnTo>
                    <a:pt x="17068" y="21386"/>
                  </a:lnTo>
                  <a:lnTo>
                    <a:pt x="17268" y="20606"/>
                  </a:lnTo>
                  <a:lnTo>
                    <a:pt x="17328" y="20326"/>
                  </a:lnTo>
                  <a:lnTo>
                    <a:pt x="18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6"/>
            <p:cNvSpPr/>
            <p:nvPr/>
          </p:nvSpPr>
          <p:spPr>
            <a:xfrm>
              <a:off x="5371877" y="2972311"/>
              <a:ext cx="859561" cy="1595056"/>
            </a:xfrm>
            <a:custGeom>
              <a:avLst/>
              <a:gdLst/>
              <a:ahLst/>
              <a:cxnLst/>
              <a:rect l="l" t="t" r="r" b="b"/>
              <a:pathLst>
                <a:path w="18547" h="34417" fill="none" extrusionOk="0">
                  <a:moveTo>
                    <a:pt x="18547" y="1"/>
                  </a:moveTo>
                  <a:lnTo>
                    <a:pt x="18547" y="1"/>
                  </a:lnTo>
                  <a:lnTo>
                    <a:pt x="18347" y="81"/>
                  </a:lnTo>
                  <a:lnTo>
                    <a:pt x="17787" y="301"/>
                  </a:lnTo>
                  <a:lnTo>
                    <a:pt x="17428" y="461"/>
                  </a:lnTo>
                  <a:lnTo>
                    <a:pt x="16988" y="660"/>
                  </a:lnTo>
                  <a:lnTo>
                    <a:pt x="16528" y="900"/>
                  </a:lnTo>
                  <a:lnTo>
                    <a:pt x="16049" y="1160"/>
                  </a:lnTo>
                  <a:lnTo>
                    <a:pt x="15529" y="1460"/>
                  </a:lnTo>
                  <a:lnTo>
                    <a:pt x="15029" y="1780"/>
                  </a:lnTo>
                  <a:lnTo>
                    <a:pt x="14530" y="2139"/>
                  </a:lnTo>
                  <a:lnTo>
                    <a:pt x="14070" y="2519"/>
                  </a:lnTo>
                  <a:lnTo>
                    <a:pt x="13850" y="2719"/>
                  </a:lnTo>
                  <a:lnTo>
                    <a:pt x="13630" y="2939"/>
                  </a:lnTo>
                  <a:lnTo>
                    <a:pt x="13431" y="3159"/>
                  </a:lnTo>
                  <a:lnTo>
                    <a:pt x="13251" y="3378"/>
                  </a:lnTo>
                  <a:lnTo>
                    <a:pt x="13071" y="3618"/>
                  </a:lnTo>
                  <a:lnTo>
                    <a:pt x="12911" y="3858"/>
                  </a:lnTo>
                  <a:lnTo>
                    <a:pt x="12771" y="4098"/>
                  </a:lnTo>
                  <a:lnTo>
                    <a:pt x="12651" y="4338"/>
                  </a:lnTo>
                  <a:lnTo>
                    <a:pt x="12651" y="4338"/>
                  </a:lnTo>
                  <a:lnTo>
                    <a:pt x="10133" y="10753"/>
                  </a:lnTo>
                  <a:lnTo>
                    <a:pt x="7755" y="16809"/>
                  </a:lnTo>
                  <a:lnTo>
                    <a:pt x="0" y="28041"/>
                  </a:lnTo>
                  <a:lnTo>
                    <a:pt x="0" y="28041"/>
                  </a:lnTo>
                  <a:lnTo>
                    <a:pt x="100" y="28341"/>
                  </a:lnTo>
                  <a:lnTo>
                    <a:pt x="220" y="28660"/>
                  </a:lnTo>
                  <a:lnTo>
                    <a:pt x="420" y="29080"/>
                  </a:lnTo>
                  <a:lnTo>
                    <a:pt x="680" y="29580"/>
                  </a:lnTo>
                  <a:lnTo>
                    <a:pt x="1000" y="30139"/>
                  </a:lnTo>
                  <a:lnTo>
                    <a:pt x="1179" y="30439"/>
                  </a:lnTo>
                  <a:lnTo>
                    <a:pt x="1379" y="30739"/>
                  </a:lnTo>
                  <a:lnTo>
                    <a:pt x="1619" y="31039"/>
                  </a:lnTo>
                  <a:lnTo>
                    <a:pt x="1859" y="31338"/>
                  </a:lnTo>
                  <a:lnTo>
                    <a:pt x="2119" y="31638"/>
                  </a:lnTo>
                  <a:lnTo>
                    <a:pt x="2399" y="31938"/>
                  </a:lnTo>
                  <a:lnTo>
                    <a:pt x="2718" y="32238"/>
                  </a:lnTo>
                  <a:lnTo>
                    <a:pt x="3038" y="32518"/>
                  </a:lnTo>
                  <a:lnTo>
                    <a:pt x="3378" y="32797"/>
                  </a:lnTo>
                  <a:lnTo>
                    <a:pt x="3758" y="33057"/>
                  </a:lnTo>
                  <a:lnTo>
                    <a:pt x="4157" y="33317"/>
                  </a:lnTo>
                  <a:lnTo>
                    <a:pt x="4557" y="33537"/>
                  </a:lnTo>
                  <a:lnTo>
                    <a:pt x="4997" y="33757"/>
                  </a:lnTo>
                  <a:lnTo>
                    <a:pt x="5476" y="33937"/>
                  </a:lnTo>
                  <a:lnTo>
                    <a:pt x="5956" y="34097"/>
                  </a:lnTo>
                  <a:lnTo>
                    <a:pt x="6476" y="34216"/>
                  </a:lnTo>
                  <a:lnTo>
                    <a:pt x="7015" y="34316"/>
                  </a:lnTo>
                  <a:lnTo>
                    <a:pt x="7595" y="34396"/>
                  </a:lnTo>
                  <a:lnTo>
                    <a:pt x="8174" y="34416"/>
                  </a:lnTo>
                  <a:lnTo>
                    <a:pt x="8814" y="34416"/>
                  </a:lnTo>
                  <a:lnTo>
                    <a:pt x="8814" y="34416"/>
                  </a:lnTo>
                  <a:lnTo>
                    <a:pt x="8914" y="34396"/>
                  </a:lnTo>
                  <a:lnTo>
                    <a:pt x="9194" y="34356"/>
                  </a:lnTo>
                  <a:lnTo>
                    <a:pt x="9413" y="34296"/>
                  </a:lnTo>
                  <a:lnTo>
                    <a:pt x="9653" y="34196"/>
                  </a:lnTo>
                  <a:lnTo>
                    <a:pt x="9933" y="34077"/>
                  </a:lnTo>
                  <a:lnTo>
                    <a:pt x="10253" y="33917"/>
                  </a:lnTo>
                  <a:lnTo>
                    <a:pt x="10593" y="33697"/>
                  </a:lnTo>
                  <a:lnTo>
                    <a:pt x="10972" y="33417"/>
                  </a:lnTo>
                  <a:lnTo>
                    <a:pt x="11372" y="33097"/>
                  </a:lnTo>
                  <a:lnTo>
                    <a:pt x="11792" y="32717"/>
                  </a:lnTo>
                  <a:lnTo>
                    <a:pt x="12231" y="32238"/>
                  </a:lnTo>
                  <a:lnTo>
                    <a:pt x="12691" y="31698"/>
                  </a:lnTo>
                  <a:lnTo>
                    <a:pt x="13151" y="31079"/>
                  </a:lnTo>
                  <a:lnTo>
                    <a:pt x="13630" y="30379"/>
                  </a:lnTo>
                  <a:lnTo>
                    <a:pt x="13630" y="30379"/>
                  </a:lnTo>
                  <a:lnTo>
                    <a:pt x="13850" y="30019"/>
                  </a:lnTo>
                  <a:lnTo>
                    <a:pt x="14050" y="29660"/>
                  </a:lnTo>
                  <a:lnTo>
                    <a:pt x="14450" y="28920"/>
                  </a:lnTo>
                  <a:lnTo>
                    <a:pt x="14830" y="28121"/>
                  </a:lnTo>
                  <a:lnTo>
                    <a:pt x="15169" y="27301"/>
                  </a:lnTo>
                  <a:lnTo>
                    <a:pt x="15509" y="26462"/>
                  </a:lnTo>
                  <a:lnTo>
                    <a:pt x="15809" y="25623"/>
                  </a:lnTo>
                  <a:lnTo>
                    <a:pt x="16089" y="24803"/>
                  </a:lnTo>
                  <a:lnTo>
                    <a:pt x="16349" y="24004"/>
                  </a:lnTo>
                  <a:lnTo>
                    <a:pt x="16768" y="22565"/>
                  </a:lnTo>
                  <a:lnTo>
                    <a:pt x="17068" y="21386"/>
                  </a:lnTo>
                  <a:lnTo>
                    <a:pt x="17268" y="20606"/>
                  </a:lnTo>
                  <a:lnTo>
                    <a:pt x="17328" y="20326"/>
                  </a:lnTo>
                  <a:lnTo>
                    <a:pt x="185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6"/>
            <p:cNvSpPr/>
            <p:nvPr/>
          </p:nvSpPr>
          <p:spPr>
            <a:xfrm>
              <a:off x="5248690" y="3449346"/>
              <a:ext cx="614118" cy="833654"/>
            </a:xfrm>
            <a:custGeom>
              <a:avLst/>
              <a:gdLst/>
              <a:ahLst/>
              <a:cxnLst/>
              <a:rect l="l" t="t" r="r" b="b"/>
              <a:pathLst>
                <a:path w="13251" h="17988" extrusionOk="0">
                  <a:moveTo>
                    <a:pt x="9533" y="1"/>
                  </a:moveTo>
                  <a:lnTo>
                    <a:pt x="0" y="1619"/>
                  </a:lnTo>
                  <a:lnTo>
                    <a:pt x="2658" y="17768"/>
                  </a:lnTo>
                  <a:lnTo>
                    <a:pt x="13251" y="17988"/>
                  </a:lnTo>
                  <a:lnTo>
                    <a:pt x="95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>
              <a:off x="5248690" y="3449346"/>
              <a:ext cx="614118" cy="833654"/>
            </a:xfrm>
            <a:custGeom>
              <a:avLst/>
              <a:gdLst/>
              <a:ahLst/>
              <a:cxnLst/>
              <a:rect l="l" t="t" r="r" b="b"/>
              <a:pathLst>
                <a:path w="13251" h="17988" fill="none" extrusionOk="0">
                  <a:moveTo>
                    <a:pt x="2658" y="17768"/>
                  </a:moveTo>
                  <a:lnTo>
                    <a:pt x="0" y="1619"/>
                  </a:lnTo>
                  <a:lnTo>
                    <a:pt x="9533" y="1"/>
                  </a:lnTo>
                  <a:lnTo>
                    <a:pt x="13251" y="17988"/>
                  </a:lnTo>
                  <a:lnTo>
                    <a:pt x="2658" y="17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>
              <a:off x="5693283" y="3448419"/>
              <a:ext cx="124158" cy="666951"/>
            </a:xfrm>
            <a:custGeom>
              <a:avLst/>
              <a:gdLst/>
              <a:ahLst/>
              <a:cxnLst/>
              <a:rect l="l" t="t" r="r" b="b"/>
              <a:pathLst>
                <a:path w="2679" h="14391" extrusionOk="0">
                  <a:moveTo>
                    <a:pt x="0" y="1"/>
                  </a:moveTo>
                  <a:lnTo>
                    <a:pt x="0" y="160"/>
                  </a:lnTo>
                  <a:lnTo>
                    <a:pt x="60" y="580"/>
                  </a:lnTo>
                  <a:lnTo>
                    <a:pt x="360" y="2119"/>
                  </a:lnTo>
                  <a:lnTo>
                    <a:pt x="780" y="4397"/>
                  </a:lnTo>
                  <a:lnTo>
                    <a:pt x="1259" y="7215"/>
                  </a:lnTo>
                  <a:lnTo>
                    <a:pt x="1759" y="10013"/>
                  </a:lnTo>
                  <a:lnTo>
                    <a:pt x="1979" y="11233"/>
                  </a:lnTo>
                  <a:lnTo>
                    <a:pt x="2199" y="12292"/>
                  </a:lnTo>
                  <a:lnTo>
                    <a:pt x="2379" y="13171"/>
                  </a:lnTo>
                  <a:lnTo>
                    <a:pt x="2538" y="13831"/>
                  </a:lnTo>
                  <a:lnTo>
                    <a:pt x="2638" y="14250"/>
                  </a:lnTo>
                  <a:lnTo>
                    <a:pt x="2678" y="14390"/>
                  </a:lnTo>
                  <a:lnTo>
                    <a:pt x="2678" y="14250"/>
                  </a:lnTo>
                  <a:lnTo>
                    <a:pt x="2598" y="13811"/>
                  </a:lnTo>
                  <a:lnTo>
                    <a:pt x="2299" y="12292"/>
                  </a:lnTo>
                  <a:lnTo>
                    <a:pt x="1879" y="9993"/>
                  </a:lnTo>
                  <a:lnTo>
                    <a:pt x="1399" y="7195"/>
                  </a:lnTo>
                  <a:lnTo>
                    <a:pt x="900" y="4377"/>
                  </a:lnTo>
                  <a:lnTo>
                    <a:pt x="680" y="3158"/>
                  </a:lnTo>
                  <a:lnTo>
                    <a:pt x="460" y="2099"/>
                  </a:lnTo>
                  <a:lnTo>
                    <a:pt x="140" y="560"/>
                  </a:lnTo>
                  <a:lnTo>
                    <a:pt x="40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6"/>
            <p:cNvSpPr/>
            <p:nvPr/>
          </p:nvSpPr>
          <p:spPr>
            <a:xfrm>
              <a:off x="5748852" y="3773534"/>
              <a:ext cx="1900" cy="2827"/>
            </a:xfrm>
            <a:custGeom>
              <a:avLst/>
              <a:gdLst/>
              <a:ahLst/>
              <a:cxnLst/>
              <a:rect l="l" t="t" r="r" b="b"/>
              <a:pathLst>
                <a:path w="41" h="61" extrusionOk="0">
                  <a:moveTo>
                    <a:pt x="0" y="1"/>
                  </a:moveTo>
                  <a:lnTo>
                    <a:pt x="0" y="1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6"/>
            <p:cNvSpPr/>
            <p:nvPr/>
          </p:nvSpPr>
          <p:spPr>
            <a:xfrm>
              <a:off x="5748852" y="3773534"/>
              <a:ext cx="1900" cy="2827"/>
            </a:xfrm>
            <a:custGeom>
              <a:avLst/>
              <a:gdLst/>
              <a:ahLst/>
              <a:cxnLst/>
              <a:rect l="l" t="t" r="r" b="b"/>
              <a:pathLst>
                <a:path w="41" h="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6"/>
            <p:cNvSpPr/>
            <p:nvPr/>
          </p:nvSpPr>
          <p:spPr>
            <a:xfrm>
              <a:off x="5761829" y="3793926"/>
              <a:ext cx="112109" cy="381651"/>
            </a:xfrm>
            <a:custGeom>
              <a:avLst/>
              <a:gdLst/>
              <a:ahLst/>
              <a:cxnLst/>
              <a:rect l="l" t="t" r="r" b="b"/>
              <a:pathLst>
                <a:path w="2419" h="8235" fill="none" extrusionOk="0">
                  <a:moveTo>
                    <a:pt x="0" y="0"/>
                  </a:moveTo>
                  <a:lnTo>
                    <a:pt x="1679" y="8154"/>
                  </a:lnTo>
                  <a:lnTo>
                    <a:pt x="1679" y="8154"/>
                  </a:lnTo>
                  <a:lnTo>
                    <a:pt x="1719" y="8194"/>
                  </a:lnTo>
                  <a:lnTo>
                    <a:pt x="1719" y="8194"/>
                  </a:lnTo>
                  <a:lnTo>
                    <a:pt x="1819" y="8234"/>
                  </a:lnTo>
                  <a:lnTo>
                    <a:pt x="1919" y="8234"/>
                  </a:lnTo>
                  <a:lnTo>
                    <a:pt x="1919" y="8234"/>
                  </a:lnTo>
                  <a:lnTo>
                    <a:pt x="2039" y="8214"/>
                  </a:lnTo>
                  <a:lnTo>
                    <a:pt x="2159" y="8174"/>
                  </a:lnTo>
                  <a:lnTo>
                    <a:pt x="2259" y="8094"/>
                  </a:lnTo>
                  <a:lnTo>
                    <a:pt x="2319" y="7994"/>
                  </a:lnTo>
                  <a:lnTo>
                    <a:pt x="2319" y="7994"/>
                  </a:lnTo>
                  <a:lnTo>
                    <a:pt x="2378" y="7815"/>
                  </a:lnTo>
                  <a:lnTo>
                    <a:pt x="2418" y="7655"/>
                  </a:lnTo>
                  <a:lnTo>
                    <a:pt x="2418" y="7475"/>
                  </a:lnTo>
                  <a:lnTo>
                    <a:pt x="2418" y="7295"/>
                  </a:lnTo>
                  <a:lnTo>
                    <a:pt x="2418" y="7295"/>
                  </a:lnTo>
                  <a:lnTo>
                    <a:pt x="2359" y="6815"/>
                  </a:lnTo>
                  <a:lnTo>
                    <a:pt x="2299" y="6336"/>
                  </a:lnTo>
                  <a:lnTo>
                    <a:pt x="2239" y="5836"/>
                  </a:lnTo>
                  <a:lnTo>
                    <a:pt x="2139" y="5376"/>
                  </a:lnTo>
                  <a:lnTo>
                    <a:pt x="2039" y="4897"/>
                  </a:lnTo>
                  <a:lnTo>
                    <a:pt x="1919" y="4417"/>
                  </a:lnTo>
                  <a:lnTo>
                    <a:pt x="1779" y="3957"/>
                  </a:lnTo>
                  <a:lnTo>
                    <a:pt x="1639" y="3498"/>
                  </a:lnTo>
                  <a:lnTo>
                    <a:pt x="1479" y="3038"/>
                  </a:lnTo>
                  <a:lnTo>
                    <a:pt x="1319" y="2578"/>
                  </a:lnTo>
                  <a:lnTo>
                    <a:pt x="1119" y="2139"/>
                  </a:lnTo>
                  <a:lnTo>
                    <a:pt x="920" y="1699"/>
                  </a:lnTo>
                  <a:lnTo>
                    <a:pt x="720" y="1259"/>
                  </a:lnTo>
                  <a:lnTo>
                    <a:pt x="480" y="840"/>
                  </a:lnTo>
                  <a:lnTo>
                    <a:pt x="260" y="4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6"/>
            <p:cNvSpPr/>
            <p:nvPr/>
          </p:nvSpPr>
          <p:spPr>
            <a:xfrm>
              <a:off x="5750706" y="3776314"/>
              <a:ext cx="29661" cy="133427"/>
            </a:xfrm>
            <a:custGeom>
              <a:avLst/>
              <a:gdLst/>
              <a:ahLst/>
              <a:cxnLst/>
              <a:rect l="l" t="t" r="r" b="b"/>
              <a:pathLst>
                <a:path w="640" h="2879" extrusionOk="0">
                  <a:moveTo>
                    <a:pt x="0" y="0"/>
                  </a:moveTo>
                  <a:lnTo>
                    <a:pt x="40" y="60"/>
                  </a:lnTo>
                  <a:lnTo>
                    <a:pt x="40" y="40"/>
                  </a:lnTo>
                  <a:lnTo>
                    <a:pt x="0" y="0"/>
                  </a:lnTo>
                  <a:close/>
                  <a:moveTo>
                    <a:pt x="40" y="60"/>
                  </a:moveTo>
                  <a:lnTo>
                    <a:pt x="640" y="2878"/>
                  </a:lnTo>
                  <a:lnTo>
                    <a:pt x="200" y="300"/>
                  </a:lnTo>
                  <a:lnTo>
                    <a:pt x="40" y="6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6"/>
            <p:cNvSpPr/>
            <p:nvPr/>
          </p:nvSpPr>
          <p:spPr>
            <a:xfrm>
              <a:off x="5752559" y="3779095"/>
              <a:ext cx="27807" cy="130647"/>
            </a:xfrm>
            <a:custGeom>
              <a:avLst/>
              <a:gdLst/>
              <a:ahLst/>
              <a:cxnLst/>
              <a:rect l="l" t="t" r="r" b="b"/>
              <a:pathLst>
                <a:path w="600" h="2819" fill="none" extrusionOk="0">
                  <a:moveTo>
                    <a:pt x="0" y="0"/>
                  </a:moveTo>
                  <a:lnTo>
                    <a:pt x="600" y="2818"/>
                  </a:lnTo>
                  <a:lnTo>
                    <a:pt x="600" y="2818"/>
                  </a:lnTo>
                  <a:lnTo>
                    <a:pt x="160" y="240"/>
                  </a:lnTo>
                  <a:lnTo>
                    <a:pt x="160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5750706" y="3776314"/>
              <a:ext cx="1900" cy="2827"/>
            </a:xfrm>
            <a:custGeom>
              <a:avLst/>
              <a:gdLst/>
              <a:ahLst/>
              <a:cxnLst/>
              <a:rect l="l" t="t" r="r" b="b"/>
              <a:pathLst>
                <a:path w="41" h="6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60"/>
                  </a:lnTo>
                  <a:lnTo>
                    <a:pt x="40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6022105" y="1787672"/>
              <a:ext cx="597433" cy="981865"/>
            </a:xfrm>
            <a:custGeom>
              <a:avLst/>
              <a:gdLst/>
              <a:ahLst/>
              <a:cxnLst/>
              <a:rect l="l" t="t" r="r" b="b"/>
              <a:pathLst>
                <a:path w="12891" h="21186" extrusionOk="0">
                  <a:moveTo>
                    <a:pt x="2558" y="0"/>
                  </a:moveTo>
                  <a:lnTo>
                    <a:pt x="2458" y="380"/>
                  </a:lnTo>
                  <a:lnTo>
                    <a:pt x="2199" y="1439"/>
                  </a:lnTo>
                  <a:lnTo>
                    <a:pt x="1819" y="3038"/>
                  </a:lnTo>
                  <a:lnTo>
                    <a:pt x="1379" y="5057"/>
                  </a:lnTo>
                  <a:lnTo>
                    <a:pt x="1159" y="6176"/>
                  </a:lnTo>
                  <a:lnTo>
                    <a:pt x="939" y="7355"/>
                  </a:lnTo>
                  <a:lnTo>
                    <a:pt x="740" y="8574"/>
                  </a:lnTo>
                  <a:lnTo>
                    <a:pt x="540" y="9833"/>
                  </a:lnTo>
                  <a:lnTo>
                    <a:pt x="360" y="11072"/>
                  </a:lnTo>
                  <a:lnTo>
                    <a:pt x="220" y="12311"/>
                  </a:lnTo>
                  <a:lnTo>
                    <a:pt x="120" y="13511"/>
                  </a:lnTo>
                  <a:lnTo>
                    <a:pt x="60" y="14690"/>
                  </a:lnTo>
                  <a:lnTo>
                    <a:pt x="0" y="16708"/>
                  </a:lnTo>
                  <a:lnTo>
                    <a:pt x="220" y="16888"/>
                  </a:lnTo>
                  <a:lnTo>
                    <a:pt x="860" y="17368"/>
                  </a:lnTo>
                  <a:lnTo>
                    <a:pt x="1299" y="17708"/>
                  </a:lnTo>
                  <a:lnTo>
                    <a:pt x="1819" y="18067"/>
                  </a:lnTo>
                  <a:lnTo>
                    <a:pt x="2418" y="18447"/>
                  </a:lnTo>
                  <a:lnTo>
                    <a:pt x="3078" y="18847"/>
                  </a:lnTo>
                  <a:lnTo>
                    <a:pt x="3777" y="19266"/>
                  </a:lnTo>
                  <a:lnTo>
                    <a:pt x="4517" y="19666"/>
                  </a:lnTo>
                  <a:lnTo>
                    <a:pt x="5276" y="20026"/>
                  </a:lnTo>
                  <a:lnTo>
                    <a:pt x="6076" y="20386"/>
                  </a:lnTo>
                  <a:lnTo>
                    <a:pt x="6476" y="20526"/>
                  </a:lnTo>
                  <a:lnTo>
                    <a:pt x="6895" y="20685"/>
                  </a:lnTo>
                  <a:lnTo>
                    <a:pt x="7295" y="20805"/>
                  </a:lnTo>
                  <a:lnTo>
                    <a:pt x="7715" y="20925"/>
                  </a:lnTo>
                  <a:lnTo>
                    <a:pt x="8114" y="21025"/>
                  </a:lnTo>
                  <a:lnTo>
                    <a:pt x="8534" y="21085"/>
                  </a:lnTo>
                  <a:lnTo>
                    <a:pt x="8934" y="21145"/>
                  </a:lnTo>
                  <a:lnTo>
                    <a:pt x="9333" y="21185"/>
                  </a:lnTo>
                  <a:lnTo>
                    <a:pt x="12891" y="12411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6094358" y="1369913"/>
              <a:ext cx="1111492" cy="1246773"/>
            </a:xfrm>
            <a:custGeom>
              <a:avLst/>
              <a:gdLst/>
              <a:ahLst/>
              <a:cxnLst/>
              <a:rect l="l" t="t" r="r" b="b"/>
              <a:pathLst>
                <a:path w="23983" h="26902" extrusionOk="0">
                  <a:moveTo>
                    <a:pt x="10512" y="1"/>
                  </a:moveTo>
                  <a:lnTo>
                    <a:pt x="9893" y="21"/>
                  </a:lnTo>
                  <a:lnTo>
                    <a:pt x="9593" y="41"/>
                  </a:lnTo>
                  <a:lnTo>
                    <a:pt x="9273" y="81"/>
                  </a:lnTo>
                  <a:lnTo>
                    <a:pt x="8974" y="121"/>
                  </a:lnTo>
                  <a:lnTo>
                    <a:pt x="8654" y="181"/>
                  </a:lnTo>
                  <a:lnTo>
                    <a:pt x="8014" y="340"/>
                  </a:lnTo>
                  <a:lnTo>
                    <a:pt x="7395" y="560"/>
                  </a:lnTo>
                  <a:lnTo>
                    <a:pt x="6775" y="780"/>
                  </a:lnTo>
                  <a:lnTo>
                    <a:pt x="6156" y="1060"/>
                  </a:lnTo>
                  <a:lnTo>
                    <a:pt x="5576" y="1340"/>
                  </a:lnTo>
                  <a:lnTo>
                    <a:pt x="5036" y="1639"/>
                  </a:lnTo>
                  <a:lnTo>
                    <a:pt x="4697" y="1859"/>
                  </a:lnTo>
                  <a:lnTo>
                    <a:pt x="4357" y="2099"/>
                  </a:lnTo>
                  <a:lnTo>
                    <a:pt x="4057" y="2359"/>
                  </a:lnTo>
                  <a:lnTo>
                    <a:pt x="3777" y="2639"/>
                  </a:lnTo>
                  <a:lnTo>
                    <a:pt x="3518" y="2939"/>
                  </a:lnTo>
                  <a:lnTo>
                    <a:pt x="3278" y="3258"/>
                  </a:lnTo>
                  <a:lnTo>
                    <a:pt x="3038" y="3598"/>
                  </a:lnTo>
                  <a:lnTo>
                    <a:pt x="2818" y="3958"/>
                  </a:lnTo>
                  <a:lnTo>
                    <a:pt x="2618" y="4318"/>
                  </a:lnTo>
                  <a:lnTo>
                    <a:pt x="2418" y="4677"/>
                  </a:lnTo>
                  <a:lnTo>
                    <a:pt x="2059" y="5437"/>
                  </a:lnTo>
                  <a:lnTo>
                    <a:pt x="1359" y="6956"/>
                  </a:lnTo>
                  <a:lnTo>
                    <a:pt x="1179" y="7335"/>
                  </a:lnTo>
                  <a:lnTo>
                    <a:pt x="1019" y="7735"/>
                  </a:lnTo>
                  <a:lnTo>
                    <a:pt x="879" y="8135"/>
                  </a:lnTo>
                  <a:lnTo>
                    <a:pt x="760" y="8535"/>
                  </a:lnTo>
                  <a:lnTo>
                    <a:pt x="620" y="8934"/>
                  </a:lnTo>
                  <a:lnTo>
                    <a:pt x="520" y="9354"/>
                  </a:lnTo>
                  <a:lnTo>
                    <a:pt x="340" y="10173"/>
                  </a:lnTo>
                  <a:lnTo>
                    <a:pt x="180" y="10993"/>
                  </a:lnTo>
                  <a:lnTo>
                    <a:pt x="80" y="11832"/>
                  </a:lnTo>
                  <a:lnTo>
                    <a:pt x="20" y="12632"/>
                  </a:lnTo>
                  <a:lnTo>
                    <a:pt x="0" y="13411"/>
                  </a:lnTo>
                  <a:lnTo>
                    <a:pt x="0" y="14171"/>
                  </a:lnTo>
                  <a:lnTo>
                    <a:pt x="60" y="14890"/>
                  </a:lnTo>
                  <a:lnTo>
                    <a:pt x="140" y="15570"/>
                  </a:lnTo>
                  <a:lnTo>
                    <a:pt x="240" y="16189"/>
                  </a:lnTo>
                  <a:lnTo>
                    <a:pt x="400" y="16749"/>
                  </a:lnTo>
                  <a:lnTo>
                    <a:pt x="480" y="17008"/>
                  </a:lnTo>
                  <a:lnTo>
                    <a:pt x="560" y="17248"/>
                  </a:lnTo>
                  <a:lnTo>
                    <a:pt x="660" y="17468"/>
                  </a:lnTo>
                  <a:lnTo>
                    <a:pt x="760" y="17648"/>
                  </a:lnTo>
                  <a:lnTo>
                    <a:pt x="879" y="17828"/>
                  </a:lnTo>
                  <a:lnTo>
                    <a:pt x="979" y="17988"/>
                  </a:lnTo>
                  <a:lnTo>
                    <a:pt x="17867" y="26901"/>
                  </a:lnTo>
                  <a:lnTo>
                    <a:pt x="19066" y="26282"/>
                  </a:lnTo>
                  <a:lnTo>
                    <a:pt x="19626" y="25982"/>
                  </a:lnTo>
                  <a:lnTo>
                    <a:pt x="20146" y="25702"/>
                  </a:lnTo>
                  <a:lnTo>
                    <a:pt x="20645" y="25422"/>
                  </a:lnTo>
                  <a:lnTo>
                    <a:pt x="21105" y="25103"/>
                  </a:lnTo>
                  <a:lnTo>
                    <a:pt x="21545" y="24803"/>
                  </a:lnTo>
                  <a:lnTo>
                    <a:pt x="21924" y="24443"/>
                  </a:lnTo>
                  <a:lnTo>
                    <a:pt x="22124" y="24263"/>
                  </a:lnTo>
                  <a:lnTo>
                    <a:pt x="22304" y="24083"/>
                  </a:lnTo>
                  <a:lnTo>
                    <a:pt x="22464" y="23864"/>
                  </a:lnTo>
                  <a:lnTo>
                    <a:pt x="22624" y="23664"/>
                  </a:lnTo>
                  <a:lnTo>
                    <a:pt x="22784" y="23444"/>
                  </a:lnTo>
                  <a:lnTo>
                    <a:pt x="22924" y="23204"/>
                  </a:lnTo>
                  <a:lnTo>
                    <a:pt x="23063" y="22944"/>
                  </a:lnTo>
                  <a:lnTo>
                    <a:pt x="23183" y="22684"/>
                  </a:lnTo>
                  <a:lnTo>
                    <a:pt x="23303" y="22405"/>
                  </a:lnTo>
                  <a:lnTo>
                    <a:pt x="23423" y="22105"/>
                  </a:lnTo>
                  <a:lnTo>
                    <a:pt x="23523" y="21805"/>
                  </a:lnTo>
                  <a:lnTo>
                    <a:pt x="23603" y="21465"/>
                  </a:lnTo>
                  <a:lnTo>
                    <a:pt x="23683" y="21126"/>
                  </a:lnTo>
                  <a:lnTo>
                    <a:pt x="23763" y="20746"/>
                  </a:lnTo>
                  <a:lnTo>
                    <a:pt x="23823" y="20366"/>
                  </a:lnTo>
                  <a:lnTo>
                    <a:pt x="23883" y="19946"/>
                  </a:lnTo>
                  <a:lnTo>
                    <a:pt x="23943" y="19247"/>
                  </a:lnTo>
                  <a:lnTo>
                    <a:pt x="23983" y="18527"/>
                  </a:lnTo>
                  <a:lnTo>
                    <a:pt x="23983" y="17828"/>
                  </a:lnTo>
                  <a:lnTo>
                    <a:pt x="23963" y="17108"/>
                  </a:lnTo>
                  <a:lnTo>
                    <a:pt x="23903" y="16389"/>
                  </a:lnTo>
                  <a:lnTo>
                    <a:pt x="23823" y="15689"/>
                  </a:lnTo>
                  <a:lnTo>
                    <a:pt x="23703" y="14990"/>
                  </a:lnTo>
                  <a:lnTo>
                    <a:pt x="23543" y="14290"/>
                  </a:lnTo>
                  <a:lnTo>
                    <a:pt x="23363" y="13491"/>
                  </a:lnTo>
                  <a:lnTo>
                    <a:pt x="23203" y="12692"/>
                  </a:lnTo>
                  <a:lnTo>
                    <a:pt x="22884" y="11053"/>
                  </a:lnTo>
                  <a:lnTo>
                    <a:pt x="22704" y="10233"/>
                  </a:lnTo>
                  <a:lnTo>
                    <a:pt x="22504" y="9434"/>
                  </a:lnTo>
                  <a:lnTo>
                    <a:pt x="22304" y="8634"/>
                  </a:lnTo>
                  <a:lnTo>
                    <a:pt x="22084" y="7835"/>
                  </a:lnTo>
                  <a:lnTo>
                    <a:pt x="21824" y="7056"/>
                  </a:lnTo>
                  <a:lnTo>
                    <a:pt x="21525" y="6316"/>
                  </a:lnTo>
                  <a:lnTo>
                    <a:pt x="21365" y="5936"/>
                  </a:lnTo>
                  <a:lnTo>
                    <a:pt x="21185" y="5577"/>
                  </a:lnTo>
                  <a:lnTo>
                    <a:pt x="21005" y="5237"/>
                  </a:lnTo>
                  <a:lnTo>
                    <a:pt x="20805" y="4877"/>
                  </a:lnTo>
                  <a:lnTo>
                    <a:pt x="20605" y="4557"/>
                  </a:lnTo>
                  <a:lnTo>
                    <a:pt x="20365" y="4218"/>
                  </a:lnTo>
                  <a:lnTo>
                    <a:pt x="20146" y="3898"/>
                  </a:lnTo>
                  <a:lnTo>
                    <a:pt x="19886" y="3598"/>
                  </a:lnTo>
                  <a:lnTo>
                    <a:pt x="19626" y="3298"/>
                  </a:lnTo>
                  <a:lnTo>
                    <a:pt x="19326" y="3018"/>
                  </a:lnTo>
                  <a:lnTo>
                    <a:pt x="19026" y="2739"/>
                  </a:lnTo>
                  <a:lnTo>
                    <a:pt x="18727" y="2479"/>
                  </a:lnTo>
                  <a:lnTo>
                    <a:pt x="18227" y="2119"/>
                  </a:lnTo>
                  <a:lnTo>
                    <a:pt x="17727" y="1779"/>
                  </a:lnTo>
                  <a:lnTo>
                    <a:pt x="17228" y="1480"/>
                  </a:lnTo>
                  <a:lnTo>
                    <a:pt x="16708" y="1220"/>
                  </a:lnTo>
                  <a:lnTo>
                    <a:pt x="16188" y="980"/>
                  </a:lnTo>
                  <a:lnTo>
                    <a:pt x="15649" y="780"/>
                  </a:lnTo>
                  <a:lnTo>
                    <a:pt x="15109" y="600"/>
                  </a:lnTo>
                  <a:lnTo>
                    <a:pt x="14570" y="440"/>
                  </a:lnTo>
                  <a:lnTo>
                    <a:pt x="14010" y="300"/>
                  </a:lnTo>
                  <a:lnTo>
                    <a:pt x="13450" y="201"/>
                  </a:lnTo>
                  <a:lnTo>
                    <a:pt x="12871" y="121"/>
                  </a:lnTo>
                  <a:lnTo>
                    <a:pt x="12291" y="61"/>
                  </a:lnTo>
                  <a:lnTo>
                    <a:pt x="11712" y="21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6140658" y="1492173"/>
              <a:ext cx="884587" cy="1607986"/>
            </a:xfrm>
            <a:custGeom>
              <a:avLst/>
              <a:gdLst/>
              <a:ahLst/>
              <a:cxnLst/>
              <a:rect l="l" t="t" r="r" b="b"/>
              <a:pathLst>
                <a:path w="19087" h="34696" extrusionOk="0">
                  <a:moveTo>
                    <a:pt x="6096" y="1"/>
                  </a:moveTo>
                  <a:lnTo>
                    <a:pt x="5796" y="21"/>
                  </a:lnTo>
                  <a:lnTo>
                    <a:pt x="5496" y="61"/>
                  </a:lnTo>
                  <a:lnTo>
                    <a:pt x="5197" y="121"/>
                  </a:lnTo>
                  <a:lnTo>
                    <a:pt x="4917" y="221"/>
                  </a:lnTo>
                  <a:lnTo>
                    <a:pt x="4637" y="321"/>
                  </a:lnTo>
                  <a:lnTo>
                    <a:pt x="4377" y="460"/>
                  </a:lnTo>
                  <a:lnTo>
                    <a:pt x="4097" y="600"/>
                  </a:lnTo>
                  <a:lnTo>
                    <a:pt x="3838" y="780"/>
                  </a:lnTo>
                  <a:lnTo>
                    <a:pt x="3598" y="960"/>
                  </a:lnTo>
                  <a:lnTo>
                    <a:pt x="3358" y="1160"/>
                  </a:lnTo>
                  <a:lnTo>
                    <a:pt x="3118" y="1380"/>
                  </a:lnTo>
                  <a:lnTo>
                    <a:pt x="2898" y="1600"/>
                  </a:lnTo>
                  <a:lnTo>
                    <a:pt x="2678" y="1859"/>
                  </a:lnTo>
                  <a:lnTo>
                    <a:pt x="2479" y="2099"/>
                  </a:lnTo>
                  <a:lnTo>
                    <a:pt x="2279" y="2379"/>
                  </a:lnTo>
                  <a:lnTo>
                    <a:pt x="2079" y="2659"/>
                  </a:lnTo>
                  <a:lnTo>
                    <a:pt x="1899" y="2939"/>
                  </a:lnTo>
                  <a:lnTo>
                    <a:pt x="1739" y="3238"/>
                  </a:lnTo>
                  <a:lnTo>
                    <a:pt x="1579" y="3538"/>
                  </a:lnTo>
                  <a:lnTo>
                    <a:pt x="1419" y="3858"/>
                  </a:lnTo>
                  <a:lnTo>
                    <a:pt x="1159" y="4498"/>
                  </a:lnTo>
                  <a:lnTo>
                    <a:pt x="920" y="5157"/>
                  </a:lnTo>
                  <a:lnTo>
                    <a:pt x="740" y="5817"/>
                  </a:lnTo>
                  <a:lnTo>
                    <a:pt x="600" y="6476"/>
                  </a:lnTo>
                  <a:lnTo>
                    <a:pt x="500" y="7116"/>
                  </a:lnTo>
                  <a:lnTo>
                    <a:pt x="360" y="8595"/>
                  </a:lnTo>
                  <a:lnTo>
                    <a:pt x="240" y="10114"/>
                  </a:lnTo>
                  <a:lnTo>
                    <a:pt x="120" y="11652"/>
                  </a:lnTo>
                  <a:lnTo>
                    <a:pt x="40" y="13171"/>
                  </a:lnTo>
                  <a:lnTo>
                    <a:pt x="0" y="14650"/>
                  </a:lnTo>
                  <a:lnTo>
                    <a:pt x="0" y="16049"/>
                  </a:lnTo>
                  <a:lnTo>
                    <a:pt x="0" y="16709"/>
                  </a:lnTo>
                  <a:lnTo>
                    <a:pt x="40" y="17348"/>
                  </a:lnTo>
                  <a:lnTo>
                    <a:pt x="80" y="17948"/>
                  </a:lnTo>
                  <a:lnTo>
                    <a:pt x="140" y="18508"/>
                  </a:lnTo>
                  <a:lnTo>
                    <a:pt x="200" y="19027"/>
                  </a:lnTo>
                  <a:lnTo>
                    <a:pt x="300" y="19527"/>
                  </a:lnTo>
                  <a:lnTo>
                    <a:pt x="420" y="20006"/>
                  </a:lnTo>
                  <a:lnTo>
                    <a:pt x="540" y="20446"/>
                  </a:lnTo>
                  <a:lnTo>
                    <a:pt x="700" y="20866"/>
                  </a:lnTo>
                  <a:lnTo>
                    <a:pt x="860" y="21266"/>
                  </a:lnTo>
                  <a:lnTo>
                    <a:pt x="1020" y="21625"/>
                  </a:lnTo>
                  <a:lnTo>
                    <a:pt x="1219" y="21985"/>
                  </a:lnTo>
                  <a:lnTo>
                    <a:pt x="1399" y="22305"/>
                  </a:lnTo>
                  <a:lnTo>
                    <a:pt x="1619" y="22605"/>
                  </a:lnTo>
                  <a:lnTo>
                    <a:pt x="1819" y="22884"/>
                  </a:lnTo>
                  <a:lnTo>
                    <a:pt x="2039" y="23164"/>
                  </a:lnTo>
                  <a:lnTo>
                    <a:pt x="2259" y="23404"/>
                  </a:lnTo>
                  <a:lnTo>
                    <a:pt x="2479" y="23624"/>
                  </a:lnTo>
                  <a:lnTo>
                    <a:pt x="2698" y="23824"/>
                  </a:lnTo>
                  <a:lnTo>
                    <a:pt x="2918" y="24004"/>
                  </a:lnTo>
                  <a:lnTo>
                    <a:pt x="3358" y="24323"/>
                  </a:lnTo>
                  <a:lnTo>
                    <a:pt x="3778" y="24603"/>
                  </a:lnTo>
                  <a:lnTo>
                    <a:pt x="4157" y="24803"/>
                  </a:lnTo>
                  <a:lnTo>
                    <a:pt x="4497" y="24963"/>
                  </a:lnTo>
                  <a:lnTo>
                    <a:pt x="4797" y="25063"/>
                  </a:lnTo>
                  <a:lnTo>
                    <a:pt x="4997" y="25143"/>
                  </a:lnTo>
                  <a:lnTo>
                    <a:pt x="5197" y="25183"/>
                  </a:lnTo>
                  <a:lnTo>
                    <a:pt x="5177" y="26981"/>
                  </a:lnTo>
                  <a:lnTo>
                    <a:pt x="5057" y="29739"/>
                  </a:lnTo>
                  <a:lnTo>
                    <a:pt x="5037" y="30159"/>
                  </a:lnTo>
                  <a:lnTo>
                    <a:pt x="5077" y="30579"/>
                  </a:lnTo>
                  <a:lnTo>
                    <a:pt x="5137" y="30999"/>
                  </a:lnTo>
                  <a:lnTo>
                    <a:pt x="5237" y="31398"/>
                  </a:lnTo>
                  <a:lnTo>
                    <a:pt x="5376" y="31798"/>
                  </a:lnTo>
                  <a:lnTo>
                    <a:pt x="5556" y="32178"/>
                  </a:lnTo>
                  <a:lnTo>
                    <a:pt x="5756" y="32537"/>
                  </a:lnTo>
                  <a:lnTo>
                    <a:pt x="5996" y="32897"/>
                  </a:lnTo>
                  <a:lnTo>
                    <a:pt x="6136" y="33077"/>
                  </a:lnTo>
                  <a:lnTo>
                    <a:pt x="6296" y="33257"/>
                  </a:lnTo>
                  <a:lnTo>
                    <a:pt x="6456" y="33417"/>
                  </a:lnTo>
                  <a:lnTo>
                    <a:pt x="6636" y="33577"/>
                  </a:lnTo>
                  <a:lnTo>
                    <a:pt x="6815" y="33717"/>
                  </a:lnTo>
                  <a:lnTo>
                    <a:pt x="6995" y="33857"/>
                  </a:lnTo>
                  <a:lnTo>
                    <a:pt x="7395" y="34096"/>
                  </a:lnTo>
                  <a:lnTo>
                    <a:pt x="7815" y="34276"/>
                  </a:lnTo>
                  <a:lnTo>
                    <a:pt x="8254" y="34436"/>
                  </a:lnTo>
                  <a:lnTo>
                    <a:pt x="8714" y="34556"/>
                  </a:lnTo>
                  <a:lnTo>
                    <a:pt x="9214" y="34656"/>
                  </a:lnTo>
                  <a:lnTo>
                    <a:pt x="9713" y="34696"/>
                  </a:lnTo>
                  <a:lnTo>
                    <a:pt x="10253" y="34696"/>
                  </a:lnTo>
                  <a:lnTo>
                    <a:pt x="10793" y="34656"/>
                  </a:lnTo>
                  <a:lnTo>
                    <a:pt x="11352" y="34596"/>
                  </a:lnTo>
                  <a:lnTo>
                    <a:pt x="11932" y="34476"/>
                  </a:lnTo>
                  <a:lnTo>
                    <a:pt x="12531" y="34336"/>
                  </a:lnTo>
                  <a:lnTo>
                    <a:pt x="13151" y="34156"/>
                  </a:lnTo>
                  <a:lnTo>
                    <a:pt x="13770" y="33956"/>
                  </a:lnTo>
                  <a:lnTo>
                    <a:pt x="14130" y="33797"/>
                  </a:lnTo>
                  <a:lnTo>
                    <a:pt x="14470" y="33637"/>
                  </a:lnTo>
                  <a:lnTo>
                    <a:pt x="14810" y="33457"/>
                  </a:lnTo>
                  <a:lnTo>
                    <a:pt x="15109" y="33277"/>
                  </a:lnTo>
                  <a:lnTo>
                    <a:pt x="15409" y="33057"/>
                  </a:lnTo>
                  <a:lnTo>
                    <a:pt x="15689" y="32837"/>
                  </a:lnTo>
                  <a:lnTo>
                    <a:pt x="15949" y="32597"/>
                  </a:lnTo>
                  <a:lnTo>
                    <a:pt x="16169" y="32338"/>
                  </a:lnTo>
                  <a:lnTo>
                    <a:pt x="16389" y="32078"/>
                  </a:lnTo>
                  <a:lnTo>
                    <a:pt x="16588" y="31778"/>
                  </a:lnTo>
                  <a:lnTo>
                    <a:pt x="16748" y="31498"/>
                  </a:lnTo>
                  <a:lnTo>
                    <a:pt x="16908" y="31178"/>
                  </a:lnTo>
                  <a:lnTo>
                    <a:pt x="17028" y="30859"/>
                  </a:lnTo>
                  <a:lnTo>
                    <a:pt x="17128" y="30519"/>
                  </a:lnTo>
                  <a:lnTo>
                    <a:pt x="17188" y="30159"/>
                  </a:lnTo>
                  <a:lnTo>
                    <a:pt x="17228" y="29799"/>
                  </a:lnTo>
                  <a:lnTo>
                    <a:pt x="19067" y="5317"/>
                  </a:lnTo>
                  <a:lnTo>
                    <a:pt x="19087" y="5117"/>
                  </a:lnTo>
                  <a:lnTo>
                    <a:pt x="19067" y="4917"/>
                  </a:lnTo>
                  <a:lnTo>
                    <a:pt x="19027" y="4737"/>
                  </a:lnTo>
                  <a:lnTo>
                    <a:pt x="18987" y="4558"/>
                  </a:lnTo>
                  <a:lnTo>
                    <a:pt x="18907" y="4378"/>
                  </a:lnTo>
                  <a:lnTo>
                    <a:pt x="18827" y="4218"/>
                  </a:lnTo>
                  <a:lnTo>
                    <a:pt x="18747" y="4058"/>
                  </a:lnTo>
                  <a:lnTo>
                    <a:pt x="18627" y="3918"/>
                  </a:lnTo>
                  <a:lnTo>
                    <a:pt x="18507" y="3778"/>
                  </a:lnTo>
                  <a:lnTo>
                    <a:pt x="18367" y="3658"/>
                  </a:lnTo>
                  <a:lnTo>
                    <a:pt x="18227" y="3538"/>
                  </a:lnTo>
                  <a:lnTo>
                    <a:pt x="18067" y="3438"/>
                  </a:lnTo>
                  <a:lnTo>
                    <a:pt x="17907" y="3358"/>
                  </a:lnTo>
                  <a:lnTo>
                    <a:pt x="17728" y="3278"/>
                  </a:lnTo>
                  <a:lnTo>
                    <a:pt x="17548" y="3218"/>
                  </a:lnTo>
                  <a:lnTo>
                    <a:pt x="17348" y="3178"/>
                  </a:lnTo>
                  <a:lnTo>
                    <a:pt x="6735" y="41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6249940" y="2020142"/>
              <a:ext cx="67664" cy="65810"/>
            </a:xfrm>
            <a:custGeom>
              <a:avLst/>
              <a:gdLst/>
              <a:ahLst/>
              <a:cxnLst/>
              <a:rect l="l" t="t" r="r" b="b"/>
              <a:pathLst>
                <a:path w="1460" h="1420" extrusionOk="0">
                  <a:moveTo>
                    <a:pt x="640" y="1"/>
                  </a:moveTo>
                  <a:lnTo>
                    <a:pt x="500" y="21"/>
                  </a:lnTo>
                  <a:lnTo>
                    <a:pt x="380" y="81"/>
                  </a:lnTo>
                  <a:lnTo>
                    <a:pt x="260" y="160"/>
                  </a:lnTo>
                  <a:lnTo>
                    <a:pt x="161" y="240"/>
                  </a:lnTo>
                  <a:lnTo>
                    <a:pt x="81" y="360"/>
                  </a:lnTo>
                  <a:lnTo>
                    <a:pt x="41" y="480"/>
                  </a:lnTo>
                  <a:lnTo>
                    <a:pt x="1" y="620"/>
                  </a:lnTo>
                  <a:lnTo>
                    <a:pt x="1" y="640"/>
                  </a:lnTo>
                  <a:lnTo>
                    <a:pt x="1" y="780"/>
                  </a:lnTo>
                  <a:lnTo>
                    <a:pt x="41" y="920"/>
                  </a:lnTo>
                  <a:lnTo>
                    <a:pt x="101" y="1060"/>
                  </a:lnTo>
                  <a:lnTo>
                    <a:pt x="181" y="1160"/>
                  </a:lnTo>
                  <a:lnTo>
                    <a:pt x="280" y="1260"/>
                  </a:lnTo>
                  <a:lnTo>
                    <a:pt x="400" y="1340"/>
                  </a:lnTo>
                  <a:lnTo>
                    <a:pt x="540" y="1380"/>
                  </a:lnTo>
                  <a:lnTo>
                    <a:pt x="680" y="1420"/>
                  </a:lnTo>
                  <a:lnTo>
                    <a:pt x="820" y="1420"/>
                  </a:lnTo>
                  <a:lnTo>
                    <a:pt x="960" y="1380"/>
                  </a:lnTo>
                  <a:lnTo>
                    <a:pt x="1080" y="1340"/>
                  </a:lnTo>
                  <a:lnTo>
                    <a:pt x="1200" y="1260"/>
                  </a:lnTo>
                  <a:lnTo>
                    <a:pt x="1300" y="1160"/>
                  </a:lnTo>
                  <a:lnTo>
                    <a:pt x="1380" y="1060"/>
                  </a:lnTo>
                  <a:lnTo>
                    <a:pt x="1440" y="920"/>
                  </a:lnTo>
                  <a:lnTo>
                    <a:pt x="1460" y="780"/>
                  </a:lnTo>
                  <a:lnTo>
                    <a:pt x="1460" y="620"/>
                  </a:lnTo>
                  <a:lnTo>
                    <a:pt x="1420" y="500"/>
                  </a:lnTo>
                  <a:lnTo>
                    <a:pt x="1360" y="360"/>
                  </a:lnTo>
                  <a:lnTo>
                    <a:pt x="1280" y="260"/>
                  </a:lnTo>
                  <a:lnTo>
                    <a:pt x="1180" y="160"/>
                  </a:lnTo>
                  <a:lnTo>
                    <a:pt x="1060" y="81"/>
                  </a:lnTo>
                  <a:lnTo>
                    <a:pt x="920" y="41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6204568" y="1949743"/>
              <a:ext cx="137135" cy="38049"/>
            </a:xfrm>
            <a:custGeom>
              <a:avLst/>
              <a:gdLst/>
              <a:ahLst/>
              <a:cxnLst/>
              <a:rect l="l" t="t" r="r" b="b"/>
              <a:pathLst>
                <a:path w="2959" h="821" extrusionOk="0">
                  <a:moveTo>
                    <a:pt x="1179" y="1"/>
                  </a:moveTo>
                  <a:lnTo>
                    <a:pt x="1020" y="21"/>
                  </a:lnTo>
                  <a:lnTo>
                    <a:pt x="880" y="61"/>
                  </a:lnTo>
                  <a:lnTo>
                    <a:pt x="720" y="101"/>
                  </a:lnTo>
                  <a:lnTo>
                    <a:pt x="580" y="161"/>
                  </a:lnTo>
                  <a:lnTo>
                    <a:pt x="440" y="241"/>
                  </a:lnTo>
                  <a:lnTo>
                    <a:pt x="320" y="320"/>
                  </a:lnTo>
                  <a:lnTo>
                    <a:pt x="160" y="460"/>
                  </a:lnTo>
                  <a:lnTo>
                    <a:pt x="60" y="560"/>
                  </a:lnTo>
                  <a:lnTo>
                    <a:pt x="20" y="660"/>
                  </a:lnTo>
                  <a:lnTo>
                    <a:pt x="0" y="680"/>
                  </a:lnTo>
                  <a:lnTo>
                    <a:pt x="20" y="720"/>
                  </a:lnTo>
                  <a:lnTo>
                    <a:pt x="80" y="720"/>
                  </a:lnTo>
                  <a:lnTo>
                    <a:pt x="180" y="700"/>
                  </a:lnTo>
                  <a:lnTo>
                    <a:pt x="480" y="600"/>
                  </a:lnTo>
                  <a:lnTo>
                    <a:pt x="680" y="540"/>
                  </a:lnTo>
                  <a:lnTo>
                    <a:pt x="920" y="500"/>
                  </a:lnTo>
                  <a:lnTo>
                    <a:pt x="1179" y="460"/>
                  </a:lnTo>
                  <a:lnTo>
                    <a:pt x="1479" y="460"/>
                  </a:lnTo>
                  <a:lnTo>
                    <a:pt x="1759" y="480"/>
                  </a:lnTo>
                  <a:lnTo>
                    <a:pt x="2019" y="540"/>
                  </a:lnTo>
                  <a:lnTo>
                    <a:pt x="2259" y="600"/>
                  </a:lnTo>
                  <a:lnTo>
                    <a:pt x="2459" y="680"/>
                  </a:lnTo>
                  <a:lnTo>
                    <a:pt x="2758" y="800"/>
                  </a:lnTo>
                  <a:lnTo>
                    <a:pt x="2858" y="820"/>
                  </a:lnTo>
                  <a:lnTo>
                    <a:pt x="2918" y="820"/>
                  </a:lnTo>
                  <a:lnTo>
                    <a:pt x="2958" y="780"/>
                  </a:lnTo>
                  <a:lnTo>
                    <a:pt x="2958" y="740"/>
                  </a:lnTo>
                  <a:lnTo>
                    <a:pt x="2938" y="700"/>
                  </a:lnTo>
                  <a:lnTo>
                    <a:pt x="2918" y="640"/>
                  </a:lnTo>
                  <a:lnTo>
                    <a:pt x="2798" y="540"/>
                  </a:lnTo>
                  <a:lnTo>
                    <a:pt x="2638" y="400"/>
                  </a:lnTo>
                  <a:lnTo>
                    <a:pt x="2499" y="300"/>
                  </a:lnTo>
                  <a:lnTo>
                    <a:pt x="2379" y="221"/>
                  </a:lnTo>
                  <a:lnTo>
                    <a:pt x="2079" y="101"/>
                  </a:lnTo>
                  <a:lnTo>
                    <a:pt x="1799" y="21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6"/>
            <p:cNvSpPr/>
            <p:nvPr/>
          </p:nvSpPr>
          <p:spPr>
            <a:xfrm>
              <a:off x="6600081" y="2021069"/>
              <a:ext cx="68591" cy="64883"/>
            </a:xfrm>
            <a:custGeom>
              <a:avLst/>
              <a:gdLst/>
              <a:ahLst/>
              <a:cxnLst/>
              <a:rect l="l" t="t" r="r" b="b"/>
              <a:pathLst>
                <a:path w="1480" h="1400" extrusionOk="0">
                  <a:moveTo>
                    <a:pt x="640" y="1"/>
                  </a:moveTo>
                  <a:lnTo>
                    <a:pt x="520" y="21"/>
                  </a:lnTo>
                  <a:lnTo>
                    <a:pt x="380" y="61"/>
                  </a:lnTo>
                  <a:lnTo>
                    <a:pt x="280" y="140"/>
                  </a:lnTo>
                  <a:lnTo>
                    <a:pt x="180" y="240"/>
                  </a:lnTo>
                  <a:lnTo>
                    <a:pt x="100" y="340"/>
                  </a:lnTo>
                  <a:lnTo>
                    <a:pt x="40" y="480"/>
                  </a:lnTo>
                  <a:lnTo>
                    <a:pt x="0" y="620"/>
                  </a:lnTo>
                  <a:lnTo>
                    <a:pt x="20" y="760"/>
                  </a:lnTo>
                  <a:lnTo>
                    <a:pt x="40" y="900"/>
                  </a:lnTo>
                  <a:lnTo>
                    <a:pt x="100" y="1040"/>
                  </a:lnTo>
                  <a:lnTo>
                    <a:pt x="200" y="1140"/>
                  </a:lnTo>
                  <a:lnTo>
                    <a:pt x="300" y="1240"/>
                  </a:lnTo>
                  <a:lnTo>
                    <a:pt x="420" y="1320"/>
                  </a:lnTo>
                  <a:lnTo>
                    <a:pt x="540" y="1360"/>
                  </a:lnTo>
                  <a:lnTo>
                    <a:pt x="680" y="1400"/>
                  </a:lnTo>
                  <a:lnTo>
                    <a:pt x="840" y="1400"/>
                  </a:lnTo>
                  <a:lnTo>
                    <a:pt x="980" y="1360"/>
                  </a:lnTo>
                  <a:lnTo>
                    <a:pt x="1099" y="1320"/>
                  </a:lnTo>
                  <a:lnTo>
                    <a:pt x="1219" y="1240"/>
                  </a:lnTo>
                  <a:lnTo>
                    <a:pt x="1299" y="1140"/>
                  </a:lnTo>
                  <a:lnTo>
                    <a:pt x="1379" y="1040"/>
                  </a:lnTo>
                  <a:lnTo>
                    <a:pt x="1439" y="900"/>
                  </a:lnTo>
                  <a:lnTo>
                    <a:pt x="1479" y="760"/>
                  </a:lnTo>
                  <a:lnTo>
                    <a:pt x="1459" y="620"/>
                  </a:lnTo>
                  <a:lnTo>
                    <a:pt x="1439" y="480"/>
                  </a:lnTo>
                  <a:lnTo>
                    <a:pt x="1379" y="360"/>
                  </a:lnTo>
                  <a:lnTo>
                    <a:pt x="1299" y="240"/>
                  </a:lnTo>
                  <a:lnTo>
                    <a:pt x="1179" y="140"/>
                  </a:lnTo>
                  <a:lnTo>
                    <a:pt x="1059" y="81"/>
                  </a:lnTo>
                  <a:lnTo>
                    <a:pt x="940" y="21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6566713" y="1953450"/>
              <a:ext cx="136208" cy="38976"/>
            </a:xfrm>
            <a:custGeom>
              <a:avLst/>
              <a:gdLst/>
              <a:ahLst/>
              <a:cxnLst/>
              <a:rect l="l" t="t" r="r" b="b"/>
              <a:pathLst>
                <a:path w="2939" h="841" extrusionOk="0">
                  <a:moveTo>
                    <a:pt x="1320" y="1"/>
                  </a:moveTo>
                  <a:lnTo>
                    <a:pt x="1160" y="21"/>
                  </a:lnTo>
                  <a:lnTo>
                    <a:pt x="1000" y="41"/>
                  </a:lnTo>
                  <a:lnTo>
                    <a:pt x="860" y="81"/>
                  </a:lnTo>
                  <a:lnTo>
                    <a:pt x="720" y="121"/>
                  </a:lnTo>
                  <a:lnTo>
                    <a:pt x="580" y="181"/>
                  </a:lnTo>
                  <a:lnTo>
                    <a:pt x="440" y="260"/>
                  </a:lnTo>
                  <a:lnTo>
                    <a:pt x="301" y="340"/>
                  </a:lnTo>
                  <a:lnTo>
                    <a:pt x="141" y="460"/>
                  </a:lnTo>
                  <a:lnTo>
                    <a:pt x="41" y="580"/>
                  </a:lnTo>
                  <a:lnTo>
                    <a:pt x="1" y="680"/>
                  </a:lnTo>
                  <a:lnTo>
                    <a:pt x="1" y="700"/>
                  </a:lnTo>
                  <a:lnTo>
                    <a:pt x="1" y="720"/>
                  </a:lnTo>
                  <a:lnTo>
                    <a:pt x="21" y="740"/>
                  </a:lnTo>
                  <a:lnTo>
                    <a:pt x="61" y="740"/>
                  </a:lnTo>
                  <a:lnTo>
                    <a:pt x="161" y="720"/>
                  </a:lnTo>
                  <a:lnTo>
                    <a:pt x="480" y="620"/>
                  </a:lnTo>
                  <a:lnTo>
                    <a:pt x="680" y="560"/>
                  </a:lnTo>
                  <a:lnTo>
                    <a:pt x="920" y="500"/>
                  </a:lnTo>
                  <a:lnTo>
                    <a:pt x="1180" y="480"/>
                  </a:lnTo>
                  <a:lnTo>
                    <a:pt x="1460" y="460"/>
                  </a:lnTo>
                  <a:lnTo>
                    <a:pt x="1739" y="500"/>
                  </a:lnTo>
                  <a:lnTo>
                    <a:pt x="1999" y="540"/>
                  </a:lnTo>
                  <a:lnTo>
                    <a:pt x="2239" y="620"/>
                  </a:lnTo>
                  <a:lnTo>
                    <a:pt x="2439" y="700"/>
                  </a:lnTo>
                  <a:lnTo>
                    <a:pt x="2759" y="820"/>
                  </a:lnTo>
                  <a:lnTo>
                    <a:pt x="2859" y="840"/>
                  </a:lnTo>
                  <a:lnTo>
                    <a:pt x="2879" y="840"/>
                  </a:lnTo>
                  <a:lnTo>
                    <a:pt x="2919" y="820"/>
                  </a:lnTo>
                  <a:lnTo>
                    <a:pt x="2939" y="780"/>
                  </a:lnTo>
                  <a:lnTo>
                    <a:pt x="2939" y="760"/>
                  </a:lnTo>
                  <a:lnTo>
                    <a:pt x="2919" y="700"/>
                  </a:lnTo>
                  <a:lnTo>
                    <a:pt x="2899" y="660"/>
                  </a:lnTo>
                  <a:lnTo>
                    <a:pt x="2779" y="540"/>
                  </a:lnTo>
                  <a:lnTo>
                    <a:pt x="2619" y="420"/>
                  </a:lnTo>
                  <a:lnTo>
                    <a:pt x="2499" y="320"/>
                  </a:lnTo>
                  <a:lnTo>
                    <a:pt x="2359" y="240"/>
                  </a:lnTo>
                  <a:lnTo>
                    <a:pt x="2079" y="121"/>
                  </a:lnTo>
                  <a:lnTo>
                    <a:pt x="1779" y="41"/>
                  </a:lnTo>
                  <a:lnTo>
                    <a:pt x="1620" y="21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6332389" y="1920128"/>
              <a:ext cx="120451" cy="305692"/>
            </a:xfrm>
            <a:custGeom>
              <a:avLst/>
              <a:gdLst/>
              <a:ahLst/>
              <a:cxnLst/>
              <a:rect l="l" t="t" r="r" b="b"/>
              <a:pathLst>
                <a:path w="2599" h="6596" extrusionOk="0">
                  <a:moveTo>
                    <a:pt x="2579" y="0"/>
                  </a:moveTo>
                  <a:lnTo>
                    <a:pt x="2539" y="60"/>
                  </a:lnTo>
                  <a:lnTo>
                    <a:pt x="2399" y="280"/>
                  </a:lnTo>
                  <a:lnTo>
                    <a:pt x="1999" y="1099"/>
                  </a:lnTo>
                  <a:lnTo>
                    <a:pt x="1439" y="2318"/>
                  </a:lnTo>
                  <a:lnTo>
                    <a:pt x="800" y="3837"/>
                  </a:lnTo>
                  <a:lnTo>
                    <a:pt x="160" y="5376"/>
                  </a:lnTo>
                  <a:lnTo>
                    <a:pt x="80" y="5556"/>
                  </a:lnTo>
                  <a:lnTo>
                    <a:pt x="20" y="5756"/>
                  </a:lnTo>
                  <a:lnTo>
                    <a:pt x="0" y="5956"/>
                  </a:lnTo>
                  <a:lnTo>
                    <a:pt x="20" y="6156"/>
                  </a:lnTo>
                  <a:lnTo>
                    <a:pt x="80" y="6276"/>
                  </a:lnTo>
                  <a:lnTo>
                    <a:pt x="160" y="6356"/>
                  </a:lnTo>
                  <a:lnTo>
                    <a:pt x="240" y="6416"/>
                  </a:lnTo>
                  <a:lnTo>
                    <a:pt x="340" y="6476"/>
                  </a:lnTo>
                  <a:lnTo>
                    <a:pt x="520" y="6515"/>
                  </a:lnTo>
                  <a:lnTo>
                    <a:pt x="700" y="6535"/>
                  </a:lnTo>
                  <a:lnTo>
                    <a:pt x="1020" y="6575"/>
                  </a:lnTo>
                  <a:lnTo>
                    <a:pt x="1339" y="6595"/>
                  </a:lnTo>
                  <a:lnTo>
                    <a:pt x="1979" y="6595"/>
                  </a:lnTo>
                  <a:lnTo>
                    <a:pt x="1659" y="6496"/>
                  </a:lnTo>
                  <a:lnTo>
                    <a:pt x="1339" y="6396"/>
                  </a:lnTo>
                  <a:lnTo>
                    <a:pt x="1020" y="6336"/>
                  </a:lnTo>
                  <a:lnTo>
                    <a:pt x="700" y="6296"/>
                  </a:lnTo>
                  <a:lnTo>
                    <a:pt x="540" y="6276"/>
                  </a:lnTo>
                  <a:lnTo>
                    <a:pt x="420" y="6236"/>
                  </a:lnTo>
                  <a:lnTo>
                    <a:pt x="320" y="6176"/>
                  </a:lnTo>
                  <a:lnTo>
                    <a:pt x="300" y="6136"/>
                  </a:lnTo>
                  <a:lnTo>
                    <a:pt x="280" y="6096"/>
                  </a:lnTo>
                  <a:lnTo>
                    <a:pt x="280" y="5936"/>
                  </a:lnTo>
                  <a:lnTo>
                    <a:pt x="300" y="5776"/>
                  </a:lnTo>
                  <a:lnTo>
                    <a:pt x="360" y="5636"/>
                  </a:lnTo>
                  <a:lnTo>
                    <a:pt x="440" y="5496"/>
                  </a:lnTo>
                  <a:lnTo>
                    <a:pt x="1100" y="3977"/>
                  </a:lnTo>
                  <a:lnTo>
                    <a:pt x="1719" y="2438"/>
                  </a:lnTo>
                  <a:lnTo>
                    <a:pt x="2219" y="1179"/>
                  </a:lnTo>
                  <a:lnTo>
                    <a:pt x="2519" y="320"/>
                  </a:lnTo>
                  <a:lnTo>
                    <a:pt x="2598" y="80"/>
                  </a:lnTo>
                  <a:lnTo>
                    <a:pt x="2598" y="20"/>
                  </a:lnTo>
                  <a:lnTo>
                    <a:pt x="2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6380542" y="2577772"/>
              <a:ext cx="361306" cy="151919"/>
            </a:xfrm>
            <a:custGeom>
              <a:avLst/>
              <a:gdLst/>
              <a:ahLst/>
              <a:cxnLst/>
              <a:rect l="l" t="t" r="r" b="b"/>
              <a:pathLst>
                <a:path w="7796" h="3278" extrusionOk="0">
                  <a:moveTo>
                    <a:pt x="7795" y="0"/>
                  </a:moveTo>
                  <a:lnTo>
                    <a:pt x="7495" y="160"/>
                  </a:lnTo>
                  <a:lnTo>
                    <a:pt x="7175" y="320"/>
                  </a:lnTo>
                  <a:lnTo>
                    <a:pt x="6536" y="580"/>
                  </a:lnTo>
                  <a:lnTo>
                    <a:pt x="5856" y="819"/>
                  </a:lnTo>
                  <a:lnTo>
                    <a:pt x="5197" y="1019"/>
                  </a:lnTo>
                  <a:lnTo>
                    <a:pt x="4517" y="1179"/>
                  </a:lnTo>
                  <a:lnTo>
                    <a:pt x="3858" y="1319"/>
                  </a:lnTo>
                  <a:lnTo>
                    <a:pt x="3198" y="1439"/>
                  </a:lnTo>
                  <a:lnTo>
                    <a:pt x="2599" y="1519"/>
                  </a:lnTo>
                  <a:lnTo>
                    <a:pt x="2019" y="1599"/>
                  </a:lnTo>
                  <a:lnTo>
                    <a:pt x="1500" y="1659"/>
                  </a:lnTo>
                  <a:lnTo>
                    <a:pt x="660" y="1719"/>
                  </a:lnTo>
                  <a:lnTo>
                    <a:pt x="141" y="1739"/>
                  </a:lnTo>
                  <a:lnTo>
                    <a:pt x="21" y="1759"/>
                  </a:lnTo>
                  <a:lnTo>
                    <a:pt x="1" y="3198"/>
                  </a:lnTo>
                  <a:lnTo>
                    <a:pt x="520" y="3258"/>
                  </a:lnTo>
                  <a:lnTo>
                    <a:pt x="1040" y="3278"/>
                  </a:lnTo>
                  <a:lnTo>
                    <a:pt x="1979" y="3278"/>
                  </a:lnTo>
                  <a:lnTo>
                    <a:pt x="2419" y="3238"/>
                  </a:lnTo>
                  <a:lnTo>
                    <a:pt x="2859" y="3178"/>
                  </a:lnTo>
                  <a:lnTo>
                    <a:pt x="3258" y="3098"/>
                  </a:lnTo>
                  <a:lnTo>
                    <a:pt x="3638" y="3018"/>
                  </a:lnTo>
                  <a:lnTo>
                    <a:pt x="3998" y="2918"/>
                  </a:lnTo>
                  <a:lnTo>
                    <a:pt x="4357" y="2798"/>
                  </a:lnTo>
                  <a:lnTo>
                    <a:pt x="4677" y="2658"/>
                  </a:lnTo>
                  <a:lnTo>
                    <a:pt x="4977" y="2518"/>
                  </a:lnTo>
                  <a:lnTo>
                    <a:pt x="5277" y="2378"/>
                  </a:lnTo>
                  <a:lnTo>
                    <a:pt x="5557" y="2218"/>
                  </a:lnTo>
                  <a:lnTo>
                    <a:pt x="5816" y="2059"/>
                  </a:lnTo>
                  <a:lnTo>
                    <a:pt x="6056" y="1879"/>
                  </a:lnTo>
                  <a:lnTo>
                    <a:pt x="6476" y="1559"/>
                  </a:lnTo>
                  <a:lnTo>
                    <a:pt x="6836" y="1219"/>
                  </a:lnTo>
                  <a:lnTo>
                    <a:pt x="7135" y="899"/>
                  </a:lnTo>
                  <a:lnTo>
                    <a:pt x="7375" y="620"/>
                  </a:lnTo>
                  <a:lnTo>
                    <a:pt x="7575" y="360"/>
                  </a:lnTo>
                  <a:lnTo>
                    <a:pt x="7695" y="180"/>
                  </a:lnTo>
                  <a:lnTo>
                    <a:pt x="779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6405569" y="2272076"/>
              <a:ext cx="126012" cy="101959"/>
            </a:xfrm>
            <a:custGeom>
              <a:avLst/>
              <a:gdLst/>
              <a:ahLst/>
              <a:cxnLst/>
              <a:rect l="l" t="t" r="r" b="b"/>
              <a:pathLst>
                <a:path w="2719" h="2200" extrusionOk="0">
                  <a:moveTo>
                    <a:pt x="2598" y="1"/>
                  </a:moveTo>
                  <a:lnTo>
                    <a:pt x="2578" y="41"/>
                  </a:lnTo>
                  <a:lnTo>
                    <a:pt x="2518" y="141"/>
                  </a:lnTo>
                  <a:lnTo>
                    <a:pt x="2379" y="500"/>
                  </a:lnTo>
                  <a:lnTo>
                    <a:pt x="2279" y="720"/>
                  </a:lnTo>
                  <a:lnTo>
                    <a:pt x="2139" y="960"/>
                  </a:lnTo>
                  <a:lnTo>
                    <a:pt x="1939" y="1200"/>
                  </a:lnTo>
                  <a:lnTo>
                    <a:pt x="1819" y="1320"/>
                  </a:lnTo>
                  <a:lnTo>
                    <a:pt x="1679" y="1420"/>
                  </a:lnTo>
                  <a:lnTo>
                    <a:pt x="1539" y="1520"/>
                  </a:lnTo>
                  <a:lnTo>
                    <a:pt x="1399" y="1600"/>
                  </a:lnTo>
                  <a:lnTo>
                    <a:pt x="1099" y="1739"/>
                  </a:lnTo>
                  <a:lnTo>
                    <a:pt x="820" y="1819"/>
                  </a:lnTo>
                  <a:lnTo>
                    <a:pt x="560" y="1879"/>
                  </a:lnTo>
                  <a:lnTo>
                    <a:pt x="160" y="1939"/>
                  </a:lnTo>
                  <a:lnTo>
                    <a:pt x="40" y="1959"/>
                  </a:lnTo>
                  <a:lnTo>
                    <a:pt x="0" y="1959"/>
                  </a:lnTo>
                  <a:lnTo>
                    <a:pt x="0" y="1979"/>
                  </a:lnTo>
                  <a:lnTo>
                    <a:pt x="0" y="2019"/>
                  </a:lnTo>
                  <a:lnTo>
                    <a:pt x="20" y="2059"/>
                  </a:lnTo>
                  <a:lnTo>
                    <a:pt x="60" y="2099"/>
                  </a:lnTo>
                  <a:lnTo>
                    <a:pt x="140" y="2119"/>
                  </a:lnTo>
                  <a:lnTo>
                    <a:pt x="320" y="2159"/>
                  </a:lnTo>
                  <a:lnTo>
                    <a:pt x="580" y="2199"/>
                  </a:lnTo>
                  <a:lnTo>
                    <a:pt x="760" y="2199"/>
                  </a:lnTo>
                  <a:lnTo>
                    <a:pt x="960" y="2179"/>
                  </a:lnTo>
                  <a:lnTo>
                    <a:pt x="1139" y="2159"/>
                  </a:lnTo>
                  <a:lnTo>
                    <a:pt x="1319" y="2099"/>
                  </a:lnTo>
                  <a:lnTo>
                    <a:pt x="1499" y="2039"/>
                  </a:lnTo>
                  <a:lnTo>
                    <a:pt x="1659" y="1959"/>
                  </a:lnTo>
                  <a:lnTo>
                    <a:pt x="1819" y="1879"/>
                  </a:lnTo>
                  <a:lnTo>
                    <a:pt x="1979" y="1759"/>
                  </a:lnTo>
                  <a:lnTo>
                    <a:pt x="2119" y="1660"/>
                  </a:lnTo>
                  <a:lnTo>
                    <a:pt x="2259" y="1520"/>
                  </a:lnTo>
                  <a:lnTo>
                    <a:pt x="2359" y="1400"/>
                  </a:lnTo>
                  <a:lnTo>
                    <a:pt x="2458" y="1240"/>
                  </a:lnTo>
                  <a:lnTo>
                    <a:pt x="2558" y="1080"/>
                  </a:lnTo>
                  <a:lnTo>
                    <a:pt x="2618" y="920"/>
                  </a:lnTo>
                  <a:lnTo>
                    <a:pt x="2678" y="760"/>
                  </a:lnTo>
                  <a:lnTo>
                    <a:pt x="2718" y="580"/>
                  </a:lnTo>
                  <a:lnTo>
                    <a:pt x="2718" y="340"/>
                  </a:lnTo>
                  <a:lnTo>
                    <a:pt x="2698" y="161"/>
                  </a:lnTo>
                  <a:lnTo>
                    <a:pt x="2658" y="41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6552809" y="1831191"/>
              <a:ext cx="166796" cy="58395"/>
            </a:xfrm>
            <a:custGeom>
              <a:avLst/>
              <a:gdLst/>
              <a:ahLst/>
              <a:cxnLst/>
              <a:rect l="l" t="t" r="r" b="b"/>
              <a:pathLst>
                <a:path w="3599" h="1260" extrusionOk="0">
                  <a:moveTo>
                    <a:pt x="1260" y="1"/>
                  </a:moveTo>
                  <a:lnTo>
                    <a:pt x="900" y="21"/>
                  </a:lnTo>
                  <a:lnTo>
                    <a:pt x="561" y="100"/>
                  </a:lnTo>
                  <a:lnTo>
                    <a:pt x="301" y="180"/>
                  </a:lnTo>
                  <a:lnTo>
                    <a:pt x="121" y="280"/>
                  </a:lnTo>
                  <a:lnTo>
                    <a:pt x="61" y="340"/>
                  </a:lnTo>
                  <a:lnTo>
                    <a:pt x="21" y="380"/>
                  </a:lnTo>
                  <a:lnTo>
                    <a:pt x="1" y="420"/>
                  </a:lnTo>
                  <a:lnTo>
                    <a:pt x="1" y="460"/>
                  </a:lnTo>
                  <a:lnTo>
                    <a:pt x="21" y="500"/>
                  </a:lnTo>
                  <a:lnTo>
                    <a:pt x="61" y="540"/>
                  </a:lnTo>
                  <a:lnTo>
                    <a:pt x="181" y="580"/>
                  </a:lnTo>
                  <a:lnTo>
                    <a:pt x="361" y="640"/>
                  </a:lnTo>
                  <a:lnTo>
                    <a:pt x="581" y="660"/>
                  </a:lnTo>
                  <a:lnTo>
                    <a:pt x="1120" y="740"/>
                  </a:lnTo>
                  <a:lnTo>
                    <a:pt x="1440" y="800"/>
                  </a:lnTo>
                  <a:lnTo>
                    <a:pt x="1780" y="860"/>
                  </a:lnTo>
                  <a:lnTo>
                    <a:pt x="2419" y="1020"/>
                  </a:lnTo>
                  <a:lnTo>
                    <a:pt x="2959" y="1180"/>
                  </a:lnTo>
                  <a:lnTo>
                    <a:pt x="3179" y="1240"/>
                  </a:lnTo>
                  <a:lnTo>
                    <a:pt x="3359" y="1260"/>
                  </a:lnTo>
                  <a:lnTo>
                    <a:pt x="3498" y="1260"/>
                  </a:lnTo>
                  <a:lnTo>
                    <a:pt x="3538" y="1240"/>
                  </a:lnTo>
                  <a:lnTo>
                    <a:pt x="3578" y="1200"/>
                  </a:lnTo>
                  <a:lnTo>
                    <a:pt x="3598" y="1160"/>
                  </a:lnTo>
                  <a:lnTo>
                    <a:pt x="3598" y="1120"/>
                  </a:lnTo>
                  <a:lnTo>
                    <a:pt x="3578" y="1060"/>
                  </a:lnTo>
                  <a:lnTo>
                    <a:pt x="3538" y="1000"/>
                  </a:lnTo>
                  <a:lnTo>
                    <a:pt x="3438" y="840"/>
                  </a:lnTo>
                  <a:lnTo>
                    <a:pt x="3259" y="660"/>
                  </a:lnTo>
                  <a:lnTo>
                    <a:pt x="2959" y="460"/>
                  </a:lnTo>
                  <a:lnTo>
                    <a:pt x="2639" y="300"/>
                  </a:lnTo>
                  <a:lnTo>
                    <a:pt x="2299" y="160"/>
                  </a:lnTo>
                  <a:lnTo>
                    <a:pt x="1960" y="80"/>
                  </a:lnTo>
                  <a:lnTo>
                    <a:pt x="1620" y="21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6207349" y="1834899"/>
              <a:ext cx="138062" cy="50979"/>
            </a:xfrm>
            <a:custGeom>
              <a:avLst/>
              <a:gdLst/>
              <a:ahLst/>
              <a:cxnLst/>
              <a:rect l="l" t="t" r="r" b="b"/>
              <a:pathLst>
                <a:path w="2979" h="1100" extrusionOk="0">
                  <a:moveTo>
                    <a:pt x="1679" y="0"/>
                  </a:moveTo>
                  <a:lnTo>
                    <a:pt x="1359" y="40"/>
                  </a:lnTo>
                  <a:lnTo>
                    <a:pt x="1040" y="100"/>
                  </a:lnTo>
                  <a:lnTo>
                    <a:pt x="760" y="220"/>
                  </a:lnTo>
                  <a:lnTo>
                    <a:pt x="480" y="360"/>
                  </a:lnTo>
                  <a:lnTo>
                    <a:pt x="220" y="560"/>
                  </a:lnTo>
                  <a:lnTo>
                    <a:pt x="100" y="720"/>
                  </a:lnTo>
                  <a:lnTo>
                    <a:pt x="20" y="860"/>
                  </a:lnTo>
                  <a:lnTo>
                    <a:pt x="0" y="980"/>
                  </a:lnTo>
                  <a:lnTo>
                    <a:pt x="0" y="1020"/>
                  </a:lnTo>
                  <a:lnTo>
                    <a:pt x="20" y="1060"/>
                  </a:lnTo>
                  <a:lnTo>
                    <a:pt x="60" y="1080"/>
                  </a:lnTo>
                  <a:lnTo>
                    <a:pt x="100" y="1100"/>
                  </a:lnTo>
                  <a:lnTo>
                    <a:pt x="220" y="1100"/>
                  </a:lnTo>
                  <a:lnTo>
                    <a:pt x="380" y="1080"/>
                  </a:lnTo>
                  <a:lnTo>
                    <a:pt x="560" y="1040"/>
                  </a:lnTo>
                  <a:lnTo>
                    <a:pt x="980" y="940"/>
                  </a:lnTo>
                  <a:lnTo>
                    <a:pt x="1239" y="880"/>
                  </a:lnTo>
                  <a:lnTo>
                    <a:pt x="1499" y="820"/>
                  </a:lnTo>
                  <a:lnTo>
                    <a:pt x="2019" y="760"/>
                  </a:lnTo>
                  <a:lnTo>
                    <a:pt x="2459" y="720"/>
                  </a:lnTo>
                  <a:lnTo>
                    <a:pt x="2638" y="700"/>
                  </a:lnTo>
                  <a:lnTo>
                    <a:pt x="2798" y="660"/>
                  </a:lnTo>
                  <a:lnTo>
                    <a:pt x="2898" y="620"/>
                  </a:lnTo>
                  <a:lnTo>
                    <a:pt x="2978" y="540"/>
                  </a:lnTo>
                  <a:lnTo>
                    <a:pt x="2978" y="500"/>
                  </a:lnTo>
                  <a:lnTo>
                    <a:pt x="2978" y="460"/>
                  </a:lnTo>
                  <a:lnTo>
                    <a:pt x="2958" y="400"/>
                  </a:lnTo>
                  <a:lnTo>
                    <a:pt x="2918" y="360"/>
                  </a:lnTo>
                  <a:lnTo>
                    <a:pt x="2798" y="260"/>
                  </a:lnTo>
                  <a:lnTo>
                    <a:pt x="2598" y="140"/>
                  </a:lnTo>
                  <a:lnTo>
                    <a:pt x="2299" y="60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6458357" y="1465339"/>
              <a:ext cx="973" cy="5608"/>
            </a:xfrm>
            <a:custGeom>
              <a:avLst/>
              <a:gdLst/>
              <a:ahLst/>
              <a:cxnLst/>
              <a:rect l="l" t="t" r="r" b="b"/>
              <a:pathLst>
                <a:path w="21" h="121" extrusionOk="0">
                  <a:moveTo>
                    <a:pt x="20" y="0"/>
                  </a:moveTo>
                  <a:lnTo>
                    <a:pt x="20" y="0"/>
                  </a:lnTo>
                  <a:lnTo>
                    <a:pt x="20" y="6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0" y="6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6114704" y="1400502"/>
              <a:ext cx="1189352" cy="1331028"/>
            </a:xfrm>
            <a:custGeom>
              <a:avLst/>
              <a:gdLst/>
              <a:ahLst/>
              <a:cxnLst/>
              <a:rect l="l" t="t" r="r" b="b"/>
              <a:pathLst>
                <a:path w="25663" h="28720" extrusionOk="0">
                  <a:moveTo>
                    <a:pt x="5477" y="0"/>
                  </a:moveTo>
                  <a:lnTo>
                    <a:pt x="5257" y="20"/>
                  </a:lnTo>
                  <a:lnTo>
                    <a:pt x="5037" y="80"/>
                  </a:lnTo>
                  <a:lnTo>
                    <a:pt x="4817" y="160"/>
                  </a:lnTo>
                  <a:lnTo>
                    <a:pt x="4557" y="300"/>
                  </a:lnTo>
                  <a:lnTo>
                    <a:pt x="4298" y="460"/>
                  </a:lnTo>
                  <a:lnTo>
                    <a:pt x="4018" y="660"/>
                  </a:lnTo>
                  <a:lnTo>
                    <a:pt x="3698" y="920"/>
                  </a:lnTo>
                  <a:lnTo>
                    <a:pt x="3338" y="1259"/>
                  </a:lnTo>
                  <a:lnTo>
                    <a:pt x="2999" y="1639"/>
                  </a:lnTo>
                  <a:lnTo>
                    <a:pt x="2679" y="2019"/>
                  </a:lnTo>
                  <a:lnTo>
                    <a:pt x="2379" y="2418"/>
                  </a:lnTo>
                  <a:lnTo>
                    <a:pt x="2099" y="2838"/>
                  </a:lnTo>
                  <a:lnTo>
                    <a:pt x="1839" y="3258"/>
                  </a:lnTo>
                  <a:lnTo>
                    <a:pt x="1600" y="3698"/>
                  </a:lnTo>
                  <a:lnTo>
                    <a:pt x="1380" y="4157"/>
                  </a:lnTo>
                  <a:lnTo>
                    <a:pt x="1160" y="4577"/>
                  </a:lnTo>
                  <a:lnTo>
                    <a:pt x="960" y="4997"/>
                  </a:lnTo>
                  <a:lnTo>
                    <a:pt x="780" y="5436"/>
                  </a:lnTo>
                  <a:lnTo>
                    <a:pt x="600" y="5856"/>
                  </a:lnTo>
                  <a:lnTo>
                    <a:pt x="460" y="6316"/>
                  </a:lnTo>
                  <a:lnTo>
                    <a:pt x="321" y="6755"/>
                  </a:lnTo>
                  <a:lnTo>
                    <a:pt x="201" y="7195"/>
                  </a:lnTo>
                  <a:lnTo>
                    <a:pt x="81" y="7655"/>
                  </a:lnTo>
                  <a:lnTo>
                    <a:pt x="41" y="7994"/>
                  </a:lnTo>
                  <a:lnTo>
                    <a:pt x="21" y="8414"/>
                  </a:lnTo>
                  <a:lnTo>
                    <a:pt x="1" y="8894"/>
                  </a:lnTo>
                  <a:lnTo>
                    <a:pt x="1" y="9433"/>
                  </a:lnTo>
                  <a:lnTo>
                    <a:pt x="21" y="10613"/>
                  </a:lnTo>
                  <a:lnTo>
                    <a:pt x="81" y="11912"/>
                  </a:lnTo>
                  <a:lnTo>
                    <a:pt x="161" y="13191"/>
                  </a:lnTo>
                  <a:lnTo>
                    <a:pt x="241" y="14410"/>
                  </a:lnTo>
                  <a:lnTo>
                    <a:pt x="400" y="16229"/>
                  </a:lnTo>
                  <a:lnTo>
                    <a:pt x="480" y="15549"/>
                  </a:lnTo>
                  <a:lnTo>
                    <a:pt x="580" y="14670"/>
                  </a:lnTo>
                  <a:lnTo>
                    <a:pt x="780" y="12591"/>
                  </a:lnTo>
                  <a:lnTo>
                    <a:pt x="900" y="11532"/>
                  </a:lnTo>
                  <a:lnTo>
                    <a:pt x="1060" y="10553"/>
                  </a:lnTo>
                  <a:lnTo>
                    <a:pt x="1140" y="10133"/>
                  </a:lnTo>
                  <a:lnTo>
                    <a:pt x="1220" y="9753"/>
                  </a:lnTo>
                  <a:lnTo>
                    <a:pt x="1320" y="9433"/>
                  </a:lnTo>
                  <a:lnTo>
                    <a:pt x="1420" y="9174"/>
                  </a:lnTo>
                  <a:lnTo>
                    <a:pt x="1600" y="8774"/>
                  </a:lnTo>
                  <a:lnTo>
                    <a:pt x="1779" y="8354"/>
                  </a:lnTo>
                  <a:lnTo>
                    <a:pt x="2099" y="7495"/>
                  </a:lnTo>
                  <a:lnTo>
                    <a:pt x="2259" y="7055"/>
                  </a:lnTo>
                  <a:lnTo>
                    <a:pt x="2439" y="6635"/>
                  </a:lnTo>
                  <a:lnTo>
                    <a:pt x="2619" y="6216"/>
                  </a:lnTo>
                  <a:lnTo>
                    <a:pt x="2819" y="5816"/>
                  </a:lnTo>
                  <a:lnTo>
                    <a:pt x="2899" y="5676"/>
                  </a:lnTo>
                  <a:lnTo>
                    <a:pt x="3158" y="5316"/>
                  </a:lnTo>
                  <a:lnTo>
                    <a:pt x="3338" y="5077"/>
                  </a:lnTo>
                  <a:lnTo>
                    <a:pt x="3558" y="4817"/>
                  </a:lnTo>
                  <a:lnTo>
                    <a:pt x="3798" y="4537"/>
                  </a:lnTo>
                  <a:lnTo>
                    <a:pt x="4078" y="4237"/>
                  </a:lnTo>
                  <a:lnTo>
                    <a:pt x="4398" y="3957"/>
                  </a:lnTo>
                  <a:lnTo>
                    <a:pt x="4717" y="3678"/>
                  </a:lnTo>
                  <a:lnTo>
                    <a:pt x="5097" y="3418"/>
                  </a:lnTo>
                  <a:lnTo>
                    <a:pt x="5477" y="3218"/>
                  </a:lnTo>
                  <a:lnTo>
                    <a:pt x="5677" y="3118"/>
                  </a:lnTo>
                  <a:lnTo>
                    <a:pt x="5877" y="3038"/>
                  </a:lnTo>
                  <a:lnTo>
                    <a:pt x="6076" y="2958"/>
                  </a:lnTo>
                  <a:lnTo>
                    <a:pt x="6296" y="2918"/>
                  </a:lnTo>
                  <a:lnTo>
                    <a:pt x="6516" y="2878"/>
                  </a:lnTo>
                  <a:lnTo>
                    <a:pt x="6736" y="2858"/>
                  </a:lnTo>
                  <a:lnTo>
                    <a:pt x="6956" y="2858"/>
                  </a:lnTo>
                  <a:lnTo>
                    <a:pt x="7196" y="2878"/>
                  </a:lnTo>
                  <a:lnTo>
                    <a:pt x="7236" y="3458"/>
                  </a:lnTo>
                  <a:lnTo>
                    <a:pt x="7295" y="4057"/>
                  </a:lnTo>
                  <a:lnTo>
                    <a:pt x="7375" y="4637"/>
                  </a:lnTo>
                  <a:lnTo>
                    <a:pt x="7495" y="5216"/>
                  </a:lnTo>
                  <a:lnTo>
                    <a:pt x="7635" y="5796"/>
                  </a:lnTo>
                  <a:lnTo>
                    <a:pt x="7795" y="6356"/>
                  </a:lnTo>
                  <a:lnTo>
                    <a:pt x="7995" y="6915"/>
                  </a:lnTo>
                  <a:lnTo>
                    <a:pt x="8215" y="7475"/>
                  </a:lnTo>
                  <a:lnTo>
                    <a:pt x="8295" y="7695"/>
                  </a:lnTo>
                  <a:lnTo>
                    <a:pt x="8415" y="7915"/>
                  </a:lnTo>
                  <a:lnTo>
                    <a:pt x="8515" y="8134"/>
                  </a:lnTo>
                  <a:lnTo>
                    <a:pt x="8655" y="8334"/>
                  </a:lnTo>
                  <a:lnTo>
                    <a:pt x="8794" y="8534"/>
                  </a:lnTo>
                  <a:lnTo>
                    <a:pt x="8934" y="8734"/>
                  </a:lnTo>
                  <a:lnTo>
                    <a:pt x="9094" y="8934"/>
                  </a:lnTo>
                  <a:lnTo>
                    <a:pt x="9254" y="9094"/>
                  </a:lnTo>
                  <a:lnTo>
                    <a:pt x="9454" y="9274"/>
                  </a:lnTo>
                  <a:lnTo>
                    <a:pt x="9654" y="9413"/>
                  </a:lnTo>
                  <a:lnTo>
                    <a:pt x="9874" y="9513"/>
                  </a:lnTo>
                  <a:lnTo>
                    <a:pt x="10093" y="9613"/>
                  </a:lnTo>
                  <a:lnTo>
                    <a:pt x="10333" y="9673"/>
                  </a:lnTo>
                  <a:lnTo>
                    <a:pt x="10573" y="9693"/>
                  </a:lnTo>
                  <a:lnTo>
                    <a:pt x="10813" y="9713"/>
                  </a:lnTo>
                  <a:lnTo>
                    <a:pt x="11053" y="9673"/>
                  </a:lnTo>
                  <a:lnTo>
                    <a:pt x="10713" y="9194"/>
                  </a:lnTo>
                  <a:lnTo>
                    <a:pt x="10413" y="8674"/>
                  </a:lnTo>
                  <a:lnTo>
                    <a:pt x="10153" y="8134"/>
                  </a:lnTo>
                  <a:lnTo>
                    <a:pt x="9934" y="7575"/>
                  </a:lnTo>
                  <a:lnTo>
                    <a:pt x="9754" y="6995"/>
                  </a:lnTo>
                  <a:lnTo>
                    <a:pt x="9614" y="6416"/>
                  </a:lnTo>
                  <a:lnTo>
                    <a:pt x="9534" y="5816"/>
                  </a:lnTo>
                  <a:lnTo>
                    <a:pt x="9494" y="5216"/>
                  </a:lnTo>
                  <a:lnTo>
                    <a:pt x="10014" y="6436"/>
                  </a:lnTo>
                  <a:lnTo>
                    <a:pt x="10293" y="7055"/>
                  </a:lnTo>
                  <a:lnTo>
                    <a:pt x="10573" y="7655"/>
                  </a:lnTo>
                  <a:lnTo>
                    <a:pt x="10893" y="8234"/>
                  </a:lnTo>
                  <a:lnTo>
                    <a:pt x="11233" y="8794"/>
                  </a:lnTo>
                  <a:lnTo>
                    <a:pt x="11612" y="9353"/>
                  </a:lnTo>
                  <a:lnTo>
                    <a:pt x="11812" y="9613"/>
                  </a:lnTo>
                  <a:lnTo>
                    <a:pt x="12012" y="9853"/>
                  </a:lnTo>
                  <a:lnTo>
                    <a:pt x="12192" y="10073"/>
                  </a:lnTo>
                  <a:lnTo>
                    <a:pt x="12392" y="10273"/>
                  </a:lnTo>
                  <a:lnTo>
                    <a:pt x="12592" y="10473"/>
                  </a:lnTo>
                  <a:lnTo>
                    <a:pt x="12792" y="10653"/>
                  </a:lnTo>
                  <a:lnTo>
                    <a:pt x="13011" y="10832"/>
                  </a:lnTo>
                  <a:lnTo>
                    <a:pt x="13231" y="10992"/>
                  </a:lnTo>
                  <a:lnTo>
                    <a:pt x="13451" y="11132"/>
                  </a:lnTo>
                  <a:lnTo>
                    <a:pt x="13691" y="11272"/>
                  </a:lnTo>
                  <a:lnTo>
                    <a:pt x="13931" y="11412"/>
                  </a:lnTo>
                  <a:lnTo>
                    <a:pt x="14171" y="11532"/>
                  </a:lnTo>
                  <a:lnTo>
                    <a:pt x="14430" y="11652"/>
                  </a:lnTo>
                  <a:lnTo>
                    <a:pt x="14690" y="11752"/>
                  </a:lnTo>
                  <a:lnTo>
                    <a:pt x="14950" y="11832"/>
                  </a:lnTo>
                  <a:lnTo>
                    <a:pt x="15210" y="11912"/>
                  </a:lnTo>
                  <a:lnTo>
                    <a:pt x="15490" y="11972"/>
                  </a:lnTo>
                  <a:lnTo>
                    <a:pt x="15749" y="12012"/>
                  </a:lnTo>
                  <a:lnTo>
                    <a:pt x="15909" y="12991"/>
                  </a:lnTo>
                  <a:lnTo>
                    <a:pt x="16089" y="13950"/>
                  </a:lnTo>
                  <a:lnTo>
                    <a:pt x="16269" y="14929"/>
                  </a:lnTo>
                  <a:lnTo>
                    <a:pt x="16449" y="15889"/>
                  </a:lnTo>
                  <a:lnTo>
                    <a:pt x="16509" y="16368"/>
                  </a:lnTo>
                  <a:lnTo>
                    <a:pt x="16549" y="16868"/>
                  </a:lnTo>
                  <a:lnTo>
                    <a:pt x="16589" y="17348"/>
                  </a:lnTo>
                  <a:lnTo>
                    <a:pt x="16589" y="17807"/>
                  </a:lnTo>
                  <a:lnTo>
                    <a:pt x="16589" y="18287"/>
                  </a:lnTo>
                  <a:lnTo>
                    <a:pt x="16529" y="18767"/>
                  </a:lnTo>
                  <a:lnTo>
                    <a:pt x="16469" y="19246"/>
                  </a:lnTo>
                  <a:lnTo>
                    <a:pt x="16349" y="19706"/>
                  </a:lnTo>
                  <a:lnTo>
                    <a:pt x="16269" y="19986"/>
                  </a:lnTo>
                  <a:lnTo>
                    <a:pt x="16169" y="20286"/>
                  </a:lnTo>
                  <a:lnTo>
                    <a:pt x="15949" y="20845"/>
                  </a:lnTo>
                  <a:lnTo>
                    <a:pt x="15689" y="21385"/>
                  </a:lnTo>
                  <a:lnTo>
                    <a:pt x="15450" y="21944"/>
                  </a:lnTo>
                  <a:lnTo>
                    <a:pt x="15190" y="22484"/>
                  </a:lnTo>
                  <a:lnTo>
                    <a:pt x="14990" y="23044"/>
                  </a:lnTo>
                  <a:lnTo>
                    <a:pt x="14890" y="23323"/>
                  </a:lnTo>
                  <a:lnTo>
                    <a:pt x="14810" y="23623"/>
                  </a:lnTo>
                  <a:lnTo>
                    <a:pt x="14750" y="23903"/>
                  </a:lnTo>
                  <a:lnTo>
                    <a:pt x="14710" y="24203"/>
                  </a:lnTo>
                  <a:lnTo>
                    <a:pt x="14690" y="24483"/>
                  </a:lnTo>
                  <a:lnTo>
                    <a:pt x="14670" y="24762"/>
                  </a:lnTo>
                  <a:lnTo>
                    <a:pt x="14690" y="25042"/>
                  </a:lnTo>
                  <a:lnTo>
                    <a:pt x="14710" y="25322"/>
                  </a:lnTo>
                  <a:lnTo>
                    <a:pt x="14770" y="25902"/>
                  </a:lnTo>
                  <a:lnTo>
                    <a:pt x="14850" y="26461"/>
                  </a:lnTo>
                  <a:lnTo>
                    <a:pt x="14930" y="27021"/>
                  </a:lnTo>
                  <a:lnTo>
                    <a:pt x="14990" y="27580"/>
                  </a:lnTo>
                  <a:lnTo>
                    <a:pt x="15010" y="27880"/>
                  </a:lnTo>
                  <a:lnTo>
                    <a:pt x="15010" y="28160"/>
                  </a:lnTo>
                  <a:lnTo>
                    <a:pt x="15010" y="28440"/>
                  </a:lnTo>
                  <a:lnTo>
                    <a:pt x="14970" y="28720"/>
                  </a:lnTo>
                  <a:lnTo>
                    <a:pt x="25662" y="25742"/>
                  </a:lnTo>
                  <a:lnTo>
                    <a:pt x="25622" y="23763"/>
                  </a:lnTo>
                  <a:lnTo>
                    <a:pt x="25542" y="21924"/>
                  </a:lnTo>
                  <a:lnTo>
                    <a:pt x="25442" y="20206"/>
                  </a:lnTo>
                  <a:lnTo>
                    <a:pt x="25303" y="18607"/>
                  </a:lnTo>
                  <a:lnTo>
                    <a:pt x="25143" y="17108"/>
                  </a:lnTo>
                  <a:lnTo>
                    <a:pt x="24943" y="15709"/>
                  </a:lnTo>
                  <a:lnTo>
                    <a:pt x="24703" y="14390"/>
                  </a:lnTo>
                  <a:lnTo>
                    <a:pt x="24463" y="13171"/>
                  </a:lnTo>
                  <a:lnTo>
                    <a:pt x="24183" y="12032"/>
                  </a:lnTo>
                  <a:lnTo>
                    <a:pt x="23864" y="10952"/>
                  </a:lnTo>
                  <a:lnTo>
                    <a:pt x="23544" y="9933"/>
                  </a:lnTo>
                  <a:lnTo>
                    <a:pt x="23184" y="8974"/>
                  </a:lnTo>
                  <a:lnTo>
                    <a:pt x="22804" y="8054"/>
                  </a:lnTo>
                  <a:lnTo>
                    <a:pt x="22405" y="7175"/>
                  </a:lnTo>
                  <a:lnTo>
                    <a:pt x="21985" y="6336"/>
                  </a:lnTo>
                  <a:lnTo>
                    <a:pt x="21545" y="5516"/>
                  </a:lnTo>
                  <a:lnTo>
                    <a:pt x="21485" y="5416"/>
                  </a:lnTo>
                  <a:lnTo>
                    <a:pt x="21225" y="5037"/>
                  </a:lnTo>
                  <a:lnTo>
                    <a:pt x="20966" y="4657"/>
                  </a:lnTo>
                  <a:lnTo>
                    <a:pt x="20686" y="4277"/>
                  </a:lnTo>
                  <a:lnTo>
                    <a:pt x="20386" y="3937"/>
                  </a:lnTo>
                  <a:lnTo>
                    <a:pt x="20086" y="3598"/>
                  </a:lnTo>
                  <a:lnTo>
                    <a:pt x="19767" y="3258"/>
                  </a:lnTo>
                  <a:lnTo>
                    <a:pt x="19427" y="2938"/>
                  </a:lnTo>
                  <a:lnTo>
                    <a:pt x="19067" y="2638"/>
                  </a:lnTo>
                  <a:lnTo>
                    <a:pt x="18707" y="2358"/>
                  </a:lnTo>
                  <a:lnTo>
                    <a:pt x="18348" y="2079"/>
                  </a:lnTo>
                  <a:lnTo>
                    <a:pt x="17968" y="1839"/>
                  </a:lnTo>
                  <a:lnTo>
                    <a:pt x="17568" y="1579"/>
                  </a:lnTo>
                  <a:lnTo>
                    <a:pt x="17168" y="1359"/>
                  </a:lnTo>
                  <a:lnTo>
                    <a:pt x="16749" y="1159"/>
                  </a:lnTo>
                  <a:lnTo>
                    <a:pt x="16329" y="959"/>
                  </a:lnTo>
                  <a:lnTo>
                    <a:pt x="15909" y="780"/>
                  </a:lnTo>
                  <a:lnTo>
                    <a:pt x="15390" y="620"/>
                  </a:lnTo>
                  <a:lnTo>
                    <a:pt x="14870" y="480"/>
                  </a:lnTo>
                  <a:lnTo>
                    <a:pt x="14330" y="360"/>
                  </a:lnTo>
                  <a:lnTo>
                    <a:pt x="13811" y="260"/>
                  </a:lnTo>
                  <a:lnTo>
                    <a:pt x="13271" y="160"/>
                  </a:lnTo>
                  <a:lnTo>
                    <a:pt x="12732" y="100"/>
                  </a:lnTo>
                  <a:lnTo>
                    <a:pt x="12212" y="40"/>
                  </a:lnTo>
                  <a:lnTo>
                    <a:pt x="11672" y="0"/>
                  </a:lnTo>
                  <a:lnTo>
                    <a:pt x="10593" y="0"/>
                  </a:lnTo>
                  <a:lnTo>
                    <a:pt x="10054" y="20"/>
                  </a:lnTo>
                  <a:lnTo>
                    <a:pt x="9514" y="60"/>
                  </a:lnTo>
                  <a:lnTo>
                    <a:pt x="8974" y="100"/>
                  </a:lnTo>
                  <a:lnTo>
                    <a:pt x="8435" y="180"/>
                  </a:lnTo>
                  <a:lnTo>
                    <a:pt x="7895" y="280"/>
                  </a:lnTo>
                  <a:lnTo>
                    <a:pt x="7375" y="380"/>
                  </a:lnTo>
                  <a:lnTo>
                    <a:pt x="7315" y="620"/>
                  </a:lnTo>
                  <a:lnTo>
                    <a:pt x="7315" y="700"/>
                  </a:lnTo>
                  <a:lnTo>
                    <a:pt x="7196" y="640"/>
                  </a:lnTo>
                  <a:lnTo>
                    <a:pt x="6796" y="420"/>
                  </a:lnTo>
                  <a:lnTo>
                    <a:pt x="6436" y="240"/>
                  </a:lnTo>
                  <a:lnTo>
                    <a:pt x="6236" y="160"/>
                  </a:lnTo>
                  <a:lnTo>
                    <a:pt x="6056" y="80"/>
                  </a:lnTo>
                  <a:lnTo>
                    <a:pt x="5877" y="40"/>
                  </a:lnTo>
                  <a:lnTo>
                    <a:pt x="5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7026137" y="3046418"/>
              <a:ext cx="330718" cy="364086"/>
            </a:xfrm>
            <a:custGeom>
              <a:avLst/>
              <a:gdLst/>
              <a:ahLst/>
              <a:cxnLst/>
              <a:rect l="l" t="t" r="r" b="b"/>
              <a:pathLst>
                <a:path w="7136" h="7856" extrusionOk="0">
                  <a:moveTo>
                    <a:pt x="7135" y="1"/>
                  </a:moveTo>
                  <a:lnTo>
                    <a:pt x="6916" y="21"/>
                  </a:lnTo>
                  <a:lnTo>
                    <a:pt x="6696" y="61"/>
                  </a:lnTo>
                  <a:lnTo>
                    <a:pt x="6096" y="201"/>
                  </a:lnTo>
                  <a:lnTo>
                    <a:pt x="5517" y="400"/>
                  </a:lnTo>
                  <a:lnTo>
                    <a:pt x="5037" y="580"/>
                  </a:lnTo>
                  <a:lnTo>
                    <a:pt x="4557" y="800"/>
                  </a:lnTo>
                  <a:lnTo>
                    <a:pt x="4118" y="1060"/>
                  </a:lnTo>
                  <a:lnTo>
                    <a:pt x="3698" y="1320"/>
                  </a:lnTo>
                  <a:lnTo>
                    <a:pt x="3278" y="1620"/>
                  </a:lnTo>
                  <a:lnTo>
                    <a:pt x="2879" y="1939"/>
                  </a:lnTo>
                  <a:lnTo>
                    <a:pt x="2519" y="2279"/>
                  </a:lnTo>
                  <a:lnTo>
                    <a:pt x="2159" y="2659"/>
                  </a:lnTo>
                  <a:lnTo>
                    <a:pt x="1839" y="3039"/>
                  </a:lnTo>
                  <a:lnTo>
                    <a:pt x="1539" y="3438"/>
                  </a:lnTo>
                  <a:lnTo>
                    <a:pt x="1260" y="3858"/>
                  </a:lnTo>
                  <a:lnTo>
                    <a:pt x="1000" y="4298"/>
                  </a:lnTo>
                  <a:lnTo>
                    <a:pt x="780" y="4737"/>
                  </a:lnTo>
                  <a:lnTo>
                    <a:pt x="560" y="5217"/>
                  </a:lnTo>
                  <a:lnTo>
                    <a:pt x="400" y="5697"/>
                  </a:lnTo>
                  <a:lnTo>
                    <a:pt x="240" y="6196"/>
                  </a:lnTo>
                  <a:lnTo>
                    <a:pt x="180" y="6496"/>
                  </a:lnTo>
                  <a:lnTo>
                    <a:pt x="121" y="6796"/>
                  </a:lnTo>
                  <a:lnTo>
                    <a:pt x="61" y="7096"/>
                  </a:lnTo>
                  <a:lnTo>
                    <a:pt x="21" y="7395"/>
                  </a:lnTo>
                  <a:lnTo>
                    <a:pt x="1" y="7615"/>
                  </a:lnTo>
                  <a:lnTo>
                    <a:pt x="21" y="7855"/>
                  </a:lnTo>
                  <a:lnTo>
                    <a:pt x="41" y="7815"/>
                  </a:lnTo>
                  <a:lnTo>
                    <a:pt x="61" y="7735"/>
                  </a:lnTo>
                  <a:lnTo>
                    <a:pt x="101" y="7415"/>
                  </a:lnTo>
                  <a:lnTo>
                    <a:pt x="200" y="6896"/>
                  </a:lnTo>
                  <a:lnTo>
                    <a:pt x="380" y="6236"/>
                  </a:lnTo>
                  <a:lnTo>
                    <a:pt x="540" y="5757"/>
                  </a:lnTo>
                  <a:lnTo>
                    <a:pt x="720" y="5277"/>
                  </a:lnTo>
                  <a:lnTo>
                    <a:pt x="920" y="4817"/>
                  </a:lnTo>
                  <a:lnTo>
                    <a:pt x="1160" y="4378"/>
                  </a:lnTo>
                  <a:lnTo>
                    <a:pt x="1420" y="3958"/>
                  </a:lnTo>
                  <a:lnTo>
                    <a:pt x="1699" y="3558"/>
                  </a:lnTo>
                  <a:lnTo>
                    <a:pt x="1999" y="3159"/>
                  </a:lnTo>
                  <a:lnTo>
                    <a:pt x="2319" y="2779"/>
                  </a:lnTo>
                  <a:lnTo>
                    <a:pt x="2659" y="2419"/>
                  </a:lnTo>
                  <a:lnTo>
                    <a:pt x="3018" y="2079"/>
                  </a:lnTo>
                  <a:lnTo>
                    <a:pt x="3398" y="1779"/>
                  </a:lnTo>
                  <a:lnTo>
                    <a:pt x="3798" y="1480"/>
                  </a:lnTo>
                  <a:lnTo>
                    <a:pt x="4218" y="1200"/>
                  </a:lnTo>
                  <a:lnTo>
                    <a:pt x="4657" y="960"/>
                  </a:lnTo>
                  <a:lnTo>
                    <a:pt x="5097" y="720"/>
                  </a:lnTo>
                  <a:lnTo>
                    <a:pt x="5557" y="520"/>
                  </a:lnTo>
                  <a:lnTo>
                    <a:pt x="5896" y="400"/>
                  </a:lnTo>
                  <a:lnTo>
                    <a:pt x="6216" y="281"/>
                  </a:lnTo>
                  <a:lnTo>
                    <a:pt x="6716" y="141"/>
                  </a:lnTo>
                  <a:lnTo>
                    <a:pt x="7016" y="41"/>
                  </a:lnTo>
                  <a:lnTo>
                    <a:pt x="7115" y="21"/>
                  </a:lnTo>
                  <a:lnTo>
                    <a:pt x="7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6186957" y="2772238"/>
              <a:ext cx="717884" cy="840189"/>
            </a:xfrm>
            <a:custGeom>
              <a:avLst/>
              <a:gdLst/>
              <a:ahLst/>
              <a:cxnLst/>
              <a:rect l="l" t="t" r="r" b="b"/>
              <a:pathLst>
                <a:path w="15490" h="18129" extrusionOk="0">
                  <a:moveTo>
                    <a:pt x="15489" y="1"/>
                  </a:moveTo>
                  <a:lnTo>
                    <a:pt x="15210" y="201"/>
                  </a:lnTo>
                  <a:lnTo>
                    <a:pt x="14450" y="740"/>
                  </a:lnTo>
                  <a:lnTo>
                    <a:pt x="13911" y="1100"/>
                  </a:lnTo>
                  <a:lnTo>
                    <a:pt x="13291" y="1500"/>
                  </a:lnTo>
                  <a:lnTo>
                    <a:pt x="12612" y="1920"/>
                  </a:lnTo>
                  <a:lnTo>
                    <a:pt x="11892" y="2359"/>
                  </a:lnTo>
                  <a:lnTo>
                    <a:pt x="11133" y="2779"/>
                  </a:lnTo>
                  <a:lnTo>
                    <a:pt x="10333" y="3179"/>
                  </a:lnTo>
                  <a:lnTo>
                    <a:pt x="9554" y="3538"/>
                  </a:lnTo>
                  <a:lnTo>
                    <a:pt x="9154" y="3698"/>
                  </a:lnTo>
                  <a:lnTo>
                    <a:pt x="8754" y="3858"/>
                  </a:lnTo>
                  <a:lnTo>
                    <a:pt x="8375" y="3978"/>
                  </a:lnTo>
                  <a:lnTo>
                    <a:pt x="7995" y="4098"/>
                  </a:lnTo>
                  <a:lnTo>
                    <a:pt x="7615" y="4198"/>
                  </a:lnTo>
                  <a:lnTo>
                    <a:pt x="7255" y="4278"/>
                  </a:lnTo>
                  <a:lnTo>
                    <a:pt x="6896" y="4318"/>
                  </a:lnTo>
                  <a:lnTo>
                    <a:pt x="6576" y="4338"/>
                  </a:lnTo>
                  <a:lnTo>
                    <a:pt x="6256" y="4338"/>
                  </a:lnTo>
                  <a:lnTo>
                    <a:pt x="5936" y="4298"/>
                  </a:lnTo>
                  <a:lnTo>
                    <a:pt x="5717" y="4238"/>
                  </a:lnTo>
                  <a:lnTo>
                    <a:pt x="5517" y="4178"/>
                  </a:lnTo>
                  <a:lnTo>
                    <a:pt x="5317" y="4078"/>
                  </a:lnTo>
                  <a:lnTo>
                    <a:pt x="5137" y="3978"/>
                  </a:lnTo>
                  <a:lnTo>
                    <a:pt x="4977" y="3858"/>
                  </a:lnTo>
                  <a:lnTo>
                    <a:pt x="4817" y="3738"/>
                  </a:lnTo>
                  <a:lnTo>
                    <a:pt x="4677" y="3598"/>
                  </a:lnTo>
                  <a:lnTo>
                    <a:pt x="4557" y="3439"/>
                  </a:lnTo>
                  <a:lnTo>
                    <a:pt x="4457" y="3279"/>
                  </a:lnTo>
                  <a:lnTo>
                    <a:pt x="4357" y="3119"/>
                  </a:lnTo>
                  <a:lnTo>
                    <a:pt x="4258" y="2939"/>
                  </a:lnTo>
                  <a:lnTo>
                    <a:pt x="4178" y="2759"/>
                  </a:lnTo>
                  <a:lnTo>
                    <a:pt x="4058" y="2379"/>
                  </a:lnTo>
                  <a:lnTo>
                    <a:pt x="3958" y="2000"/>
                  </a:lnTo>
                  <a:lnTo>
                    <a:pt x="3898" y="1620"/>
                  </a:lnTo>
                  <a:lnTo>
                    <a:pt x="3858" y="1280"/>
                  </a:lnTo>
                  <a:lnTo>
                    <a:pt x="3838" y="940"/>
                  </a:lnTo>
                  <a:lnTo>
                    <a:pt x="3838" y="641"/>
                  </a:lnTo>
                  <a:lnTo>
                    <a:pt x="3858" y="201"/>
                  </a:lnTo>
                  <a:lnTo>
                    <a:pt x="3878" y="41"/>
                  </a:lnTo>
                  <a:lnTo>
                    <a:pt x="2659" y="2679"/>
                  </a:lnTo>
                  <a:lnTo>
                    <a:pt x="1" y="13192"/>
                  </a:lnTo>
                  <a:lnTo>
                    <a:pt x="1120" y="18128"/>
                  </a:lnTo>
                  <a:lnTo>
                    <a:pt x="7096" y="14451"/>
                  </a:lnTo>
                  <a:lnTo>
                    <a:pt x="15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6186957" y="2772238"/>
              <a:ext cx="717884" cy="840189"/>
            </a:xfrm>
            <a:custGeom>
              <a:avLst/>
              <a:gdLst/>
              <a:ahLst/>
              <a:cxnLst/>
              <a:rect l="l" t="t" r="r" b="b"/>
              <a:pathLst>
                <a:path w="15490" h="18129" fill="none" extrusionOk="0">
                  <a:moveTo>
                    <a:pt x="15489" y="1"/>
                  </a:moveTo>
                  <a:lnTo>
                    <a:pt x="15489" y="1"/>
                  </a:lnTo>
                  <a:lnTo>
                    <a:pt x="15210" y="201"/>
                  </a:lnTo>
                  <a:lnTo>
                    <a:pt x="14450" y="740"/>
                  </a:lnTo>
                  <a:lnTo>
                    <a:pt x="13911" y="1100"/>
                  </a:lnTo>
                  <a:lnTo>
                    <a:pt x="13291" y="1500"/>
                  </a:lnTo>
                  <a:lnTo>
                    <a:pt x="12612" y="1920"/>
                  </a:lnTo>
                  <a:lnTo>
                    <a:pt x="11892" y="2359"/>
                  </a:lnTo>
                  <a:lnTo>
                    <a:pt x="11133" y="2779"/>
                  </a:lnTo>
                  <a:lnTo>
                    <a:pt x="10333" y="3179"/>
                  </a:lnTo>
                  <a:lnTo>
                    <a:pt x="9554" y="3538"/>
                  </a:lnTo>
                  <a:lnTo>
                    <a:pt x="9154" y="3698"/>
                  </a:lnTo>
                  <a:lnTo>
                    <a:pt x="8754" y="3858"/>
                  </a:lnTo>
                  <a:lnTo>
                    <a:pt x="8375" y="3978"/>
                  </a:lnTo>
                  <a:lnTo>
                    <a:pt x="7995" y="4098"/>
                  </a:lnTo>
                  <a:lnTo>
                    <a:pt x="7615" y="4198"/>
                  </a:lnTo>
                  <a:lnTo>
                    <a:pt x="7255" y="4278"/>
                  </a:lnTo>
                  <a:lnTo>
                    <a:pt x="6896" y="4318"/>
                  </a:lnTo>
                  <a:lnTo>
                    <a:pt x="6576" y="4338"/>
                  </a:lnTo>
                  <a:lnTo>
                    <a:pt x="6256" y="4338"/>
                  </a:lnTo>
                  <a:lnTo>
                    <a:pt x="5936" y="4298"/>
                  </a:lnTo>
                  <a:lnTo>
                    <a:pt x="5936" y="4298"/>
                  </a:lnTo>
                  <a:lnTo>
                    <a:pt x="5717" y="4238"/>
                  </a:lnTo>
                  <a:lnTo>
                    <a:pt x="5517" y="4178"/>
                  </a:lnTo>
                  <a:lnTo>
                    <a:pt x="5317" y="4078"/>
                  </a:lnTo>
                  <a:lnTo>
                    <a:pt x="5137" y="3978"/>
                  </a:lnTo>
                  <a:lnTo>
                    <a:pt x="4977" y="3858"/>
                  </a:lnTo>
                  <a:lnTo>
                    <a:pt x="4817" y="3738"/>
                  </a:lnTo>
                  <a:lnTo>
                    <a:pt x="4677" y="3598"/>
                  </a:lnTo>
                  <a:lnTo>
                    <a:pt x="4557" y="3439"/>
                  </a:lnTo>
                  <a:lnTo>
                    <a:pt x="4457" y="3279"/>
                  </a:lnTo>
                  <a:lnTo>
                    <a:pt x="4357" y="3119"/>
                  </a:lnTo>
                  <a:lnTo>
                    <a:pt x="4258" y="2939"/>
                  </a:lnTo>
                  <a:lnTo>
                    <a:pt x="4178" y="2759"/>
                  </a:lnTo>
                  <a:lnTo>
                    <a:pt x="4058" y="2379"/>
                  </a:lnTo>
                  <a:lnTo>
                    <a:pt x="3958" y="2000"/>
                  </a:lnTo>
                  <a:lnTo>
                    <a:pt x="3898" y="1620"/>
                  </a:lnTo>
                  <a:lnTo>
                    <a:pt x="3858" y="1280"/>
                  </a:lnTo>
                  <a:lnTo>
                    <a:pt x="3838" y="940"/>
                  </a:lnTo>
                  <a:lnTo>
                    <a:pt x="3838" y="641"/>
                  </a:lnTo>
                  <a:lnTo>
                    <a:pt x="3858" y="201"/>
                  </a:lnTo>
                  <a:lnTo>
                    <a:pt x="3878" y="41"/>
                  </a:lnTo>
                  <a:lnTo>
                    <a:pt x="2659" y="2679"/>
                  </a:lnTo>
                  <a:lnTo>
                    <a:pt x="1" y="13192"/>
                  </a:lnTo>
                  <a:lnTo>
                    <a:pt x="1120" y="18128"/>
                  </a:lnTo>
                  <a:lnTo>
                    <a:pt x="7096" y="14451"/>
                  </a:lnTo>
                  <a:lnTo>
                    <a:pt x="154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5884088" y="2712035"/>
              <a:ext cx="1567203" cy="2422175"/>
            </a:xfrm>
            <a:custGeom>
              <a:avLst/>
              <a:gdLst/>
              <a:ahLst/>
              <a:cxnLst/>
              <a:rect l="l" t="t" r="r" b="b"/>
              <a:pathLst>
                <a:path w="33816" h="52264" extrusionOk="0">
                  <a:moveTo>
                    <a:pt x="23264" y="1"/>
                  </a:moveTo>
                  <a:lnTo>
                    <a:pt x="14990" y="8775"/>
                  </a:lnTo>
                  <a:lnTo>
                    <a:pt x="7635" y="15870"/>
                  </a:lnTo>
                  <a:lnTo>
                    <a:pt x="7675" y="15750"/>
                  </a:lnTo>
                  <a:lnTo>
                    <a:pt x="7755" y="15450"/>
                  </a:lnTo>
                  <a:lnTo>
                    <a:pt x="7935" y="14431"/>
                  </a:lnTo>
                  <a:lnTo>
                    <a:pt x="8174" y="13012"/>
                  </a:lnTo>
                  <a:lnTo>
                    <a:pt x="8454" y="11413"/>
                  </a:lnTo>
                  <a:lnTo>
                    <a:pt x="8914" y="8435"/>
                  </a:lnTo>
                  <a:lnTo>
                    <a:pt x="9114" y="7096"/>
                  </a:lnTo>
                  <a:lnTo>
                    <a:pt x="10433" y="1200"/>
                  </a:lnTo>
                  <a:lnTo>
                    <a:pt x="9114" y="3339"/>
                  </a:lnTo>
                  <a:lnTo>
                    <a:pt x="8754" y="3858"/>
                  </a:lnTo>
                  <a:lnTo>
                    <a:pt x="7815" y="5317"/>
                  </a:lnTo>
                  <a:lnTo>
                    <a:pt x="7155" y="6336"/>
                  </a:lnTo>
                  <a:lnTo>
                    <a:pt x="6436" y="7496"/>
                  </a:lnTo>
                  <a:lnTo>
                    <a:pt x="5676" y="8795"/>
                  </a:lnTo>
                  <a:lnTo>
                    <a:pt x="4857" y="10214"/>
                  </a:lnTo>
                  <a:lnTo>
                    <a:pt x="4057" y="11693"/>
                  </a:lnTo>
                  <a:lnTo>
                    <a:pt x="3258" y="13251"/>
                  </a:lnTo>
                  <a:lnTo>
                    <a:pt x="2858" y="14031"/>
                  </a:lnTo>
                  <a:lnTo>
                    <a:pt x="2499" y="14810"/>
                  </a:lnTo>
                  <a:lnTo>
                    <a:pt x="2139" y="15610"/>
                  </a:lnTo>
                  <a:lnTo>
                    <a:pt x="1799" y="16389"/>
                  </a:lnTo>
                  <a:lnTo>
                    <a:pt x="1479" y="17189"/>
                  </a:lnTo>
                  <a:lnTo>
                    <a:pt x="1179" y="17968"/>
                  </a:lnTo>
                  <a:lnTo>
                    <a:pt x="920" y="18728"/>
                  </a:lnTo>
                  <a:lnTo>
                    <a:pt x="680" y="19487"/>
                  </a:lnTo>
                  <a:lnTo>
                    <a:pt x="480" y="20206"/>
                  </a:lnTo>
                  <a:lnTo>
                    <a:pt x="320" y="20926"/>
                  </a:lnTo>
                  <a:lnTo>
                    <a:pt x="180" y="21625"/>
                  </a:lnTo>
                  <a:lnTo>
                    <a:pt x="100" y="22285"/>
                  </a:lnTo>
                  <a:lnTo>
                    <a:pt x="60" y="22945"/>
                  </a:lnTo>
                  <a:lnTo>
                    <a:pt x="20" y="23584"/>
                  </a:lnTo>
                  <a:lnTo>
                    <a:pt x="0" y="24244"/>
                  </a:lnTo>
                  <a:lnTo>
                    <a:pt x="0" y="24883"/>
                  </a:lnTo>
                  <a:lnTo>
                    <a:pt x="0" y="25523"/>
                  </a:lnTo>
                  <a:lnTo>
                    <a:pt x="20" y="26162"/>
                  </a:lnTo>
                  <a:lnTo>
                    <a:pt x="60" y="26782"/>
                  </a:lnTo>
                  <a:lnTo>
                    <a:pt x="120" y="27421"/>
                  </a:lnTo>
                  <a:lnTo>
                    <a:pt x="240" y="28620"/>
                  </a:lnTo>
                  <a:lnTo>
                    <a:pt x="420" y="29800"/>
                  </a:lnTo>
                  <a:lnTo>
                    <a:pt x="600" y="30899"/>
                  </a:lnTo>
                  <a:lnTo>
                    <a:pt x="800" y="31938"/>
                  </a:lnTo>
                  <a:lnTo>
                    <a:pt x="1020" y="32877"/>
                  </a:lnTo>
                  <a:lnTo>
                    <a:pt x="1219" y="33757"/>
                  </a:lnTo>
                  <a:lnTo>
                    <a:pt x="1439" y="34516"/>
                  </a:lnTo>
                  <a:lnTo>
                    <a:pt x="1619" y="35156"/>
                  </a:lnTo>
                  <a:lnTo>
                    <a:pt x="1899" y="36055"/>
                  </a:lnTo>
                  <a:lnTo>
                    <a:pt x="2019" y="36375"/>
                  </a:lnTo>
                  <a:lnTo>
                    <a:pt x="1819" y="38194"/>
                  </a:lnTo>
                  <a:lnTo>
                    <a:pt x="1419" y="42550"/>
                  </a:lnTo>
                  <a:lnTo>
                    <a:pt x="1199" y="45169"/>
                  </a:lnTo>
                  <a:lnTo>
                    <a:pt x="980" y="47787"/>
                  </a:lnTo>
                  <a:lnTo>
                    <a:pt x="820" y="50225"/>
                  </a:lnTo>
                  <a:lnTo>
                    <a:pt x="760" y="51304"/>
                  </a:lnTo>
                  <a:lnTo>
                    <a:pt x="720" y="52264"/>
                  </a:lnTo>
                  <a:lnTo>
                    <a:pt x="33816" y="52264"/>
                  </a:lnTo>
                  <a:lnTo>
                    <a:pt x="33716" y="51564"/>
                  </a:lnTo>
                  <a:lnTo>
                    <a:pt x="33596" y="50845"/>
                  </a:lnTo>
                  <a:lnTo>
                    <a:pt x="33456" y="50125"/>
                  </a:lnTo>
                  <a:lnTo>
                    <a:pt x="33316" y="49426"/>
                  </a:lnTo>
                  <a:lnTo>
                    <a:pt x="32977" y="47987"/>
                  </a:lnTo>
                  <a:lnTo>
                    <a:pt x="32617" y="46548"/>
                  </a:lnTo>
                  <a:lnTo>
                    <a:pt x="32217" y="45149"/>
                  </a:lnTo>
                  <a:lnTo>
                    <a:pt x="31797" y="43790"/>
                  </a:lnTo>
                  <a:lnTo>
                    <a:pt x="31358" y="42491"/>
                  </a:lnTo>
                  <a:lnTo>
                    <a:pt x="30938" y="41251"/>
                  </a:lnTo>
                  <a:lnTo>
                    <a:pt x="30518" y="40112"/>
                  </a:lnTo>
                  <a:lnTo>
                    <a:pt x="30119" y="39053"/>
                  </a:lnTo>
                  <a:lnTo>
                    <a:pt x="29439" y="37354"/>
                  </a:lnTo>
                  <a:lnTo>
                    <a:pt x="28979" y="36235"/>
                  </a:lnTo>
                  <a:lnTo>
                    <a:pt x="28800" y="35815"/>
                  </a:lnTo>
                  <a:lnTo>
                    <a:pt x="31398" y="29140"/>
                  </a:lnTo>
                  <a:lnTo>
                    <a:pt x="32157" y="6356"/>
                  </a:lnTo>
                  <a:lnTo>
                    <a:pt x="24902" y="2339"/>
                  </a:lnTo>
                  <a:lnTo>
                    <a:pt x="23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5884088" y="2712035"/>
              <a:ext cx="1567203" cy="2422175"/>
            </a:xfrm>
            <a:custGeom>
              <a:avLst/>
              <a:gdLst/>
              <a:ahLst/>
              <a:cxnLst/>
              <a:rect l="l" t="t" r="r" b="b"/>
              <a:pathLst>
                <a:path w="33816" h="52264" fill="none" extrusionOk="0">
                  <a:moveTo>
                    <a:pt x="33816" y="52264"/>
                  </a:moveTo>
                  <a:lnTo>
                    <a:pt x="33816" y="52264"/>
                  </a:lnTo>
                  <a:lnTo>
                    <a:pt x="33716" y="51564"/>
                  </a:lnTo>
                  <a:lnTo>
                    <a:pt x="33596" y="50845"/>
                  </a:lnTo>
                  <a:lnTo>
                    <a:pt x="33456" y="50125"/>
                  </a:lnTo>
                  <a:lnTo>
                    <a:pt x="33316" y="49426"/>
                  </a:lnTo>
                  <a:lnTo>
                    <a:pt x="32977" y="47987"/>
                  </a:lnTo>
                  <a:lnTo>
                    <a:pt x="32617" y="46548"/>
                  </a:lnTo>
                  <a:lnTo>
                    <a:pt x="32217" y="45149"/>
                  </a:lnTo>
                  <a:lnTo>
                    <a:pt x="31797" y="43790"/>
                  </a:lnTo>
                  <a:lnTo>
                    <a:pt x="31358" y="42491"/>
                  </a:lnTo>
                  <a:lnTo>
                    <a:pt x="30938" y="41251"/>
                  </a:lnTo>
                  <a:lnTo>
                    <a:pt x="30518" y="40112"/>
                  </a:lnTo>
                  <a:lnTo>
                    <a:pt x="30119" y="39053"/>
                  </a:lnTo>
                  <a:lnTo>
                    <a:pt x="29439" y="37354"/>
                  </a:lnTo>
                  <a:lnTo>
                    <a:pt x="28979" y="36235"/>
                  </a:lnTo>
                  <a:lnTo>
                    <a:pt x="28800" y="35815"/>
                  </a:lnTo>
                  <a:lnTo>
                    <a:pt x="31398" y="29140"/>
                  </a:lnTo>
                  <a:lnTo>
                    <a:pt x="32157" y="6356"/>
                  </a:lnTo>
                  <a:lnTo>
                    <a:pt x="24902" y="2339"/>
                  </a:lnTo>
                  <a:lnTo>
                    <a:pt x="23264" y="1"/>
                  </a:lnTo>
                  <a:lnTo>
                    <a:pt x="14990" y="8775"/>
                  </a:lnTo>
                  <a:lnTo>
                    <a:pt x="7635" y="15870"/>
                  </a:lnTo>
                  <a:lnTo>
                    <a:pt x="7635" y="15870"/>
                  </a:lnTo>
                  <a:lnTo>
                    <a:pt x="7675" y="15750"/>
                  </a:lnTo>
                  <a:lnTo>
                    <a:pt x="7755" y="15450"/>
                  </a:lnTo>
                  <a:lnTo>
                    <a:pt x="7935" y="14431"/>
                  </a:lnTo>
                  <a:lnTo>
                    <a:pt x="8174" y="13012"/>
                  </a:lnTo>
                  <a:lnTo>
                    <a:pt x="8454" y="11413"/>
                  </a:lnTo>
                  <a:lnTo>
                    <a:pt x="8914" y="8435"/>
                  </a:lnTo>
                  <a:lnTo>
                    <a:pt x="9114" y="7096"/>
                  </a:lnTo>
                  <a:lnTo>
                    <a:pt x="10433" y="1200"/>
                  </a:lnTo>
                  <a:lnTo>
                    <a:pt x="9114" y="3339"/>
                  </a:lnTo>
                  <a:lnTo>
                    <a:pt x="9114" y="3339"/>
                  </a:lnTo>
                  <a:lnTo>
                    <a:pt x="8754" y="3858"/>
                  </a:lnTo>
                  <a:lnTo>
                    <a:pt x="7815" y="5317"/>
                  </a:lnTo>
                  <a:lnTo>
                    <a:pt x="7155" y="6336"/>
                  </a:lnTo>
                  <a:lnTo>
                    <a:pt x="6436" y="7496"/>
                  </a:lnTo>
                  <a:lnTo>
                    <a:pt x="5676" y="8795"/>
                  </a:lnTo>
                  <a:lnTo>
                    <a:pt x="4857" y="10214"/>
                  </a:lnTo>
                  <a:lnTo>
                    <a:pt x="4057" y="11693"/>
                  </a:lnTo>
                  <a:lnTo>
                    <a:pt x="3258" y="13251"/>
                  </a:lnTo>
                  <a:lnTo>
                    <a:pt x="2858" y="14031"/>
                  </a:lnTo>
                  <a:lnTo>
                    <a:pt x="2499" y="14810"/>
                  </a:lnTo>
                  <a:lnTo>
                    <a:pt x="2139" y="15610"/>
                  </a:lnTo>
                  <a:lnTo>
                    <a:pt x="1799" y="16389"/>
                  </a:lnTo>
                  <a:lnTo>
                    <a:pt x="1479" y="17189"/>
                  </a:lnTo>
                  <a:lnTo>
                    <a:pt x="1179" y="17968"/>
                  </a:lnTo>
                  <a:lnTo>
                    <a:pt x="920" y="18728"/>
                  </a:lnTo>
                  <a:lnTo>
                    <a:pt x="680" y="19487"/>
                  </a:lnTo>
                  <a:lnTo>
                    <a:pt x="480" y="20206"/>
                  </a:lnTo>
                  <a:lnTo>
                    <a:pt x="320" y="20926"/>
                  </a:lnTo>
                  <a:lnTo>
                    <a:pt x="180" y="21625"/>
                  </a:lnTo>
                  <a:lnTo>
                    <a:pt x="100" y="22285"/>
                  </a:lnTo>
                  <a:lnTo>
                    <a:pt x="100" y="22285"/>
                  </a:lnTo>
                  <a:lnTo>
                    <a:pt x="60" y="22945"/>
                  </a:lnTo>
                  <a:lnTo>
                    <a:pt x="20" y="23584"/>
                  </a:lnTo>
                  <a:lnTo>
                    <a:pt x="0" y="24244"/>
                  </a:lnTo>
                  <a:lnTo>
                    <a:pt x="0" y="24883"/>
                  </a:lnTo>
                  <a:lnTo>
                    <a:pt x="0" y="25523"/>
                  </a:lnTo>
                  <a:lnTo>
                    <a:pt x="20" y="26162"/>
                  </a:lnTo>
                  <a:lnTo>
                    <a:pt x="60" y="26782"/>
                  </a:lnTo>
                  <a:lnTo>
                    <a:pt x="120" y="27421"/>
                  </a:lnTo>
                  <a:lnTo>
                    <a:pt x="240" y="28620"/>
                  </a:lnTo>
                  <a:lnTo>
                    <a:pt x="420" y="29800"/>
                  </a:lnTo>
                  <a:lnTo>
                    <a:pt x="600" y="30899"/>
                  </a:lnTo>
                  <a:lnTo>
                    <a:pt x="800" y="31938"/>
                  </a:lnTo>
                  <a:lnTo>
                    <a:pt x="1020" y="32877"/>
                  </a:lnTo>
                  <a:lnTo>
                    <a:pt x="1219" y="33757"/>
                  </a:lnTo>
                  <a:lnTo>
                    <a:pt x="1439" y="34516"/>
                  </a:lnTo>
                  <a:lnTo>
                    <a:pt x="1619" y="35156"/>
                  </a:lnTo>
                  <a:lnTo>
                    <a:pt x="1899" y="36055"/>
                  </a:lnTo>
                  <a:lnTo>
                    <a:pt x="2019" y="36375"/>
                  </a:lnTo>
                  <a:lnTo>
                    <a:pt x="2019" y="36375"/>
                  </a:lnTo>
                  <a:lnTo>
                    <a:pt x="1819" y="38194"/>
                  </a:lnTo>
                  <a:lnTo>
                    <a:pt x="1419" y="42550"/>
                  </a:lnTo>
                  <a:lnTo>
                    <a:pt x="1199" y="45169"/>
                  </a:lnTo>
                  <a:lnTo>
                    <a:pt x="980" y="47787"/>
                  </a:lnTo>
                  <a:lnTo>
                    <a:pt x="820" y="50225"/>
                  </a:lnTo>
                  <a:lnTo>
                    <a:pt x="760" y="51304"/>
                  </a:lnTo>
                  <a:lnTo>
                    <a:pt x="720" y="52264"/>
                  </a:lnTo>
                  <a:lnTo>
                    <a:pt x="33816" y="522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5982248" y="2948258"/>
              <a:ext cx="268662" cy="524301"/>
            </a:xfrm>
            <a:custGeom>
              <a:avLst/>
              <a:gdLst/>
              <a:ahLst/>
              <a:cxnLst/>
              <a:rect l="l" t="t" r="r" b="b"/>
              <a:pathLst>
                <a:path w="5797" h="11313" extrusionOk="0">
                  <a:moveTo>
                    <a:pt x="5797" y="0"/>
                  </a:moveTo>
                  <a:lnTo>
                    <a:pt x="5297" y="220"/>
                  </a:lnTo>
                  <a:lnTo>
                    <a:pt x="4757" y="500"/>
                  </a:lnTo>
                  <a:lnTo>
                    <a:pt x="4118" y="840"/>
                  </a:lnTo>
                  <a:lnTo>
                    <a:pt x="3778" y="1060"/>
                  </a:lnTo>
                  <a:lnTo>
                    <a:pt x="3438" y="1279"/>
                  </a:lnTo>
                  <a:lnTo>
                    <a:pt x="3099" y="1519"/>
                  </a:lnTo>
                  <a:lnTo>
                    <a:pt x="2759" y="1759"/>
                  </a:lnTo>
                  <a:lnTo>
                    <a:pt x="2439" y="2039"/>
                  </a:lnTo>
                  <a:lnTo>
                    <a:pt x="2159" y="2319"/>
                  </a:lnTo>
                  <a:lnTo>
                    <a:pt x="1899" y="2598"/>
                  </a:lnTo>
                  <a:lnTo>
                    <a:pt x="1700" y="2898"/>
                  </a:lnTo>
                  <a:lnTo>
                    <a:pt x="1600" y="3058"/>
                  </a:lnTo>
                  <a:lnTo>
                    <a:pt x="1500" y="3238"/>
                  </a:lnTo>
                  <a:lnTo>
                    <a:pt x="1340" y="3698"/>
                  </a:lnTo>
                  <a:lnTo>
                    <a:pt x="1160" y="4257"/>
                  </a:lnTo>
                  <a:lnTo>
                    <a:pt x="1000" y="4877"/>
                  </a:lnTo>
                  <a:lnTo>
                    <a:pt x="860" y="5536"/>
                  </a:lnTo>
                  <a:lnTo>
                    <a:pt x="720" y="6256"/>
                  </a:lnTo>
                  <a:lnTo>
                    <a:pt x="480" y="7695"/>
                  </a:lnTo>
                  <a:lnTo>
                    <a:pt x="281" y="9074"/>
                  </a:lnTo>
                  <a:lnTo>
                    <a:pt x="121" y="10213"/>
                  </a:lnTo>
                  <a:lnTo>
                    <a:pt x="1" y="11312"/>
                  </a:lnTo>
                  <a:lnTo>
                    <a:pt x="4917" y="3038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6194372" y="2819510"/>
              <a:ext cx="843850" cy="656755"/>
            </a:xfrm>
            <a:custGeom>
              <a:avLst/>
              <a:gdLst/>
              <a:ahLst/>
              <a:cxnLst/>
              <a:rect l="l" t="t" r="r" b="b"/>
              <a:pathLst>
                <a:path w="18208" h="14171" extrusionOk="0">
                  <a:moveTo>
                    <a:pt x="18207" y="0"/>
                  </a:moveTo>
                  <a:lnTo>
                    <a:pt x="18068" y="180"/>
                  </a:lnTo>
                  <a:lnTo>
                    <a:pt x="17688" y="700"/>
                  </a:lnTo>
                  <a:lnTo>
                    <a:pt x="16269" y="2678"/>
                  </a:lnTo>
                  <a:lnTo>
                    <a:pt x="11435" y="9553"/>
                  </a:lnTo>
                  <a:lnTo>
                    <a:pt x="11435" y="9553"/>
                  </a:lnTo>
                  <a:lnTo>
                    <a:pt x="8994" y="8674"/>
                  </a:lnTo>
                  <a:lnTo>
                    <a:pt x="8834" y="8634"/>
                  </a:lnTo>
                  <a:lnTo>
                    <a:pt x="8854" y="8794"/>
                  </a:lnTo>
                  <a:lnTo>
                    <a:pt x="9163" y="10838"/>
                  </a:lnTo>
                  <a:lnTo>
                    <a:pt x="9163" y="10838"/>
                  </a:lnTo>
                  <a:lnTo>
                    <a:pt x="7115" y="11572"/>
                  </a:lnTo>
                  <a:lnTo>
                    <a:pt x="631" y="13910"/>
                  </a:lnTo>
                  <a:lnTo>
                    <a:pt x="631" y="13910"/>
                  </a:lnTo>
                  <a:lnTo>
                    <a:pt x="123" y="6971"/>
                  </a:lnTo>
                  <a:lnTo>
                    <a:pt x="920" y="6516"/>
                  </a:lnTo>
                  <a:lnTo>
                    <a:pt x="940" y="6516"/>
                  </a:lnTo>
                  <a:lnTo>
                    <a:pt x="940" y="6476"/>
                  </a:lnTo>
                  <a:lnTo>
                    <a:pt x="1160" y="3758"/>
                  </a:lnTo>
                  <a:lnTo>
                    <a:pt x="1220" y="3018"/>
                  </a:lnTo>
                  <a:lnTo>
                    <a:pt x="1220" y="2778"/>
                  </a:lnTo>
                  <a:lnTo>
                    <a:pt x="1200" y="2898"/>
                  </a:lnTo>
                  <a:lnTo>
                    <a:pt x="1200" y="3038"/>
                  </a:lnTo>
                  <a:lnTo>
                    <a:pt x="1120" y="3778"/>
                  </a:lnTo>
                  <a:lnTo>
                    <a:pt x="843" y="6464"/>
                  </a:lnTo>
                  <a:lnTo>
                    <a:pt x="843" y="6464"/>
                  </a:lnTo>
                  <a:lnTo>
                    <a:pt x="20" y="6895"/>
                  </a:lnTo>
                  <a:lnTo>
                    <a:pt x="0" y="6895"/>
                  </a:lnTo>
                  <a:lnTo>
                    <a:pt x="0" y="6935"/>
                  </a:lnTo>
                  <a:lnTo>
                    <a:pt x="180" y="10173"/>
                  </a:lnTo>
                  <a:lnTo>
                    <a:pt x="440" y="14050"/>
                  </a:lnTo>
                  <a:lnTo>
                    <a:pt x="440" y="14170"/>
                  </a:lnTo>
                  <a:lnTo>
                    <a:pt x="560" y="14130"/>
                  </a:lnTo>
                  <a:lnTo>
                    <a:pt x="7155" y="11752"/>
                  </a:lnTo>
                  <a:lnTo>
                    <a:pt x="9274" y="10992"/>
                  </a:lnTo>
                  <a:lnTo>
                    <a:pt x="9354" y="10972"/>
                  </a:lnTo>
                  <a:lnTo>
                    <a:pt x="9354" y="10892"/>
                  </a:lnTo>
                  <a:lnTo>
                    <a:pt x="9057" y="8905"/>
                  </a:lnTo>
                  <a:lnTo>
                    <a:pt x="9057" y="8905"/>
                  </a:lnTo>
                  <a:lnTo>
                    <a:pt x="11432" y="9753"/>
                  </a:lnTo>
                  <a:lnTo>
                    <a:pt x="11492" y="9773"/>
                  </a:lnTo>
                  <a:lnTo>
                    <a:pt x="11532" y="9733"/>
                  </a:lnTo>
                  <a:lnTo>
                    <a:pt x="16389" y="2738"/>
                  </a:lnTo>
                  <a:lnTo>
                    <a:pt x="17728" y="740"/>
                  </a:lnTo>
                  <a:lnTo>
                    <a:pt x="18087" y="200"/>
                  </a:lnTo>
                  <a:lnTo>
                    <a:pt x="18147" y="100"/>
                  </a:lnTo>
                  <a:lnTo>
                    <a:pt x="18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5873892" y="3023292"/>
              <a:ext cx="334426" cy="1823768"/>
            </a:xfrm>
            <a:custGeom>
              <a:avLst/>
              <a:gdLst/>
              <a:ahLst/>
              <a:cxnLst/>
              <a:rect l="l" t="t" r="r" b="b"/>
              <a:pathLst>
                <a:path w="7216" h="39352" extrusionOk="0">
                  <a:moveTo>
                    <a:pt x="7215" y="0"/>
                  </a:moveTo>
                  <a:lnTo>
                    <a:pt x="7135" y="100"/>
                  </a:lnTo>
                  <a:lnTo>
                    <a:pt x="7075" y="200"/>
                  </a:lnTo>
                  <a:lnTo>
                    <a:pt x="6696" y="780"/>
                  </a:lnTo>
                  <a:lnTo>
                    <a:pt x="6116" y="1719"/>
                  </a:lnTo>
                  <a:lnTo>
                    <a:pt x="5357" y="2998"/>
                  </a:lnTo>
                  <a:lnTo>
                    <a:pt x="4917" y="3757"/>
                  </a:lnTo>
                  <a:lnTo>
                    <a:pt x="4437" y="4597"/>
                  </a:lnTo>
                  <a:lnTo>
                    <a:pt x="3938" y="5516"/>
                  </a:lnTo>
                  <a:lnTo>
                    <a:pt x="3438" y="6495"/>
                  </a:lnTo>
                  <a:lnTo>
                    <a:pt x="2858" y="7635"/>
                  </a:lnTo>
                  <a:lnTo>
                    <a:pt x="2319" y="8774"/>
                  </a:lnTo>
                  <a:lnTo>
                    <a:pt x="1819" y="9953"/>
                  </a:lnTo>
                  <a:lnTo>
                    <a:pt x="1359" y="11152"/>
                  </a:lnTo>
                  <a:lnTo>
                    <a:pt x="1180" y="11632"/>
                  </a:lnTo>
                  <a:lnTo>
                    <a:pt x="1020" y="12091"/>
                  </a:lnTo>
                  <a:lnTo>
                    <a:pt x="880" y="12571"/>
                  </a:lnTo>
                  <a:lnTo>
                    <a:pt x="740" y="13051"/>
                  </a:lnTo>
                  <a:lnTo>
                    <a:pt x="600" y="13530"/>
                  </a:lnTo>
                  <a:lnTo>
                    <a:pt x="480" y="14030"/>
                  </a:lnTo>
                  <a:lnTo>
                    <a:pt x="380" y="14510"/>
                  </a:lnTo>
                  <a:lnTo>
                    <a:pt x="300" y="15009"/>
                  </a:lnTo>
                  <a:lnTo>
                    <a:pt x="220" y="15509"/>
                  </a:lnTo>
                  <a:lnTo>
                    <a:pt x="140" y="15989"/>
                  </a:lnTo>
                  <a:lnTo>
                    <a:pt x="100" y="16488"/>
                  </a:lnTo>
                  <a:lnTo>
                    <a:pt x="60" y="16988"/>
                  </a:lnTo>
                  <a:lnTo>
                    <a:pt x="20" y="17488"/>
                  </a:lnTo>
                  <a:lnTo>
                    <a:pt x="0" y="17987"/>
                  </a:lnTo>
                  <a:lnTo>
                    <a:pt x="0" y="18487"/>
                  </a:lnTo>
                  <a:lnTo>
                    <a:pt x="20" y="19007"/>
                  </a:lnTo>
                  <a:lnTo>
                    <a:pt x="60" y="19746"/>
                  </a:lnTo>
                  <a:lnTo>
                    <a:pt x="120" y="20505"/>
                  </a:lnTo>
                  <a:lnTo>
                    <a:pt x="220" y="21245"/>
                  </a:lnTo>
                  <a:lnTo>
                    <a:pt x="360" y="21984"/>
                  </a:lnTo>
                  <a:lnTo>
                    <a:pt x="620" y="23403"/>
                  </a:lnTo>
                  <a:lnTo>
                    <a:pt x="900" y="24782"/>
                  </a:lnTo>
                  <a:lnTo>
                    <a:pt x="1180" y="26121"/>
                  </a:lnTo>
                  <a:lnTo>
                    <a:pt x="1459" y="27420"/>
                  </a:lnTo>
                  <a:lnTo>
                    <a:pt x="1779" y="28640"/>
                  </a:lnTo>
                  <a:lnTo>
                    <a:pt x="2099" y="29819"/>
                  </a:lnTo>
                  <a:lnTo>
                    <a:pt x="2099" y="29799"/>
                  </a:lnTo>
                  <a:lnTo>
                    <a:pt x="2139" y="33716"/>
                  </a:lnTo>
                  <a:lnTo>
                    <a:pt x="2159" y="36734"/>
                  </a:lnTo>
                  <a:lnTo>
                    <a:pt x="2199" y="37833"/>
                  </a:lnTo>
                  <a:lnTo>
                    <a:pt x="2199" y="38672"/>
                  </a:lnTo>
                  <a:lnTo>
                    <a:pt x="2199" y="39172"/>
                  </a:lnTo>
                  <a:lnTo>
                    <a:pt x="2199" y="39352"/>
                  </a:lnTo>
                  <a:lnTo>
                    <a:pt x="2239" y="39252"/>
                  </a:lnTo>
                  <a:lnTo>
                    <a:pt x="2259" y="39152"/>
                  </a:lnTo>
                  <a:lnTo>
                    <a:pt x="2259" y="38632"/>
                  </a:lnTo>
                  <a:lnTo>
                    <a:pt x="2259" y="36694"/>
                  </a:lnTo>
                  <a:lnTo>
                    <a:pt x="2259" y="29759"/>
                  </a:lnTo>
                  <a:lnTo>
                    <a:pt x="1939" y="28600"/>
                  </a:lnTo>
                  <a:lnTo>
                    <a:pt x="1659" y="27361"/>
                  </a:lnTo>
                  <a:lnTo>
                    <a:pt x="1359" y="26061"/>
                  </a:lnTo>
                  <a:lnTo>
                    <a:pt x="1080" y="24742"/>
                  </a:lnTo>
                  <a:lnTo>
                    <a:pt x="820" y="23363"/>
                  </a:lnTo>
                  <a:lnTo>
                    <a:pt x="560" y="21924"/>
                  </a:lnTo>
                  <a:lnTo>
                    <a:pt x="420" y="21205"/>
                  </a:lnTo>
                  <a:lnTo>
                    <a:pt x="320" y="20465"/>
                  </a:lnTo>
                  <a:lnTo>
                    <a:pt x="260" y="19726"/>
                  </a:lnTo>
                  <a:lnTo>
                    <a:pt x="220" y="18987"/>
                  </a:lnTo>
                  <a:lnTo>
                    <a:pt x="200" y="18487"/>
                  </a:lnTo>
                  <a:lnTo>
                    <a:pt x="220" y="17987"/>
                  </a:lnTo>
                  <a:lnTo>
                    <a:pt x="220" y="17488"/>
                  </a:lnTo>
                  <a:lnTo>
                    <a:pt x="260" y="16988"/>
                  </a:lnTo>
                  <a:lnTo>
                    <a:pt x="300" y="16508"/>
                  </a:lnTo>
                  <a:lnTo>
                    <a:pt x="340" y="16009"/>
                  </a:lnTo>
                  <a:lnTo>
                    <a:pt x="420" y="15509"/>
                  </a:lnTo>
                  <a:lnTo>
                    <a:pt x="480" y="15029"/>
                  </a:lnTo>
                  <a:lnTo>
                    <a:pt x="580" y="14550"/>
                  </a:lnTo>
                  <a:lnTo>
                    <a:pt x="680" y="14050"/>
                  </a:lnTo>
                  <a:lnTo>
                    <a:pt x="800" y="13570"/>
                  </a:lnTo>
                  <a:lnTo>
                    <a:pt x="920" y="13091"/>
                  </a:lnTo>
                  <a:lnTo>
                    <a:pt x="1060" y="12611"/>
                  </a:lnTo>
                  <a:lnTo>
                    <a:pt x="1200" y="12151"/>
                  </a:lnTo>
                  <a:lnTo>
                    <a:pt x="1359" y="11672"/>
                  </a:lnTo>
                  <a:lnTo>
                    <a:pt x="1539" y="11212"/>
                  </a:lnTo>
                  <a:lnTo>
                    <a:pt x="1979" y="10013"/>
                  </a:lnTo>
                  <a:lnTo>
                    <a:pt x="2479" y="8854"/>
                  </a:lnTo>
                  <a:lnTo>
                    <a:pt x="2998" y="7695"/>
                  </a:lnTo>
                  <a:lnTo>
                    <a:pt x="3558" y="6555"/>
                  </a:lnTo>
                  <a:lnTo>
                    <a:pt x="4078" y="5576"/>
                  </a:lnTo>
                  <a:lnTo>
                    <a:pt x="4557" y="4657"/>
                  </a:lnTo>
                  <a:lnTo>
                    <a:pt x="5457" y="3058"/>
                  </a:lnTo>
                  <a:lnTo>
                    <a:pt x="6196" y="1759"/>
                  </a:lnTo>
                  <a:lnTo>
                    <a:pt x="6756" y="800"/>
                  </a:lnTo>
                  <a:lnTo>
                    <a:pt x="7095" y="200"/>
                  </a:lnTo>
                  <a:lnTo>
                    <a:pt x="7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7311440" y="4125528"/>
              <a:ext cx="13904" cy="20392"/>
            </a:xfrm>
            <a:custGeom>
              <a:avLst/>
              <a:gdLst/>
              <a:ahLst/>
              <a:cxnLst/>
              <a:rect l="l" t="t" r="r" b="b"/>
              <a:pathLst>
                <a:path w="300" h="440" extrusionOk="0">
                  <a:moveTo>
                    <a:pt x="80" y="0"/>
                  </a:moveTo>
                  <a:lnTo>
                    <a:pt x="0" y="200"/>
                  </a:lnTo>
                  <a:lnTo>
                    <a:pt x="300" y="440"/>
                  </a:lnTo>
                  <a:lnTo>
                    <a:pt x="300" y="44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7311440" y="4125528"/>
              <a:ext cx="13904" cy="20392"/>
            </a:xfrm>
            <a:custGeom>
              <a:avLst/>
              <a:gdLst/>
              <a:ahLst/>
              <a:cxnLst/>
              <a:rect l="l" t="t" r="r" b="b"/>
              <a:pathLst>
                <a:path w="300" h="440" fill="none" extrusionOk="0">
                  <a:moveTo>
                    <a:pt x="80" y="0"/>
                  </a:moveTo>
                  <a:lnTo>
                    <a:pt x="0" y="200"/>
                  </a:lnTo>
                  <a:lnTo>
                    <a:pt x="0" y="200"/>
                  </a:lnTo>
                  <a:lnTo>
                    <a:pt x="300" y="440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7022429" y="3547553"/>
              <a:ext cx="292761" cy="587237"/>
            </a:xfrm>
            <a:custGeom>
              <a:avLst/>
              <a:gdLst/>
              <a:ahLst/>
              <a:cxnLst/>
              <a:rect l="l" t="t" r="r" b="b"/>
              <a:pathLst>
                <a:path w="6317" h="12671" extrusionOk="0">
                  <a:moveTo>
                    <a:pt x="1" y="0"/>
                  </a:moveTo>
                  <a:lnTo>
                    <a:pt x="21" y="440"/>
                  </a:lnTo>
                  <a:lnTo>
                    <a:pt x="41" y="899"/>
                  </a:lnTo>
                  <a:lnTo>
                    <a:pt x="81" y="1359"/>
                  </a:lnTo>
                  <a:lnTo>
                    <a:pt x="141" y="1819"/>
                  </a:lnTo>
                  <a:lnTo>
                    <a:pt x="201" y="2258"/>
                  </a:lnTo>
                  <a:lnTo>
                    <a:pt x="280" y="2718"/>
                  </a:lnTo>
                  <a:lnTo>
                    <a:pt x="360" y="3158"/>
                  </a:lnTo>
                  <a:lnTo>
                    <a:pt x="460" y="3617"/>
                  </a:lnTo>
                  <a:lnTo>
                    <a:pt x="580" y="4057"/>
                  </a:lnTo>
                  <a:lnTo>
                    <a:pt x="700" y="4497"/>
                  </a:lnTo>
                  <a:lnTo>
                    <a:pt x="840" y="4936"/>
                  </a:lnTo>
                  <a:lnTo>
                    <a:pt x="980" y="5356"/>
                  </a:lnTo>
                  <a:lnTo>
                    <a:pt x="1140" y="5796"/>
                  </a:lnTo>
                  <a:lnTo>
                    <a:pt x="1320" y="6216"/>
                  </a:lnTo>
                  <a:lnTo>
                    <a:pt x="1500" y="6635"/>
                  </a:lnTo>
                  <a:lnTo>
                    <a:pt x="1699" y="7055"/>
                  </a:lnTo>
                  <a:lnTo>
                    <a:pt x="1899" y="7475"/>
                  </a:lnTo>
                  <a:lnTo>
                    <a:pt x="2119" y="7874"/>
                  </a:lnTo>
                  <a:lnTo>
                    <a:pt x="2339" y="8274"/>
                  </a:lnTo>
                  <a:lnTo>
                    <a:pt x="2579" y="8654"/>
                  </a:lnTo>
                  <a:lnTo>
                    <a:pt x="2839" y="9034"/>
                  </a:lnTo>
                  <a:lnTo>
                    <a:pt x="3098" y="9413"/>
                  </a:lnTo>
                  <a:lnTo>
                    <a:pt x="3358" y="9793"/>
                  </a:lnTo>
                  <a:lnTo>
                    <a:pt x="3638" y="10153"/>
                  </a:lnTo>
                  <a:lnTo>
                    <a:pt x="3938" y="10493"/>
                  </a:lnTo>
                  <a:lnTo>
                    <a:pt x="4238" y="10832"/>
                  </a:lnTo>
                  <a:lnTo>
                    <a:pt x="4537" y="11172"/>
                  </a:lnTo>
                  <a:lnTo>
                    <a:pt x="4857" y="11492"/>
                  </a:lnTo>
                  <a:lnTo>
                    <a:pt x="5197" y="11812"/>
                  </a:lnTo>
                  <a:lnTo>
                    <a:pt x="5537" y="12111"/>
                  </a:lnTo>
                  <a:lnTo>
                    <a:pt x="5876" y="12391"/>
                  </a:lnTo>
                  <a:lnTo>
                    <a:pt x="6236" y="12671"/>
                  </a:lnTo>
                  <a:lnTo>
                    <a:pt x="6316" y="124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7022429" y="3547553"/>
              <a:ext cx="292761" cy="587237"/>
            </a:xfrm>
            <a:custGeom>
              <a:avLst/>
              <a:gdLst/>
              <a:ahLst/>
              <a:cxnLst/>
              <a:rect l="l" t="t" r="r" b="b"/>
              <a:pathLst>
                <a:path w="6317" h="126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440"/>
                  </a:lnTo>
                  <a:lnTo>
                    <a:pt x="41" y="899"/>
                  </a:lnTo>
                  <a:lnTo>
                    <a:pt x="81" y="1359"/>
                  </a:lnTo>
                  <a:lnTo>
                    <a:pt x="141" y="1819"/>
                  </a:lnTo>
                  <a:lnTo>
                    <a:pt x="201" y="2258"/>
                  </a:lnTo>
                  <a:lnTo>
                    <a:pt x="280" y="2718"/>
                  </a:lnTo>
                  <a:lnTo>
                    <a:pt x="360" y="3158"/>
                  </a:lnTo>
                  <a:lnTo>
                    <a:pt x="460" y="3617"/>
                  </a:lnTo>
                  <a:lnTo>
                    <a:pt x="580" y="4057"/>
                  </a:lnTo>
                  <a:lnTo>
                    <a:pt x="700" y="4497"/>
                  </a:lnTo>
                  <a:lnTo>
                    <a:pt x="840" y="4936"/>
                  </a:lnTo>
                  <a:lnTo>
                    <a:pt x="980" y="5356"/>
                  </a:lnTo>
                  <a:lnTo>
                    <a:pt x="1140" y="5796"/>
                  </a:lnTo>
                  <a:lnTo>
                    <a:pt x="1320" y="6216"/>
                  </a:lnTo>
                  <a:lnTo>
                    <a:pt x="1500" y="6635"/>
                  </a:lnTo>
                  <a:lnTo>
                    <a:pt x="1699" y="7055"/>
                  </a:lnTo>
                  <a:lnTo>
                    <a:pt x="1899" y="7475"/>
                  </a:lnTo>
                  <a:lnTo>
                    <a:pt x="2119" y="7874"/>
                  </a:lnTo>
                  <a:lnTo>
                    <a:pt x="2339" y="8274"/>
                  </a:lnTo>
                  <a:lnTo>
                    <a:pt x="2579" y="8654"/>
                  </a:lnTo>
                  <a:lnTo>
                    <a:pt x="2839" y="9034"/>
                  </a:lnTo>
                  <a:lnTo>
                    <a:pt x="3098" y="9413"/>
                  </a:lnTo>
                  <a:lnTo>
                    <a:pt x="3358" y="9793"/>
                  </a:lnTo>
                  <a:lnTo>
                    <a:pt x="3638" y="10153"/>
                  </a:lnTo>
                  <a:lnTo>
                    <a:pt x="3938" y="10493"/>
                  </a:lnTo>
                  <a:lnTo>
                    <a:pt x="4238" y="10832"/>
                  </a:lnTo>
                  <a:lnTo>
                    <a:pt x="4537" y="11172"/>
                  </a:lnTo>
                  <a:lnTo>
                    <a:pt x="4857" y="11492"/>
                  </a:lnTo>
                  <a:lnTo>
                    <a:pt x="5197" y="11812"/>
                  </a:lnTo>
                  <a:lnTo>
                    <a:pt x="5537" y="12111"/>
                  </a:lnTo>
                  <a:lnTo>
                    <a:pt x="5876" y="12391"/>
                  </a:lnTo>
                  <a:lnTo>
                    <a:pt x="6236" y="12671"/>
                  </a:lnTo>
                  <a:lnTo>
                    <a:pt x="6316" y="1247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6869627" y="2946404"/>
              <a:ext cx="1057778" cy="2187808"/>
            </a:xfrm>
            <a:custGeom>
              <a:avLst/>
              <a:gdLst/>
              <a:ahLst/>
              <a:cxnLst/>
              <a:rect l="l" t="t" r="r" b="b"/>
              <a:pathLst>
                <a:path w="22824" h="47207" extrusionOk="0">
                  <a:moveTo>
                    <a:pt x="8034" y="0"/>
                  </a:moveTo>
                  <a:lnTo>
                    <a:pt x="7834" y="60"/>
                  </a:lnTo>
                  <a:lnTo>
                    <a:pt x="7655" y="140"/>
                  </a:lnTo>
                  <a:lnTo>
                    <a:pt x="7475" y="240"/>
                  </a:lnTo>
                  <a:lnTo>
                    <a:pt x="7295" y="340"/>
                  </a:lnTo>
                  <a:lnTo>
                    <a:pt x="7135" y="460"/>
                  </a:lnTo>
                  <a:lnTo>
                    <a:pt x="6975" y="600"/>
                  </a:lnTo>
                  <a:lnTo>
                    <a:pt x="6655" y="900"/>
                  </a:lnTo>
                  <a:lnTo>
                    <a:pt x="6355" y="1239"/>
                  </a:lnTo>
                  <a:lnTo>
                    <a:pt x="6076" y="1619"/>
                  </a:lnTo>
                  <a:lnTo>
                    <a:pt x="5816" y="2039"/>
                  </a:lnTo>
                  <a:lnTo>
                    <a:pt x="5576" y="2499"/>
                  </a:lnTo>
                  <a:lnTo>
                    <a:pt x="5336" y="2978"/>
                  </a:lnTo>
                  <a:lnTo>
                    <a:pt x="5136" y="3478"/>
                  </a:lnTo>
                  <a:lnTo>
                    <a:pt x="4936" y="3997"/>
                  </a:lnTo>
                  <a:lnTo>
                    <a:pt x="4757" y="4537"/>
                  </a:lnTo>
                  <a:lnTo>
                    <a:pt x="4577" y="5097"/>
                  </a:lnTo>
                  <a:lnTo>
                    <a:pt x="4437" y="5656"/>
                  </a:lnTo>
                  <a:lnTo>
                    <a:pt x="4277" y="6216"/>
                  </a:lnTo>
                  <a:lnTo>
                    <a:pt x="4157" y="6795"/>
                  </a:lnTo>
                  <a:lnTo>
                    <a:pt x="3937" y="7915"/>
                  </a:lnTo>
                  <a:lnTo>
                    <a:pt x="3757" y="8974"/>
                  </a:lnTo>
                  <a:lnTo>
                    <a:pt x="3617" y="9973"/>
                  </a:lnTo>
                  <a:lnTo>
                    <a:pt x="3498" y="10853"/>
                  </a:lnTo>
                  <a:lnTo>
                    <a:pt x="3438" y="11612"/>
                  </a:lnTo>
                  <a:lnTo>
                    <a:pt x="3378" y="12172"/>
                  </a:lnTo>
                  <a:lnTo>
                    <a:pt x="3338" y="12671"/>
                  </a:lnTo>
                  <a:lnTo>
                    <a:pt x="11412" y="29299"/>
                  </a:lnTo>
                  <a:lnTo>
                    <a:pt x="0" y="47207"/>
                  </a:lnTo>
                  <a:lnTo>
                    <a:pt x="12551" y="47207"/>
                  </a:lnTo>
                  <a:lnTo>
                    <a:pt x="16108" y="42550"/>
                  </a:lnTo>
                  <a:lnTo>
                    <a:pt x="18946" y="38852"/>
                  </a:lnTo>
                  <a:lnTo>
                    <a:pt x="20126" y="37274"/>
                  </a:lnTo>
                  <a:lnTo>
                    <a:pt x="20985" y="36114"/>
                  </a:lnTo>
                  <a:lnTo>
                    <a:pt x="21225" y="35775"/>
                  </a:lnTo>
                  <a:lnTo>
                    <a:pt x="21445" y="35415"/>
                  </a:lnTo>
                  <a:lnTo>
                    <a:pt x="21644" y="35035"/>
                  </a:lnTo>
                  <a:lnTo>
                    <a:pt x="21844" y="34616"/>
                  </a:lnTo>
                  <a:lnTo>
                    <a:pt x="22044" y="34196"/>
                  </a:lnTo>
                  <a:lnTo>
                    <a:pt x="22224" y="33736"/>
                  </a:lnTo>
                  <a:lnTo>
                    <a:pt x="22364" y="33276"/>
                  </a:lnTo>
                  <a:lnTo>
                    <a:pt x="22504" y="32817"/>
                  </a:lnTo>
                  <a:lnTo>
                    <a:pt x="22624" y="32337"/>
                  </a:lnTo>
                  <a:lnTo>
                    <a:pt x="22704" y="31858"/>
                  </a:lnTo>
                  <a:lnTo>
                    <a:pt x="22784" y="31378"/>
                  </a:lnTo>
                  <a:lnTo>
                    <a:pt x="22804" y="30918"/>
                  </a:lnTo>
                  <a:lnTo>
                    <a:pt x="22824" y="30439"/>
                  </a:lnTo>
                  <a:lnTo>
                    <a:pt x="22784" y="29999"/>
                  </a:lnTo>
                  <a:lnTo>
                    <a:pt x="22724" y="29559"/>
                  </a:lnTo>
                  <a:lnTo>
                    <a:pt x="22624" y="29139"/>
                  </a:lnTo>
                  <a:lnTo>
                    <a:pt x="22464" y="28640"/>
                  </a:lnTo>
                  <a:lnTo>
                    <a:pt x="22124" y="27720"/>
                  </a:lnTo>
                  <a:lnTo>
                    <a:pt x="21105" y="24922"/>
                  </a:lnTo>
                  <a:lnTo>
                    <a:pt x="19686" y="21185"/>
                  </a:lnTo>
                  <a:lnTo>
                    <a:pt x="18067" y="16928"/>
                  </a:lnTo>
                  <a:lnTo>
                    <a:pt x="16408" y="12611"/>
                  </a:lnTo>
                  <a:lnTo>
                    <a:pt x="14889" y="8654"/>
                  </a:lnTo>
                  <a:lnTo>
                    <a:pt x="13630" y="5516"/>
                  </a:lnTo>
                  <a:lnTo>
                    <a:pt x="13171" y="4397"/>
                  </a:lnTo>
                  <a:lnTo>
                    <a:pt x="12851" y="3638"/>
                  </a:lnTo>
                  <a:lnTo>
                    <a:pt x="12711" y="3378"/>
                  </a:lnTo>
                  <a:lnTo>
                    <a:pt x="12571" y="3118"/>
                  </a:lnTo>
                  <a:lnTo>
                    <a:pt x="12411" y="2858"/>
                  </a:lnTo>
                  <a:lnTo>
                    <a:pt x="12251" y="2638"/>
                  </a:lnTo>
                  <a:lnTo>
                    <a:pt x="12071" y="2419"/>
                  </a:lnTo>
                  <a:lnTo>
                    <a:pt x="11891" y="2199"/>
                  </a:lnTo>
                  <a:lnTo>
                    <a:pt x="11512" y="1819"/>
                  </a:lnTo>
                  <a:lnTo>
                    <a:pt x="11132" y="1479"/>
                  </a:lnTo>
                  <a:lnTo>
                    <a:pt x="10712" y="1179"/>
                  </a:lnTo>
                  <a:lnTo>
                    <a:pt x="10313" y="940"/>
                  </a:lnTo>
                  <a:lnTo>
                    <a:pt x="9933" y="720"/>
                  </a:lnTo>
                  <a:lnTo>
                    <a:pt x="9553" y="520"/>
                  </a:lnTo>
                  <a:lnTo>
                    <a:pt x="9193" y="380"/>
                  </a:lnTo>
                  <a:lnTo>
                    <a:pt x="8874" y="260"/>
                  </a:lnTo>
                  <a:lnTo>
                    <a:pt x="8594" y="160"/>
                  </a:lnTo>
                  <a:lnTo>
                    <a:pt x="8174" y="40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7414235" y="4300575"/>
              <a:ext cx="223290" cy="106547"/>
            </a:xfrm>
            <a:custGeom>
              <a:avLst/>
              <a:gdLst/>
              <a:ahLst/>
              <a:cxnLst/>
              <a:rect l="l" t="t" r="r" b="b"/>
              <a:pathLst>
                <a:path w="4818" h="2299" extrusionOk="0">
                  <a:moveTo>
                    <a:pt x="1" y="0"/>
                  </a:moveTo>
                  <a:lnTo>
                    <a:pt x="640" y="200"/>
                  </a:lnTo>
                  <a:lnTo>
                    <a:pt x="1280" y="420"/>
                  </a:lnTo>
                  <a:lnTo>
                    <a:pt x="1899" y="660"/>
                  </a:lnTo>
                  <a:lnTo>
                    <a:pt x="2519" y="900"/>
                  </a:lnTo>
                  <a:lnTo>
                    <a:pt x="3118" y="1220"/>
                  </a:lnTo>
                  <a:lnTo>
                    <a:pt x="3698" y="1559"/>
                  </a:lnTo>
                  <a:lnTo>
                    <a:pt x="4258" y="1919"/>
                  </a:lnTo>
                  <a:lnTo>
                    <a:pt x="4817" y="2299"/>
                  </a:lnTo>
                  <a:lnTo>
                    <a:pt x="4817" y="2299"/>
                  </a:lnTo>
                  <a:lnTo>
                    <a:pt x="4697" y="2139"/>
                  </a:lnTo>
                  <a:lnTo>
                    <a:pt x="4557" y="1999"/>
                  </a:lnTo>
                  <a:lnTo>
                    <a:pt x="4397" y="1879"/>
                  </a:lnTo>
                  <a:lnTo>
                    <a:pt x="4238" y="1759"/>
                  </a:lnTo>
                  <a:lnTo>
                    <a:pt x="3858" y="1459"/>
                  </a:lnTo>
                  <a:lnTo>
                    <a:pt x="3458" y="1200"/>
                  </a:lnTo>
                  <a:lnTo>
                    <a:pt x="3038" y="960"/>
                  </a:lnTo>
                  <a:lnTo>
                    <a:pt x="2599" y="740"/>
                  </a:lnTo>
                  <a:lnTo>
                    <a:pt x="2159" y="540"/>
                  </a:lnTo>
                  <a:lnTo>
                    <a:pt x="1719" y="380"/>
                  </a:lnTo>
                  <a:lnTo>
                    <a:pt x="1260" y="220"/>
                  </a:lnTo>
                  <a:lnTo>
                    <a:pt x="780" y="100"/>
                  </a:lnTo>
                  <a:lnTo>
                    <a:pt x="600" y="60"/>
                  </a:lnTo>
                  <a:lnTo>
                    <a:pt x="400" y="2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7414235" y="4240372"/>
              <a:ext cx="201972" cy="56541"/>
            </a:xfrm>
            <a:custGeom>
              <a:avLst/>
              <a:gdLst/>
              <a:ahLst/>
              <a:cxnLst/>
              <a:rect l="l" t="t" r="r" b="b"/>
              <a:pathLst>
                <a:path w="4358" h="1220" extrusionOk="0">
                  <a:moveTo>
                    <a:pt x="3498" y="0"/>
                  </a:moveTo>
                  <a:lnTo>
                    <a:pt x="3198" y="20"/>
                  </a:lnTo>
                  <a:lnTo>
                    <a:pt x="2918" y="40"/>
                  </a:lnTo>
                  <a:lnTo>
                    <a:pt x="2639" y="80"/>
                  </a:lnTo>
                  <a:lnTo>
                    <a:pt x="2339" y="140"/>
                  </a:lnTo>
                  <a:lnTo>
                    <a:pt x="2059" y="220"/>
                  </a:lnTo>
                  <a:lnTo>
                    <a:pt x="1779" y="300"/>
                  </a:lnTo>
                  <a:lnTo>
                    <a:pt x="1519" y="380"/>
                  </a:lnTo>
                  <a:lnTo>
                    <a:pt x="1240" y="480"/>
                  </a:lnTo>
                  <a:lnTo>
                    <a:pt x="980" y="600"/>
                  </a:lnTo>
                  <a:lnTo>
                    <a:pt x="720" y="740"/>
                  </a:lnTo>
                  <a:lnTo>
                    <a:pt x="480" y="880"/>
                  </a:lnTo>
                  <a:lnTo>
                    <a:pt x="240" y="1040"/>
                  </a:lnTo>
                  <a:lnTo>
                    <a:pt x="1" y="1219"/>
                  </a:lnTo>
                  <a:lnTo>
                    <a:pt x="520" y="1000"/>
                  </a:lnTo>
                  <a:lnTo>
                    <a:pt x="1040" y="780"/>
                  </a:lnTo>
                  <a:lnTo>
                    <a:pt x="1579" y="580"/>
                  </a:lnTo>
                  <a:lnTo>
                    <a:pt x="2119" y="420"/>
                  </a:lnTo>
                  <a:lnTo>
                    <a:pt x="2679" y="300"/>
                  </a:lnTo>
                  <a:lnTo>
                    <a:pt x="3238" y="200"/>
                  </a:lnTo>
                  <a:lnTo>
                    <a:pt x="3798" y="120"/>
                  </a:lnTo>
                  <a:lnTo>
                    <a:pt x="4357" y="60"/>
                  </a:lnTo>
                  <a:lnTo>
                    <a:pt x="4078" y="20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7026137" y="3046418"/>
              <a:ext cx="330718" cy="364086"/>
            </a:xfrm>
            <a:custGeom>
              <a:avLst/>
              <a:gdLst/>
              <a:ahLst/>
              <a:cxnLst/>
              <a:rect l="l" t="t" r="r" b="b"/>
              <a:pathLst>
                <a:path w="7136" h="7856" extrusionOk="0">
                  <a:moveTo>
                    <a:pt x="7135" y="1"/>
                  </a:moveTo>
                  <a:lnTo>
                    <a:pt x="6916" y="21"/>
                  </a:lnTo>
                  <a:lnTo>
                    <a:pt x="6696" y="61"/>
                  </a:lnTo>
                  <a:lnTo>
                    <a:pt x="6096" y="201"/>
                  </a:lnTo>
                  <a:lnTo>
                    <a:pt x="5517" y="400"/>
                  </a:lnTo>
                  <a:lnTo>
                    <a:pt x="5037" y="580"/>
                  </a:lnTo>
                  <a:lnTo>
                    <a:pt x="4557" y="800"/>
                  </a:lnTo>
                  <a:lnTo>
                    <a:pt x="4118" y="1060"/>
                  </a:lnTo>
                  <a:lnTo>
                    <a:pt x="3698" y="1320"/>
                  </a:lnTo>
                  <a:lnTo>
                    <a:pt x="3278" y="1620"/>
                  </a:lnTo>
                  <a:lnTo>
                    <a:pt x="2879" y="1939"/>
                  </a:lnTo>
                  <a:lnTo>
                    <a:pt x="2519" y="2279"/>
                  </a:lnTo>
                  <a:lnTo>
                    <a:pt x="2159" y="2659"/>
                  </a:lnTo>
                  <a:lnTo>
                    <a:pt x="1839" y="3039"/>
                  </a:lnTo>
                  <a:lnTo>
                    <a:pt x="1539" y="3438"/>
                  </a:lnTo>
                  <a:lnTo>
                    <a:pt x="1260" y="3858"/>
                  </a:lnTo>
                  <a:lnTo>
                    <a:pt x="1000" y="4298"/>
                  </a:lnTo>
                  <a:lnTo>
                    <a:pt x="780" y="4737"/>
                  </a:lnTo>
                  <a:lnTo>
                    <a:pt x="560" y="5217"/>
                  </a:lnTo>
                  <a:lnTo>
                    <a:pt x="400" y="5697"/>
                  </a:lnTo>
                  <a:lnTo>
                    <a:pt x="240" y="6196"/>
                  </a:lnTo>
                  <a:lnTo>
                    <a:pt x="180" y="6496"/>
                  </a:lnTo>
                  <a:lnTo>
                    <a:pt x="121" y="6796"/>
                  </a:lnTo>
                  <a:lnTo>
                    <a:pt x="61" y="7096"/>
                  </a:lnTo>
                  <a:lnTo>
                    <a:pt x="21" y="7395"/>
                  </a:lnTo>
                  <a:lnTo>
                    <a:pt x="1" y="7615"/>
                  </a:lnTo>
                  <a:lnTo>
                    <a:pt x="21" y="7855"/>
                  </a:lnTo>
                  <a:lnTo>
                    <a:pt x="41" y="7815"/>
                  </a:lnTo>
                  <a:lnTo>
                    <a:pt x="61" y="7735"/>
                  </a:lnTo>
                  <a:lnTo>
                    <a:pt x="101" y="7415"/>
                  </a:lnTo>
                  <a:lnTo>
                    <a:pt x="200" y="6896"/>
                  </a:lnTo>
                  <a:lnTo>
                    <a:pt x="380" y="6236"/>
                  </a:lnTo>
                  <a:lnTo>
                    <a:pt x="540" y="5757"/>
                  </a:lnTo>
                  <a:lnTo>
                    <a:pt x="720" y="5277"/>
                  </a:lnTo>
                  <a:lnTo>
                    <a:pt x="920" y="4817"/>
                  </a:lnTo>
                  <a:lnTo>
                    <a:pt x="1160" y="4378"/>
                  </a:lnTo>
                  <a:lnTo>
                    <a:pt x="1420" y="3958"/>
                  </a:lnTo>
                  <a:lnTo>
                    <a:pt x="1699" y="3558"/>
                  </a:lnTo>
                  <a:lnTo>
                    <a:pt x="1999" y="3159"/>
                  </a:lnTo>
                  <a:lnTo>
                    <a:pt x="2319" y="2779"/>
                  </a:lnTo>
                  <a:lnTo>
                    <a:pt x="2659" y="2419"/>
                  </a:lnTo>
                  <a:lnTo>
                    <a:pt x="3018" y="2079"/>
                  </a:lnTo>
                  <a:lnTo>
                    <a:pt x="3398" y="1779"/>
                  </a:lnTo>
                  <a:lnTo>
                    <a:pt x="3798" y="1480"/>
                  </a:lnTo>
                  <a:lnTo>
                    <a:pt x="4218" y="1200"/>
                  </a:lnTo>
                  <a:lnTo>
                    <a:pt x="4657" y="960"/>
                  </a:lnTo>
                  <a:lnTo>
                    <a:pt x="5097" y="720"/>
                  </a:lnTo>
                  <a:lnTo>
                    <a:pt x="5557" y="520"/>
                  </a:lnTo>
                  <a:lnTo>
                    <a:pt x="5896" y="400"/>
                  </a:lnTo>
                  <a:lnTo>
                    <a:pt x="6216" y="281"/>
                  </a:lnTo>
                  <a:lnTo>
                    <a:pt x="6716" y="141"/>
                  </a:lnTo>
                  <a:lnTo>
                    <a:pt x="7016" y="41"/>
                  </a:lnTo>
                  <a:lnTo>
                    <a:pt x="7115" y="21"/>
                  </a:lnTo>
                  <a:lnTo>
                    <a:pt x="7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6219399" y="3227027"/>
              <a:ext cx="505763" cy="243682"/>
            </a:xfrm>
            <a:custGeom>
              <a:avLst/>
              <a:gdLst/>
              <a:ahLst/>
              <a:cxnLst/>
              <a:rect l="l" t="t" r="r" b="b"/>
              <a:pathLst>
                <a:path w="10913" h="5258" extrusionOk="0">
                  <a:moveTo>
                    <a:pt x="8394" y="1"/>
                  </a:moveTo>
                  <a:lnTo>
                    <a:pt x="8714" y="2119"/>
                  </a:lnTo>
                  <a:lnTo>
                    <a:pt x="0" y="5257"/>
                  </a:lnTo>
                  <a:lnTo>
                    <a:pt x="740" y="5077"/>
                  </a:lnTo>
                  <a:lnTo>
                    <a:pt x="6615" y="2959"/>
                  </a:lnTo>
                  <a:lnTo>
                    <a:pt x="8734" y="2199"/>
                  </a:lnTo>
                  <a:lnTo>
                    <a:pt x="8814" y="2179"/>
                  </a:lnTo>
                  <a:lnTo>
                    <a:pt x="8814" y="2099"/>
                  </a:lnTo>
                  <a:lnTo>
                    <a:pt x="8514" y="121"/>
                  </a:lnTo>
                  <a:lnTo>
                    <a:pt x="10612" y="880"/>
                  </a:lnTo>
                  <a:lnTo>
                    <a:pt x="10912" y="880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6219399" y="3227027"/>
              <a:ext cx="505763" cy="243682"/>
            </a:xfrm>
            <a:custGeom>
              <a:avLst/>
              <a:gdLst/>
              <a:ahLst/>
              <a:cxnLst/>
              <a:rect l="l" t="t" r="r" b="b"/>
              <a:pathLst>
                <a:path w="10913" h="5258" fill="none" extrusionOk="0">
                  <a:moveTo>
                    <a:pt x="8394" y="1"/>
                  </a:moveTo>
                  <a:lnTo>
                    <a:pt x="8714" y="2119"/>
                  </a:lnTo>
                  <a:lnTo>
                    <a:pt x="0" y="5257"/>
                  </a:lnTo>
                  <a:lnTo>
                    <a:pt x="740" y="5077"/>
                  </a:lnTo>
                  <a:lnTo>
                    <a:pt x="6615" y="2959"/>
                  </a:lnTo>
                  <a:lnTo>
                    <a:pt x="8734" y="2199"/>
                  </a:lnTo>
                  <a:lnTo>
                    <a:pt x="8814" y="2179"/>
                  </a:lnTo>
                  <a:lnTo>
                    <a:pt x="8814" y="2099"/>
                  </a:lnTo>
                  <a:lnTo>
                    <a:pt x="8814" y="2099"/>
                  </a:lnTo>
                  <a:lnTo>
                    <a:pt x="8514" y="121"/>
                  </a:lnTo>
                  <a:lnTo>
                    <a:pt x="10612" y="880"/>
                  </a:lnTo>
                  <a:lnTo>
                    <a:pt x="10912" y="880"/>
                  </a:lnTo>
                  <a:lnTo>
                    <a:pt x="839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6931684" y="2736134"/>
              <a:ext cx="152846" cy="473368"/>
            </a:xfrm>
            <a:custGeom>
              <a:avLst/>
              <a:gdLst/>
              <a:ahLst/>
              <a:cxnLst/>
              <a:rect l="l" t="t" r="r" b="b"/>
              <a:pathLst>
                <a:path w="3298" h="10214" extrusionOk="0">
                  <a:moveTo>
                    <a:pt x="1399" y="1"/>
                  </a:moveTo>
                  <a:lnTo>
                    <a:pt x="1219" y="21"/>
                  </a:lnTo>
                  <a:lnTo>
                    <a:pt x="1019" y="41"/>
                  </a:lnTo>
                  <a:lnTo>
                    <a:pt x="1359" y="540"/>
                  </a:lnTo>
                  <a:lnTo>
                    <a:pt x="1599" y="540"/>
                  </a:lnTo>
                  <a:lnTo>
                    <a:pt x="1839" y="600"/>
                  </a:lnTo>
                  <a:lnTo>
                    <a:pt x="2039" y="680"/>
                  </a:lnTo>
                  <a:lnTo>
                    <a:pt x="2238" y="800"/>
                  </a:lnTo>
                  <a:lnTo>
                    <a:pt x="2398" y="960"/>
                  </a:lnTo>
                  <a:lnTo>
                    <a:pt x="2538" y="1160"/>
                  </a:lnTo>
                  <a:lnTo>
                    <a:pt x="2658" y="1360"/>
                  </a:lnTo>
                  <a:lnTo>
                    <a:pt x="2718" y="1599"/>
                  </a:lnTo>
                  <a:lnTo>
                    <a:pt x="2738" y="1959"/>
                  </a:lnTo>
                  <a:lnTo>
                    <a:pt x="2738" y="2319"/>
                  </a:lnTo>
                  <a:lnTo>
                    <a:pt x="2718" y="2679"/>
                  </a:lnTo>
                  <a:lnTo>
                    <a:pt x="2658" y="3038"/>
                  </a:lnTo>
                  <a:lnTo>
                    <a:pt x="2598" y="3378"/>
                  </a:lnTo>
                  <a:lnTo>
                    <a:pt x="2498" y="3738"/>
                  </a:lnTo>
                  <a:lnTo>
                    <a:pt x="2378" y="4078"/>
                  </a:lnTo>
                  <a:lnTo>
                    <a:pt x="2238" y="4397"/>
                  </a:lnTo>
                  <a:lnTo>
                    <a:pt x="1419" y="6476"/>
                  </a:lnTo>
                  <a:lnTo>
                    <a:pt x="700" y="8255"/>
                  </a:lnTo>
                  <a:lnTo>
                    <a:pt x="0" y="9993"/>
                  </a:lnTo>
                  <a:lnTo>
                    <a:pt x="500" y="10213"/>
                  </a:lnTo>
                  <a:lnTo>
                    <a:pt x="1219" y="8474"/>
                  </a:lnTo>
                  <a:lnTo>
                    <a:pt x="1939" y="6696"/>
                  </a:lnTo>
                  <a:lnTo>
                    <a:pt x="2758" y="4617"/>
                  </a:lnTo>
                  <a:lnTo>
                    <a:pt x="2918" y="4238"/>
                  </a:lnTo>
                  <a:lnTo>
                    <a:pt x="3038" y="3858"/>
                  </a:lnTo>
                  <a:lnTo>
                    <a:pt x="3138" y="3478"/>
                  </a:lnTo>
                  <a:lnTo>
                    <a:pt x="3218" y="3098"/>
                  </a:lnTo>
                  <a:lnTo>
                    <a:pt x="3258" y="2699"/>
                  </a:lnTo>
                  <a:lnTo>
                    <a:pt x="3298" y="2299"/>
                  </a:lnTo>
                  <a:lnTo>
                    <a:pt x="3298" y="1919"/>
                  </a:lnTo>
                  <a:lnTo>
                    <a:pt x="3258" y="1519"/>
                  </a:lnTo>
                  <a:lnTo>
                    <a:pt x="3218" y="1320"/>
                  </a:lnTo>
                  <a:lnTo>
                    <a:pt x="3138" y="1160"/>
                  </a:lnTo>
                  <a:lnTo>
                    <a:pt x="3058" y="980"/>
                  </a:lnTo>
                  <a:lnTo>
                    <a:pt x="2958" y="840"/>
                  </a:lnTo>
                  <a:lnTo>
                    <a:pt x="2838" y="700"/>
                  </a:lnTo>
                  <a:lnTo>
                    <a:pt x="2718" y="560"/>
                  </a:lnTo>
                  <a:lnTo>
                    <a:pt x="2578" y="440"/>
                  </a:lnTo>
                  <a:lnTo>
                    <a:pt x="2438" y="340"/>
                  </a:lnTo>
                  <a:lnTo>
                    <a:pt x="2278" y="240"/>
                  </a:lnTo>
                  <a:lnTo>
                    <a:pt x="2119" y="160"/>
                  </a:lnTo>
                  <a:lnTo>
                    <a:pt x="1939" y="100"/>
                  </a:lnTo>
                  <a:lnTo>
                    <a:pt x="1779" y="61"/>
                  </a:lnTo>
                  <a:lnTo>
                    <a:pt x="1579" y="2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6694534" y="3182581"/>
              <a:ext cx="350183" cy="318668"/>
            </a:xfrm>
            <a:custGeom>
              <a:avLst/>
              <a:gdLst/>
              <a:ahLst/>
              <a:cxnLst/>
              <a:rect l="l" t="t" r="r" b="b"/>
              <a:pathLst>
                <a:path w="7556" h="6876" extrusionOk="0">
                  <a:moveTo>
                    <a:pt x="4677" y="1"/>
                  </a:moveTo>
                  <a:lnTo>
                    <a:pt x="4298" y="21"/>
                  </a:lnTo>
                  <a:lnTo>
                    <a:pt x="3938" y="81"/>
                  </a:lnTo>
                  <a:lnTo>
                    <a:pt x="3578" y="181"/>
                  </a:lnTo>
                  <a:lnTo>
                    <a:pt x="3238" y="320"/>
                  </a:lnTo>
                  <a:lnTo>
                    <a:pt x="2899" y="500"/>
                  </a:lnTo>
                  <a:lnTo>
                    <a:pt x="2599" y="700"/>
                  </a:lnTo>
                  <a:lnTo>
                    <a:pt x="2379" y="900"/>
                  </a:lnTo>
                  <a:lnTo>
                    <a:pt x="2179" y="1140"/>
                  </a:lnTo>
                  <a:lnTo>
                    <a:pt x="1959" y="1420"/>
                  </a:lnTo>
                  <a:lnTo>
                    <a:pt x="1739" y="1719"/>
                  </a:lnTo>
                  <a:lnTo>
                    <a:pt x="1320" y="2399"/>
                  </a:lnTo>
                  <a:lnTo>
                    <a:pt x="920" y="3078"/>
                  </a:lnTo>
                  <a:lnTo>
                    <a:pt x="560" y="3738"/>
                  </a:lnTo>
                  <a:lnTo>
                    <a:pt x="281" y="4298"/>
                  </a:lnTo>
                  <a:lnTo>
                    <a:pt x="1" y="4877"/>
                  </a:lnTo>
                  <a:lnTo>
                    <a:pt x="680" y="5177"/>
                  </a:lnTo>
                  <a:lnTo>
                    <a:pt x="1120" y="4298"/>
                  </a:lnTo>
                  <a:lnTo>
                    <a:pt x="1400" y="3758"/>
                  </a:lnTo>
                  <a:lnTo>
                    <a:pt x="1720" y="3158"/>
                  </a:lnTo>
                  <a:lnTo>
                    <a:pt x="2079" y="2579"/>
                  </a:lnTo>
                  <a:lnTo>
                    <a:pt x="2419" y="2059"/>
                  </a:lnTo>
                  <a:lnTo>
                    <a:pt x="2599" y="1819"/>
                  </a:lnTo>
                  <a:lnTo>
                    <a:pt x="2759" y="1600"/>
                  </a:lnTo>
                  <a:lnTo>
                    <a:pt x="2919" y="1420"/>
                  </a:lnTo>
                  <a:lnTo>
                    <a:pt x="3079" y="1280"/>
                  </a:lnTo>
                  <a:lnTo>
                    <a:pt x="3318" y="1120"/>
                  </a:lnTo>
                  <a:lnTo>
                    <a:pt x="3558" y="980"/>
                  </a:lnTo>
                  <a:lnTo>
                    <a:pt x="3838" y="880"/>
                  </a:lnTo>
                  <a:lnTo>
                    <a:pt x="4118" y="800"/>
                  </a:lnTo>
                  <a:lnTo>
                    <a:pt x="4398" y="760"/>
                  </a:lnTo>
                  <a:lnTo>
                    <a:pt x="4677" y="740"/>
                  </a:lnTo>
                  <a:lnTo>
                    <a:pt x="4957" y="780"/>
                  </a:lnTo>
                  <a:lnTo>
                    <a:pt x="5257" y="840"/>
                  </a:lnTo>
                  <a:lnTo>
                    <a:pt x="5477" y="880"/>
                  </a:lnTo>
                  <a:lnTo>
                    <a:pt x="5697" y="960"/>
                  </a:lnTo>
                  <a:lnTo>
                    <a:pt x="5916" y="1040"/>
                  </a:lnTo>
                  <a:lnTo>
                    <a:pt x="6116" y="1160"/>
                  </a:lnTo>
                  <a:lnTo>
                    <a:pt x="6296" y="1300"/>
                  </a:lnTo>
                  <a:lnTo>
                    <a:pt x="6456" y="1460"/>
                  </a:lnTo>
                  <a:lnTo>
                    <a:pt x="6616" y="1620"/>
                  </a:lnTo>
                  <a:lnTo>
                    <a:pt x="6756" y="1819"/>
                  </a:lnTo>
                  <a:lnTo>
                    <a:pt x="6796" y="1979"/>
                  </a:lnTo>
                  <a:lnTo>
                    <a:pt x="6816" y="2179"/>
                  </a:lnTo>
                  <a:lnTo>
                    <a:pt x="6836" y="2419"/>
                  </a:lnTo>
                  <a:lnTo>
                    <a:pt x="6816" y="2679"/>
                  </a:lnTo>
                  <a:lnTo>
                    <a:pt x="6776" y="2959"/>
                  </a:lnTo>
                  <a:lnTo>
                    <a:pt x="6716" y="3278"/>
                  </a:lnTo>
                  <a:lnTo>
                    <a:pt x="6576" y="3958"/>
                  </a:lnTo>
                  <a:lnTo>
                    <a:pt x="6396" y="4657"/>
                  </a:lnTo>
                  <a:lnTo>
                    <a:pt x="6176" y="5357"/>
                  </a:lnTo>
                  <a:lnTo>
                    <a:pt x="5956" y="6016"/>
                  </a:lnTo>
                  <a:lnTo>
                    <a:pt x="5737" y="6616"/>
                  </a:lnTo>
                  <a:lnTo>
                    <a:pt x="6436" y="6876"/>
                  </a:lnTo>
                  <a:lnTo>
                    <a:pt x="6576" y="6516"/>
                  </a:lnTo>
                  <a:lnTo>
                    <a:pt x="6776" y="5936"/>
                  </a:lnTo>
                  <a:lnTo>
                    <a:pt x="7016" y="5197"/>
                  </a:lnTo>
                  <a:lnTo>
                    <a:pt x="7236" y="4398"/>
                  </a:lnTo>
                  <a:lnTo>
                    <a:pt x="7335" y="3978"/>
                  </a:lnTo>
                  <a:lnTo>
                    <a:pt x="7435" y="3578"/>
                  </a:lnTo>
                  <a:lnTo>
                    <a:pt x="7495" y="3158"/>
                  </a:lnTo>
                  <a:lnTo>
                    <a:pt x="7535" y="2779"/>
                  </a:lnTo>
                  <a:lnTo>
                    <a:pt x="7555" y="2399"/>
                  </a:lnTo>
                  <a:lnTo>
                    <a:pt x="7555" y="2059"/>
                  </a:lnTo>
                  <a:lnTo>
                    <a:pt x="7515" y="1759"/>
                  </a:lnTo>
                  <a:lnTo>
                    <a:pt x="7475" y="1639"/>
                  </a:lnTo>
                  <a:lnTo>
                    <a:pt x="7415" y="1500"/>
                  </a:lnTo>
                  <a:lnTo>
                    <a:pt x="7256" y="1240"/>
                  </a:lnTo>
                  <a:lnTo>
                    <a:pt x="7056" y="1000"/>
                  </a:lnTo>
                  <a:lnTo>
                    <a:pt x="6816" y="780"/>
                  </a:lnTo>
                  <a:lnTo>
                    <a:pt x="6576" y="580"/>
                  </a:lnTo>
                  <a:lnTo>
                    <a:pt x="6316" y="420"/>
                  </a:lnTo>
                  <a:lnTo>
                    <a:pt x="6016" y="280"/>
                  </a:lnTo>
                  <a:lnTo>
                    <a:pt x="5717" y="181"/>
                  </a:lnTo>
                  <a:lnTo>
                    <a:pt x="5417" y="101"/>
                  </a:lnTo>
                  <a:lnTo>
                    <a:pt x="5037" y="41"/>
                  </a:lnTo>
                  <a:lnTo>
                    <a:pt x="4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6528756" y="3483642"/>
              <a:ext cx="460391" cy="542793"/>
            </a:xfrm>
            <a:custGeom>
              <a:avLst/>
              <a:gdLst/>
              <a:ahLst/>
              <a:cxnLst/>
              <a:rect l="l" t="t" r="r" b="b"/>
              <a:pathLst>
                <a:path w="9934" h="11712" extrusionOk="0">
                  <a:moveTo>
                    <a:pt x="9573" y="0"/>
                  </a:moveTo>
                  <a:lnTo>
                    <a:pt x="9434" y="480"/>
                  </a:lnTo>
                  <a:lnTo>
                    <a:pt x="9054" y="1679"/>
                  </a:lnTo>
                  <a:lnTo>
                    <a:pt x="8774" y="2478"/>
                  </a:lnTo>
                  <a:lnTo>
                    <a:pt x="8454" y="3378"/>
                  </a:lnTo>
                  <a:lnTo>
                    <a:pt x="8075" y="4357"/>
                  </a:lnTo>
                  <a:lnTo>
                    <a:pt x="7655" y="5356"/>
                  </a:lnTo>
                  <a:lnTo>
                    <a:pt x="7195" y="6355"/>
                  </a:lnTo>
                  <a:lnTo>
                    <a:pt x="6955" y="6875"/>
                  </a:lnTo>
                  <a:lnTo>
                    <a:pt x="6696" y="7355"/>
                  </a:lnTo>
                  <a:lnTo>
                    <a:pt x="6436" y="7834"/>
                  </a:lnTo>
                  <a:lnTo>
                    <a:pt x="6156" y="8294"/>
                  </a:lnTo>
                  <a:lnTo>
                    <a:pt x="5876" y="8754"/>
                  </a:lnTo>
                  <a:lnTo>
                    <a:pt x="5576" y="9173"/>
                  </a:lnTo>
                  <a:lnTo>
                    <a:pt x="5277" y="9573"/>
                  </a:lnTo>
                  <a:lnTo>
                    <a:pt x="4977" y="9933"/>
                  </a:lnTo>
                  <a:lnTo>
                    <a:pt x="4657" y="10273"/>
                  </a:lnTo>
                  <a:lnTo>
                    <a:pt x="4337" y="10552"/>
                  </a:lnTo>
                  <a:lnTo>
                    <a:pt x="4017" y="10812"/>
                  </a:lnTo>
                  <a:lnTo>
                    <a:pt x="3678" y="11012"/>
                  </a:lnTo>
                  <a:lnTo>
                    <a:pt x="3518" y="11112"/>
                  </a:lnTo>
                  <a:lnTo>
                    <a:pt x="3338" y="11172"/>
                  </a:lnTo>
                  <a:lnTo>
                    <a:pt x="3178" y="11232"/>
                  </a:lnTo>
                  <a:lnTo>
                    <a:pt x="2998" y="11292"/>
                  </a:lnTo>
                  <a:lnTo>
                    <a:pt x="2818" y="11332"/>
                  </a:lnTo>
                  <a:lnTo>
                    <a:pt x="2658" y="11332"/>
                  </a:lnTo>
                  <a:lnTo>
                    <a:pt x="2479" y="11352"/>
                  </a:lnTo>
                  <a:lnTo>
                    <a:pt x="2299" y="11332"/>
                  </a:lnTo>
                  <a:lnTo>
                    <a:pt x="2139" y="11312"/>
                  </a:lnTo>
                  <a:lnTo>
                    <a:pt x="1959" y="11272"/>
                  </a:lnTo>
                  <a:lnTo>
                    <a:pt x="1799" y="11212"/>
                  </a:lnTo>
                  <a:lnTo>
                    <a:pt x="1619" y="11152"/>
                  </a:lnTo>
                  <a:lnTo>
                    <a:pt x="1459" y="11072"/>
                  </a:lnTo>
                  <a:lnTo>
                    <a:pt x="1279" y="10972"/>
                  </a:lnTo>
                  <a:lnTo>
                    <a:pt x="940" y="10732"/>
                  </a:lnTo>
                  <a:lnTo>
                    <a:pt x="620" y="10453"/>
                  </a:lnTo>
                  <a:lnTo>
                    <a:pt x="280" y="10093"/>
                  </a:lnTo>
                  <a:lnTo>
                    <a:pt x="0" y="10353"/>
                  </a:lnTo>
                  <a:lnTo>
                    <a:pt x="320" y="10672"/>
                  </a:lnTo>
                  <a:lnTo>
                    <a:pt x="620" y="10952"/>
                  </a:lnTo>
                  <a:lnTo>
                    <a:pt x="940" y="11192"/>
                  </a:lnTo>
                  <a:lnTo>
                    <a:pt x="1239" y="11372"/>
                  </a:lnTo>
                  <a:lnTo>
                    <a:pt x="1559" y="11532"/>
                  </a:lnTo>
                  <a:lnTo>
                    <a:pt x="1879" y="11632"/>
                  </a:lnTo>
                  <a:lnTo>
                    <a:pt x="2199" y="11692"/>
                  </a:lnTo>
                  <a:lnTo>
                    <a:pt x="2519" y="11712"/>
                  </a:lnTo>
                  <a:lnTo>
                    <a:pt x="2798" y="11712"/>
                  </a:lnTo>
                  <a:lnTo>
                    <a:pt x="3078" y="11652"/>
                  </a:lnTo>
                  <a:lnTo>
                    <a:pt x="3258" y="11612"/>
                  </a:lnTo>
                  <a:lnTo>
                    <a:pt x="3438" y="11532"/>
                  </a:lnTo>
                  <a:lnTo>
                    <a:pt x="3618" y="11472"/>
                  </a:lnTo>
                  <a:lnTo>
                    <a:pt x="3798" y="11372"/>
                  </a:lnTo>
                  <a:lnTo>
                    <a:pt x="4157" y="11172"/>
                  </a:lnTo>
                  <a:lnTo>
                    <a:pt x="4497" y="10912"/>
                  </a:lnTo>
                  <a:lnTo>
                    <a:pt x="4837" y="10612"/>
                  </a:lnTo>
                  <a:lnTo>
                    <a:pt x="5157" y="10273"/>
                  </a:lnTo>
                  <a:lnTo>
                    <a:pt x="5476" y="9913"/>
                  </a:lnTo>
                  <a:lnTo>
                    <a:pt x="5796" y="9513"/>
                  </a:lnTo>
                  <a:lnTo>
                    <a:pt x="6096" y="9094"/>
                  </a:lnTo>
                  <a:lnTo>
                    <a:pt x="6376" y="8654"/>
                  </a:lnTo>
                  <a:lnTo>
                    <a:pt x="6676" y="8194"/>
                  </a:lnTo>
                  <a:lnTo>
                    <a:pt x="6935" y="7714"/>
                  </a:lnTo>
                  <a:lnTo>
                    <a:pt x="7215" y="7215"/>
                  </a:lnTo>
                  <a:lnTo>
                    <a:pt x="7455" y="6715"/>
                  </a:lnTo>
                  <a:lnTo>
                    <a:pt x="7935" y="5696"/>
                  </a:lnTo>
                  <a:lnTo>
                    <a:pt x="8354" y="4677"/>
                  </a:lnTo>
                  <a:lnTo>
                    <a:pt x="8734" y="3697"/>
                  </a:lnTo>
                  <a:lnTo>
                    <a:pt x="9074" y="2778"/>
                  </a:lnTo>
                  <a:lnTo>
                    <a:pt x="9354" y="1959"/>
                  </a:lnTo>
                  <a:lnTo>
                    <a:pt x="9593" y="1239"/>
                  </a:lnTo>
                  <a:lnTo>
                    <a:pt x="9753" y="680"/>
                  </a:lnTo>
                  <a:lnTo>
                    <a:pt x="9933" y="80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6487045" y="3911551"/>
              <a:ext cx="81567" cy="76933"/>
            </a:xfrm>
            <a:custGeom>
              <a:avLst/>
              <a:gdLst/>
              <a:ahLst/>
              <a:cxnLst/>
              <a:rect l="l" t="t" r="r" b="b"/>
              <a:pathLst>
                <a:path w="1760" h="1660" extrusionOk="0">
                  <a:moveTo>
                    <a:pt x="52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41" y="100"/>
                  </a:lnTo>
                  <a:lnTo>
                    <a:pt x="16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41" y="740"/>
                  </a:lnTo>
                  <a:lnTo>
                    <a:pt x="81" y="840"/>
                  </a:lnTo>
                  <a:lnTo>
                    <a:pt x="161" y="920"/>
                  </a:lnTo>
                  <a:lnTo>
                    <a:pt x="241" y="980"/>
                  </a:lnTo>
                  <a:lnTo>
                    <a:pt x="1040" y="1579"/>
                  </a:lnTo>
                  <a:lnTo>
                    <a:pt x="1120" y="1619"/>
                  </a:lnTo>
                  <a:lnTo>
                    <a:pt x="1180" y="1659"/>
                  </a:lnTo>
                  <a:lnTo>
                    <a:pt x="1420" y="1659"/>
                  </a:lnTo>
                  <a:lnTo>
                    <a:pt x="1480" y="1639"/>
                  </a:lnTo>
                  <a:lnTo>
                    <a:pt x="1560" y="1599"/>
                  </a:lnTo>
                  <a:lnTo>
                    <a:pt x="1620" y="1539"/>
                  </a:lnTo>
                  <a:lnTo>
                    <a:pt x="1680" y="1479"/>
                  </a:lnTo>
                  <a:lnTo>
                    <a:pt x="1720" y="1399"/>
                  </a:lnTo>
                  <a:lnTo>
                    <a:pt x="1740" y="1319"/>
                  </a:lnTo>
                  <a:lnTo>
                    <a:pt x="1760" y="1240"/>
                  </a:lnTo>
                  <a:lnTo>
                    <a:pt x="1740" y="1140"/>
                  </a:lnTo>
                  <a:lnTo>
                    <a:pt x="1720" y="1060"/>
                  </a:lnTo>
                  <a:lnTo>
                    <a:pt x="1680" y="980"/>
                  </a:lnTo>
                  <a:lnTo>
                    <a:pt x="1640" y="920"/>
                  </a:lnTo>
                  <a:lnTo>
                    <a:pt x="900" y="160"/>
                  </a:lnTo>
                  <a:lnTo>
                    <a:pt x="820" y="100"/>
                  </a:lnTo>
                  <a:lnTo>
                    <a:pt x="740" y="40"/>
                  </a:lnTo>
                  <a:lnTo>
                    <a:pt x="640" y="20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6569493" y="3411389"/>
              <a:ext cx="182507" cy="631729"/>
            </a:xfrm>
            <a:custGeom>
              <a:avLst/>
              <a:gdLst/>
              <a:ahLst/>
              <a:cxnLst/>
              <a:rect l="l" t="t" r="r" b="b"/>
              <a:pathLst>
                <a:path w="3938" h="13631" extrusionOk="0">
                  <a:moveTo>
                    <a:pt x="2879" y="0"/>
                  </a:moveTo>
                  <a:lnTo>
                    <a:pt x="2639" y="520"/>
                  </a:lnTo>
                  <a:lnTo>
                    <a:pt x="2119" y="1659"/>
                  </a:lnTo>
                  <a:lnTo>
                    <a:pt x="1819" y="2418"/>
                  </a:lnTo>
                  <a:lnTo>
                    <a:pt x="1500" y="3278"/>
                  </a:lnTo>
                  <a:lnTo>
                    <a:pt x="1160" y="4197"/>
                  </a:lnTo>
                  <a:lnTo>
                    <a:pt x="840" y="5196"/>
                  </a:lnTo>
                  <a:lnTo>
                    <a:pt x="560" y="6196"/>
                  </a:lnTo>
                  <a:lnTo>
                    <a:pt x="420" y="6715"/>
                  </a:lnTo>
                  <a:lnTo>
                    <a:pt x="320" y="7235"/>
                  </a:lnTo>
                  <a:lnTo>
                    <a:pt x="221" y="7735"/>
                  </a:lnTo>
                  <a:lnTo>
                    <a:pt x="121" y="8254"/>
                  </a:lnTo>
                  <a:lnTo>
                    <a:pt x="61" y="8754"/>
                  </a:lnTo>
                  <a:lnTo>
                    <a:pt x="21" y="9234"/>
                  </a:lnTo>
                  <a:lnTo>
                    <a:pt x="1" y="9713"/>
                  </a:lnTo>
                  <a:lnTo>
                    <a:pt x="1" y="10173"/>
                  </a:lnTo>
                  <a:lnTo>
                    <a:pt x="41" y="10613"/>
                  </a:lnTo>
                  <a:lnTo>
                    <a:pt x="101" y="11052"/>
                  </a:lnTo>
                  <a:lnTo>
                    <a:pt x="181" y="11452"/>
                  </a:lnTo>
                  <a:lnTo>
                    <a:pt x="320" y="11812"/>
                  </a:lnTo>
                  <a:lnTo>
                    <a:pt x="480" y="12171"/>
                  </a:lnTo>
                  <a:lnTo>
                    <a:pt x="560" y="12331"/>
                  </a:lnTo>
                  <a:lnTo>
                    <a:pt x="660" y="12491"/>
                  </a:lnTo>
                  <a:lnTo>
                    <a:pt x="900" y="12751"/>
                  </a:lnTo>
                  <a:lnTo>
                    <a:pt x="1180" y="13011"/>
                  </a:lnTo>
                  <a:lnTo>
                    <a:pt x="1480" y="13211"/>
                  </a:lnTo>
                  <a:lnTo>
                    <a:pt x="1779" y="13371"/>
                  </a:lnTo>
                  <a:lnTo>
                    <a:pt x="2119" y="13490"/>
                  </a:lnTo>
                  <a:lnTo>
                    <a:pt x="2479" y="13590"/>
                  </a:lnTo>
                  <a:lnTo>
                    <a:pt x="2839" y="13630"/>
                  </a:lnTo>
                  <a:lnTo>
                    <a:pt x="3198" y="13610"/>
                  </a:lnTo>
                  <a:lnTo>
                    <a:pt x="3578" y="13610"/>
                  </a:lnTo>
                  <a:lnTo>
                    <a:pt x="3938" y="13570"/>
                  </a:lnTo>
                  <a:lnTo>
                    <a:pt x="3898" y="13191"/>
                  </a:lnTo>
                  <a:lnTo>
                    <a:pt x="3398" y="13231"/>
                  </a:lnTo>
                  <a:lnTo>
                    <a:pt x="2939" y="13231"/>
                  </a:lnTo>
                  <a:lnTo>
                    <a:pt x="2719" y="13211"/>
                  </a:lnTo>
                  <a:lnTo>
                    <a:pt x="2499" y="13191"/>
                  </a:lnTo>
                  <a:lnTo>
                    <a:pt x="2319" y="13151"/>
                  </a:lnTo>
                  <a:lnTo>
                    <a:pt x="2119" y="13091"/>
                  </a:lnTo>
                  <a:lnTo>
                    <a:pt x="1939" y="13031"/>
                  </a:lnTo>
                  <a:lnTo>
                    <a:pt x="1779" y="12951"/>
                  </a:lnTo>
                  <a:lnTo>
                    <a:pt x="1620" y="12871"/>
                  </a:lnTo>
                  <a:lnTo>
                    <a:pt x="1460" y="12771"/>
                  </a:lnTo>
                  <a:lnTo>
                    <a:pt x="1320" y="12651"/>
                  </a:lnTo>
                  <a:lnTo>
                    <a:pt x="1200" y="12531"/>
                  </a:lnTo>
                  <a:lnTo>
                    <a:pt x="1080" y="12411"/>
                  </a:lnTo>
                  <a:lnTo>
                    <a:pt x="960" y="12271"/>
                  </a:lnTo>
                  <a:lnTo>
                    <a:pt x="860" y="12131"/>
                  </a:lnTo>
                  <a:lnTo>
                    <a:pt x="780" y="11972"/>
                  </a:lnTo>
                  <a:lnTo>
                    <a:pt x="640" y="11632"/>
                  </a:lnTo>
                  <a:lnTo>
                    <a:pt x="520" y="11272"/>
                  </a:lnTo>
                  <a:lnTo>
                    <a:pt x="440" y="10892"/>
                  </a:lnTo>
                  <a:lnTo>
                    <a:pt x="380" y="10473"/>
                  </a:lnTo>
                  <a:lnTo>
                    <a:pt x="360" y="10033"/>
                  </a:lnTo>
                  <a:lnTo>
                    <a:pt x="380" y="9593"/>
                  </a:lnTo>
                  <a:lnTo>
                    <a:pt x="400" y="9114"/>
                  </a:lnTo>
                  <a:lnTo>
                    <a:pt x="460" y="8634"/>
                  </a:lnTo>
                  <a:lnTo>
                    <a:pt x="520" y="8134"/>
                  </a:lnTo>
                  <a:lnTo>
                    <a:pt x="620" y="7635"/>
                  </a:lnTo>
                  <a:lnTo>
                    <a:pt x="720" y="7135"/>
                  </a:lnTo>
                  <a:lnTo>
                    <a:pt x="840" y="6635"/>
                  </a:lnTo>
                  <a:lnTo>
                    <a:pt x="960" y="6116"/>
                  </a:lnTo>
                  <a:lnTo>
                    <a:pt x="1260" y="5116"/>
                  </a:lnTo>
                  <a:lnTo>
                    <a:pt x="1580" y="4157"/>
                  </a:lnTo>
                  <a:lnTo>
                    <a:pt x="1919" y="3238"/>
                  </a:lnTo>
                  <a:lnTo>
                    <a:pt x="2239" y="2418"/>
                  </a:lnTo>
                  <a:lnTo>
                    <a:pt x="2539" y="1679"/>
                  </a:lnTo>
                  <a:lnTo>
                    <a:pt x="3019" y="600"/>
                  </a:lnTo>
                  <a:lnTo>
                    <a:pt x="3218" y="180"/>
                  </a:lnTo>
                  <a:lnTo>
                    <a:pt x="2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6714926" y="4007857"/>
              <a:ext cx="93571" cy="48245"/>
            </a:xfrm>
            <a:custGeom>
              <a:avLst/>
              <a:gdLst/>
              <a:ahLst/>
              <a:cxnLst/>
              <a:rect l="l" t="t" r="r" b="b"/>
              <a:pathLst>
                <a:path w="2019" h="1041" extrusionOk="0">
                  <a:moveTo>
                    <a:pt x="1439" y="1"/>
                  </a:moveTo>
                  <a:lnTo>
                    <a:pt x="400" y="81"/>
                  </a:lnTo>
                  <a:lnTo>
                    <a:pt x="320" y="101"/>
                  </a:lnTo>
                  <a:lnTo>
                    <a:pt x="240" y="121"/>
                  </a:lnTo>
                  <a:lnTo>
                    <a:pt x="160" y="161"/>
                  </a:lnTo>
                  <a:lnTo>
                    <a:pt x="100" y="221"/>
                  </a:lnTo>
                  <a:lnTo>
                    <a:pt x="60" y="301"/>
                  </a:lnTo>
                  <a:lnTo>
                    <a:pt x="20" y="381"/>
                  </a:lnTo>
                  <a:lnTo>
                    <a:pt x="0" y="461"/>
                  </a:lnTo>
                  <a:lnTo>
                    <a:pt x="0" y="541"/>
                  </a:lnTo>
                  <a:lnTo>
                    <a:pt x="0" y="620"/>
                  </a:lnTo>
                  <a:lnTo>
                    <a:pt x="40" y="700"/>
                  </a:lnTo>
                  <a:lnTo>
                    <a:pt x="80" y="760"/>
                  </a:lnTo>
                  <a:lnTo>
                    <a:pt x="120" y="820"/>
                  </a:lnTo>
                  <a:lnTo>
                    <a:pt x="180" y="880"/>
                  </a:lnTo>
                  <a:lnTo>
                    <a:pt x="240" y="920"/>
                  </a:lnTo>
                  <a:lnTo>
                    <a:pt x="320" y="940"/>
                  </a:lnTo>
                  <a:lnTo>
                    <a:pt x="400" y="960"/>
                  </a:lnTo>
                  <a:lnTo>
                    <a:pt x="1399" y="1040"/>
                  </a:lnTo>
                  <a:lnTo>
                    <a:pt x="1619" y="1040"/>
                  </a:lnTo>
                  <a:lnTo>
                    <a:pt x="1719" y="1000"/>
                  </a:lnTo>
                  <a:lnTo>
                    <a:pt x="1799" y="940"/>
                  </a:lnTo>
                  <a:lnTo>
                    <a:pt x="1879" y="880"/>
                  </a:lnTo>
                  <a:lnTo>
                    <a:pt x="1939" y="800"/>
                  </a:lnTo>
                  <a:lnTo>
                    <a:pt x="1979" y="700"/>
                  </a:lnTo>
                  <a:lnTo>
                    <a:pt x="1999" y="600"/>
                  </a:lnTo>
                  <a:lnTo>
                    <a:pt x="2019" y="481"/>
                  </a:lnTo>
                  <a:lnTo>
                    <a:pt x="1999" y="381"/>
                  </a:lnTo>
                  <a:lnTo>
                    <a:pt x="1959" y="281"/>
                  </a:lnTo>
                  <a:lnTo>
                    <a:pt x="1899" y="201"/>
                  </a:lnTo>
                  <a:lnTo>
                    <a:pt x="1839" y="121"/>
                  </a:lnTo>
                  <a:lnTo>
                    <a:pt x="1759" y="61"/>
                  </a:lnTo>
                  <a:lnTo>
                    <a:pt x="1659" y="21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5750706" y="3493792"/>
              <a:ext cx="270516" cy="269589"/>
            </a:xfrm>
            <a:custGeom>
              <a:avLst/>
              <a:gdLst/>
              <a:ahLst/>
              <a:cxnLst/>
              <a:rect l="l" t="t" r="r" b="b"/>
              <a:pathLst>
                <a:path w="5837" h="5817" extrusionOk="0">
                  <a:moveTo>
                    <a:pt x="2599" y="1"/>
                  </a:moveTo>
                  <a:lnTo>
                    <a:pt x="2299" y="61"/>
                  </a:lnTo>
                  <a:lnTo>
                    <a:pt x="2019" y="121"/>
                  </a:lnTo>
                  <a:lnTo>
                    <a:pt x="1759" y="221"/>
                  </a:lnTo>
                  <a:lnTo>
                    <a:pt x="1499" y="361"/>
                  </a:lnTo>
                  <a:lnTo>
                    <a:pt x="1259" y="500"/>
                  </a:lnTo>
                  <a:lnTo>
                    <a:pt x="1040" y="660"/>
                  </a:lnTo>
                  <a:lnTo>
                    <a:pt x="840" y="860"/>
                  </a:lnTo>
                  <a:lnTo>
                    <a:pt x="660" y="1060"/>
                  </a:lnTo>
                  <a:lnTo>
                    <a:pt x="480" y="1280"/>
                  </a:lnTo>
                  <a:lnTo>
                    <a:pt x="340" y="1520"/>
                  </a:lnTo>
                  <a:lnTo>
                    <a:pt x="220" y="1780"/>
                  </a:lnTo>
                  <a:lnTo>
                    <a:pt x="120" y="2039"/>
                  </a:lnTo>
                  <a:lnTo>
                    <a:pt x="60" y="2319"/>
                  </a:lnTo>
                  <a:lnTo>
                    <a:pt x="0" y="2619"/>
                  </a:lnTo>
                  <a:lnTo>
                    <a:pt x="0" y="2919"/>
                  </a:lnTo>
                  <a:lnTo>
                    <a:pt x="0" y="3199"/>
                  </a:lnTo>
                  <a:lnTo>
                    <a:pt x="60" y="3498"/>
                  </a:lnTo>
                  <a:lnTo>
                    <a:pt x="120" y="3778"/>
                  </a:lnTo>
                  <a:lnTo>
                    <a:pt x="220" y="4038"/>
                  </a:lnTo>
                  <a:lnTo>
                    <a:pt x="340" y="4298"/>
                  </a:lnTo>
                  <a:lnTo>
                    <a:pt x="500" y="4538"/>
                  </a:lnTo>
                  <a:lnTo>
                    <a:pt x="660" y="4757"/>
                  </a:lnTo>
                  <a:lnTo>
                    <a:pt x="840" y="4977"/>
                  </a:lnTo>
                  <a:lnTo>
                    <a:pt x="1060" y="5157"/>
                  </a:lnTo>
                  <a:lnTo>
                    <a:pt x="1279" y="5337"/>
                  </a:lnTo>
                  <a:lnTo>
                    <a:pt x="1519" y="5477"/>
                  </a:lnTo>
                  <a:lnTo>
                    <a:pt x="1779" y="5597"/>
                  </a:lnTo>
                  <a:lnTo>
                    <a:pt x="2039" y="5697"/>
                  </a:lnTo>
                  <a:lnTo>
                    <a:pt x="2319" y="5757"/>
                  </a:lnTo>
                  <a:lnTo>
                    <a:pt x="2618" y="5817"/>
                  </a:lnTo>
                  <a:lnTo>
                    <a:pt x="3218" y="5817"/>
                  </a:lnTo>
                  <a:lnTo>
                    <a:pt x="3498" y="5757"/>
                  </a:lnTo>
                  <a:lnTo>
                    <a:pt x="3778" y="5697"/>
                  </a:lnTo>
                  <a:lnTo>
                    <a:pt x="4037" y="5597"/>
                  </a:lnTo>
                  <a:lnTo>
                    <a:pt x="4297" y="5477"/>
                  </a:lnTo>
                  <a:lnTo>
                    <a:pt x="4537" y="5337"/>
                  </a:lnTo>
                  <a:lnTo>
                    <a:pt x="4757" y="5157"/>
                  </a:lnTo>
                  <a:lnTo>
                    <a:pt x="4977" y="4977"/>
                  </a:lnTo>
                  <a:lnTo>
                    <a:pt x="5157" y="4757"/>
                  </a:lnTo>
                  <a:lnTo>
                    <a:pt x="5337" y="4538"/>
                  </a:lnTo>
                  <a:lnTo>
                    <a:pt x="5476" y="4298"/>
                  </a:lnTo>
                  <a:lnTo>
                    <a:pt x="5596" y="4038"/>
                  </a:lnTo>
                  <a:lnTo>
                    <a:pt x="5696" y="3778"/>
                  </a:lnTo>
                  <a:lnTo>
                    <a:pt x="5776" y="3498"/>
                  </a:lnTo>
                  <a:lnTo>
                    <a:pt x="5816" y="3199"/>
                  </a:lnTo>
                  <a:lnTo>
                    <a:pt x="5836" y="2919"/>
                  </a:lnTo>
                  <a:lnTo>
                    <a:pt x="5836" y="2899"/>
                  </a:lnTo>
                  <a:lnTo>
                    <a:pt x="5816" y="2599"/>
                  </a:lnTo>
                  <a:lnTo>
                    <a:pt x="5756" y="2299"/>
                  </a:lnTo>
                  <a:lnTo>
                    <a:pt x="5696" y="2019"/>
                  </a:lnTo>
                  <a:lnTo>
                    <a:pt x="5596" y="1760"/>
                  </a:lnTo>
                  <a:lnTo>
                    <a:pt x="5456" y="1500"/>
                  </a:lnTo>
                  <a:lnTo>
                    <a:pt x="5317" y="1260"/>
                  </a:lnTo>
                  <a:lnTo>
                    <a:pt x="5157" y="1040"/>
                  </a:lnTo>
                  <a:lnTo>
                    <a:pt x="4957" y="840"/>
                  </a:lnTo>
                  <a:lnTo>
                    <a:pt x="4757" y="640"/>
                  </a:lnTo>
                  <a:lnTo>
                    <a:pt x="4517" y="481"/>
                  </a:lnTo>
                  <a:lnTo>
                    <a:pt x="4277" y="341"/>
                  </a:lnTo>
                  <a:lnTo>
                    <a:pt x="4017" y="221"/>
                  </a:lnTo>
                  <a:lnTo>
                    <a:pt x="3758" y="121"/>
                  </a:lnTo>
                  <a:lnTo>
                    <a:pt x="3478" y="41"/>
                  </a:lnTo>
                  <a:lnTo>
                    <a:pt x="31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5750706" y="3493792"/>
              <a:ext cx="270516" cy="269589"/>
            </a:xfrm>
            <a:custGeom>
              <a:avLst/>
              <a:gdLst/>
              <a:ahLst/>
              <a:cxnLst/>
              <a:rect l="l" t="t" r="r" b="b"/>
              <a:pathLst>
                <a:path w="5837" h="5817" extrusionOk="0">
                  <a:moveTo>
                    <a:pt x="2599" y="1"/>
                  </a:moveTo>
                  <a:lnTo>
                    <a:pt x="2299" y="61"/>
                  </a:lnTo>
                  <a:lnTo>
                    <a:pt x="2019" y="121"/>
                  </a:lnTo>
                  <a:lnTo>
                    <a:pt x="1759" y="221"/>
                  </a:lnTo>
                  <a:lnTo>
                    <a:pt x="1499" y="361"/>
                  </a:lnTo>
                  <a:lnTo>
                    <a:pt x="1259" y="500"/>
                  </a:lnTo>
                  <a:lnTo>
                    <a:pt x="1040" y="660"/>
                  </a:lnTo>
                  <a:lnTo>
                    <a:pt x="840" y="860"/>
                  </a:lnTo>
                  <a:lnTo>
                    <a:pt x="660" y="1060"/>
                  </a:lnTo>
                  <a:lnTo>
                    <a:pt x="480" y="1280"/>
                  </a:lnTo>
                  <a:lnTo>
                    <a:pt x="340" y="1520"/>
                  </a:lnTo>
                  <a:lnTo>
                    <a:pt x="220" y="1780"/>
                  </a:lnTo>
                  <a:lnTo>
                    <a:pt x="120" y="2039"/>
                  </a:lnTo>
                  <a:lnTo>
                    <a:pt x="60" y="2319"/>
                  </a:lnTo>
                  <a:lnTo>
                    <a:pt x="0" y="2619"/>
                  </a:lnTo>
                  <a:lnTo>
                    <a:pt x="0" y="2919"/>
                  </a:lnTo>
                  <a:lnTo>
                    <a:pt x="0" y="3199"/>
                  </a:lnTo>
                  <a:lnTo>
                    <a:pt x="60" y="3498"/>
                  </a:lnTo>
                  <a:lnTo>
                    <a:pt x="120" y="3778"/>
                  </a:lnTo>
                  <a:lnTo>
                    <a:pt x="220" y="4038"/>
                  </a:lnTo>
                  <a:lnTo>
                    <a:pt x="340" y="4298"/>
                  </a:lnTo>
                  <a:lnTo>
                    <a:pt x="500" y="4538"/>
                  </a:lnTo>
                  <a:lnTo>
                    <a:pt x="660" y="4757"/>
                  </a:lnTo>
                  <a:lnTo>
                    <a:pt x="840" y="4977"/>
                  </a:lnTo>
                  <a:lnTo>
                    <a:pt x="1060" y="5157"/>
                  </a:lnTo>
                  <a:lnTo>
                    <a:pt x="1279" y="5337"/>
                  </a:lnTo>
                  <a:lnTo>
                    <a:pt x="1519" y="5477"/>
                  </a:lnTo>
                  <a:lnTo>
                    <a:pt x="1779" y="5597"/>
                  </a:lnTo>
                  <a:lnTo>
                    <a:pt x="2039" y="5697"/>
                  </a:lnTo>
                  <a:lnTo>
                    <a:pt x="2319" y="5757"/>
                  </a:lnTo>
                  <a:lnTo>
                    <a:pt x="2618" y="5817"/>
                  </a:lnTo>
                  <a:lnTo>
                    <a:pt x="3218" y="5817"/>
                  </a:lnTo>
                  <a:lnTo>
                    <a:pt x="3498" y="5757"/>
                  </a:lnTo>
                  <a:lnTo>
                    <a:pt x="3778" y="5697"/>
                  </a:lnTo>
                  <a:lnTo>
                    <a:pt x="4037" y="5597"/>
                  </a:lnTo>
                  <a:lnTo>
                    <a:pt x="4297" y="5477"/>
                  </a:lnTo>
                  <a:lnTo>
                    <a:pt x="4537" y="5337"/>
                  </a:lnTo>
                  <a:lnTo>
                    <a:pt x="4757" y="5157"/>
                  </a:lnTo>
                  <a:lnTo>
                    <a:pt x="4977" y="4977"/>
                  </a:lnTo>
                  <a:lnTo>
                    <a:pt x="5157" y="4757"/>
                  </a:lnTo>
                  <a:lnTo>
                    <a:pt x="5337" y="4538"/>
                  </a:lnTo>
                  <a:lnTo>
                    <a:pt x="5476" y="4298"/>
                  </a:lnTo>
                  <a:lnTo>
                    <a:pt x="5596" y="4038"/>
                  </a:lnTo>
                  <a:lnTo>
                    <a:pt x="5696" y="3778"/>
                  </a:lnTo>
                  <a:lnTo>
                    <a:pt x="5776" y="3498"/>
                  </a:lnTo>
                  <a:lnTo>
                    <a:pt x="5816" y="3199"/>
                  </a:lnTo>
                  <a:lnTo>
                    <a:pt x="5836" y="2919"/>
                  </a:lnTo>
                  <a:lnTo>
                    <a:pt x="5836" y="2899"/>
                  </a:lnTo>
                  <a:lnTo>
                    <a:pt x="5816" y="2599"/>
                  </a:lnTo>
                  <a:lnTo>
                    <a:pt x="5756" y="2299"/>
                  </a:lnTo>
                  <a:lnTo>
                    <a:pt x="5696" y="2019"/>
                  </a:lnTo>
                  <a:lnTo>
                    <a:pt x="5596" y="1760"/>
                  </a:lnTo>
                  <a:lnTo>
                    <a:pt x="5456" y="1500"/>
                  </a:lnTo>
                  <a:lnTo>
                    <a:pt x="5317" y="1260"/>
                  </a:lnTo>
                  <a:lnTo>
                    <a:pt x="5157" y="1040"/>
                  </a:lnTo>
                  <a:lnTo>
                    <a:pt x="4957" y="840"/>
                  </a:lnTo>
                  <a:lnTo>
                    <a:pt x="4757" y="640"/>
                  </a:lnTo>
                  <a:lnTo>
                    <a:pt x="4517" y="481"/>
                  </a:lnTo>
                  <a:lnTo>
                    <a:pt x="4277" y="341"/>
                  </a:lnTo>
                  <a:lnTo>
                    <a:pt x="4017" y="221"/>
                  </a:lnTo>
                  <a:lnTo>
                    <a:pt x="3758" y="121"/>
                  </a:lnTo>
                  <a:lnTo>
                    <a:pt x="3478" y="41"/>
                  </a:lnTo>
                  <a:lnTo>
                    <a:pt x="31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5784028" y="3529014"/>
              <a:ext cx="200118" cy="199191"/>
            </a:xfrm>
            <a:custGeom>
              <a:avLst/>
              <a:gdLst/>
              <a:ahLst/>
              <a:cxnLst/>
              <a:rect l="l" t="t" r="r" b="b"/>
              <a:pathLst>
                <a:path w="4318" h="4298" extrusionOk="0">
                  <a:moveTo>
                    <a:pt x="1939" y="0"/>
                  </a:moveTo>
                  <a:lnTo>
                    <a:pt x="1740" y="40"/>
                  </a:lnTo>
                  <a:lnTo>
                    <a:pt x="1520" y="80"/>
                  </a:lnTo>
                  <a:lnTo>
                    <a:pt x="1320" y="160"/>
                  </a:lnTo>
                  <a:lnTo>
                    <a:pt x="1140" y="260"/>
                  </a:lnTo>
                  <a:lnTo>
                    <a:pt x="960" y="360"/>
                  </a:lnTo>
                  <a:lnTo>
                    <a:pt x="800" y="480"/>
                  </a:lnTo>
                  <a:lnTo>
                    <a:pt x="640" y="620"/>
                  </a:lnTo>
                  <a:lnTo>
                    <a:pt x="501" y="780"/>
                  </a:lnTo>
                  <a:lnTo>
                    <a:pt x="381" y="940"/>
                  </a:lnTo>
                  <a:lnTo>
                    <a:pt x="261" y="1120"/>
                  </a:lnTo>
                  <a:lnTo>
                    <a:pt x="181" y="1319"/>
                  </a:lnTo>
                  <a:lnTo>
                    <a:pt x="101" y="1499"/>
                  </a:lnTo>
                  <a:lnTo>
                    <a:pt x="61" y="1719"/>
                  </a:lnTo>
                  <a:lnTo>
                    <a:pt x="21" y="1919"/>
                  </a:lnTo>
                  <a:lnTo>
                    <a:pt x="1" y="2159"/>
                  </a:lnTo>
                  <a:lnTo>
                    <a:pt x="21" y="2379"/>
                  </a:lnTo>
                  <a:lnTo>
                    <a:pt x="61" y="2578"/>
                  </a:lnTo>
                  <a:lnTo>
                    <a:pt x="101" y="2798"/>
                  </a:lnTo>
                  <a:lnTo>
                    <a:pt x="181" y="2998"/>
                  </a:lnTo>
                  <a:lnTo>
                    <a:pt x="261" y="3178"/>
                  </a:lnTo>
                  <a:lnTo>
                    <a:pt x="381" y="3358"/>
                  </a:lnTo>
                  <a:lnTo>
                    <a:pt x="501" y="3518"/>
                  </a:lnTo>
                  <a:lnTo>
                    <a:pt x="640" y="3678"/>
                  </a:lnTo>
                  <a:lnTo>
                    <a:pt x="800" y="3818"/>
                  </a:lnTo>
                  <a:lnTo>
                    <a:pt x="960" y="3937"/>
                  </a:lnTo>
                  <a:lnTo>
                    <a:pt x="1140" y="4037"/>
                  </a:lnTo>
                  <a:lnTo>
                    <a:pt x="1320" y="4137"/>
                  </a:lnTo>
                  <a:lnTo>
                    <a:pt x="1520" y="4217"/>
                  </a:lnTo>
                  <a:lnTo>
                    <a:pt x="1740" y="4257"/>
                  </a:lnTo>
                  <a:lnTo>
                    <a:pt x="1939" y="4297"/>
                  </a:lnTo>
                  <a:lnTo>
                    <a:pt x="2379" y="4297"/>
                  </a:lnTo>
                  <a:lnTo>
                    <a:pt x="2599" y="4257"/>
                  </a:lnTo>
                  <a:lnTo>
                    <a:pt x="2799" y="4217"/>
                  </a:lnTo>
                  <a:lnTo>
                    <a:pt x="2999" y="4137"/>
                  </a:lnTo>
                  <a:lnTo>
                    <a:pt x="3199" y="4037"/>
                  </a:lnTo>
                  <a:lnTo>
                    <a:pt x="3378" y="3937"/>
                  </a:lnTo>
                  <a:lnTo>
                    <a:pt x="3538" y="3818"/>
                  </a:lnTo>
                  <a:lnTo>
                    <a:pt x="3698" y="3678"/>
                  </a:lnTo>
                  <a:lnTo>
                    <a:pt x="3838" y="3518"/>
                  </a:lnTo>
                  <a:lnTo>
                    <a:pt x="3958" y="3358"/>
                  </a:lnTo>
                  <a:lnTo>
                    <a:pt x="4058" y="3178"/>
                  </a:lnTo>
                  <a:lnTo>
                    <a:pt x="4158" y="2998"/>
                  </a:lnTo>
                  <a:lnTo>
                    <a:pt x="4218" y="2798"/>
                  </a:lnTo>
                  <a:lnTo>
                    <a:pt x="4278" y="2578"/>
                  </a:lnTo>
                  <a:lnTo>
                    <a:pt x="4318" y="2379"/>
                  </a:lnTo>
                  <a:lnTo>
                    <a:pt x="4318" y="2159"/>
                  </a:lnTo>
                  <a:lnTo>
                    <a:pt x="4318" y="1939"/>
                  </a:lnTo>
                  <a:lnTo>
                    <a:pt x="4278" y="1719"/>
                  </a:lnTo>
                  <a:lnTo>
                    <a:pt x="4218" y="1499"/>
                  </a:lnTo>
                  <a:lnTo>
                    <a:pt x="4158" y="1319"/>
                  </a:lnTo>
                  <a:lnTo>
                    <a:pt x="4058" y="1120"/>
                  </a:lnTo>
                  <a:lnTo>
                    <a:pt x="3958" y="940"/>
                  </a:lnTo>
                  <a:lnTo>
                    <a:pt x="3838" y="780"/>
                  </a:lnTo>
                  <a:lnTo>
                    <a:pt x="3698" y="620"/>
                  </a:lnTo>
                  <a:lnTo>
                    <a:pt x="3538" y="480"/>
                  </a:lnTo>
                  <a:lnTo>
                    <a:pt x="3378" y="360"/>
                  </a:lnTo>
                  <a:lnTo>
                    <a:pt x="3199" y="260"/>
                  </a:lnTo>
                  <a:lnTo>
                    <a:pt x="2999" y="160"/>
                  </a:lnTo>
                  <a:lnTo>
                    <a:pt x="2819" y="100"/>
                  </a:lnTo>
                  <a:lnTo>
                    <a:pt x="2599" y="40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5917411" y="2801899"/>
              <a:ext cx="428923" cy="704907"/>
            </a:xfrm>
            <a:custGeom>
              <a:avLst/>
              <a:gdLst/>
              <a:ahLst/>
              <a:cxnLst/>
              <a:rect l="l" t="t" r="r" b="b"/>
              <a:pathLst>
                <a:path w="9255" h="15210" extrusionOk="0">
                  <a:moveTo>
                    <a:pt x="9254" y="1"/>
                  </a:moveTo>
                  <a:lnTo>
                    <a:pt x="9094" y="41"/>
                  </a:lnTo>
                  <a:lnTo>
                    <a:pt x="8954" y="80"/>
                  </a:lnTo>
                  <a:lnTo>
                    <a:pt x="8655" y="220"/>
                  </a:lnTo>
                  <a:lnTo>
                    <a:pt x="8375" y="380"/>
                  </a:lnTo>
                  <a:lnTo>
                    <a:pt x="8115" y="560"/>
                  </a:lnTo>
                  <a:lnTo>
                    <a:pt x="7855" y="780"/>
                  </a:lnTo>
                  <a:lnTo>
                    <a:pt x="7615" y="1020"/>
                  </a:lnTo>
                  <a:lnTo>
                    <a:pt x="7375" y="1280"/>
                  </a:lnTo>
                  <a:lnTo>
                    <a:pt x="7156" y="1539"/>
                  </a:lnTo>
                  <a:lnTo>
                    <a:pt x="6856" y="1959"/>
                  </a:lnTo>
                  <a:lnTo>
                    <a:pt x="6576" y="2399"/>
                  </a:lnTo>
                  <a:lnTo>
                    <a:pt x="6356" y="2759"/>
                  </a:lnTo>
                  <a:lnTo>
                    <a:pt x="5996" y="3418"/>
                  </a:lnTo>
                  <a:lnTo>
                    <a:pt x="5257" y="4817"/>
                  </a:lnTo>
                  <a:lnTo>
                    <a:pt x="3139" y="8874"/>
                  </a:lnTo>
                  <a:lnTo>
                    <a:pt x="1" y="14950"/>
                  </a:lnTo>
                  <a:lnTo>
                    <a:pt x="480" y="15210"/>
                  </a:lnTo>
                  <a:lnTo>
                    <a:pt x="4178" y="8075"/>
                  </a:lnTo>
                  <a:lnTo>
                    <a:pt x="5937" y="4677"/>
                  </a:lnTo>
                  <a:lnTo>
                    <a:pt x="6536" y="3578"/>
                  </a:lnTo>
                  <a:lnTo>
                    <a:pt x="6816" y="3058"/>
                  </a:lnTo>
                  <a:lnTo>
                    <a:pt x="7056" y="2699"/>
                  </a:lnTo>
                  <a:lnTo>
                    <a:pt x="7296" y="2279"/>
                  </a:lnTo>
                  <a:lnTo>
                    <a:pt x="7575" y="1879"/>
                  </a:lnTo>
                  <a:lnTo>
                    <a:pt x="7915" y="1459"/>
                  </a:lnTo>
                  <a:lnTo>
                    <a:pt x="8195" y="1160"/>
                  </a:lnTo>
                  <a:lnTo>
                    <a:pt x="8335" y="1040"/>
                  </a:lnTo>
                  <a:lnTo>
                    <a:pt x="8475" y="940"/>
                  </a:lnTo>
                  <a:lnTo>
                    <a:pt x="8615" y="860"/>
                  </a:lnTo>
                  <a:lnTo>
                    <a:pt x="8774" y="780"/>
                  </a:lnTo>
                  <a:lnTo>
                    <a:pt x="9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6122119" y="3431735"/>
              <a:ext cx="125085" cy="1697849"/>
            </a:xfrm>
            <a:custGeom>
              <a:avLst/>
              <a:gdLst/>
              <a:ahLst/>
              <a:cxnLst/>
              <a:rect l="l" t="t" r="r" b="b"/>
              <a:pathLst>
                <a:path w="2699" h="36635" extrusionOk="0">
                  <a:moveTo>
                    <a:pt x="2699" y="1"/>
                  </a:moveTo>
                  <a:lnTo>
                    <a:pt x="2539" y="341"/>
                  </a:lnTo>
                  <a:lnTo>
                    <a:pt x="2359" y="760"/>
                  </a:lnTo>
                  <a:lnTo>
                    <a:pt x="2119" y="1340"/>
                  </a:lnTo>
                  <a:lnTo>
                    <a:pt x="1799" y="2259"/>
                  </a:lnTo>
                  <a:lnTo>
                    <a:pt x="1480" y="3219"/>
                  </a:lnTo>
                  <a:lnTo>
                    <a:pt x="1220" y="4158"/>
                  </a:lnTo>
                  <a:lnTo>
                    <a:pt x="980" y="5137"/>
                  </a:lnTo>
                  <a:lnTo>
                    <a:pt x="820" y="5857"/>
                  </a:lnTo>
                  <a:lnTo>
                    <a:pt x="680" y="6576"/>
                  </a:lnTo>
                  <a:lnTo>
                    <a:pt x="560" y="7296"/>
                  </a:lnTo>
                  <a:lnTo>
                    <a:pt x="460" y="8035"/>
                  </a:lnTo>
                  <a:lnTo>
                    <a:pt x="360" y="8775"/>
                  </a:lnTo>
                  <a:lnTo>
                    <a:pt x="280" y="9494"/>
                  </a:lnTo>
                  <a:lnTo>
                    <a:pt x="200" y="10233"/>
                  </a:lnTo>
                  <a:lnTo>
                    <a:pt x="141" y="10973"/>
                  </a:lnTo>
                  <a:lnTo>
                    <a:pt x="101" y="11812"/>
                  </a:lnTo>
                  <a:lnTo>
                    <a:pt x="61" y="12672"/>
                  </a:lnTo>
                  <a:lnTo>
                    <a:pt x="1" y="14430"/>
                  </a:lnTo>
                  <a:lnTo>
                    <a:pt x="1" y="16269"/>
                  </a:lnTo>
                  <a:lnTo>
                    <a:pt x="21" y="18168"/>
                  </a:lnTo>
                  <a:lnTo>
                    <a:pt x="141" y="21885"/>
                  </a:lnTo>
                  <a:lnTo>
                    <a:pt x="260" y="25363"/>
                  </a:lnTo>
                  <a:lnTo>
                    <a:pt x="460" y="31238"/>
                  </a:lnTo>
                  <a:lnTo>
                    <a:pt x="620" y="35196"/>
                  </a:lnTo>
                  <a:lnTo>
                    <a:pt x="660" y="35795"/>
                  </a:lnTo>
                  <a:lnTo>
                    <a:pt x="680" y="36275"/>
                  </a:lnTo>
                  <a:lnTo>
                    <a:pt x="700" y="36455"/>
                  </a:lnTo>
                  <a:lnTo>
                    <a:pt x="720" y="36635"/>
                  </a:lnTo>
                  <a:lnTo>
                    <a:pt x="720" y="36455"/>
                  </a:lnTo>
                  <a:lnTo>
                    <a:pt x="720" y="36275"/>
                  </a:lnTo>
                  <a:lnTo>
                    <a:pt x="720" y="35196"/>
                  </a:lnTo>
                  <a:lnTo>
                    <a:pt x="640" y="31238"/>
                  </a:lnTo>
                  <a:lnTo>
                    <a:pt x="280" y="18168"/>
                  </a:lnTo>
                  <a:lnTo>
                    <a:pt x="240" y="16269"/>
                  </a:lnTo>
                  <a:lnTo>
                    <a:pt x="260" y="14450"/>
                  </a:lnTo>
                  <a:lnTo>
                    <a:pt x="300" y="12672"/>
                  </a:lnTo>
                  <a:lnTo>
                    <a:pt x="340" y="11812"/>
                  </a:lnTo>
                  <a:lnTo>
                    <a:pt x="380" y="10973"/>
                  </a:lnTo>
                  <a:lnTo>
                    <a:pt x="440" y="10253"/>
                  </a:lnTo>
                  <a:lnTo>
                    <a:pt x="500" y="9514"/>
                  </a:lnTo>
                  <a:lnTo>
                    <a:pt x="580" y="8795"/>
                  </a:lnTo>
                  <a:lnTo>
                    <a:pt x="660" y="8055"/>
                  </a:lnTo>
                  <a:lnTo>
                    <a:pt x="760" y="7336"/>
                  </a:lnTo>
                  <a:lnTo>
                    <a:pt x="880" y="6616"/>
                  </a:lnTo>
                  <a:lnTo>
                    <a:pt x="1000" y="5897"/>
                  </a:lnTo>
                  <a:lnTo>
                    <a:pt x="1160" y="5177"/>
                  </a:lnTo>
                  <a:lnTo>
                    <a:pt x="1380" y="4198"/>
                  </a:lnTo>
                  <a:lnTo>
                    <a:pt x="1619" y="3258"/>
                  </a:lnTo>
                  <a:lnTo>
                    <a:pt x="1899" y="2299"/>
                  </a:lnTo>
                  <a:lnTo>
                    <a:pt x="2219" y="1360"/>
                  </a:lnTo>
                  <a:lnTo>
                    <a:pt x="2599" y="361"/>
                  </a:lnTo>
                  <a:lnTo>
                    <a:pt x="2659" y="181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6869627" y="3605902"/>
              <a:ext cx="535377" cy="1528319"/>
            </a:xfrm>
            <a:custGeom>
              <a:avLst/>
              <a:gdLst/>
              <a:ahLst/>
              <a:cxnLst/>
              <a:rect l="l" t="t" r="r" b="b"/>
              <a:pathLst>
                <a:path w="11552" h="32977" extrusionOk="0">
                  <a:moveTo>
                    <a:pt x="3957" y="0"/>
                  </a:moveTo>
                  <a:lnTo>
                    <a:pt x="3997" y="140"/>
                  </a:lnTo>
                  <a:lnTo>
                    <a:pt x="4077" y="300"/>
                  </a:lnTo>
                  <a:lnTo>
                    <a:pt x="4477" y="1159"/>
                  </a:lnTo>
                  <a:lnTo>
                    <a:pt x="6036" y="4377"/>
                  </a:lnTo>
                  <a:lnTo>
                    <a:pt x="11284" y="15053"/>
                  </a:lnTo>
                  <a:lnTo>
                    <a:pt x="11284" y="15053"/>
                  </a:lnTo>
                  <a:lnTo>
                    <a:pt x="10113" y="16868"/>
                  </a:lnTo>
                  <a:lnTo>
                    <a:pt x="2938" y="28220"/>
                  </a:lnTo>
                  <a:lnTo>
                    <a:pt x="759" y="31677"/>
                  </a:lnTo>
                  <a:lnTo>
                    <a:pt x="200" y="32637"/>
                  </a:lnTo>
                  <a:lnTo>
                    <a:pt x="100" y="32797"/>
                  </a:lnTo>
                  <a:lnTo>
                    <a:pt x="0" y="32977"/>
                  </a:lnTo>
                  <a:lnTo>
                    <a:pt x="120" y="32817"/>
                  </a:lnTo>
                  <a:lnTo>
                    <a:pt x="240" y="32657"/>
                  </a:lnTo>
                  <a:lnTo>
                    <a:pt x="500" y="32257"/>
                  </a:lnTo>
                  <a:lnTo>
                    <a:pt x="839" y="31737"/>
                  </a:lnTo>
                  <a:lnTo>
                    <a:pt x="3078" y="28320"/>
                  </a:lnTo>
                  <a:lnTo>
                    <a:pt x="10313" y="16988"/>
                  </a:lnTo>
                  <a:lnTo>
                    <a:pt x="11512" y="15129"/>
                  </a:lnTo>
                  <a:lnTo>
                    <a:pt x="11552" y="15069"/>
                  </a:lnTo>
                  <a:lnTo>
                    <a:pt x="11512" y="15009"/>
                  </a:lnTo>
                  <a:lnTo>
                    <a:pt x="6176" y="4317"/>
                  </a:lnTo>
                  <a:lnTo>
                    <a:pt x="4557" y="1139"/>
                  </a:lnTo>
                  <a:lnTo>
                    <a:pt x="4117" y="280"/>
                  </a:lnTo>
                  <a:lnTo>
                    <a:pt x="4037" y="140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6400934" y="4781272"/>
              <a:ext cx="673393" cy="362233"/>
            </a:xfrm>
            <a:custGeom>
              <a:avLst/>
              <a:gdLst/>
              <a:ahLst/>
              <a:cxnLst/>
              <a:rect l="l" t="t" r="r" b="b"/>
              <a:pathLst>
                <a:path w="14530" h="7816" extrusionOk="0">
                  <a:moveTo>
                    <a:pt x="14530" y="1"/>
                  </a:moveTo>
                  <a:lnTo>
                    <a:pt x="13830" y="381"/>
                  </a:lnTo>
                  <a:lnTo>
                    <a:pt x="13091" y="720"/>
                  </a:lnTo>
                  <a:lnTo>
                    <a:pt x="12331" y="1040"/>
                  </a:lnTo>
                  <a:lnTo>
                    <a:pt x="11572" y="1300"/>
                  </a:lnTo>
                  <a:lnTo>
                    <a:pt x="11112" y="1440"/>
                  </a:lnTo>
                  <a:lnTo>
                    <a:pt x="10653" y="1580"/>
                  </a:lnTo>
                  <a:lnTo>
                    <a:pt x="10193" y="1680"/>
                  </a:lnTo>
                  <a:lnTo>
                    <a:pt x="9733" y="1780"/>
                  </a:lnTo>
                  <a:lnTo>
                    <a:pt x="9254" y="1860"/>
                  </a:lnTo>
                  <a:lnTo>
                    <a:pt x="8794" y="1920"/>
                  </a:lnTo>
                  <a:lnTo>
                    <a:pt x="8314" y="1980"/>
                  </a:lnTo>
                  <a:lnTo>
                    <a:pt x="7835" y="2020"/>
                  </a:lnTo>
                  <a:lnTo>
                    <a:pt x="7375" y="2040"/>
                  </a:lnTo>
                  <a:lnTo>
                    <a:pt x="6416" y="2040"/>
                  </a:lnTo>
                  <a:lnTo>
                    <a:pt x="5936" y="2000"/>
                  </a:lnTo>
                  <a:lnTo>
                    <a:pt x="5476" y="1960"/>
                  </a:lnTo>
                  <a:lnTo>
                    <a:pt x="4997" y="1920"/>
                  </a:lnTo>
                  <a:lnTo>
                    <a:pt x="4517" y="1840"/>
                  </a:lnTo>
                  <a:lnTo>
                    <a:pt x="4057" y="1760"/>
                  </a:lnTo>
                  <a:lnTo>
                    <a:pt x="3618" y="1660"/>
                  </a:lnTo>
                  <a:lnTo>
                    <a:pt x="3178" y="1560"/>
                  </a:lnTo>
                  <a:lnTo>
                    <a:pt x="2758" y="1420"/>
                  </a:lnTo>
                  <a:lnTo>
                    <a:pt x="2339" y="1280"/>
                  </a:lnTo>
                  <a:lnTo>
                    <a:pt x="1919" y="1120"/>
                  </a:lnTo>
                  <a:lnTo>
                    <a:pt x="1519" y="940"/>
                  </a:lnTo>
                  <a:lnTo>
                    <a:pt x="1119" y="720"/>
                  </a:lnTo>
                  <a:lnTo>
                    <a:pt x="720" y="501"/>
                  </a:lnTo>
                  <a:lnTo>
                    <a:pt x="560" y="421"/>
                  </a:lnTo>
                  <a:lnTo>
                    <a:pt x="560" y="601"/>
                  </a:lnTo>
                  <a:lnTo>
                    <a:pt x="320" y="3478"/>
                  </a:lnTo>
                  <a:lnTo>
                    <a:pt x="120" y="5777"/>
                  </a:lnTo>
                  <a:lnTo>
                    <a:pt x="0" y="7276"/>
                  </a:lnTo>
                  <a:lnTo>
                    <a:pt x="0" y="7556"/>
                  </a:lnTo>
                  <a:lnTo>
                    <a:pt x="0" y="7815"/>
                  </a:lnTo>
                  <a:lnTo>
                    <a:pt x="60" y="7556"/>
                  </a:lnTo>
                  <a:lnTo>
                    <a:pt x="100" y="7276"/>
                  </a:lnTo>
                  <a:lnTo>
                    <a:pt x="280" y="5797"/>
                  </a:lnTo>
                  <a:lnTo>
                    <a:pt x="803" y="779"/>
                  </a:lnTo>
                  <a:lnTo>
                    <a:pt x="1060" y="920"/>
                  </a:lnTo>
                  <a:lnTo>
                    <a:pt x="1459" y="1140"/>
                  </a:lnTo>
                  <a:lnTo>
                    <a:pt x="1879" y="1320"/>
                  </a:lnTo>
                  <a:lnTo>
                    <a:pt x="2299" y="1500"/>
                  </a:lnTo>
                  <a:lnTo>
                    <a:pt x="2738" y="1640"/>
                  </a:lnTo>
                  <a:lnTo>
                    <a:pt x="3158" y="1780"/>
                  </a:lnTo>
                  <a:lnTo>
                    <a:pt x="3618" y="1900"/>
                  </a:lnTo>
                  <a:lnTo>
                    <a:pt x="4057" y="1980"/>
                  </a:lnTo>
                  <a:lnTo>
                    <a:pt x="4537" y="2079"/>
                  </a:lnTo>
                  <a:lnTo>
                    <a:pt x="5017" y="2139"/>
                  </a:lnTo>
                  <a:lnTo>
                    <a:pt x="5496" y="2199"/>
                  </a:lnTo>
                  <a:lnTo>
                    <a:pt x="5976" y="2239"/>
                  </a:lnTo>
                  <a:lnTo>
                    <a:pt x="6456" y="2259"/>
                  </a:lnTo>
                  <a:lnTo>
                    <a:pt x="7435" y="2259"/>
                  </a:lnTo>
                  <a:lnTo>
                    <a:pt x="7915" y="2239"/>
                  </a:lnTo>
                  <a:lnTo>
                    <a:pt x="8394" y="2179"/>
                  </a:lnTo>
                  <a:lnTo>
                    <a:pt x="8874" y="2139"/>
                  </a:lnTo>
                  <a:lnTo>
                    <a:pt x="9354" y="2059"/>
                  </a:lnTo>
                  <a:lnTo>
                    <a:pt x="9833" y="1960"/>
                  </a:lnTo>
                  <a:lnTo>
                    <a:pt x="10293" y="1860"/>
                  </a:lnTo>
                  <a:lnTo>
                    <a:pt x="10773" y="1740"/>
                  </a:lnTo>
                  <a:lnTo>
                    <a:pt x="11232" y="1600"/>
                  </a:lnTo>
                  <a:lnTo>
                    <a:pt x="11692" y="1460"/>
                  </a:lnTo>
                  <a:lnTo>
                    <a:pt x="12032" y="1340"/>
                  </a:lnTo>
                  <a:lnTo>
                    <a:pt x="12351" y="1220"/>
                  </a:lnTo>
                  <a:lnTo>
                    <a:pt x="12651" y="1100"/>
                  </a:lnTo>
                  <a:lnTo>
                    <a:pt x="12931" y="960"/>
                  </a:lnTo>
                  <a:lnTo>
                    <a:pt x="13431" y="700"/>
                  </a:lnTo>
                  <a:lnTo>
                    <a:pt x="13830" y="481"/>
                  </a:lnTo>
                  <a:lnTo>
                    <a:pt x="14370" y="141"/>
                  </a:lnTo>
                  <a:lnTo>
                    <a:pt x="14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5244982" y="3448419"/>
              <a:ext cx="726180" cy="1123588"/>
            </a:xfrm>
            <a:custGeom>
              <a:avLst/>
              <a:gdLst/>
              <a:ahLst/>
              <a:cxnLst/>
              <a:rect l="l" t="t" r="r" b="b"/>
              <a:pathLst>
                <a:path w="15669" h="24244" extrusionOk="0">
                  <a:moveTo>
                    <a:pt x="9653" y="1"/>
                  </a:moveTo>
                  <a:lnTo>
                    <a:pt x="9493" y="61"/>
                  </a:lnTo>
                  <a:lnTo>
                    <a:pt x="9463" y="66"/>
                  </a:lnTo>
                  <a:lnTo>
                    <a:pt x="9463" y="66"/>
                  </a:lnTo>
                  <a:lnTo>
                    <a:pt x="9513" y="61"/>
                  </a:lnTo>
                  <a:lnTo>
                    <a:pt x="9653" y="1"/>
                  </a:lnTo>
                  <a:close/>
                  <a:moveTo>
                    <a:pt x="9463" y="66"/>
                  </a:moveTo>
                  <a:lnTo>
                    <a:pt x="8994" y="120"/>
                  </a:lnTo>
                  <a:lnTo>
                    <a:pt x="7055" y="440"/>
                  </a:lnTo>
                  <a:lnTo>
                    <a:pt x="80" y="1579"/>
                  </a:lnTo>
                  <a:lnTo>
                    <a:pt x="0" y="1579"/>
                  </a:lnTo>
                  <a:lnTo>
                    <a:pt x="0" y="1679"/>
                  </a:lnTo>
                  <a:lnTo>
                    <a:pt x="1879" y="13411"/>
                  </a:lnTo>
                  <a:lnTo>
                    <a:pt x="2618" y="18048"/>
                  </a:lnTo>
                  <a:lnTo>
                    <a:pt x="2798" y="18447"/>
                  </a:lnTo>
                  <a:lnTo>
                    <a:pt x="2978" y="18827"/>
                  </a:lnTo>
                  <a:lnTo>
                    <a:pt x="3178" y="19207"/>
                  </a:lnTo>
                  <a:lnTo>
                    <a:pt x="3398" y="19567"/>
                  </a:lnTo>
                  <a:lnTo>
                    <a:pt x="3618" y="19926"/>
                  </a:lnTo>
                  <a:lnTo>
                    <a:pt x="3857" y="20286"/>
                  </a:lnTo>
                  <a:lnTo>
                    <a:pt x="4117" y="20626"/>
                  </a:lnTo>
                  <a:lnTo>
                    <a:pt x="4377" y="20946"/>
                  </a:lnTo>
                  <a:lnTo>
                    <a:pt x="4657" y="21265"/>
                  </a:lnTo>
                  <a:lnTo>
                    <a:pt x="4957" y="21585"/>
                  </a:lnTo>
                  <a:lnTo>
                    <a:pt x="5256" y="21865"/>
                  </a:lnTo>
                  <a:lnTo>
                    <a:pt x="5576" y="22165"/>
                  </a:lnTo>
                  <a:lnTo>
                    <a:pt x="5896" y="22425"/>
                  </a:lnTo>
                  <a:lnTo>
                    <a:pt x="6236" y="22704"/>
                  </a:lnTo>
                  <a:lnTo>
                    <a:pt x="6575" y="22944"/>
                  </a:lnTo>
                  <a:lnTo>
                    <a:pt x="6935" y="23184"/>
                  </a:lnTo>
                  <a:lnTo>
                    <a:pt x="7255" y="23364"/>
                  </a:lnTo>
                  <a:lnTo>
                    <a:pt x="7575" y="23524"/>
                  </a:lnTo>
                  <a:lnTo>
                    <a:pt x="7895" y="23684"/>
                  </a:lnTo>
                  <a:lnTo>
                    <a:pt x="8234" y="23804"/>
                  </a:lnTo>
                  <a:lnTo>
                    <a:pt x="8594" y="23923"/>
                  </a:lnTo>
                  <a:lnTo>
                    <a:pt x="8934" y="24023"/>
                  </a:lnTo>
                  <a:lnTo>
                    <a:pt x="9294" y="24103"/>
                  </a:lnTo>
                  <a:lnTo>
                    <a:pt x="9653" y="24163"/>
                  </a:lnTo>
                  <a:lnTo>
                    <a:pt x="10313" y="24243"/>
                  </a:lnTo>
                  <a:lnTo>
                    <a:pt x="11572" y="24243"/>
                  </a:lnTo>
                  <a:lnTo>
                    <a:pt x="11872" y="24183"/>
                  </a:lnTo>
                  <a:lnTo>
                    <a:pt x="12151" y="24083"/>
                  </a:lnTo>
                  <a:lnTo>
                    <a:pt x="12571" y="23923"/>
                  </a:lnTo>
                  <a:lnTo>
                    <a:pt x="12971" y="23724"/>
                  </a:lnTo>
                  <a:lnTo>
                    <a:pt x="13351" y="23504"/>
                  </a:lnTo>
                  <a:lnTo>
                    <a:pt x="13710" y="23244"/>
                  </a:lnTo>
                  <a:lnTo>
                    <a:pt x="14070" y="22964"/>
                  </a:lnTo>
                  <a:lnTo>
                    <a:pt x="14390" y="22664"/>
                  </a:lnTo>
                  <a:lnTo>
                    <a:pt x="14710" y="22345"/>
                  </a:lnTo>
                  <a:lnTo>
                    <a:pt x="14989" y="21985"/>
                  </a:lnTo>
                  <a:lnTo>
                    <a:pt x="15189" y="21745"/>
                  </a:lnTo>
                  <a:lnTo>
                    <a:pt x="15349" y="21465"/>
                  </a:lnTo>
                  <a:lnTo>
                    <a:pt x="15529" y="21185"/>
                  </a:lnTo>
                  <a:lnTo>
                    <a:pt x="15669" y="20906"/>
                  </a:lnTo>
                  <a:lnTo>
                    <a:pt x="15609" y="20966"/>
                  </a:lnTo>
                  <a:lnTo>
                    <a:pt x="15489" y="21185"/>
                  </a:lnTo>
                  <a:lnTo>
                    <a:pt x="15249" y="21505"/>
                  </a:lnTo>
                  <a:lnTo>
                    <a:pt x="14929" y="21945"/>
                  </a:lnTo>
                  <a:lnTo>
                    <a:pt x="14630" y="22285"/>
                  </a:lnTo>
                  <a:lnTo>
                    <a:pt x="14330" y="22584"/>
                  </a:lnTo>
                  <a:lnTo>
                    <a:pt x="13990" y="22884"/>
                  </a:lnTo>
                  <a:lnTo>
                    <a:pt x="13650" y="23144"/>
                  </a:lnTo>
                  <a:lnTo>
                    <a:pt x="13291" y="23384"/>
                  </a:lnTo>
                  <a:lnTo>
                    <a:pt x="12911" y="23604"/>
                  </a:lnTo>
                  <a:lnTo>
                    <a:pt x="12511" y="23784"/>
                  </a:lnTo>
                  <a:lnTo>
                    <a:pt x="12092" y="23943"/>
                  </a:lnTo>
                  <a:lnTo>
                    <a:pt x="11832" y="24023"/>
                  </a:lnTo>
                  <a:lnTo>
                    <a:pt x="11552" y="24083"/>
                  </a:lnTo>
                  <a:lnTo>
                    <a:pt x="10952" y="24083"/>
                  </a:lnTo>
                  <a:lnTo>
                    <a:pt x="10633" y="24103"/>
                  </a:lnTo>
                  <a:lnTo>
                    <a:pt x="10333" y="24083"/>
                  </a:lnTo>
                  <a:lnTo>
                    <a:pt x="9673" y="24003"/>
                  </a:lnTo>
                  <a:lnTo>
                    <a:pt x="9334" y="23943"/>
                  </a:lnTo>
                  <a:lnTo>
                    <a:pt x="8974" y="23863"/>
                  </a:lnTo>
                  <a:lnTo>
                    <a:pt x="8634" y="23764"/>
                  </a:lnTo>
                  <a:lnTo>
                    <a:pt x="8314" y="23644"/>
                  </a:lnTo>
                  <a:lnTo>
                    <a:pt x="7974" y="23524"/>
                  </a:lnTo>
                  <a:lnTo>
                    <a:pt x="7655" y="23384"/>
                  </a:lnTo>
                  <a:lnTo>
                    <a:pt x="7335" y="23204"/>
                  </a:lnTo>
                  <a:lnTo>
                    <a:pt x="7035" y="23024"/>
                  </a:lnTo>
                  <a:lnTo>
                    <a:pt x="6695" y="22804"/>
                  </a:lnTo>
                  <a:lnTo>
                    <a:pt x="6356" y="22544"/>
                  </a:lnTo>
                  <a:lnTo>
                    <a:pt x="6016" y="22285"/>
                  </a:lnTo>
                  <a:lnTo>
                    <a:pt x="5716" y="22025"/>
                  </a:lnTo>
                  <a:lnTo>
                    <a:pt x="5416" y="21725"/>
                  </a:lnTo>
                  <a:lnTo>
                    <a:pt x="5117" y="21445"/>
                  </a:lnTo>
                  <a:lnTo>
                    <a:pt x="4837" y="21125"/>
                  </a:lnTo>
                  <a:lnTo>
                    <a:pt x="4557" y="20826"/>
                  </a:lnTo>
                  <a:lnTo>
                    <a:pt x="4297" y="20506"/>
                  </a:lnTo>
                  <a:lnTo>
                    <a:pt x="4057" y="20166"/>
                  </a:lnTo>
                  <a:lnTo>
                    <a:pt x="3837" y="19826"/>
                  </a:lnTo>
                  <a:lnTo>
                    <a:pt x="3618" y="19467"/>
                  </a:lnTo>
                  <a:lnTo>
                    <a:pt x="3398" y="19107"/>
                  </a:lnTo>
                  <a:lnTo>
                    <a:pt x="3198" y="18727"/>
                  </a:lnTo>
                  <a:lnTo>
                    <a:pt x="3038" y="18367"/>
                  </a:lnTo>
                  <a:lnTo>
                    <a:pt x="2858" y="17968"/>
                  </a:lnTo>
                  <a:lnTo>
                    <a:pt x="2858" y="18008"/>
                  </a:lnTo>
                  <a:lnTo>
                    <a:pt x="2119" y="13371"/>
                  </a:lnTo>
                  <a:lnTo>
                    <a:pt x="217" y="1722"/>
                  </a:lnTo>
                  <a:lnTo>
                    <a:pt x="217" y="1722"/>
                  </a:lnTo>
                  <a:lnTo>
                    <a:pt x="7035" y="500"/>
                  </a:lnTo>
                  <a:lnTo>
                    <a:pt x="8974" y="160"/>
                  </a:lnTo>
                  <a:lnTo>
                    <a:pt x="9463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7037260" y="2820437"/>
              <a:ext cx="897564" cy="2313774"/>
            </a:xfrm>
            <a:custGeom>
              <a:avLst/>
              <a:gdLst/>
              <a:ahLst/>
              <a:cxnLst/>
              <a:rect l="l" t="t" r="r" b="b"/>
              <a:pathLst>
                <a:path w="19367" h="49925" extrusionOk="0">
                  <a:moveTo>
                    <a:pt x="0" y="0"/>
                  </a:moveTo>
                  <a:lnTo>
                    <a:pt x="140" y="80"/>
                  </a:lnTo>
                  <a:lnTo>
                    <a:pt x="540" y="300"/>
                  </a:lnTo>
                  <a:lnTo>
                    <a:pt x="2059" y="1159"/>
                  </a:lnTo>
                  <a:lnTo>
                    <a:pt x="3158" y="1799"/>
                  </a:lnTo>
                  <a:lnTo>
                    <a:pt x="4457" y="2538"/>
                  </a:lnTo>
                  <a:lnTo>
                    <a:pt x="5237" y="3018"/>
                  </a:lnTo>
                  <a:lnTo>
                    <a:pt x="6016" y="3498"/>
                  </a:lnTo>
                  <a:lnTo>
                    <a:pt x="6776" y="3997"/>
                  </a:lnTo>
                  <a:lnTo>
                    <a:pt x="7515" y="4537"/>
                  </a:lnTo>
                  <a:lnTo>
                    <a:pt x="7715" y="4697"/>
                  </a:lnTo>
                  <a:lnTo>
                    <a:pt x="7915" y="4877"/>
                  </a:lnTo>
                  <a:lnTo>
                    <a:pt x="8095" y="5057"/>
                  </a:lnTo>
                  <a:lnTo>
                    <a:pt x="8254" y="5256"/>
                  </a:lnTo>
                  <a:lnTo>
                    <a:pt x="8414" y="5476"/>
                  </a:lnTo>
                  <a:lnTo>
                    <a:pt x="8534" y="5696"/>
                  </a:lnTo>
                  <a:lnTo>
                    <a:pt x="8674" y="5936"/>
                  </a:lnTo>
                  <a:lnTo>
                    <a:pt x="8774" y="6176"/>
                  </a:lnTo>
                  <a:lnTo>
                    <a:pt x="9034" y="6655"/>
                  </a:lnTo>
                  <a:lnTo>
                    <a:pt x="9274" y="7175"/>
                  </a:lnTo>
                  <a:lnTo>
                    <a:pt x="9753" y="8254"/>
                  </a:lnTo>
                  <a:lnTo>
                    <a:pt x="10713" y="10513"/>
                  </a:lnTo>
                  <a:lnTo>
                    <a:pt x="11212" y="11712"/>
                  </a:lnTo>
                  <a:lnTo>
                    <a:pt x="11712" y="12951"/>
                  </a:lnTo>
                  <a:lnTo>
                    <a:pt x="12731" y="15509"/>
                  </a:lnTo>
                  <a:lnTo>
                    <a:pt x="13771" y="18187"/>
                  </a:lnTo>
                  <a:lnTo>
                    <a:pt x="14850" y="20965"/>
                  </a:lnTo>
                  <a:lnTo>
                    <a:pt x="15929" y="23823"/>
                  </a:lnTo>
                  <a:lnTo>
                    <a:pt x="18507" y="30798"/>
                  </a:lnTo>
                  <a:lnTo>
                    <a:pt x="18727" y="31338"/>
                  </a:lnTo>
                  <a:lnTo>
                    <a:pt x="18887" y="31877"/>
                  </a:lnTo>
                  <a:lnTo>
                    <a:pt x="19027" y="32437"/>
                  </a:lnTo>
                  <a:lnTo>
                    <a:pt x="19107" y="32997"/>
                  </a:lnTo>
                  <a:lnTo>
                    <a:pt x="19147" y="33576"/>
                  </a:lnTo>
                  <a:lnTo>
                    <a:pt x="19147" y="34156"/>
                  </a:lnTo>
                  <a:lnTo>
                    <a:pt x="19087" y="34715"/>
                  </a:lnTo>
                  <a:lnTo>
                    <a:pt x="18987" y="35295"/>
                  </a:lnTo>
                  <a:lnTo>
                    <a:pt x="18847" y="35815"/>
                  </a:lnTo>
                  <a:lnTo>
                    <a:pt x="18667" y="36334"/>
                  </a:lnTo>
                  <a:lnTo>
                    <a:pt x="18467" y="36834"/>
                  </a:lnTo>
                  <a:lnTo>
                    <a:pt x="18227" y="37314"/>
                  </a:lnTo>
                  <a:lnTo>
                    <a:pt x="17928" y="37773"/>
                  </a:lnTo>
                  <a:lnTo>
                    <a:pt x="17628" y="38213"/>
                  </a:lnTo>
                  <a:lnTo>
                    <a:pt x="17008" y="39052"/>
                  </a:lnTo>
                  <a:lnTo>
                    <a:pt x="12731" y="44768"/>
                  </a:lnTo>
                  <a:lnTo>
                    <a:pt x="9913" y="48546"/>
                  </a:lnTo>
                  <a:lnTo>
                    <a:pt x="9174" y="49565"/>
                  </a:lnTo>
                  <a:lnTo>
                    <a:pt x="8994" y="49825"/>
                  </a:lnTo>
                  <a:lnTo>
                    <a:pt x="8934" y="49925"/>
                  </a:lnTo>
                  <a:lnTo>
                    <a:pt x="9014" y="49825"/>
                  </a:lnTo>
                  <a:lnTo>
                    <a:pt x="9214" y="49565"/>
                  </a:lnTo>
                  <a:lnTo>
                    <a:pt x="9973" y="48585"/>
                  </a:lnTo>
                  <a:lnTo>
                    <a:pt x="12831" y="44848"/>
                  </a:lnTo>
                  <a:lnTo>
                    <a:pt x="17168" y="39152"/>
                  </a:lnTo>
                  <a:lnTo>
                    <a:pt x="17808" y="38353"/>
                  </a:lnTo>
                  <a:lnTo>
                    <a:pt x="18107" y="37913"/>
                  </a:lnTo>
                  <a:lnTo>
                    <a:pt x="18387" y="37453"/>
                  </a:lnTo>
                  <a:lnTo>
                    <a:pt x="18647" y="36974"/>
                  </a:lnTo>
                  <a:lnTo>
                    <a:pt x="18867" y="36454"/>
                  </a:lnTo>
                  <a:lnTo>
                    <a:pt x="19067" y="35915"/>
                  </a:lnTo>
                  <a:lnTo>
                    <a:pt x="19207" y="35375"/>
                  </a:lnTo>
                  <a:lnTo>
                    <a:pt x="19307" y="34795"/>
                  </a:lnTo>
                  <a:lnTo>
                    <a:pt x="19367" y="34196"/>
                  </a:lnTo>
                  <a:lnTo>
                    <a:pt x="19367" y="33596"/>
                  </a:lnTo>
                  <a:lnTo>
                    <a:pt x="19327" y="33017"/>
                  </a:lnTo>
                  <a:lnTo>
                    <a:pt x="19247" y="32417"/>
                  </a:lnTo>
                  <a:lnTo>
                    <a:pt x="19127" y="31837"/>
                  </a:lnTo>
                  <a:lnTo>
                    <a:pt x="18947" y="31278"/>
                  </a:lnTo>
                  <a:lnTo>
                    <a:pt x="18727" y="30718"/>
                  </a:lnTo>
                  <a:lnTo>
                    <a:pt x="17468" y="27301"/>
                  </a:lnTo>
                  <a:lnTo>
                    <a:pt x="16149" y="23743"/>
                  </a:lnTo>
                  <a:lnTo>
                    <a:pt x="15070" y="20885"/>
                  </a:lnTo>
                  <a:lnTo>
                    <a:pt x="13990" y="18087"/>
                  </a:lnTo>
                  <a:lnTo>
                    <a:pt x="12951" y="15409"/>
                  </a:lnTo>
                  <a:lnTo>
                    <a:pt x="11912" y="12851"/>
                  </a:lnTo>
                  <a:lnTo>
                    <a:pt x="10913" y="10433"/>
                  </a:lnTo>
                  <a:lnTo>
                    <a:pt x="9933" y="8154"/>
                  </a:lnTo>
                  <a:lnTo>
                    <a:pt x="9454" y="7095"/>
                  </a:lnTo>
                  <a:lnTo>
                    <a:pt x="9194" y="6576"/>
                  </a:lnTo>
                  <a:lnTo>
                    <a:pt x="8934" y="6076"/>
                  </a:lnTo>
                  <a:lnTo>
                    <a:pt x="8814" y="5836"/>
                  </a:lnTo>
                  <a:lnTo>
                    <a:pt x="8694" y="5596"/>
                  </a:lnTo>
                  <a:lnTo>
                    <a:pt x="8554" y="5376"/>
                  </a:lnTo>
                  <a:lnTo>
                    <a:pt x="8394" y="5157"/>
                  </a:lnTo>
                  <a:lnTo>
                    <a:pt x="8215" y="4937"/>
                  </a:lnTo>
                  <a:lnTo>
                    <a:pt x="8035" y="4757"/>
                  </a:lnTo>
                  <a:lnTo>
                    <a:pt x="7835" y="4557"/>
                  </a:lnTo>
                  <a:lnTo>
                    <a:pt x="7615" y="4397"/>
                  </a:lnTo>
                  <a:lnTo>
                    <a:pt x="6875" y="3877"/>
                  </a:lnTo>
                  <a:lnTo>
                    <a:pt x="6096" y="3378"/>
                  </a:lnTo>
                  <a:lnTo>
                    <a:pt x="5317" y="2878"/>
                  </a:lnTo>
                  <a:lnTo>
                    <a:pt x="4517" y="2419"/>
                  </a:lnTo>
                  <a:lnTo>
                    <a:pt x="3218" y="1679"/>
                  </a:lnTo>
                  <a:lnTo>
                    <a:pt x="2099" y="1079"/>
                  </a:lnTo>
                  <a:lnTo>
                    <a:pt x="1220" y="600"/>
                  </a:lnTo>
                  <a:lnTo>
                    <a:pt x="560" y="260"/>
                  </a:lnTo>
                  <a:lnTo>
                    <a:pt x="14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6759371" y="2415655"/>
              <a:ext cx="587284" cy="691931"/>
            </a:xfrm>
            <a:custGeom>
              <a:avLst/>
              <a:gdLst/>
              <a:ahLst/>
              <a:cxnLst/>
              <a:rect l="l" t="t" r="r" b="b"/>
              <a:pathLst>
                <a:path w="12672" h="14930" extrusionOk="0">
                  <a:moveTo>
                    <a:pt x="11333" y="1"/>
                  </a:moveTo>
                  <a:lnTo>
                    <a:pt x="940" y="6356"/>
                  </a:lnTo>
                  <a:lnTo>
                    <a:pt x="1000" y="6676"/>
                  </a:lnTo>
                  <a:lnTo>
                    <a:pt x="1020" y="6995"/>
                  </a:lnTo>
                  <a:lnTo>
                    <a:pt x="1020" y="7315"/>
                  </a:lnTo>
                  <a:lnTo>
                    <a:pt x="1000" y="7615"/>
                  </a:lnTo>
                  <a:lnTo>
                    <a:pt x="960" y="7895"/>
                  </a:lnTo>
                  <a:lnTo>
                    <a:pt x="900" y="8175"/>
                  </a:lnTo>
                  <a:lnTo>
                    <a:pt x="760" y="8714"/>
                  </a:lnTo>
                  <a:lnTo>
                    <a:pt x="620" y="9234"/>
                  </a:lnTo>
                  <a:lnTo>
                    <a:pt x="520" y="9694"/>
                  </a:lnTo>
                  <a:lnTo>
                    <a:pt x="480" y="9933"/>
                  </a:lnTo>
                  <a:lnTo>
                    <a:pt x="480" y="10133"/>
                  </a:lnTo>
                  <a:lnTo>
                    <a:pt x="500" y="10353"/>
                  </a:lnTo>
                  <a:lnTo>
                    <a:pt x="540" y="10553"/>
                  </a:lnTo>
                  <a:lnTo>
                    <a:pt x="620" y="10773"/>
                  </a:lnTo>
                  <a:lnTo>
                    <a:pt x="720" y="10993"/>
                  </a:lnTo>
                  <a:lnTo>
                    <a:pt x="900" y="11432"/>
                  </a:lnTo>
                  <a:lnTo>
                    <a:pt x="980" y="11652"/>
                  </a:lnTo>
                  <a:lnTo>
                    <a:pt x="1060" y="11872"/>
                  </a:lnTo>
                  <a:lnTo>
                    <a:pt x="1100" y="12112"/>
                  </a:lnTo>
                  <a:lnTo>
                    <a:pt x="1140" y="12352"/>
                  </a:lnTo>
                  <a:lnTo>
                    <a:pt x="1140" y="12512"/>
                  </a:lnTo>
                  <a:lnTo>
                    <a:pt x="1120" y="12671"/>
                  </a:lnTo>
                  <a:lnTo>
                    <a:pt x="1100" y="12831"/>
                  </a:lnTo>
                  <a:lnTo>
                    <a:pt x="1060" y="12971"/>
                  </a:lnTo>
                  <a:lnTo>
                    <a:pt x="940" y="13271"/>
                  </a:lnTo>
                  <a:lnTo>
                    <a:pt x="800" y="13551"/>
                  </a:lnTo>
                  <a:lnTo>
                    <a:pt x="620" y="13831"/>
                  </a:lnTo>
                  <a:lnTo>
                    <a:pt x="420" y="14090"/>
                  </a:lnTo>
                  <a:lnTo>
                    <a:pt x="1" y="14590"/>
                  </a:lnTo>
                  <a:lnTo>
                    <a:pt x="321" y="14730"/>
                  </a:lnTo>
                  <a:lnTo>
                    <a:pt x="640" y="14830"/>
                  </a:lnTo>
                  <a:lnTo>
                    <a:pt x="980" y="14890"/>
                  </a:lnTo>
                  <a:lnTo>
                    <a:pt x="1300" y="14930"/>
                  </a:lnTo>
                  <a:lnTo>
                    <a:pt x="1999" y="14930"/>
                  </a:lnTo>
                  <a:lnTo>
                    <a:pt x="2339" y="14910"/>
                  </a:lnTo>
                  <a:lnTo>
                    <a:pt x="2679" y="14850"/>
                  </a:lnTo>
                  <a:lnTo>
                    <a:pt x="3378" y="14730"/>
                  </a:lnTo>
                  <a:lnTo>
                    <a:pt x="4078" y="14570"/>
                  </a:lnTo>
                  <a:lnTo>
                    <a:pt x="4777" y="14410"/>
                  </a:lnTo>
                  <a:lnTo>
                    <a:pt x="5477" y="14250"/>
                  </a:lnTo>
                  <a:lnTo>
                    <a:pt x="5936" y="14170"/>
                  </a:lnTo>
                  <a:lnTo>
                    <a:pt x="6416" y="14110"/>
                  </a:lnTo>
                  <a:lnTo>
                    <a:pt x="7355" y="13990"/>
                  </a:lnTo>
                  <a:lnTo>
                    <a:pt x="8295" y="13871"/>
                  </a:lnTo>
                  <a:lnTo>
                    <a:pt x="9234" y="13751"/>
                  </a:lnTo>
                  <a:lnTo>
                    <a:pt x="9694" y="13671"/>
                  </a:lnTo>
                  <a:lnTo>
                    <a:pt x="10153" y="13571"/>
                  </a:lnTo>
                  <a:lnTo>
                    <a:pt x="10593" y="13471"/>
                  </a:lnTo>
                  <a:lnTo>
                    <a:pt x="11033" y="13331"/>
                  </a:lnTo>
                  <a:lnTo>
                    <a:pt x="11472" y="13171"/>
                  </a:lnTo>
                  <a:lnTo>
                    <a:pt x="11892" y="12991"/>
                  </a:lnTo>
                  <a:lnTo>
                    <a:pt x="12292" y="12771"/>
                  </a:lnTo>
                  <a:lnTo>
                    <a:pt x="12672" y="12512"/>
                  </a:lnTo>
                  <a:lnTo>
                    <a:pt x="12272" y="9394"/>
                  </a:lnTo>
                  <a:lnTo>
                    <a:pt x="11912" y="6256"/>
                  </a:lnTo>
                  <a:lnTo>
                    <a:pt x="11612" y="3138"/>
                  </a:lnTo>
                  <a:lnTo>
                    <a:pt x="11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8482C410-951F-6B8D-085A-23D001B8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09" y="1834960"/>
            <a:ext cx="4410600" cy="2369949"/>
          </a:xfrm>
        </p:spPr>
        <p:txBody>
          <a:bodyPr/>
          <a:lstStyle/>
          <a:p>
            <a:pPr marL="127000" indent="0">
              <a:buNone/>
            </a:pPr>
            <a:r>
              <a:rPr lang="pt-BR" sz="2000" dirty="0"/>
              <a:t>O Brasil, atualmente, oferece </a:t>
            </a:r>
            <a:r>
              <a:rPr lang="pt-BR" sz="2000" dirty="0">
                <a:solidFill>
                  <a:srgbClr val="FF579C"/>
                </a:solidFill>
              </a:rPr>
              <a:t>cronogramas de vacinação</a:t>
            </a:r>
            <a:r>
              <a:rPr lang="pt-BR" sz="2000" dirty="0"/>
              <a:t>. Este é considerado uma </a:t>
            </a:r>
            <a:r>
              <a:rPr lang="pt-BR" sz="2000" dirty="0">
                <a:solidFill>
                  <a:srgbClr val="FF579C"/>
                </a:solidFill>
              </a:rPr>
              <a:t>referência mundial</a:t>
            </a:r>
            <a:r>
              <a:rPr lang="pt-BR" sz="2000" dirty="0"/>
              <a:t>, uma vez que oferece vacinas gratuitas para serem distribuídas à população, onde, em muitos outros países, as mesmas não são oferecidas gratuitamente.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46689D43-A5E1-E0CF-182A-44ECE910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8619"/>
            <a:ext cx="7704000" cy="1088549"/>
          </a:xfrm>
        </p:spPr>
        <p:txBody>
          <a:bodyPr/>
          <a:lstStyle/>
          <a:p>
            <a:pPr algn="l"/>
            <a:r>
              <a:rPr lang="pt-BR" dirty="0"/>
              <a:t>CRONOGRAMA DE VACINAÇÃO DO BRASIL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>
            <a:spLocks noGrp="1"/>
          </p:cNvSpPr>
          <p:nvPr>
            <p:ph type="title"/>
          </p:nvPr>
        </p:nvSpPr>
        <p:spPr>
          <a:xfrm>
            <a:off x="1295972" y="769620"/>
            <a:ext cx="6552055" cy="2488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TÓPICOS QUE SÃO </a:t>
            </a:r>
            <a:r>
              <a:rPr lang="en" dirty="0">
                <a:solidFill>
                  <a:srgbClr val="C961D1"/>
                </a:solidFill>
              </a:rPr>
              <a:t>POUCO DISCUTIDOS</a:t>
            </a:r>
            <a:endParaRPr dirty="0">
              <a:solidFill>
                <a:srgbClr val="C961D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Influenza Vaccination Week by Slidesgo">
  <a:themeElements>
    <a:clrScheme name="Simple Light">
      <a:dk1>
        <a:srgbClr val="6460D2"/>
      </a:dk1>
      <a:lt1>
        <a:srgbClr val="3A3870"/>
      </a:lt1>
      <a:dk2>
        <a:srgbClr val="EFEFF8"/>
      </a:dk2>
      <a:lt2>
        <a:srgbClr val="E4E4FF"/>
      </a:lt2>
      <a:accent1>
        <a:srgbClr val="7FECF7"/>
      </a:accent1>
      <a:accent2>
        <a:srgbClr val="FF579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38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639</Words>
  <Application>Microsoft Office PowerPoint</Application>
  <PresentationFormat>Apresentação na tela (16:9)</PresentationFormat>
  <Paragraphs>89</Paragraphs>
  <Slides>20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Hind</vt:lpstr>
      <vt:lpstr>Arial</vt:lpstr>
      <vt:lpstr>Nunito Light</vt:lpstr>
      <vt:lpstr>Anton</vt:lpstr>
      <vt:lpstr>Loved by the King</vt:lpstr>
      <vt:lpstr>Arial</vt:lpstr>
      <vt:lpstr>Rubik</vt:lpstr>
      <vt:lpstr>PT Sans</vt:lpstr>
      <vt:lpstr>National Influenza Vaccination Week by Slidesgo</vt:lpstr>
      <vt:lpstr>PROJETO DE VACINAÇÃO  </vt:lpstr>
      <vt:lpstr>Apresentação do PowerPoint</vt:lpstr>
      <vt:lpstr>COMO FAREMOS NOSSO PROJETO</vt:lpstr>
      <vt:lpstr>Nossos Cartazes </vt:lpstr>
      <vt:lpstr>Nossos Cartazes </vt:lpstr>
      <vt:lpstr>Nossos Cartazes </vt:lpstr>
      <vt:lpstr>1</vt:lpstr>
      <vt:lpstr>CRONOGRAMA DE VACINAÇÃO DO BRASIL</vt:lpstr>
      <vt:lpstr>TÓPICOS QUE SÃO POUCO DISCUTIDOS</vt:lpstr>
      <vt:lpstr>O MOVIMENTO ANTIVACINA</vt:lpstr>
      <vt:lpstr>CASOS COVID-19 </vt:lpstr>
      <vt:lpstr>LEVANTAMENTO DE DADOS</vt:lpstr>
      <vt:lpstr>LEVANTAMENTO DE DADOS</vt:lpstr>
      <vt:lpstr>LEVANTAMENTO DE DADOS</vt:lpstr>
      <vt:lpstr>LEVANTAMENTO DE DADOS</vt:lpstr>
      <vt:lpstr>LEVANTAMENTO DE DADOS</vt:lpstr>
      <vt:lpstr>LEVANTAMENTO DE DADOS</vt:lpstr>
      <vt:lpstr>POSSÍVEIS SOLUÇÕES</vt:lpstr>
      <vt:lpstr>Referências bibliográficas </vt:lpstr>
      <vt:lpstr>Fim, Obrigado(a)!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VACINAÇÃO</dc:title>
  <dc:creator>User</dc:creator>
  <cp:lastModifiedBy>SARA FABRI DE MOURA</cp:lastModifiedBy>
  <cp:revision>17</cp:revision>
  <dcterms:modified xsi:type="dcterms:W3CDTF">2023-08-30T02:21:40Z</dcterms:modified>
</cp:coreProperties>
</file>