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7" r:id="rId2"/>
    <p:sldId id="258" r:id="rId3"/>
    <p:sldId id="259" r:id="rId4"/>
    <p:sldId id="260" r:id="rId5"/>
    <p:sldId id="261" r:id="rId6"/>
    <p:sldId id="262"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6" autoAdjust="0"/>
    <p:restoredTop sz="86535" autoAdjust="0"/>
  </p:normalViewPr>
  <p:slideViewPr>
    <p:cSldViewPr showGuides="1">
      <p:cViewPr varScale="1">
        <p:scale>
          <a:sx n="62" d="100"/>
          <a:sy n="62" d="100"/>
        </p:scale>
        <p:origin x="224" y="608"/>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2/11/19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2/11/19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2/11/19</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2/11/19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2/11/19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2/11/19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2/11/19</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2/11/19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2/11/19</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2/11/19</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2/11/19</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2/11/19</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2/11/19</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Final Capstone</a:t>
            </a:r>
            <a:endParaRPr lang="en-US" dirty="0"/>
          </a:p>
        </p:txBody>
      </p:sp>
      <p:sp>
        <p:nvSpPr>
          <p:cNvPr id="3" name="Content Placeholder 2"/>
          <p:cNvSpPr>
            <a:spLocks noGrp="1"/>
          </p:cNvSpPr>
          <p:nvPr>
            <p:ph type="subTitle" idx="1"/>
          </p:nvPr>
        </p:nvSpPr>
        <p:spPr/>
        <p:txBody>
          <a:bodyPr/>
          <a:lstStyle/>
          <a:p>
            <a:r>
              <a:rPr lang="en-US" dirty="0" smtClean="0"/>
              <a:t>Proposal </a:t>
            </a:r>
            <a:endParaRPr lang="en-US" dirty="0"/>
          </a:p>
          <a:p>
            <a:endParaRPr lang="en-US" dirty="0" smtClean="0"/>
          </a:p>
          <a:p>
            <a:r>
              <a:rPr lang="en-US" dirty="0" smtClean="0"/>
              <a:t>By Karen McGee</a:t>
            </a:r>
            <a:endParaRPr lang="en-US" dirty="0"/>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a:t>Statement</a:t>
            </a:r>
          </a:p>
        </p:txBody>
      </p:sp>
      <p:sp>
        <p:nvSpPr>
          <p:cNvPr id="3" name="Content Placeholder 2"/>
          <p:cNvSpPr>
            <a:spLocks noGrp="1"/>
          </p:cNvSpPr>
          <p:nvPr>
            <p:ph idx="1"/>
          </p:nvPr>
        </p:nvSpPr>
        <p:spPr/>
        <p:txBody>
          <a:bodyPr/>
          <a:lstStyle/>
          <a:p>
            <a:r>
              <a:rPr lang="en-US" dirty="0"/>
              <a:t>Perform text analysis of song lyrics to </a:t>
            </a:r>
            <a:r>
              <a:rPr lang="en-US" dirty="0" smtClean="0"/>
              <a:t>classify differences </a:t>
            </a:r>
            <a:r>
              <a:rPr lang="en-US" dirty="0"/>
              <a:t>between </a:t>
            </a:r>
            <a:r>
              <a:rPr lang="en-US" dirty="0" smtClean="0"/>
              <a:t>songs and sentiment analysis.</a:t>
            </a:r>
          </a:p>
          <a:p>
            <a:pPr lvl="1"/>
            <a:r>
              <a:rPr lang="en-US" dirty="0" smtClean="0"/>
              <a:t> Based on the lyrics can the model determine the type of mood the song?</a:t>
            </a:r>
          </a:p>
          <a:p>
            <a:pPr lvl="1"/>
            <a:r>
              <a:rPr lang="en-US" dirty="0"/>
              <a:t> </a:t>
            </a:r>
            <a:r>
              <a:rPr lang="en-US" dirty="0" smtClean="0"/>
              <a:t> Based on the mood of the song can the model recommend other songs?</a:t>
            </a:r>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solution valuable?</a:t>
            </a:r>
            <a:endParaRPr lang="en-US" dirty="0"/>
          </a:p>
        </p:txBody>
      </p:sp>
      <p:sp>
        <p:nvSpPr>
          <p:cNvPr id="3" name="Content Placeholder 2"/>
          <p:cNvSpPr>
            <a:spLocks noGrp="1"/>
          </p:cNvSpPr>
          <p:nvPr>
            <p:ph idx="1"/>
          </p:nvPr>
        </p:nvSpPr>
        <p:spPr/>
        <p:txBody>
          <a:bodyPr/>
          <a:lstStyle/>
          <a:p>
            <a:r>
              <a:rPr lang="en-US" dirty="0" smtClean="0"/>
              <a:t>Understanding how text can have an impact on how you feel is valuable information. This type of information can be utilized by marketing companies to help drive consumers to buy certain products. </a:t>
            </a:r>
          </a:p>
          <a:p>
            <a:r>
              <a:rPr lang="en-US" dirty="0" smtClean="0"/>
              <a:t>In addition, having a model that can recommend additional songs based on the current mood of a song adds value to the individual person. The individual gets a sense of pleasure of hearing recommended songs that they haven’t heard in a while or wouldn’t have thought of at the time to play.</a:t>
            </a:r>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your data source and how will you access it?</a:t>
            </a:r>
            <a:endParaRPr lang="en-US" dirty="0"/>
          </a:p>
        </p:txBody>
      </p:sp>
      <p:sp>
        <p:nvSpPr>
          <p:cNvPr id="3" name="Content Placeholder 2"/>
          <p:cNvSpPr>
            <a:spLocks noGrp="1"/>
          </p:cNvSpPr>
          <p:nvPr>
            <p:ph idx="1"/>
          </p:nvPr>
        </p:nvSpPr>
        <p:spPr/>
        <p:txBody>
          <a:bodyPr/>
          <a:lstStyle/>
          <a:p>
            <a:r>
              <a:rPr lang="en-US" dirty="0" smtClean="0"/>
              <a:t>100 songs from various artist.</a:t>
            </a:r>
            <a:endParaRPr lang="en-US" dirty="0"/>
          </a:p>
          <a:p>
            <a:r>
              <a:rPr lang="en-US" dirty="0" smtClean="0"/>
              <a:t>The lyrics </a:t>
            </a:r>
            <a:r>
              <a:rPr lang="en-US" dirty="0"/>
              <a:t>will be obtained from </a:t>
            </a:r>
            <a:r>
              <a:rPr lang="en-US" dirty="0"/>
              <a:t>Genius.com</a:t>
            </a:r>
            <a:r>
              <a:rPr lang="en-US" dirty="0"/>
              <a:t> or </a:t>
            </a:r>
            <a:r>
              <a:rPr lang="en-US" dirty="0" smtClean="0"/>
              <a:t>Lyrics.com</a:t>
            </a:r>
            <a:r>
              <a:rPr lang="en-US" dirty="0" smtClean="0"/>
              <a:t> via </a:t>
            </a:r>
            <a:r>
              <a:rPr lang="en-US" dirty="0" smtClean="0"/>
              <a:t>scarpy</a:t>
            </a:r>
            <a:r>
              <a:rPr lang="en-US" dirty="0" smtClean="0"/>
              <a:t> or an API.</a:t>
            </a:r>
            <a:endParaRPr lang="en-US"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techniques from the course do you anticipate using?</a:t>
            </a:r>
            <a:endParaRPr lang="en-US" dirty="0"/>
          </a:p>
        </p:txBody>
      </p:sp>
      <p:sp>
        <p:nvSpPr>
          <p:cNvPr id="3" name="Content Placeholder 2"/>
          <p:cNvSpPr>
            <a:spLocks noGrp="1"/>
          </p:cNvSpPr>
          <p:nvPr>
            <p:ph idx="1"/>
          </p:nvPr>
        </p:nvSpPr>
        <p:spPr/>
        <p:txBody>
          <a:bodyPr/>
          <a:lstStyle/>
          <a:p>
            <a:r>
              <a:rPr lang="en-US" dirty="0" smtClean="0"/>
              <a:t>Web scraping.</a:t>
            </a:r>
            <a:endParaRPr lang="en-US" dirty="0"/>
          </a:p>
          <a:p>
            <a:r>
              <a:rPr lang="en-US" dirty="0" smtClean="0"/>
              <a:t>Natural language processing.</a:t>
            </a:r>
          </a:p>
          <a:p>
            <a:r>
              <a:rPr lang="en-US" dirty="0" smtClean="0"/>
              <a:t>Unsupervised learning models and evaluations</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anticipate to be the biggest challenge you’ll face?</a:t>
            </a:r>
            <a:endParaRPr lang="en-US" dirty="0"/>
          </a:p>
        </p:txBody>
      </p:sp>
      <p:sp>
        <p:nvSpPr>
          <p:cNvPr id="3" name="Content Placeholder 2"/>
          <p:cNvSpPr>
            <a:spLocks noGrp="1"/>
          </p:cNvSpPr>
          <p:nvPr>
            <p:ph idx="1"/>
          </p:nvPr>
        </p:nvSpPr>
        <p:spPr/>
        <p:txBody>
          <a:bodyPr/>
          <a:lstStyle/>
          <a:p>
            <a:r>
              <a:rPr lang="en-US" dirty="0" smtClean="0"/>
              <a:t>Generating enough features that will adequately help the model determine differences between songs.</a:t>
            </a:r>
          </a:p>
          <a:p>
            <a:r>
              <a:rPr lang="en-US" dirty="0" smtClean="0"/>
              <a:t>Classifying the mood of the song based on the lyrics will be challenging as the lyrics may contain a series of negative words but end up on an uplifting and positive note (the opposite of this idea is also true</a:t>
            </a:r>
            <a:r>
              <a:rPr lang="en-US" dirty="0" smtClean="0"/>
              <a:t>).</a:t>
            </a:r>
          </a:p>
          <a:p>
            <a:r>
              <a:rPr lang="en-US" dirty="0" smtClean="0"/>
              <a:t>Generating the file using </a:t>
            </a:r>
            <a:r>
              <a:rPr lang="en-US" dirty="0" smtClean="0"/>
              <a:t>scrapy</a:t>
            </a:r>
            <a:r>
              <a:rPr lang="en-US" dirty="0" smtClean="0"/>
              <a:t> API, every site is different and as a result understanding how to scrape a site to pull the information I am looking for maybe challenging. </a:t>
            </a:r>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strategy slides</Template>
  <TotalTime>757</TotalTime>
  <Words>305</Words>
  <Application>Microsoft Macintosh PowerPoint</Application>
  <PresentationFormat>Custom</PresentationFormat>
  <Paragraphs>23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Century Gothic</vt:lpstr>
      <vt:lpstr>Palatino Linotype</vt:lpstr>
      <vt:lpstr>Arial</vt:lpstr>
      <vt:lpstr>Business strategy presentation</vt:lpstr>
      <vt:lpstr>Final Capstone</vt:lpstr>
      <vt:lpstr>Problem Statement</vt:lpstr>
      <vt:lpstr>How is the solution valuable?</vt:lpstr>
      <vt:lpstr>What is your data source and how will you access it?</vt:lpstr>
      <vt:lpstr>What techniques from the course do you anticipate using?</vt:lpstr>
      <vt:lpstr>What do you anticipate to be the biggest challenge you’ll face?</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Capstone</dc:title>
  <dc:creator>Karen Mcgee</dc:creator>
  <cp:lastModifiedBy>Karen Mcgee</cp:lastModifiedBy>
  <cp:revision>12</cp:revision>
  <dcterms:created xsi:type="dcterms:W3CDTF">2019-01-30T03:31:17Z</dcterms:created>
  <dcterms:modified xsi:type="dcterms:W3CDTF">2019-02-12T05:46:48Z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