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9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BED8-7C0A-409F-884B-855356E0E25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DB48-3733-4754-BCC0-AAE94D93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2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</a:rPr>
              <a:t>Stock Web App</a:t>
            </a:r>
            <a:endParaRPr lang="en-US" sz="36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smtClean="0"/>
              <a:t>The project  is made with streamlit and entails a stock web app for top tech companies</a:t>
            </a:r>
          </a:p>
          <a:p>
            <a:pPr marL="0" indent="0">
              <a:buNone/>
            </a:pPr>
            <a:r>
              <a:rPr lang="en-US" sz="1500" dirty="0" smtClean="0"/>
              <a:t>The companies included are;</a:t>
            </a:r>
          </a:p>
          <a:p>
            <a:endParaRPr lang="en-US" sz="1200" b="1" dirty="0"/>
          </a:p>
          <a:p>
            <a:pPr>
              <a:lnSpc>
                <a:spcPct val="120000"/>
              </a:lnSpc>
            </a:pPr>
            <a:r>
              <a:rPr lang="en-US" sz="1400" b="1" dirty="0" smtClean="0"/>
              <a:t>AAP</a:t>
            </a:r>
            <a:r>
              <a:rPr lang="en-US" sz="1400" dirty="0" smtClean="0"/>
              <a:t> - Apple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ZG</a:t>
            </a:r>
            <a:r>
              <a:rPr lang="en-US" sz="1400" dirty="0" smtClean="0"/>
              <a:t> –Zillow Group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I</a:t>
            </a:r>
            <a:r>
              <a:rPr lang="en-US" sz="1400" b="1" dirty="0" smtClean="0"/>
              <a:t>BM</a:t>
            </a:r>
            <a:r>
              <a:rPr lang="en-US" sz="1400" dirty="0" smtClean="0"/>
              <a:t> -International </a:t>
            </a:r>
            <a:r>
              <a:rPr lang="en-US" sz="1400" dirty="0"/>
              <a:t>Business Machines Corporation</a:t>
            </a:r>
            <a:endParaRPr lang="en-US" sz="1400" dirty="0" smtClean="0"/>
          </a:p>
          <a:p>
            <a:pPr>
              <a:lnSpc>
                <a:spcPct val="120000"/>
              </a:lnSpc>
            </a:pPr>
            <a:r>
              <a:rPr lang="en-US" sz="1400" b="1" dirty="0" smtClean="0"/>
              <a:t>NFLX- </a:t>
            </a:r>
            <a:r>
              <a:rPr lang="en-US" sz="1400" dirty="0" smtClean="0"/>
              <a:t>Netflix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CSCO</a:t>
            </a:r>
            <a:r>
              <a:rPr lang="en-US" sz="1400" dirty="0" smtClean="0"/>
              <a:t> -Cisco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MSFT </a:t>
            </a:r>
            <a:r>
              <a:rPr lang="en-US" sz="1400" dirty="0" smtClean="0"/>
              <a:t>- Microsoft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GOOGL-</a:t>
            </a:r>
            <a:r>
              <a:rPr lang="en-US" sz="1400" dirty="0" smtClean="0"/>
              <a:t> Google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TSLA</a:t>
            </a:r>
            <a:r>
              <a:rPr lang="en-US" sz="1400" dirty="0" smtClean="0"/>
              <a:t>- Tesla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AMZN</a:t>
            </a:r>
            <a:r>
              <a:rPr lang="en-US" sz="1400" dirty="0" smtClean="0"/>
              <a:t>- Amazon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META</a:t>
            </a:r>
            <a:r>
              <a:rPr lang="en-US" sz="1400" dirty="0" smtClean="0"/>
              <a:t>-Meta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NVDA</a:t>
            </a:r>
            <a:r>
              <a:rPr lang="en-US" sz="1400" dirty="0" smtClean="0"/>
              <a:t>- NVidia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BABA</a:t>
            </a:r>
            <a:r>
              <a:rPr lang="en-US" sz="1400" dirty="0" smtClean="0"/>
              <a:t> – Alibaba Group</a:t>
            </a:r>
            <a:endParaRPr lang="en-US" sz="1400" b="1" dirty="0" smtClean="0"/>
          </a:p>
          <a:p>
            <a:pPr>
              <a:lnSpc>
                <a:spcPct val="120000"/>
              </a:lnSpc>
            </a:pPr>
            <a:r>
              <a:rPr lang="en-US" sz="1400" b="1" dirty="0" smtClean="0"/>
              <a:t>PYP</a:t>
            </a:r>
            <a:r>
              <a:rPr lang="en-US" sz="1400" dirty="0" smtClean="0"/>
              <a:t>L -PayPal</a:t>
            </a:r>
          </a:p>
          <a:p>
            <a:pPr>
              <a:lnSpc>
                <a:spcPct val="120000"/>
              </a:lnSpc>
            </a:pPr>
            <a:r>
              <a:rPr lang="en-US" sz="1400" b="1" dirty="0" smtClean="0"/>
              <a:t>YELP</a:t>
            </a:r>
            <a:r>
              <a:rPr lang="en-US" sz="1400" dirty="0" smtClean="0"/>
              <a:t> -Yelp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620688"/>
            <a:ext cx="82912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ticker selected the following are shown;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Full name of the company</a:t>
            </a:r>
          </a:p>
          <a:p>
            <a:r>
              <a:rPr lang="en-US" sz="2400" dirty="0" smtClean="0"/>
              <a:t>Website</a:t>
            </a:r>
          </a:p>
          <a:p>
            <a:r>
              <a:rPr lang="en-US" sz="2400" dirty="0" smtClean="0"/>
              <a:t>Market Capitalization</a:t>
            </a:r>
          </a:p>
          <a:p>
            <a:r>
              <a:rPr lang="en-US" sz="2400" dirty="0" smtClean="0"/>
              <a:t>A dataset for the selected period  within the start and end date filters</a:t>
            </a:r>
          </a:p>
          <a:p>
            <a:r>
              <a:rPr lang="en-US" sz="2400" dirty="0" smtClean="0"/>
              <a:t>A line graph </a:t>
            </a:r>
            <a:r>
              <a:rPr lang="en-US" sz="2400" dirty="0" smtClean="0"/>
              <a:t>showing closing </a:t>
            </a:r>
            <a:r>
              <a:rPr lang="en-US" sz="2400" dirty="0" smtClean="0"/>
              <a:t>price vs month</a:t>
            </a:r>
          </a:p>
          <a:p>
            <a:r>
              <a:rPr lang="en-US" sz="2400" dirty="0" smtClean="0"/>
              <a:t>A line graph </a:t>
            </a:r>
            <a:r>
              <a:rPr lang="en-US" sz="2400" dirty="0" smtClean="0"/>
              <a:t>showing  </a:t>
            </a:r>
            <a:r>
              <a:rPr lang="en-US" sz="2400" dirty="0" smtClean="0"/>
              <a:t>volume </a:t>
            </a:r>
            <a:r>
              <a:rPr lang="en-US" sz="2400" dirty="0" smtClean="0"/>
              <a:t>vs</a:t>
            </a:r>
            <a:r>
              <a:rPr lang="en-US" sz="2400" dirty="0" smtClean="0"/>
              <a:t> </a:t>
            </a:r>
            <a:r>
              <a:rPr lang="en-US" sz="2400" dirty="0" smtClean="0"/>
              <a:t>month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2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References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2"/>
              </a:rPr>
              <a:t>https://pypi.org/project/yfinance/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3"/>
              </a:rPr>
              <a:t>https://docs.streamlit.io/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hlinkClick r:id="rId4"/>
              </a:rPr>
              <a:t>https://pandas.pydata.org/docs/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Stock Web App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Web App</dc:title>
  <dc:creator>KAREN</dc:creator>
  <cp:lastModifiedBy>KAREN</cp:lastModifiedBy>
  <cp:revision>6</cp:revision>
  <dcterms:created xsi:type="dcterms:W3CDTF">2022-07-16T14:22:42Z</dcterms:created>
  <dcterms:modified xsi:type="dcterms:W3CDTF">2022-07-16T15:01:47Z</dcterms:modified>
</cp:coreProperties>
</file>