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pPr marL="0" indent="0">
              <a:buNone/>
            </a:pPr>
            <a:endParaRPr lang="en-US" sz="1200" dirty="0" smtClean="0"/>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344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11</cp:revision>
  <dcterms:created xsi:type="dcterms:W3CDTF">2019-06-06T16:45:37Z</dcterms:created>
  <dcterms:modified xsi:type="dcterms:W3CDTF">2019-06-06T18:22:57Z</dcterms:modified>
</cp:coreProperties>
</file>