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8" r:id="rId10"/>
    <p:sldId id="270" r:id="rId11"/>
    <p:sldId id="269" r:id="rId12"/>
    <p:sldId id="264" r:id="rId13"/>
    <p:sldId id="277" r:id="rId14"/>
    <p:sldId id="281" r:id="rId15"/>
    <p:sldId id="282" r:id="rId16"/>
    <p:sldId id="283" r:id="rId17"/>
    <p:sldId id="284" r:id="rId18"/>
    <p:sldId id="278" r:id="rId19"/>
    <p:sldId id="279" r:id="rId20"/>
    <p:sldId id="265" r:id="rId21"/>
    <p:sldId id="266" r:id="rId22"/>
    <p:sldId id="271" r:id="rId23"/>
    <p:sldId id="272" r:id="rId24"/>
    <p:sldId id="273" r:id="rId25"/>
    <p:sldId id="275" r:id="rId26"/>
    <p:sldId id="274" r:id="rId27"/>
    <p:sldId id="267"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a:t>
            </a:r>
            <a:r>
              <a:rPr lang="en-US" sz="2000" dirty="0" smtClean="0"/>
              <a:t>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Frameowork</a:t>
            </a:r>
            <a:r>
              <a:rPr lang="en-US" dirty="0" smtClean="0"/>
              <a:t>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354</TotalTime>
  <Words>978</Words>
  <Application>Microsoft Office PowerPoint</Application>
  <PresentationFormat>Widescreen</PresentationFormat>
  <Paragraphs>101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Entity Framework Documentation</vt:lpstr>
      <vt:lpstr>Entity Frameowork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42</cp:revision>
  <dcterms:created xsi:type="dcterms:W3CDTF">2019-06-06T16:45:37Z</dcterms:created>
  <dcterms:modified xsi:type="dcterms:W3CDTF">2019-06-12T17:09:43Z</dcterms:modified>
</cp:coreProperties>
</file>