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5"/>
  </p:notesMasterIdLst>
  <p:sldIdLst>
    <p:sldId id="256" r:id="rId2"/>
    <p:sldId id="435" r:id="rId3"/>
    <p:sldId id="476" r:id="rId4"/>
    <p:sldId id="477" r:id="rId5"/>
    <p:sldId id="486" r:id="rId6"/>
    <p:sldId id="495" r:id="rId7"/>
    <p:sldId id="483" r:id="rId8"/>
    <p:sldId id="497" r:id="rId9"/>
    <p:sldId id="498" r:id="rId10"/>
    <p:sldId id="499" r:id="rId11"/>
    <p:sldId id="500" r:id="rId12"/>
    <p:sldId id="501" r:id="rId13"/>
    <p:sldId id="502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450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4F0"/>
    <a:srgbClr val="D5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0628" autoAdjust="0"/>
  </p:normalViewPr>
  <p:slideViewPr>
    <p:cSldViewPr>
      <p:cViewPr>
        <p:scale>
          <a:sx n="50" d="100"/>
          <a:sy n="50" d="100"/>
        </p:scale>
        <p:origin x="-139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BA17A-6624-41A5-86E5-E0508E31E05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174821A4-D290-46B4-ADEB-43DC159B629B}">
      <dgm:prSet/>
      <dgm:spPr/>
      <dgm:t>
        <a:bodyPr/>
        <a:lstStyle/>
        <a:p>
          <a:pPr rtl="0"/>
          <a:r>
            <a:rPr lang="pt-PT" dirty="0" smtClean="0"/>
            <a:t>AdvancedPerceptionComponent</a:t>
          </a:r>
          <a:endParaRPr lang="pt-PT" dirty="0"/>
        </a:p>
      </dgm:t>
    </dgm:pt>
    <dgm:pt modelId="{D4C7D0BF-9FC1-4CDD-89A9-A67EBD4B903A}" type="parTrans" cxnId="{FBC568DE-EE79-444A-9B2F-B95120A8D0BF}">
      <dgm:prSet/>
      <dgm:spPr/>
      <dgm:t>
        <a:bodyPr/>
        <a:lstStyle/>
        <a:p>
          <a:endParaRPr lang="pt-PT"/>
        </a:p>
      </dgm:t>
    </dgm:pt>
    <dgm:pt modelId="{232743AE-8B11-4AFC-A6F8-56966DD583A4}" type="sibTrans" cxnId="{FBC568DE-EE79-444A-9B2F-B95120A8D0BF}">
      <dgm:prSet/>
      <dgm:spPr/>
      <dgm:t>
        <a:bodyPr/>
        <a:lstStyle/>
        <a:p>
          <a:endParaRPr lang="pt-PT"/>
        </a:p>
      </dgm:t>
    </dgm:pt>
    <dgm:pt modelId="{1FE3C431-4F69-4409-B78A-1329D4FED90B}">
      <dgm:prSet/>
      <dgm:spPr/>
      <dgm:t>
        <a:bodyPr/>
        <a:lstStyle/>
        <a:p>
          <a:pPr rtl="0"/>
          <a:r>
            <a:rPr lang="pt-PT" smtClean="0"/>
            <a:t>AppraisalDerivationComponent </a:t>
          </a:r>
          <a:endParaRPr lang="pt-PT" dirty="0"/>
        </a:p>
      </dgm:t>
    </dgm:pt>
    <dgm:pt modelId="{5C27FE1A-5EAD-401C-8826-4DC9A0AB6B51}" type="parTrans" cxnId="{C185ACC8-3CA2-4E42-9BFA-D8C737302D10}">
      <dgm:prSet/>
      <dgm:spPr/>
      <dgm:t>
        <a:bodyPr/>
        <a:lstStyle/>
        <a:p>
          <a:endParaRPr lang="pt-PT"/>
        </a:p>
      </dgm:t>
    </dgm:pt>
    <dgm:pt modelId="{599C31AC-77F4-4836-9E2C-97247A7FADFE}" type="sibTrans" cxnId="{C185ACC8-3CA2-4E42-9BFA-D8C737302D10}">
      <dgm:prSet/>
      <dgm:spPr/>
      <dgm:t>
        <a:bodyPr/>
        <a:lstStyle/>
        <a:p>
          <a:endParaRPr lang="pt-PT"/>
        </a:p>
      </dgm:t>
    </dgm:pt>
    <dgm:pt modelId="{B145202C-1F5A-401D-952B-4FF6FAE0BA32}">
      <dgm:prSet/>
      <dgm:spPr/>
      <dgm:t>
        <a:bodyPr/>
        <a:lstStyle/>
        <a:p>
          <a:pPr rtl="0"/>
          <a:r>
            <a:rPr lang="pt-PT" dirty="0" smtClean="0"/>
            <a:t>AffectDerivationComponent</a:t>
          </a:r>
          <a:endParaRPr lang="pt-PT" dirty="0"/>
        </a:p>
      </dgm:t>
    </dgm:pt>
    <dgm:pt modelId="{088203D5-33C5-4EEA-885C-6AFBA9F17BE6}" type="parTrans" cxnId="{7AEBC36C-55D9-47E6-9E33-A5EF23FCA769}">
      <dgm:prSet/>
      <dgm:spPr/>
      <dgm:t>
        <a:bodyPr/>
        <a:lstStyle/>
        <a:p>
          <a:endParaRPr lang="pt-PT"/>
        </a:p>
      </dgm:t>
    </dgm:pt>
    <dgm:pt modelId="{9AD4E14E-DCD1-4A05-B585-EC64181F682D}" type="sibTrans" cxnId="{7AEBC36C-55D9-47E6-9E33-A5EF23FCA769}">
      <dgm:prSet/>
      <dgm:spPr/>
      <dgm:t>
        <a:bodyPr/>
        <a:lstStyle/>
        <a:p>
          <a:endParaRPr lang="pt-PT"/>
        </a:p>
      </dgm:t>
    </dgm:pt>
    <dgm:pt modelId="{7A9D468B-FA38-481A-8618-BF02F70C2AEC}">
      <dgm:prSet/>
      <dgm:spPr/>
      <dgm:t>
        <a:bodyPr/>
        <a:lstStyle/>
        <a:p>
          <a:pPr rtl="0"/>
          <a:r>
            <a:rPr lang="pt-PT" dirty="0" smtClean="0"/>
            <a:t>Analyse every perception. </a:t>
          </a:r>
          <a:endParaRPr lang="pt-PT" dirty="0"/>
        </a:p>
      </dgm:t>
    </dgm:pt>
    <dgm:pt modelId="{EF9F2436-C510-4099-A4E9-9ADDF9481A5D}" type="parTrans" cxnId="{0DDCC73A-CDB3-430C-9D3F-D1B8A2F57E58}">
      <dgm:prSet/>
      <dgm:spPr/>
      <dgm:t>
        <a:bodyPr/>
        <a:lstStyle/>
        <a:p>
          <a:endParaRPr lang="pt-PT"/>
        </a:p>
      </dgm:t>
    </dgm:pt>
    <dgm:pt modelId="{94CACFC7-C997-45AC-91D6-BB1D1F29D470}" type="sibTrans" cxnId="{0DDCC73A-CDB3-430C-9D3F-D1B8A2F57E58}">
      <dgm:prSet/>
      <dgm:spPr/>
      <dgm:t>
        <a:bodyPr/>
        <a:lstStyle/>
        <a:p>
          <a:endParaRPr lang="pt-PT"/>
        </a:p>
      </dgm:t>
    </dgm:pt>
    <dgm:pt modelId="{3200E2A0-532B-4D97-8C2D-C7BD571F6073}">
      <dgm:prSet/>
      <dgm:spPr/>
      <dgm:t>
        <a:bodyPr/>
        <a:lstStyle/>
        <a:p>
          <a:pPr rtl="0"/>
          <a:r>
            <a:rPr lang="pt-PT" dirty="0" smtClean="0"/>
            <a:t>Determine a set of appraisable variables.</a:t>
          </a:r>
          <a:endParaRPr lang="pt-PT" dirty="0"/>
        </a:p>
      </dgm:t>
    </dgm:pt>
    <dgm:pt modelId="{B16DB9F1-18CC-4A5D-B6A4-5E1D4E0ABAF4}" type="parTrans" cxnId="{74DDCE97-616F-4A2B-BA05-1E2B62DED0BD}">
      <dgm:prSet/>
      <dgm:spPr/>
    </dgm:pt>
    <dgm:pt modelId="{B590A7AE-9210-43FC-B877-D6225CD12B60}" type="sibTrans" cxnId="{74DDCE97-616F-4A2B-BA05-1E2B62DED0BD}">
      <dgm:prSet/>
      <dgm:spPr/>
    </dgm:pt>
    <dgm:pt modelId="{C8CC44E7-E4DD-4AD5-8433-0C3F17CC8705}">
      <dgm:prSet/>
      <dgm:spPr/>
      <dgm:t>
        <a:bodyPr/>
        <a:lstStyle/>
        <a:p>
          <a:pPr rtl="0"/>
          <a:r>
            <a:rPr lang="pt-PT" dirty="0" smtClean="0"/>
            <a:t>Derive emotions from appraisable variables.</a:t>
          </a:r>
          <a:endParaRPr lang="pt-PT" dirty="0"/>
        </a:p>
      </dgm:t>
    </dgm:pt>
    <dgm:pt modelId="{27F6D70D-9E30-4AE1-AF9C-86157A8C2CF8}" type="parTrans" cxnId="{650DDFC5-F60E-4CE2-9035-200CDD86FC33}">
      <dgm:prSet/>
      <dgm:spPr/>
    </dgm:pt>
    <dgm:pt modelId="{B3BE1D89-D86C-4D22-9CBF-FDD606A0238B}" type="sibTrans" cxnId="{650DDFC5-F60E-4CE2-9035-200CDD86FC33}">
      <dgm:prSet/>
      <dgm:spPr/>
    </dgm:pt>
    <dgm:pt modelId="{4559171E-7AF0-4C3A-836B-D2D3FBB94AB0}" type="pres">
      <dgm:prSet presAssocID="{7C4BA17A-6624-41A5-86E5-E0508E31E0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63E03850-7EF5-471F-8735-9A59055BCD6E}" type="pres">
      <dgm:prSet presAssocID="{174821A4-D290-46B4-ADEB-43DC159B629B}" presName="parentLin" presStyleCnt="0"/>
      <dgm:spPr/>
    </dgm:pt>
    <dgm:pt modelId="{76C18607-F19B-41AB-9652-FC3CE46BCE54}" type="pres">
      <dgm:prSet presAssocID="{174821A4-D290-46B4-ADEB-43DC159B629B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844654BA-DFFC-43A5-85BA-C2715416E123}" type="pres">
      <dgm:prSet presAssocID="{174821A4-D290-46B4-ADEB-43DC159B629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8359D16-29E3-435A-A2CC-CCB90EBBCE63}" type="pres">
      <dgm:prSet presAssocID="{174821A4-D290-46B4-ADEB-43DC159B629B}" presName="negativeSpace" presStyleCnt="0"/>
      <dgm:spPr/>
    </dgm:pt>
    <dgm:pt modelId="{C768620E-859E-4F8B-BC3C-A657A117F607}" type="pres">
      <dgm:prSet presAssocID="{174821A4-D290-46B4-ADEB-43DC159B629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BE903EB-5AA2-4709-8DCC-8C7C17FDFF0E}" type="pres">
      <dgm:prSet presAssocID="{232743AE-8B11-4AFC-A6F8-56966DD583A4}" presName="spaceBetweenRectangles" presStyleCnt="0"/>
      <dgm:spPr/>
    </dgm:pt>
    <dgm:pt modelId="{2B2BE06B-2018-4C0E-9C0D-E0A631FEF23E}" type="pres">
      <dgm:prSet presAssocID="{1FE3C431-4F69-4409-B78A-1329D4FED90B}" presName="parentLin" presStyleCnt="0"/>
      <dgm:spPr/>
    </dgm:pt>
    <dgm:pt modelId="{D5FA57DE-E251-4947-8A51-E17D02A09348}" type="pres">
      <dgm:prSet presAssocID="{1FE3C431-4F69-4409-B78A-1329D4FED90B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3538D66E-3D90-4A07-8C6D-DC62BD0B7077}" type="pres">
      <dgm:prSet presAssocID="{1FE3C431-4F69-4409-B78A-1329D4FED90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7670DA5-3997-4B55-B6CA-79E64C9C4D77}" type="pres">
      <dgm:prSet presAssocID="{1FE3C431-4F69-4409-B78A-1329D4FED90B}" presName="negativeSpace" presStyleCnt="0"/>
      <dgm:spPr/>
    </dgm:pt>
    <dgm:pt modelId="{6B9BA3C1-3C94-4034-A86F-8DD883EF9E70}" type="pres">
      <dgm:prSet presAssocID="{1FE3C431-4F69-4409-B78A-1329D4FED90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1BEFBB4-0EE6-41C7-98BF-CB262CE40275}" type="pres">
      <dgm:prSet presAssocID="{599C31AC-77F4-4836-9E2C-97247A7FADFE}" presName="spaceBetweenRectangles" presStyleCnt="0"/>
      <dgm:spPr/>
    </dgm:pt>
    <dgm:pt modelId="{E966D417-C17B-4EAD-AC5E-3C4FF2BB9427}" type="pres">
      <dgm:prSet presAssocID="{B145202C-1F5A-401D-952B-4FF6FAE0BA32}" presName="parentLin" presStyleCnt="0"/>
      <dgm:spPr/>
    </dgm:pt>
    <dgm:pt modelId="{6F801392-7372-4D59-9819-FA41BC7B8036}" type="pres">
      <dgm:prSet presAssocID="{B145202C-1F5A-401D-952B-4FF6FAE0BA32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BB80BDEA-2D35-4F94-B56E-082D8B1F1CCC}" type="pres">
      <dgm:prSet presAssocID="{B145202C-1F5A-401D-952B-4FF6FAE0BA3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4300823-4B6B-42ED-AD65-6D69D215F439}" type="pres">
      <dgm:prSet presAssocID="{B145202C-1F5A-401D-952B-4FF6FAE0BA32}" presName="negativeSpace" presStyleCnt="0"/>
      <dgm:spPr/>
    </dgm:pt>
    <dgm:pt modelId="{6C85815E-5F71-4599-BEBC-1C51F05292CF}" type="pres">
      <dgm:prSet presAssocID="{B145202C-1F5A-401D-952B-4FF6FAE0BA3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9D462494-7931-420F-8604-290988C40E05}" type="presOf" srcId="{174821A4-D290-46B4-ADEB-43DC159B629B}" destId="{76C18607-F19B-41AB-9652-FC3CE46BCE54}" srcOrd="0" destOrd="0" presId="urn:microsoft.com/office/officeart/2005/8/layout/list1"/>
    <dgm:cxn modelId="{C185ACC8-3CA2-4E42-9BFA-D8C737302D10}" srcId="{7C4BA17A-6624-41A5-86E5-E0508E31E05F}" destId="{1FE3C431-4F69-4409-B78A-1329D4FED90B}" srcOrd="1" destOrd="0" parTransId="{5C27FE1A-5EAD-401C-8826-4DC9A0AB6B51}" sibTransId="{599C31AC-77F4-4836-9E2C-97247A7FADFE}"/>
    <dgm:cxn modelId="{0DDCC73A-CDB3-430C-9D3F-D1B8A2F57E58}" srcId="{174821A4-D290-46B4-ADEB-43DC159B629B}" destId="{7A9D468B-FA38-481A-8618-BF02F70C2AEC}" srcOrd="0" destOrd="0" parTransId="{EF9F2436-C510-4099-A4E9-9ADDF9481A5D}" sibTransId="{94CACFC7-C997-45AC-91D6-BB1D1F29D470}"/>
    <dgm:cxn modelId="{E3890652-533E-4F00-8B35-1DF8BD8B1854}" type="presOf" srcId="{B145202C-1F5A-401D-952B-4FF6FAE0BA32}" destId="{6F801392-7372-4D59-9819-FA41BC7B8036}" srcOrd="0" destOrd="0" presId="urn:microsoft.com/office/officeart/2005/8/layout/list1"/>
    <dgm:cxn modelId="{6F1FF499-2490-40E6-8D4C-DD5FE8CDEC32}" type="presOf" srcId="{7A9D468B-FA38-481A-8618-BF02F70C2AEC}" destId="{C768620E-859E-4F8B-BC3C-A657A117F607}" srcOrd="0" destOrd="0" presId="urn:microsoft.com/office/officeart/2005/8/layout/list1"/>
    <dgm:cxn modelId="{FCB93294-3EEF-41D4-A2EC-52794CB11D48}" type="presOf" srcId="{C8CC44E7-E4DD-4AD5-8433-0C3F17CC8705}" destId="{6C85815E-5F71-4599-BEBC-1C51F05292CF}" srcOrd="0" destOrd="0" presId="urn:microsoft.com/office/officeart/2005/8/layout/list1"/>
    <dgm:cxn modelId="{A9311998-1698-4FD8-A678-4E956947A043}" type="presOf" srcId="{1FE3C431-4F69-4409-B78A-1329D4FED90B}" destId="{3538D66E-3D90-4A07-8C6D-DC62BD0B7077}" srcOrd="1" destOrd="0" presId="urn:microsoft.com/office/officeart/2005/8/layout/list1"/>
    <dgm:cxn modelId="{7AEBC36C-55D9-47E6-9E33-A5EF23FCA769}" srcId="{7C4BA17A-6624-41A5-86E5-E0508E31E05F}" destId="{B145202C-1F5A-401D-952B-4FF6FAE0BA32}" srcOrd="2" destOrd="0" parTransId="{088203D5-33C5-4EEA-885C-6AFBA9F17BE6}" sibTransId="{9AD4E14E-DCD1-4A05-B585-EC64181F682D}"/>
    <dgm:cxn modelId="{650DDFC5-F60E-4CE2-9035-200CDD86FC33}" srcId="{B145202C-1F5A-401D-952B-4FF6FAE0BA32}" destId="{C8CC44E7-E4DD-4AD5-8433-0C3F17CC8705}" srcOrd="0" destOrd="0" parTransId="{27F6D70D-9E30-4AE1-AF9C-86157A8C2CF8}" sibTransId="{B3BE1D89-D86C-4D22-9CBF-FDD606A0238B}"/>
    <dgm:cxn modelId="{23FE3603-53BF-4791-BD5C-18A1E406A14D}" type="presOf" srcId="{174821A4-D290-46B4-ADEB-43DC159B629B}" destId="{844654BA-DFFC-43A5-85BA-C2715416E123}" srcOrd="1" destOrd="0" presId="urn:microsoft.com/office/officeart/2005/8/layout/list1"/>
    <dgm:cxn modelId="{6B09F5E0-EFA8-462B-8EA2-691F9DC96D87}" type="presOf" srcId="{7C4BA17A-6624-41A5-86E5-E0508E31E05F}" destId="{4559171E-7AF0-4C3A-836B-D2D3FBB94AB0}" srcOrd="0" destOrd="0" presId="urn:microsoft.com/office/officeart/2005/8/layout/list1"/>
    <dgm:cxn modelId="{F8BC16EA-7A50-4671-A013-6A4C27AFF928}" type="presOf" srcId="{B145202C-1F5A-401D-952B-4FF6FAE0BA32}" destId="{BB80BDEA-2D35-4F94-B56E-082D8B1F1CCC}" srcOrd="1" destOrd="0" presId="urn:microsoft.com/office/officeart/2005/8/layout/list1"/>
    <dgm:cxn modelId="{EEFDC243-604A-4A7B-8D22-FE2BB67ACC10}" type="presOf" srcId="{1FE3C431-4F69-4409-B78A-1329D4FED90B}" destId="{D5FA57DE-E251-4947-8A51-E17D02A09348}" srcOrd="0" destOrd="0" presId="urn:microsoft.com/office/officeart/2005/8/layout/list1"/>
    <dgm:cxn modelId="{69BB9758-E9A0-4BB5-8009-5D4B243895DC}" type="presOf" srcId="{3200E2A0-532B-4D97-8C2D-C7BD571F6073}" destId="{6B9BA3C1-3C94-4034-A86F-8DD883EF9E70}" srcOrd="0" destOrd="0" presId="urn:microsoft.com/office/officeart/2005/8/layout/list1"/>
    <dgm:cxn modelId="{74DDCE97-616F-4A2B-BA05-1E2B62DED0BD}" srcId="{1FE3C431-4F69-4409-B78A-1329D4FED90B}" destId="{3200E2A0-532B-4D97-8C2D-C7BD571F6073}" srcOrd="0" destOrd="0" parTransId="{B16DB9F1-18CC-4A5D-B6A4-5E1D4E0ABAF4}" sibTransId="{B590A7AE-9210-43FC-B877-D6225CD12B60}"/>
    <dgm:cxn modelId="{FBC568DE-EE79-444A-9B2F-B95120A8D0BF}" srcId="{7C4BA17A-6624-41A5-86E5-E0508E31E05F}" destId="{174821A4-D290-46B4-ADEB-43DC159B629B}" srcOrd="0" destOrd="0" parTransId="{D4C7D0BF-9FC1-4CDD-89A9-A67EBD4B903A}" sibTransId="{232743AE-8B11-4AFC-A6F8-56966DD583A4}"/>
    <dgm:cxn modelId="{2419CD86-94E6-4CDE-95B4-46908D8CD698}" type="presParOf" srcId="{4559171E-7AF0-4C3A-836B-D2D3FBB94AB0}" destId="{63E03850-7EF5-471F-8735-9A59055BCD6E}" srcOrd="0" destOrd="0" presId="urn:microsoft.com/office/officeart/2005/8/layout/list1"/>
    <dgm:cxn modelId="{1EB691E4-C619-4B3D-AF0B-52EBC21E4F4B}" type="presParOf" srcId="{63E03850-7EF5-471F-8735-9A59055BCD6E}" destId="{76C18607-F19B-41AB-9652-FC3CE46BCE54}" srcOrd="0" destOrd="0" presId="urn:microsoft.com/office/officeart/2005/8/layout/list1"/>
    <dgm:cxn modelId="{FF37CA79-9B37-4FC2-8F85-247A98DC9D91}" type="presParOf" srcId="{63E03850-7EF5-471F-8735-9A59055BCD6E}" destId="{844654BA-DFFC-43A5-85BA-C2715416E123}" srcOrd="1" destOrd="0" presId="urn:microsoft.com/office/officeart/2005/8/layout/list1"/>
    <dgm:cxn modelId="{FFE33073-C586-4531-AFAA-4C7696870499}" type="presParOf" srcId="{4559171E-7AF0-4C3A-836B-D2D3FBB94AB0}" destId="{C8359D16-29E3-435A-A2CC-CCB90EBBCE63}" srcOrd="1" destOrd="0" presId="urn:microsoft.com/office/officeart/2005/8/layout/list1"/>
    <dgm:cxn modelId="{578BBE09-0B42-4A5D-B04D-3BF80760061E}" type="presParOf" srcId="{4559171E-7AF0-4C3A-836B-D2D3FBB94AB0}" destId="{C768620E-859E-4F8B-BC3C-A657A117F607}" srcOrd="2" destOrd="0" presId="urn:microsoft.com/office/officeart/2005/8/layout/list1"/>
    <dgm:cxn modelId="{B76A17E7-0C01-403E-A227-E332EFBB06AE}" type="presParOf" srcId="{4559171E-7AF0-4C3A-836B-D2D3FBB94AB0}" destId="{0BE903EB-5AA2-4709-8DCC-8C7C17FDFF0E}" srcOrd="3" destOrd="0" presId="urn:microsoft.com/office/officeart/2005/8/layout/list1"/>
    <dgm:cxn modelId="{6AAD669B-0B06-4304-B3E8-B1539B0F6937}" type="presParOf" srcId="{4559171E-7AF0-4C3A-836B-D2D3FBB94AB0}" destId="{2B2BE06B-2018-4C0E-9C0D-E0A631FEF23E}" srcOrd="4" destOrd="0" presId="urn:microsoft.com/office/officeart/2005/8/layout/list1"/>
    <dgm:cxn modelId="{626FFDA5-93E2-42DF-B6D1-B81C1CE115A3}" type="presParOf" srcId="{2B2BE06B-2018-4C0E-9C0D-E0A631FEF23E}" destId="{D5FA57DE-E251-4947-8A51-E17D02A09348}" srcOrd="0" destOrd="0" presId="urn:microsoft.com/office/officeart/2005/8/layout/list1"/>
    <dgm:cxn modelId="{847634AB-3067-4580-983E-55A3A8DF1BAE}" type="presParOf" srcId="{2B2BE06B-2018-4C0E-9C0D-E0A631FEF23E}" destId="{3538D66E-3D90-4A07-8C6D-DC62BD0B7077}" srcOrd="1" destOrd="0" presId="urn:microsoft.com/office/officeart/2005/8/layout/list1"/>
    <dgm:cxn modelId="{652DF61D-B34F-46C0-B1AA-6ED25B91A38E}" type="presParOf" srcId="{4559171E-7AF0-4C3A-836B-D2D3FBB94AB0}" destId="{67670DA5-3997-4B55-B6CA-79E64C9C4D77}" srcOrd="5" destOrd="0" presId="urn:microsoft.com/office/officeart/2005/8/layout/list1"/>
    <dgm:cxn modelId="{9F4AA4D8-8655-4C47-98D1-F2646E4A4238}" type="presParOf" srcId="{4559171E-7AF0-4C3A-836B-D2D3FBB94AB0}" destId="{6B9BA3C1-3C94-4034-A86F-8DD883EF9E70}" srcOrd="6" destOrd="0" presId="urn:microsoft.com/office/officeart/2005/8/layout/list1"/>
    <dgm:cxn modelId="{E5A45835-1C47-48F7-9A9F-8D1936FF3799}" type="presParOf" srcId="{4559171E-7AF0-4C3A-836B-D2D3FBB94AB0}" destId="{81BEFBB4-0EE6-41C7-98BF-CB262CE40275}" srcOrd="7" destOrd="0" presId="urn:microsoft.com/office/officeart/2005/8/layout/list1"/>
    <dgm:cxn modelId="{3F447A3D-99A8-482A-AD0F-D25248D0F486}" type="presParOf" srcId="{4559171E-7AF0-4C3A-836B-D2D3FBB94AB0}" destId="{E966D417-C17B-4EAD-AC5E-3C4FF2BB9427}" srcOrd="8" destOrd="0" presId="urn:microsoft.com/office/officeart/2005/8/layout/list1"/>
    <dgm:cxn modelId="{AED4B0ED-EE85-423B-8BD1-85BEE7AFD1D9}" type="presParOf" srcId="{E966D417-C17B-4EAD-AC5E-3C4FF2BB9427}" destId="{6F801392-7372-4D59-9819-FA41BC7B8036}" srcOrd="0" destOrd="0" presId="urn:microsoft.com/office/officeart/2005/8/layout/list1"/>
    <dgm:cxn modelId="{34B85F40-D70B-4E9C-A1C4-3F5822DBC27C}" type="presParOf" srcId="{E966D417-C17B-4EAD-AC5E-3C4FF2BB9427}" destId="{BB80BDEA-2D35-4F94-B56E-082D8B1F1CCC}" srcOrd="1" destOrd="0" presId="urn:microsoft.com/office/officeart/2005/8/layout/list1"/>
    <dgm:cxn modelId="{0452494A-077E-49B5-82E7-AC15CE9D9166}" type="presParOf" srcId="{4559171E-7AF0-4C3A-836B-D2D3FBB94AB0}" destId="{34300823-4B6B-42ED-AD65-6D69D215F439}" srcOrd="9" destOrd="0" presId="urn:microsoft.com/office/officeart/2005/8/layout/list1"/>
    <dgm:cxn modelId="{6BF211BB-5FAB-4AAB-940B-5C6C024383A8}" type="presParOf" srcId="{4559171E-7AF0-4C3A-836B-D2D3FBB94AB0}" destId="{6C85815E-5F71-4599-BEBC-1C51F05292C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13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Advanced Memory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875305A6-C41E-4884-8C51-F765E447CF52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Empathy</a:t>
          </a:r>
          <a:endParaRPr lang="pt-PT" dirty="0"/>
        </a:p>
      </dgm:t>
    </dgm:pt>
    <dgm:pt modelId="{582384F7-503F-4721-A806-C49AA9DDBE7E}" type="parTrans" cxnId="{4993252E-E5F8-4338-A56E-F694145B1D37}">
      <dgm:prSet/>
      <dgm:spPr/>
      <dgm:t>
        <a:bodyPr/>
        <a:lstStyle/>
        <a:p>
          <a:endParaRPr lang="pt-PT"/>
        </a:p>
      </dgm:t>
    </dgm:pt>
    <dgm:pt modelId="{ED1E7AEA-DC62-474A-AC64-FE0493798BCF}" type="sibTrans" cxnId="{4993252E-E5F8-4338-A56E-F694145B1D37}">
      <dgm:prSet/>
      <dgm:spPr/>
      <dgm:t>
        <a:bodyPr/>
        <a:lstStyle/>
        <a:p>
          <a:endParaRPr lang="pt-PT"/>
        </a:p>
      </dgm:t>
    </dgm:pt>
    <dgm:pt modelId="{170EAF96-65A3-4333-9774-418595811A53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Theory of Mind</a:t>
          </a:r>
          <a:endParaRPr lang="pt-PT" dirty="0"/>
        </a:p>
      </dgm:t>
    </dgm:pt>
    <dgm:pt modelId="{8BEA3455-31A7-4F61-AAF6-8A84AF51A552}" type="parTrans" cxnId="{C72BBBB8-7CC3-49B5-A896-97904653F335}">
      <dgm:prSet/>
      <dgm:spPr/>
      <dgm:t>
        <a:bodyPr/>
        <a:lstStyle/>
        <a:p>
          <a:endParaRPr lang="pt-PT"/>
        </a:p>
      </dgm:t>
    </dgm:pt>
    <dgm:pt modelId="{5D49EDBA-DE5C-47EF-83E8-C7160698F6AC}" type="sibTrans" cxnId="{C72BBBB8-7CC3-49B5-A896-97904653F335}">
      <dgm:prSet/>
      <dgm:spPr/>
      <dgm:t>
        <a:bodyPr/>
        <a:lstStyle/>
        <a:p>
          <a:endParaRPr lang="pt-PT"/>
        </a:p>
      </dgm:t>
    </dgm:pt>
    <dgm:pt modelId="{DAB654BA-495D-49B1-A906-2585A52951D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Motivational Needs</a:t>
          </a:r>
          <a:endParaRPr lang="pt-PT" dirty="0"/>
        </a:p>
      </dgm:t>
    </dgm:pt>
    <dgm:pt modelId="{11AFBB75-3C63-4780-AB45-8124B2990F0D}" type="parTrans" cxnId="{C43470D4-F766-4452-9D71-184F2E608BA7}">
      <dgm:prSet/>
      <dgm:spPr/>
      <dgm:t>
        <a:bodyPr/>
        <a:lstStyle/>
        <a:p>
          <a:endParaRPr lang="pt-PT"/>
        </a:p>
      </dgm:t>
    </dgm:pt>
    <dgm:pt modelId="{104F4049-E3BB-4DF3-881F-ECC42FE22676}" type="sibTrans" cxnId="{C43470D4-F766-4452-9D71-184F2E608BA7}">
      <dgm:prSet/>
      <dgm:spPr/>
      <dgm:t>
        <a:bodyPr/>
        <a:lstStyle/>
        <a:p>
          <a:endParaRPr lang="pt-PT"/>
        </a:p>
      </dgm:t>
    </dgm:pt>
    <dgm:pt modelId="{B00B87BF-7B73-4C21-BB34-63E17771357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Culture</a:t>
          </a:r>
          <a:endParaRPr lang="pt-PT" dirty="0"/>
        </a:p>
      </dgm:t>
    </dgm:pt>
    <dgm:pt modelId="{FC4A2F79-4F08-43C8-87F1-3C9C3088EE4C}" type="parTrans" cxnId="{FE41F775-3EB5-479C-9D6B-239DB4775D84}">
      <dgm:prSet/>
      <dgm:spPr/>
      <dgm:t>
        <a:bodyPr/>
        <a:lstStyle/>
        <a:p>
          <a:endParaRPr lang="pt-PT"/>
        </a:p>
      </dgm:t>
    </dgm:pt>
    <dgm:pt modelId="{71FF65E0-507B-4492-B486-948A5B87AD51}" type="sibTrans" cxnId="{FE41F775-3EB5-479C-9D6B-239DB4775D84}">
      <dgm:prSet/>
      <dgm:spPr/>
      <dgm:t>
        <a:bodyPr/>
        <a:lstStyle/>
        <a:p>
          <a:endParaRPr lang="pt-PT"/>
        </a:p>
      </dgm:t>
    </dgm:pt>
    <dgm:pt modelId="{A0A93833-FC11-4891-B74B-9943C759FB58}">
      <dgm:prSet phldrT="[Text]"/>
      <dgm:spPr>
        <a:solidFill>
          <a:srgbClr val="C00000"/>
        </a:solidFill>
      </dgm:spPr>
      <dgm:t>
        <a:bodyPr/>
        <a:lstStyle/>
        <a:p>
          <a:r>
            <a:rPr lang="pt-PT" dirty="0" smtClean="0"/>
            <a:t>Social Relations</a:t>
          </a:r>
          <a:endParaRPr lang="pt-PT" dirty="0"/>
        </a:p>
      </dgm:t>
    </dgm:pt>
    <dgm:pt modelId="{28942AEA-C7E2-4A3A-ABFA-5530FEC7823C}" type="parTrans" cxnId="{222633F8-6BBB-4D88-83CE-EC00267BCE50}">
      <dgm:prSet/>
      <dgm:spPr/>
      <dgm:t>
        <a:bodyPr/>
        <a:lstStyle/>
        <a:p>
          <a:endParaRPr lang="pt-PT"/>
        </a:p>
      </dgm:t>
    </dgm:pt>
    <dgm:pt modelId="{03C99A45-4E5E-4170-AF4C-9AA9BA63D196}" type="sibTrans" cxnId="{222633F8-6BBB-4D88-83CE-EC00267BCE50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C9D791E-B6D0-4DE2-80CB-8B9D93A3E83E}" type="pres">
      <dgm:prSet presAssocID="{90A1079B-A539-4101-8CD1-2CA48394A3A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286357-39BF-4B42-BC62-68063F172B7F}" type="pres">
      <dgm:prSet presAssocID="{E2D6EA77-1EC5-4B64-B166-DCAB41BD5195}" presName="sibTrans" presStyleCnt="0"/>
      <dgm:spPr/>
    </dgm:pt>
    <dgm:pt modelId="{EAB6D0D6-8073-4501-8BCD-A375924D8AFE}" type="pres">
      <dgm:prSet presAssocID="{875305A6-C41E-4884-8C51-F765E447CF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85EA41-7AD6-49D8-8016-FAF4C6CE6F26}" type="pres">
      <dgm:prSet presAssocID="{ED1E7AEA-DC62-474A-AC64-FE0493798BCF}" presName="sibTrans" presStyleCnt="0"/>
      <dgm:spPr/>
    </dgm:pt>
    <dgm:pt modelId="{F0E9B738-7D97-48B7-AECF-30FED5BD2BAE}" type="pres">
      <dgm:prSet presAssocID="{A0A93833-FC11-4891-B74B-9943C759FB5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3FEA2F-D9A2-40AA-B880-F7AAB4E3ABD3}" type="pres">
      <dgm:prSet presAssocID="{03C99A45-4E5E-4170-AF4C-9AA9BA63D196}" presName="sibTrans" presStyleCnt="0"/>
      <dgm:spPr/>
    </dgm:pt>
    <dgm:pt modelId="{7F32FAB3-4B08-41B6-85B9-F2BECDCE15F0}" type="pres">
      <dgm:prSet presAssocID="{170EAF96-65A3-4333-9774-418595811A53}" presName="node" presStyleLbl="node1" presStyleIdx="3" presStyleCnt="6" custLinFactNeighborX="126" custLinFactNeighborY="-115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4BCEE6-0381-43EB-8519-3DD2544236B8}" type="pres">
      <dgm:prSet presAssocID="{5D49EDBA-DE5C-47EF-83E8-C7160698F6AC}" presName="sibTrans" presStyleCnt="0"/>
      <dgm:spPr/>
    </dgm:pt>
    <dgm:pt modelId="{BC04786E-10C2-4164-A0BF-ADD7079CE135}" type="pres">
      <dgm:prSet presAssocID="{DAB654BA-495D-49B1-A906-2585A52951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20507D-0414-43CD-A7CF-9CD4812F7CA9}" type="pres">
      <dgm:prSet presAssocID="{104F4049-E3BB-4DF3-881F-ECC42FE22676}" presName="sibTrans" presStyleCnt="0"/>
      <dgm:spPr/>
    </dgm:pt>
    <dgm:pt modelId="{DEF26AFC-577A-423E-8027-0113C55DBD4E}" type="pres">
      <dgm:prSet presAssocID="{B00B87BF-7B73-4C21-BB34-63E1777135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E41F775-3EB5-479C-9D6B-239DB4775D84}" srcId="{CD9DEC46-0104-46CA-831E-2FA23A70B8D3}" destId="{B00B87BF-7B73-4C21-BB34-63E17771357A}" srcOrd="5" destOrd="0" parTransId="{FC4A2F79-4F08-43C8-87F1-3C9C3088EE4C}" sibTransId="{71FF65E0-507B-4492-B486-948A5B87AD51}"/>
    <dgm:cxn modelId="{C43470D4-F766-4452-9D71-184F2E608BA7}" srcId="{CD9DEC46-0104-46CA-831E-2FA23A70B8D3}" destId="{DAB654BA-495D-49B1-A906-2585A52951DA}" srcOrd="4" destOrd="0" parTransId="{11AFBB75-3C63-4780-AB45-8124B2990F0D}" sibTransId="{104F4049-E3BB-4DF3-881F-ECC42FE22676}"/>
    <dgm:cxn modelId="{B8EBAE70-D9D5-4E86-AC4A-1C76CD1C328C}" srcId="{CD9DEC46-0104-46CA-831E-2FA23A70B8D3}" destId="{90A1079B-A539-4101-8CD1-2CA48394A3AE}" srcOrd="0" destOrd="0" parTransId="{6A22DE26-A49C-435C-A07A-82C962047312}" sibTransId="{E2D6EA77-1EC5-4B64-B166-DCAB41BD5195}"/>
    <dgm:cxn modelId="{B41F3C99-1CDD-4AA0-BD5E-0E7CD87893FA}" type="presOf" srcId="{B00B87BF-7B73-4C21-BB34-63E17771357A}" destId="{DEF26AFC-577A-423E-8027-0113C55DBD4E}" srcOrd="0" destOrd="0" presId="urn:microsoft.com/office/officeart/2005/8/layout/default#13"/>
    <dgm:cxn modelId="{879F7F1B-C6B3-48F8-BDA1-528C3E7CF15B}" type="presOf" srcId="{170EAF96-65A3-4333-9774-418595811A53}" destId="{7F32FAB3-4B08-41B6-85B9-F2BECDCE15F0}" srcOrd="0" destOrd="0" presId="urn:microsoft.com/office/officeart/2005/8/layout/default#13"/>
    <dgm:cxn modelId="{4993252E-E5F8-4338-A56E-F694145B1D37}" srcId="{CD9DEC46-0104-46CA-831E-2FA23A70B8D3}" destId="{875305A6-C41E-4884-8C51-F765E447CF52}" srcOrd="1" destOrd="0" parTransId="{582384F7-503F-4721-A806-C49AA9DDBE7E}" sibTransId="{ED1E7AEA-DC62-474A-AC64-FE0493798BCF}"/>
    <dgm:cxn modelId="{CEC4A48B-4809-48FD-8A9B-1F6B1687438F}" type="presOf" srcId="{DAB654BA-495D-49B1-A906-2585A52951DA}" destId="{BC04786E-10C2-4164-A0BF-ADD7079CE135}" srcOrd="0" destOrd="0" presId="urn:microsoft.com/office/officeart/2005/8/layout/default#13"/>
    <dgm:cxn modelId="{303B25CA-FCAF-407B-920D-FA7AEC5B32BB}" type="presOf" srcId="{875305A6-C41E-4884-8C51-F765E447CF52}" destId="{EAB6D0D6-8073-4501-8BCD-A375924D8AFE}" srcOrd="0" destOrd="0" presId="urn:microsoft.com/office/officeart/2005/8/layout/default#13"/>
    <dgm:cxn modelId="{C72BBBB8-7CC3-49B5-A896-97904653F335}" srcId="{CD9DEC46-0104-46CA-831E-2FA23A70B8D3}" destId="{170EAF96-65A3-4333-9774-418595811A53}" srcOrd="3" destOrd="0" parTransId="{8BEA3455-31A7-4F61-AAF6-8A84AF51A552}" sibTransId="{5D49EDBA-DE5C-47EF-83E8-C7160698F6AC}"/>
    <dgm:cxn modelId="{38D673EA-94D6-47AA-B2C8-D3E3042FE054}" type="presOf" srcId="{90A1079B-A539-4101-8CD1-2CA48394A3AE}" destId="{5C9D791E-B6D0-4DE2-80CB-8B9D93A3E83E}" srcOrd="0" destOrd="0" presId="urn:microsoft.com/office/officeart/2005/8/layout/default#13"/>
    <dgm:cxn modelId="{222633F8-6BBB-4D88-83CE-EC00267BCE50}" srcId="{CD9DEC46-0104-46CA-831E-2FA23A70B8D3}" destId="{A0A93833-FC11-4891-B74B-9943C759FB58}" srcOrd="2" destOrd="0" parTransId="{28942AEA-C7E2-4A3A-ABFA-5530FEC7823C}" sibTransId="{03C99A45-4E5E-4170-AF4C-9AA9BA63D196}"/>
    <dgm:cxn modelId="{95F383FD-1209-4454-8CC6-95A85859D904}" type="presOf" srcId="{A0A93833-FC11-4891-B74B-9943C759FB58}" destId="{F0E9B738-7D97-48B7-AECF-30FED5BD2BAE}" srcOrd="0" destOrd="0" presId="urn:microsoft.com/office/officeart/2005/8/layout/default#13"/>
    <dgm:cxn modelId="{6B9F2B04-E30D-4F3E-892C-BA2C322576E0}" type="presOf" srcId="{CD9DEC46-0104-46CA-831E-2FA23A70B8D3}" destId="{2207C552-9230-4488-B044-BBFE6BD50D1E}" srcOrd="0" destOrd="0" presId="urn:microsoft.com/office/officeart/2005/8/layout/default#13"/>
    <dgm:cxn modelId="{7CD5E7A1-D4A2-42DC-BBB7-764FC8F59E55}" type="presParOf" srcId="{2207C552-9230-4488-B044-BBFE6BD50D1E}" destId="{5C9D791E-B6D0-4DE2-80CB-8B9D93A3E83E}" srcOrd="0" destOrd="0" presId="urn:microsoft.com/office/officeart/2005/8/layout/default#13"/>
    <dgm:cxn modelId="{4CB46BBE-A494-40D1-B4B4-C1BC783F5B8D}" type="presParOf" srcId="{2207C552-9230-4488-B044-BBFE6BD50D1E}" destId="{8B286357-39BF-4B42-BC62-68063F172B7F}" srcOrd="1" destOrd="0" presId="urn:microsoft.com/office/officeart/2005/8/layout/default#13"/>
    <dgm:cxn modelId="{D28EA156-451A-44BE-B6FC-3CC6C808132E}" type="presParOf" srcId="{2207C552-9230-4488-B044-BBFE6BD50D1E}" destId="{EAB6D0D6-8073-4501-8BCD-A375924D8AFE}" srcOrd="2" destOrd="0" presId="urn:microsoft.com/office/officeart/2005/8/layout/default#13"/>
    <dgm:cxn modelId="{192CC96F-7DD3-4744-9026-CA36604EF540}" type="presParOf" srcId="{2207C552-9230-4488-B044-BBFE6BD50D1E}" destId="{9F85EA41-7AD6-49D8-8016-FAF4C6CE6F26}" srcOrd="3" destOrd="0" presId="urn:microsoft.com/office/officeart/2005/8/layout/default#13"/>
    <dgm:cxn modelId="{39F37C31-4E36-4E16-B82B-E947C31EAC35}" type="presParOf" srcId="{2207C552-9230-4488-B044-BBFE6BD50D1E}" destId="{F0E9B738-7D97-48B7-AECF-30FED5BD2BAE}" srcOrd="4" destOrd="0" presId="urn:microsoft.com/office/officeart/2005/8/layout/default#13"/>
    <dgm:cxn modelId="{D6B8E1F4-ECA9-4263-BB0F-C6B7F49D0538}" type="presParOf" srcId="{2207C552-9230-4488-B044-BBFE6BD50D1E}" destId="{263FEA2F-D9A2-40AA-B880-F7AAB4E3ABD3}" srcOrd="5" destOrd="0" presId="urn:microsoft.com/office/officeart/2005/8/layout/default#13"/>
    <dgm:cxn modelId="{E24A4437-CC07-410D-9AF6-C8204D0AFEEA}" type="presParOf" srcId="{2207C552-9230-4488-B044-BBFE6BD50D1E}" destId="{7F32FAB3-4B08-41B6-85B9-F2BECDCE15F0}" srcOrd="6" destOrd="0" presId="urn:microsoft.com/office/officeart/2005/8/layout/default#13"/>
    <dgm:cxn modelId="{8D4AAAA3-3849-4BB2-B24F-A8CF21F85BD4}" type="presParOf" srcId="{2207C552-9230-4488-B044-BBFE6BD50D1E}" destId="{F04BCEE6-0381-43EB-8519-3DD2544236B8}" srcOrd="7" destOrd="0" presId="urn:microsoft.com/office/officeart/2005/8/layout/default#13"/>
    <dgm:cxn modelId="{3C155637-214C-449F-A750-E55E2E736A2E}" type="presParOf" srcId="{2207C552-9230-4488-B044-BBFE6BD50D1E}" destId="{BC04786E-10C2-4164-A0BF-ADD7079CE135}" srcOrd="8" destOrd="0" presId="urn:microsoft.com/office/officeart/2005/8/layout/default#13"/>
    <dgm:cxn modelId="{4B834B97-772E-4441-BF68-FB185F34F048}" type="presParOf" srcId="{2207C552-9230-4488-B044-BBFE6BD50D1E}" destId="{8C20507D-0414-43CD-A7CF-9CD4812F7CA9}" srcOrd="9" destOrd="0" presId="urn:microsoft.com/office/officeart/2005/8/layout/default#13"/>
    <dgm:cxn modelId="{9C3E5E28-3807-49BB-A4BF-96D408CCD978}" type="presParOf" srcId="{2207C552-9230-4488-B044-BBFE6BD50D1E}" destId="{DEF26AFC-577A-423E-8027-0113C55DBD4E}" srcOrd="10" destOrd="0" presId="urn:microsoft.com/office/officeart/2005/8/layout/default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14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Advanced Memory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875305A6-C41E-4884-8C51-F765E447CF52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Empathy</a:t>
          </a:r>
          <a:endParaRPr lang="pt-PT" dirty="0"/>
        </a:p>
      </dgm:t>
    </dgm:pt>
    <dgm:pt modelId="{582384F7-503F-4721-A806-C49AA9DDBE7E}" type="parTrans" cxnId="{4993252E-E5F8-4338-A56E-F694145B1D37}">
      <dgm:prSet/>
      <dgm:spPr/>
      <dgm:t>
        <a:bodyPr/>
        <a:lstStyle/>
        <a:p>
          <a:endParaRPr lang="pt-PT"/>
        </a:p>
      </dgm:t>
    </dgm:pt>
    <dgm:pt modelId="{ED1E7AEA-DC62-474A-AC64-FE0493798BCF}" type="sibTrans" cxnId="{4993252E-E5F8-4338-A56E-F694145B1D37}">
      <dgm:prSet/>
      <dgm:spPr/>
      <dgm:t>
        <a:bodyPr/>
        <a:lstStyle/>
        <a:p>
          <a:endParaRPr lang="pt-PT"/>
        </a:p>
      </dgm:t>
    </dgm:pt>
    <dgm:pt modelId="{170EAF96-65A3-4333-9774-418595811A5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Theory of Mind</a:t>
          </a:r>
          <a:endParaRPr lang="pt-PT" dirty="0"/>
        </a:p>
      </dgm:t>
    </dgm:pt>
    <dgm:pt modelId="{8BEA3455-31A7-4F61-AAF6-8A84AF51A552}" type="parTrans" cxnId="{C72BBBB8-7CC3-49B5-A896-97904653F335}">
      <dgm:prSet/>
      <dgm:spPr/>
      <dgm:t>
        <a:bodyPr/>
        <a:lstStyle/>
        <a:p>
          <a:endParaRPr lang="pt-PT"/>
        </a:p>
      </dgm:t>
    </dgm:pt>
    <dgm:pt modelId="{5D49EDBA-DE5C-47EF-83E8-C7160698F6AC}" type="sibTrans" cxnId="{C72BBBB8-7CC3-49B5-A896-97904653F335}">
      <dgm:prSet/>
      <dgm:spPr/>
      <dgm:t>
        <a:bodyPr/>
        <a:lstStyle/>
        <a:p>
          <a:endParaRPr lang="pt-PT"/>
        </a:p>
      </dgm:t>
    </dgm:pt>
    <dgm:pt modelId="{DAB654BA-495D-49B1-A906-2585A52951D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Motivational Needs</a:t>
          </a:r>
          <a:endParaRPr lang="pt-PT" dirty="0"/>
        </a:p>
      </dgm:t>
    </dgm:pt>
    <dgm:pt modelId="{11AFBB75-3C63-4780-AB45-8124B2990F0D}" type="parTrans" cxnId="{C43470D4-F766-4452-9D71-184F2E608BA7}">
      <dgm:prSet/>
      <dgm:spPr/>
      <dgm:t>
        <a:bodyPr/>
        <a:lstStyle/>
        <a:p>
          <a:endParaRPr lang="pt-PT"/>
        </a:p>
      </dgm:t>
    </dgm:pt>
    <dgm:pt modelId="{104F4049-E3BB-4DF3-881F-ECC42FE22676}" type="sibTrans" cxnId="{C43470D4-F766-4452-9D71-184F2E608BA7}">
      <dgm:prSet/>
      <dgm:spPr/>
      <dgm:t>
        <a:bodyPr/>
        <a:lstStyle/>
        <a:p>
          <a:endParaRPr lang="pt-PT"/>
        </a:p>
      </dgm:t>
    </dgm:pt>
    <dgm:pt modelId="{B00B87BF-7B73-4C21-BB34-63E17771357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Culture</a:t>
          </a:r>
          <a:endParaRPr lang="pt-PT" dirty="0"/>
        </a:p>
      </dgm:t>
    </dgm:pt>
    <dgm:pt modelId="{FC4A2F79-4F08-43C8-87F1-3C9C3088EE4C}" type="parTrans" cxnId="{FE41F775-3EB5-479C-9D6B-239DB4775D84}">
      <dgm:prSet/>
      <dgm:spPr/>
      <dgm:t>
        <a:bodyPr/>
        <a:lstStyle/>
        <a:p>
          <a:endParaRPr lang="pt-PT"/>
        </a:p>
      </dgm:t>
    </dgm:pt>
    <dgm:pt modelId="{71FF65E0-507B-4492-B486-948A5B87AD51}" type="sibTrans" cxnId="{FE41F775-3EB5-479C-9D6B-239DB4775D84}">
      <dgm:prSet/>
      <dgm:spPr/>
      <dgm:t>
        <a:bodyPr/>
        <a:lstStyle/>
        <a:p>
          <a:endParaRPr lang="pt-PT"/>
        </a:p>
      </dgm:t>
    </dgm:pt>
    <dgm:pt modelId="{A0A93833-FC11-4891-B74B-9943C759FB58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Social Relations</a:t>
          </a:r>
          <a:endParaRPr lang="pt-PT" dirty="0"/>
        </a:p>
      </dgm:t>
    </dgm:pt>
    <dgm:pt modelId="{28942AEA-C7E2-4A3A-ABFA-5530FEC7823C}" type="parTrans" cxnId="{222633F8-6BBB-4D88-83CE-EC00267BCE50}">
      <dgm:prSet/>
      <dgm:spPr/>
      <dgm:t>
        <a:bodyPr/>
        <a:lstStyle/>
        <a:p>
          <a:endParaRPr lang="pt-PT"/>
        </a:p>
      </dgm:t>
    </dgm:pt>
    <dgm:pt modelId="{03C99A45-4E5E-4170-AF4C-9AA9BA63D196}" type="sibTrans" cxnId="{222633F8-6BBB-4D88-83CE-EC00267BCE50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C9D791E-B6D0-4DE2-80CB-8B9D93A3E83E}" type="pres">
      <dgm:prSet presAssocID="{90A1079B-A539-4101-8CD1-2CA48394A3A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286357-39BF-4B42-BC62-68063F172B7F}" type="pres">
      <dgm:prSet presAssocID="{E2D6EA77-1EC5-4B64-B166-DCAB41BD5195}" presName="sibTrans" presStyleCnt="0"/>
      <dgm:spPr/>
    </dgm:pt>
    <dgm:pt modelId="{EAB6D0D6-8073-4501-8BCD-A375924D8AFE}" type="pres">
      <dgm:prSet presAssocID="{875305A6-C41E-4884-8C51-F765E447CF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85EA41-7AD6-49D8-8016-FAF4C6CE6F26}" type="pres">
      <dgm:prSet presAssocID="{ED1E7AEA-DC62-474A-AC64-FE0493798BCF}" presName="sibTrans" presStyleCnt="0"/>
      <dgm:spPr/>
    </dgm:pt>
    <dgm:pt modelId="{F0E9B738-7D97-48B7-AECF-30FED5BD2BAE}" type="pres">
      <dgm:prSet presAssocID="{A0A93833-FC11-4891-B74B-9943C759FB5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3FEA2F-D9A2-40AA-B880-F7AAB4E3ABD3}" type="pres">
      <dgm:prSet presAssocID="{03C99A45-4E5E-4170-AF4C-9AA9BA63D196}" presName="sibTrans" presStyleCnt="0"/>
      <dgm:spPr/>
    </dgm:pt>
    <dgm:pt modelId="{7F32FAB3-4B08-41B6-85B9-F2BECDCE15F0}" type="pres">
      <dgm:prSet presAssocID="{170EAF96-65A3-4333-9774-418595811A53}" presName="node" presStyleLbl="node1" presStyleIdx="3" presStyleCnt="6" custLinFactNeighborX="126" custLinFactNeighborY="-115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4BCEE6-0381-43EB-8519-3DD2544236B8}" type="pres">
      <dgm:prSet presAssocID="{5D49EDBA-DE5C-47EF-83E8-C7160698F6AC}" presName="sibTrans" presStyleCnt="0"/>
      <dgm:spPr/>
    </dgm:pt>
    <dgm:pt modelId="{BC04786E-10C2-4164-A0BF-ADD7079CE135}" type="pres">
      <dgm:prSet presAssocID="{DAB654BA-495D-49B1-A906-2585A52951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20507D-0414-43CD-A7CF-9CD4812F7CA9}" type="pres">
      <dgm:prSet presAssocID="{104F4049-E3BB-4DF3-881F-ECC42FE22676}" presName="sibTrans" presStyleCnt="0"/>
      <dgm:spPr/>
    </dgm:pt>
    <dgm:pt modelId="{DEF26AFC-577A-423E-8027-0113C55DBD4E}" type="pres">
      <dgm:prSet presAssocID="{B00B87BF-7B73-4C21-BB34-63E1777135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43470D4-F766-4452-9D71-184F2E608BA7}" srcId="{CD9DEC46-0104-46CA-831E-2FA23A70B8D3}" destId="{DAB654BA-495D-49B1-A906-2585A52951DA}" srcOrd="4" destOrd="0" parTransId="{11AFBB75-3C63-4780-AB45-8124B2990F0D}" sibTransId="{104F4049-E3BB-4DF3-881F-ECC42FE22676}"/>
    <dgm:cxn modelId="{F547784C-66A9-4D21-9090-EE9BFB09E71D}" type="presOf" srcId="{170EAF96-65A3-4333-9774-418595811A53}" destId="{7F32FAB3-4B08-41B6-85B9-F2BECDCE15F0}" srcOrd="0" destOrd="0" presId="urn:microsoft.com/office/officeart/2005/8/layout/default#14"/>
    <dgm:cxn modelId="{4993252E-E5F8-4338-A56E-F694145B1D37}" srcId="{CD9DEC46-0104-46CA-831E-2FA23A70B8D3}" destId="{875305A6-C41E-4884-8C51-F765E447CF52}" srcOrd="1" destOrd="0" parTransId="{582384F7-503F-4721-A806-C49AA9DDBE7E}" sibTransId="{ED1E7AEA-DC62-474A-AC64-FE0493798BCF}"/>
    <dgm:cxn modelId="{658D8D46-B0CC-4662-8A17-F1311BE5EF8F}" type="presOf" srcId="{CD9DEC46-0104-46CA-831E-2FA23A70B8D3}" destId="{2207C552-9230-4488-B044-BBFE6BD50D1E}" srcOrd="0" destOrd="0" presId="urn:microsoft.com/office/officeart/2005/8/layout/default#14"/>
    <dgm:cxn modelId="{B8EBAE70-D9D5-4E86-AC4A-1C76CD1C328C}" srcId="{CD9DEC46-0104-46CA-831E-2FA23A70B8D3}" destId="{90A1079B-A539-4101-8CD1-2CA48394A3AE}" srcOrd="0" destOrd="0" parTransId="{6A22DE26-A49C-435C-A07A-82C962047312}" sibTransId="{E2D6EA77-1EC5-4B64-B166-DCAB41BD5195}"/>
    <dgm:cxn modelId="{C72BBBB8-7CC3-49B5-A896-97904653F335}" srcId="{CD9DEC46-0104-46CA-831E-2FA23A70B8D3}" destId="{170EAF96-65A3-4333-9774-418595811A53}" srcOrd="3" destOrd="0" parTransId="{8BEA3455-31A7-4F61-AAF6-8A84AF51A552}" sibTransId="{5D49EDBA-DE5C-47EF-83E8-C7160698F6AC}"/>
    <dgm:cxn modelId="{7F0225A1-280D-4181-A084-E8FD80EF846B}" type="presOf" srcId="{DAB654BA-495D-49B1-A906-2585A52951DA}" destId="{BC04786E-10C2-4164-A0BF-ADD7079CE135}" srcOrd="0" destOrd="0" presId="urn:microsoft.com/office/officeart/2005/8/layout/default#14"/>
    <dgm:cxn modelId="{BA6122F7-6D6C-4DCD-8621-D2B66CEF6238}" type="presOf" srcId="{A0A93833-FC11-4891-B74B-9943C759FB58}" destId="{F0E9B738-7D97-48B7-AECF-30FED5BD2BAE}" srcOrd="0" destOrd="0" presId="urn:microsoft.com/office/officeart/2005/8/layout/default#14"/>
    <dgm:cxn modelId="{A8C94668-6A06-4578-8F36-D2D6217829B1}" type="presOf" srcId="{875305A6-C41E-4884-8C51-F765E447CF52}" destId="{EAB6D0D6-8073-4501-8BCD-A375924D8AFE}" srcOrd="0" destOrd="0" presId="urn:microsoft.com/office/officeart/2005/8/layout/default#14"/>
    <dgm:cxn modelId="{FE41F775-3EB5-479C-9D6B-239DB4775D84}" srcId="{CD9DEC46-0104-46CA-831E-2FA23A70B8D3}" destId="{B00B87BF-7B73-4C21-BB34-63E17771357A}" srcOrd="5" destOrd="0" parTransId="{FC4A2F79-4F08-43C8-87F1-3C9C3088EE4C}" sibTransId="{71FF65E0-507B-4492-B486-948A5B87AD51}"/>
    <dgm:cxn modelId="{AF488C59-7BD5-41CA-8A45-F717B65DF4BC}" type="presOf" srcId="{90A1079B-A539-4101-8CD1-2CA48394A3AE}" destId="{5C9D791E-B6D0-4DE2-80CB-8B9D93A3E83E}" srcOrd="0" destOrd="0" presId="urn:microsoft.com/office/officeart/2005/8/layout/default#14"/>
    <dgm:cxn modelId="{0BE27C4F-1E72-4378-95D8-23AA698BF0DA}" type="presOf" srcId="{B00B87BF-7B73-4C21-BB34-63E17771357A}" destId="{DEF26AFC-577A-423E-8027-0113C55DBD4E}" srcOrd="0" destOrd="0" presId="urn:microsoft.com/office/officeart/2005/8/layout/default#14"/>
    <dgm:cxn modelId="{222633F8-6BBB-4D88-83CE-EC00267BCE50}" srcId="{CD9DEC46-0104-46CA-831E-2FA23A70B8D3}" destId="{A0A93833-FC11-4891-B74B-9943C759FB58}" srcOrd="2" destOrd="0" parTransId="{28942AEA-C7E2-4A3A-ABFA-5530FEC7823C}" sibTransId="{03C99A45-4E5E-4170-AF4C-9AA9BA63D196}"/>
    <dgm:cxn modelId="{7248F5C4-377C-4459-B982-3C2C57A4969B}" type="presParOf" srcId="{2207C552-9230-4488-B044-BBFE6BD50D1E}" destId="{5C9D791E-B6D0-4DE2-80CB-8B9D93A3E83E}" srcOrd="0" destOrd="0" presId="urn:microsoft.com/office/officeart/2005/8/layout/default#14"/>
    <dgm:cxn modelId="{B73B1F5C-F34E-471B-A363-90B73535CF05}" type="presParOf" srcId="{2207C552-9230-4488-B044-BBFE6BD50D1E}" destId="{8B286357-39BF-4B42-BC62-68063F172B7F}" srcOrd="1" destOrd="0" presId="urn:microsoft.com/office/officeart/2005/8/layout/default#14"/>
    <dgm:cxn modelId="{EB4EE66E-77F4-44DA-B71C-18193832ACE3}" type="presParOf" srcId="{2207C552-9230-4488-B044-BBFE6BD50D1E}" destId="{EAB6D0D6-8073-4501-8BCD-A375924D8AFE}" srcOrd="2" destOrd="0" presId="urn:microsoft.com/office/officeart/2005/8/layout/default#14"/>
    <dgm:cxn modelId="{60FAF869-7F37-40CD-9A2A-F80466D2BA0A}" type="presParOf" srcId="{2207C552-9230-4488-B044-BBFE6BD50D1E}" destId="{9F85EA41-7AD6-49D8-8016-FAF4C6CE6F26}" srcOrd="3" destOrd="0" presId="urn:microsoft.com/office/officeart/2005/8/layout/default#14"/>
    <dgm:cxn modelId="{02F9F39F-1CEE-4F75-846E-9E6B5CD21670}" type="presParOf" srcId="{2207C552-9230-4488-B044-BBFE6BD50D1E}" destId="{F0E9B738-7D97-48B7-AECF-30FED5BD2BAE}" srcOrd="4" destOrd="0" presId="urn:microsoft.com/office/officeart/2005/8/layout/default#14"/>
    <dgm:cxn modelId="{64EBA986-D267-484A-AFDB-D815C6DD1467}" type="presParOf" srcId="{2207C552-9230-4488-B044-BBFE6BD50D1E}" destId="{263FEA2F-D9A2-40AA-B880-F7AAB4E3ABD3}" srcOrd="5" destOrd="0" presId="urn:microsoft.com/office/officeart/2005/8/layout/default#14"/>
    <dgm:cxn modelId="{452EED30-5A30-454A-8A81-F1C791D39EDA}" type="presParOf" srcId="{2207C552-9230-4488-B044-BBFE6BD50D1E}" destId="{7F32FAB3-4B08-41B6-85B9-F2BECDCE15F0}" srcOrd="6" destOrd="0" presId="urn:microsoft.com/office/officeart/2005/8/layout/default#14"/>
    <dgm:cxn modelId="{A4C10C5D-0066-4BF7-8804-1C04A6438001}" type="presParOf" srcId="{2207C552-9230-4488-B044-BBFE6BD50D1E}" destId="{F04BCEE6-0381-43EB-8519-3DD2544236B8}" srcOrd="7" destOrd="0" presId="urn:microsoft.com/office/officeart/2005/8/layout/default#14"/>
    <dgm:cxn modelId="{C9D6C10C-56CB-4259-9E6B-AE63F5E2835F}" type="presParOf" srcId="{2207C552-9230-4488-B044-BBFE6BD50D1E}" destId="{BC04786E-10C2-4164-A0BF-ADD7079CE135}" srcOrd="8" destOrd="0" presId="urn:microsoft.com/office/officeart/2005/8/layout/default#14"/>
    <dgm:cxn modelId="{A9EA8440-54A5-4BC8-AE08-F0C4F2EB6E8B}" type="presParOf" srcId="{2207C552-9230-4488-B044-BBFE6BD50D1E}" destId="{8C20507D-0414-43CD-A7CF-9CD4812F7CA9}" srcOrd="9" destOrd="0" presId="urn:microsoft.com/office/officeart/2005/8/layout/default#14"/>
    <dgm:cxn modelId="{1ED543B3-2A19-41F3-BDAD-A1A0CAE72FB7}" type="presParOf" srcId="{2207C552-9230-4488-B044-BBFE6BD50D1E}" destId="{DEF26AFC-577A-423E-8027-0113C55DBD4E}" srcOrd="10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15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Advanced Memory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875305A6-C41E-4884-8C51-F765E447CF52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Empathy</a:t>
          </a:r>
          <a:endParaRPr lang="pt-PT" dirty="0"/>
        </a:p>
      </dgm:t>
    </dgm:pt>
    <dgm:pt modelId="{582384F7-503F-4721-A806-C49AA9DDBE7E}" type="parTrans" cxnId="{4993252E-E5F8-4338-A56E-F694145B1D37}">
      <dgm:prSet/>
      <dgm:spPr/>
      <dgm:t>
        <a:bodyPr/>
        <a:lstStyle/>
        <a:p>
          <a:endParaRPr lang="pt-PT"/>
        </a:p>
      </dgm:t>
    </dgm:pt>
    <dgm:pt modelId="{ED1E7AEA-DC62-474A-AC64-FE0493798BCF}" type="sibTrans" cxnId="{4993252E-E5F8-4338-A56E-F694145B1D37}">
      <dgm:prSet/>
      <dgm:spPr/>
      <dgm:t>
        <a:bodyPr/>
        <a:lstStyle/>
        <a:p>
          <a:endParaRPr lang="pt-PT"/>
        </a:p>
      </dgm:t>
    </dgm:pt>
    <dgm:pt modelId="{170EAF96-65A3-4333-9774-418595811A53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Theory of Mind</a:t>
          </a:r>
          <a:endParaRPr lang="pt-PT" dirty="0"/>
        </a:p>
      </dgm:t>
    </dgm:pt>
    <dgm:pt modelId="{8BEA3455-31A7-4F61-AAF6-8A84AF51A552}" type="parTrans" cxnId="{C72BBBB8-7CC3-49B5-A896-97904653F335}">
      <dgm:prSet/>
      <dgm:spPr/>
      <dgm:t>
        <a:bodyPr/>
        <a:lstStyle/>
        <a:p>
          <a:endParaRPr lang="pt-PT"/>
        </a:p>
      </dgm:t>
    </dgm:pt>
    <dgm:pt modelId="{5D49EDBA-DE5C-47EF-83E8-C7160698F6AC}" type="sibTrans" cxnId="{C72BBBB8-7CC3-49B5-A896-97904653F335}">
      <dgm:prSet/>
      <dgm:spPr/>
      <dgm:t>
        <a:bodyPr/>
        <a:lstStyle/>
        <a:p>
          <a:endParaRPr lang="pt-PT"/>
        </a:p>
      </dgm:t>
    </dgm:pt>
    <dgm:pt modelId="{DAB654BA-495D-49B1-A906-2585A52951D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Motivational Needs</a:t>
          </a:r>
          <a:endParaRPr lang="pt-PT" dirty="0"/>
        </a:p>
      </dgm:t>
    </dgm:pt>
    <dgm:pt modelId="{11AFBB75-3C63-4780-AB45-8124B2990F0D}" type="parTrans" cxnId="{C43470D4-F766-4452-9D71-184F2E608BA7}">
      <dgm:prSet/>
      <dgm:spPr/>
      <dgm:t>
        <a:bodyPr/>
        <a:lstStyle/>
        <a:p>
          <a:endParaRPr lang="pt-PT"/>
        </a:p>
      </dgm:t>
    </dgm:pt>
    <dgm:pt modelId="{104F4049-E3BB-4DF3-881F-ECC42FE22676}" type="sibTrans" cxnId="{C43470D4-F766-4452-9D71-184F2E608BA7}">
      <dgm:prSet/>
      <dgm:spPr/>
      <dgm:t>
        <a:bodyPr/>
        <a:lstStyle/>
        <a:p>
          <a:endParaRPr lang="pt-PT"/>
        </a:p>
      </dgm:t>
    </dgm:pt>
    <dgm:pt modelId="{B00B87BF-7B73-4C21-BB34-63E17771357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Culture</a:t>
          </a:r>
          <a:endParaRPr lang="pt-PT" dirty="0"/>
        </a:p>
      </dgm:t>
    </dgm:pt>
    <dgm:pt modelId="{FC4A2F79-4F08-43C8-87F1-3C9C3088EE4C}" type="parTrans" cxnId="{FE41F775-3EB5-479C-9D6B-239DB4775D84}">
      <dgm:prSet/>
      <dgm:spPr/>
      <dgm:t>
        <a:bodyPr/>
        <a:lstStyle/>
        <a:p>
          <a:endParaRPr lang="pt-PT"/>
        </a:p>
      </dgm:t>
    </dgm:pt>
    <dgm:pt modelId="{71FF65E0-507B-4492-B486-948A5B87AD51}" type="sibTrans" cxnId="{FE41F775-3EB5-479C-9D6B-239DB4775D84}">
      <dgm:prSet/>
      <dgm:spPr/>
      <dgm:t>
        <a:bodyPr/>
        <a:lstStyle/>
        <a:p>
          <a:endParaRPr lang="pt-PT"/>
        </a:p>
      </dgm:t>
    </dgm:pt>
    <dgm:pt modelId="{A0A93833-FC11-4891-B74B-9943C759FB58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Social Relations</a:t>
          </a:r>
          <a:endParaRPr lang="pt-PT" dirty="0"/>
        </a:p>
      </dgm:t>
    </dgm:pt>
    <dgm:pt modelId="{28942AEA-C7E2-4A3A-ABFA-5530FEC7823C}" type="parTrans" cxnId="{222633F8-6BBB-4D88-83CE-EC00267BCE50}">
      <dgm:prSet/>
      <dgm:spPr/>
      <dgm:t>
        <a:bodyPr/>
        <a:lstStyle/>
        <a:p>
          <a:endParaRPr lang="pt-PT"/>
        </a:p>
      </dgm:t>
    </dgm:pt>
    <dgm:pt modelId="{03C99A45-4E5E-4170-AF4C-9AA9BA63D196}" type="sibTrans" cxnId="{222633F8-6BBB-4D88-83CE-EC00267BCE50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C9D791E-B6D0-4DE2-80CB-8B9D93A3E83E}" type="pres">
      <dgm:prSet presAssocID="{90A1079B-A539-4101-8CD1-2CA48394A3A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286357-39BF-4B42-BC62-68063F172B7F}" type="pres">
      <dgm:prSet presAssocID="{E2D6EA77-1EC5-4B64-B166-DCAB41BD5195}" presName="sibTrans" presStyleCnt="0"/>
      <dgm:spPr/>
    </dgm:pt>
    <dgm:pt modelId="{EAB6D0D6-8073-4501-8BCD-A375924D8AFE}" type="pres">
      <dgm:prSet presAssocID="{875305A6-C41E-4884-8C51-F765E447CF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85EA41-7AD6-49D8-8016-FAF4C6CE6F26}" type="pres">
      <dgm:prSet presAssocID="{ED1E7AEA-DC62-474A-AC64-FE0493798BCF}" presName="sibTrans" presStyleCnt="0"/>
      <dgm:spPr/>
    </dgm:pt>
    <dgm:pt modelId="{F0E9B738-7D97-48B7-AECF-30FED5BD2BAE}" type="pres">
      <dgm:prSet presAssocID="{A0A93833-FC11-4891-B74B-9943C759FB5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3FEA2F-D9A2-40AA-B880-F7AAB4E3ABD3}" type="pres">
      <dgm:prSet presAssocID="{03C99A45-4E5E-4170-AF4C-9AA9BA63D196}" presName="sibTrans" presStyleCnt="0"/>
      <dgm:spPr/>
    </dgm:pt>
    <dgm:pt modelId="{7F32FAB3-4B08-41B6-85B9-F2BECDCE15F0}" type="pres">
      <dgm:prSet presAssocID="{170EAF96-65A3-4333-9774-418595811A53}" presName="node" presStyleLbl="node1" presStyleIdx="3" presStyleCnt="6" custLinFactNeighborX="126" custLinFactNeighborY="-115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4BCEE6-0381-43EB-8519-3DD2544236B8}" type="pres">
      <dgm:prSet presAssocID="{5D49EDBA-DE5C-47EF-83E8-C7160698F6AC}" presName="sibTrans" presStyleCnt="0"/>
      <dgm:spPr/>
    </dgm:pt>
    <dgm:pt modelId="{BC04786E-10C2-4164-A0BF-ADD7079CE135}" type="pres">
      <dgm:prSet presAssocID="{DAB654BA-495D-49B1-A906-2585A52951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20507D-0414-43CD-A7CF-9CD4812F7CA9}" type="pres">
      <dgm:prSet presAssocID="{104F4049-E3BB-4DF3-881F-ECC42FE22676}" presName="sibTrans" presStyleCnt="0"/>
      <dgm:spPr/>
    </dgm:pt>
    <dgm:pt modelId="{DEF26AFC-577A-423E-8027-0113C55DBD4E}" type="pres">
      <dgm:prSet presAssocID="{B00B87BF-7B73-4C21-BB34-63E1777135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E41F775-3EB5-479C-9D6B-239DB4775D84}" srcId="{CD9DEC46-0104-46CA-831E-2FA23A70B8D3}" destId="{B00B87BF-7B73-4C21-BB34-63E17771357A}" srcOrd="5" destOrd="0" parTransId="{FC4A2F79-4F08-43C8-87F1-3C9C3088EE4C}" sibTransId="{71FF65E0-507B-4492-B486-948A5B87AD51}"/>
    <dgm:cxn modelId="{C43470D4-F766-4452-9D71-184F2E608BA7}" srcId="{CD9DEC46-0104-46CA-831E-2FA23A70B8D3}" destId="{DAB654BA-495D-49B1-A906-2585A52951DA}" srcOrd="4" destOrd="0" parTransId="{11AFBB75-3C63-4780-AB45-8124B2990F0D}" sibTransId="{104F4049-E3BB-4DF3-881F-ECC42FE22676}"/>
    <dgm:cxn modelId="{B8EBAE70-D9D5-4E86-AC4A-1C76CD1C328C}" srcId="{CD9DEC46-0104-46CA-831E-2FA23A70B8D3}" destId="{90A1079B-A539-4101-8CD1-2CA48394A3AE}" srcOrd="0" destOrd="0" parTransId="{6A22DE26-A49C-435C-A07A-82C962047312}" sibTransId="{E2D6EA77-1EC5-4B64-B166-DCAB41BD5195}"/>
    <dgm:cxn modelId="{21B1C4AA-E8D6-429E-A7F0-A97A8CB5956E}" type="presOf" srcId="{CD9DEC46-0104-46CA-831E-2FA23A70B8D3}" destId="{2207C552-9230-4488-B044-BBFE6BD50D1E}" srcOrd="0" destOrd="0" presId="urn:microsoft.com/office/officeart/2005/8/layout/default#15"/>
    <dgm:cxn modelId="{80B57AD1-999C-48C0-9653-92B5F560BA26}" type="presOf" srcId="{170EAF96-65A3-4333-9774-418595811A53}" destId="{7F32FAB3-4B08-41B6-85B9-F2BECDCE15F0}" srcOrd="0" destOrd="0" presId="urn:microsoft.com/office/officeart/2005/8/layout/default#15"/>
    <dgm:cxn modelId="{7827B610-8F6E-4C3A-AB5B-EEABC50DECB4}" type="presOf" srcId="{90A1079B-A539-4101-8CD1-2CA48394A3AE}" destId="{5C9D791E-B6D0-4DE2-80CB-8B9D93A3E83E}" srcOrd="0" destOrd="0" presId="urn:microsoft.com/office/officeart/2005/8/layout/default#15"/>
    <dgm:cxn modelId="{0D04FF8B-4B89-463C-B7EF-EEB9A2A6ACC9}" type="presOf" srcId="{B00B87BF-7B73-4C21-BB34-63E17771357A}" destId="{DEF26AFC-577A-423E-8027-0113C55DBD4E}" srcOrd="0" destOrd="0" presId="urn:microsoft.com/office/officeart/2005/8/layout/default#15"/>
    <dgm:cxn modelId="{78B7A362-E83C-45ED-8990-46C2B927D799}" type="presOf" srcId="{875305A6-C41E-4884-8C51-F765E447CF52}" destId="{EAB6D0D6-8073-4501-8BCD-A375924D8AFE}" srcOrd="0" destOrd="0" presId="urn:microsoft.com/office/officeart/2005/8/layout/default#15"/>
    <dgm:cxn modelId="{4993252E-E5F8-4338-A56E-F694145B1D37}" srcId="{CD9DEC46-0104-46CA-831E-2FA23A70B8D3}" destId="{875305A6-C41E-4884-8C51-F765E447CF52}" srcOrd="1" destOrd="0" parTransId="{582384F7-503F-4721-A806-C49AA9DDBE7E}" sibTransId="{ED1E7AEA-DC62-474A-AC64-FE0493798BCF}"/>
    <dgm:cxn modelId="{C72BBBB8-7CC3-49B5-A896-97904653F335}" srcId="{CD9DEC46-0104-46CA-831E-2FA23A70B8D3}" destId="{170EAF96-65A3-4333-9774-418595811A53}" srcOrd="3" destOrd="0" parTransId="{8BEA3455-31A7-4F61-AAF6-8A84AF51A552}" sibTransId="{5D49EDBA-DE5C-47EF-83E8-C7160698F6AC}"/>
    <dgm:cxn modelId="{222633F8-6BBB-4D88-83CE-EC00267BCE50}" srcId="{CD9DEC46-0104-46CA-831E-2FA23A70B8D3}" destId="{A0A93833-FC11-4891-B74B-9943C759FB58}" srcOrd="2" destOrd="0" parTransId="{28942AEA-C7E2-4A3A-ABFA-5530FEC7823C}" sibTransId="{03C99A45-4E5E-4170-AF4C-9AA9BA63D196}"/>
    <dgm:cxn modelId="{C7F35B94-E7FD-452F-A837-FF6EBC494E94}" type="presOf" srcId="{DAB654BA-495D-49B1-A906-2585A52951DA}" destId="{BC04786E-10C2-4164-A0BF-ADD7079CE135}" srcOrd="0" destOrd="0" presId="urn:microsoft.com/office/officeart/2005/8/layout/default#15"/>
    <dgm:cxn modelId="{BBDC47C5-4BB5-4511-8293-E3AC1B7C97F4}" type="presOf" srcId="{A0A93833-FC11-4891-B74B-9943C759FB58}" destId="{F0E9B738-7D97-48B7-AECF-30FED5BD2BAE}" srcOrd="0" destOrd="0" presId="urn:microsoft.com/office/officeart/2005/8/layout/default#15"/>
    <dgm:cxn modelId="{A1B93193-6E1E-4159-A27E-F1AE234C6189}" type="presParOf" srcId="{2207C552-9230-4488-B044-BBFE6BD50D1E}" destId="{5C9D791E-B6D0-4DE2-80CB-8B9D93A3E83E}" srcOrd="0" destOrd="0" presId="urn:microsoft.com/office/officeart/2005/8/layout/default#15"/>
    <dgm:cxn modelId="{9464550E-115C-490A-B4B0-33F64CAEEF38}" type="presParOf" srcId="{2207C552-9230-4488-B044-BBFE6BD50D1E}" destId="{8B286357-39BF-4B42-BC62-68063F172B7F}" srcOrd="1" destOrd="0" presId="urn:microsoft.com/office/officeart/2005/8/layout/default#15"/>
    <dgm:cxn modelId="{1338BDBF-3A13-44F9-818B-EE7DB76A8DD8}" type="presParOf" srcId="{2207C552-9230-4488-B044-BBFE6BD50D1E}" destId="{EAB6D0D6-8073-4501-8BCD-A375924D8AFE}" srcOrd="2" destOrd="0" presId="urn:microsoft.com/office/officeart/2005/8/layout/default#15"/>
    <dgm:cxn modelId="{35A791E6-CC5D-463F-925E-3EB109557B20}" type="presParOf" srcId="{2207C552-9230-4488-B044-BBFE6BD50D1E}" destId="{9F85EA41-7AD6-49D8-8016-FAF4C6CE6F26}" srcOrd="3" destOrd="0" presId="urn:microsoft.com/office/officeart/2005/8/layout/default#15"/>
    <dgm:cxn modelId="{01F09B0E-4DAE-4B41-8AC4-62BEBE636F4E}" type="presParOf" srcId="{2207C552-9230-4488-B044-BBFE6BD50D1E}" destId="{F0E9B738-7D97-48B7-AECF-30FED5BD2BAE}" srcOrd="4" destOrd="0" presId="urn:microsoft.com/office/officeart/2005/8/layout/default#15"/>
    <dgm:cxn modelId="{59301BCA-7858-47E5-B588-237EAA762B00}" type="presParOf" srcId="{2207C552-9230-4488-B044-BBFE6BD50D1E}" destId="{263FEA2F-D9A2-40AA-B880-F7AAB4E3ABD3}" srcOrd="5" destOrd="0" presId="urn:microsoft.com/office/officeart/2005/8/layout/default#15"/>
    <dgm:cxn modelId="{5ED82ABD-91E8-4395-B1CD-647B33DB3D56}" type="presParOf" srcId="{2207C552-9230-4488-B044-BBFE6BD50D1E}" destId="{7F32FAB3-4B08-41B6-85B9-F2BECDCE15F0}" srcOrd="6" destOrd="0" presId="urn:microsoft.com/office/officeart/2005/8/layout/default#15"/>
    <dgm:cxn modelId="{35644D95-7525-4813-8567-7F3A60B89818}" type="presParOf" srcId="{2207C552-9230-4488-B044-BBFE6BD50D1E}" destId="{F04BCEE6-0381-43EB-8519-3DD2544236B8}" srcOrd="7" destOrd="0" presId="urn:microsoft.com/office/officeart/2005/8/layout/default#15"/>
    <dgm:cxn modelId="{84787A50-33A2-439A-BCDC-EA656B6462E4}" type="presParOf" srcId="{2207C552-9230-4488-B044-BBFE6BD50D1E}" destId="{BC04786E-10C2-4164-A0BF-ADD7079CE135}" srcOrd="8" destOrd="0" presId="urn:microsoft.com/office/officeart/2005/8/layout/default#15"/>
    <dgm:cxn modelId="{EBF1C37B-903F-4632-8097-34DE7AAAAB40}" type="presParOf" srcId="{2207C552-9230-4488-B044-BBFE6BD50D1E}" destId="{8C20507D-0414-43CD-A7CF-9CD4812F7CA9}" srcOrd="9" destOrd="0" presId="urn:microsoft.com/office/officeart/2005/8/layout/default#15"/>
    <dgm:cxn modelId="{B785AF36-5846-4A4B-B5CD-B9C8ECDE1299}" type="presParOf" srcId="{2207C552-9230-4488-B044-BBFE6BD50D1E}" destId="{DEF26AFC-577A-423E-8027-0113C55DBD4E}" srcOrd="10" destOrd="0" presId="urn:microsoft.com/office/officeart/2005/8/layout/default#1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16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Advanced Memory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875305A6-C41E-4884-8C51-F765E447CF52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Empathy</a:t>
          </a:r>
          <a:endParaRPr lang="pt-PT" dirty="0"/>
        </a:p>
      </dgm:t>
    </dgm:pt>
    <dgm:pt modelId="{582384F7-503F-4721-A806-C49AA9DDBE7E}" type="parTrans" cxnId="{4993252E-E5F8-4338-A56E-F694145B1D37}">
      <dgm:prSet/>
      <dgm:spPr/>
      <dgm:t>
        <a:bodyPr/>
        <a:lstStyle/>
        <a:p>
          <a:endParaRPr lang="pt-PT"/>
        </a:p>
      </dgm:t>
    </dgm:pt>
    <dgm:pt modelId="{ED1E7AEA-DC62-474A-AC64-FE0493798BCF}" type="sibTrans" cxnId="{4993252E-E5F8-4338-A56E-F694145B1D37}">
      <dgm:prSet/>
      <dgm:spPr/>
      <dgm:t>
        <a:bodyPr/>
        <a:lstStyle/>
        <a:p>
          <a:endParaRPr lang="pt-PT"/>
        </a:p>
      </dgm:t>
    </dgm:pt>
    <dgm:pt modelId="{170EAF96-65A3-4333-9774-418595811A53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Theory of Mind</a:t>
          </a:r>
          <a:endParaRPr lang="pt-PT" dirty="0"/>
        </a:p>
      </dgm:t>
    </dgm:pt>
    <dgm:pt modelId="{8BEA3455-31A7-4F61-AAF6-8A84AF51A552}" type="parTrans" cxnId="{C72BBBB8-7CC3-49B5-A896-97904653F335}">
      <dgm:prSet/>
      <dgm:spPr/>
      <dgm:t>
        <a:bodyPr/>
        <a:lstStyle/>
        <a:p>
          <a:endParaRPr lang="pt-PT"/>
        </a:p>
      </dgm:t>
    </dgm:pt>
    <dgm:pt modelId="{5D49EDBA-DE5C-47EF-83E8-C7160698F6AC}" type="sibTrans" cxnId="{C72BBBB8-7CC3-49B5-A896-97904653F335}">
      <dgm:prSet/>
      <dgm:spPr/>
      <dgm:t>
        <a:bodyPr/>
        <a:lstStyle/>
        <a:p>
          <a:endParaRPr lang="pt-PT"/>
        </a:p>
      </dgm:t>
    </dgm:pt>
    <dgm:pt modelId="{DAB654BA-495D-49B1-A906-2585A52951D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Motivational Needs</a:t>
          </a:r>
          <a:endParaRPr lang="pt-PT" dirty="0"/>
        </a:p>
      </dgm:t>
    </dgm:pt>
    <dgm:pt modelId="{11AFBB75-3C63-4780-AB45-8124B2990F0D}" type="parTrans" cxnId="{C43470D4-F766-4452-9D71-184F2E608BA7}">
      <dgm:prSet/>
      <dgm:spPr/>
      <dgm:t>
        <a:bodyPr/>
        <a:lstStyle/>
        <a:p>
          <a:endParaRPr lang="pt-PT"/>
        </a:p>
      </dgm:t>
    </dgm:pt>
    <dgm:pt modelId="{104F4049-E3BB-4DF3-881F-ECC42FE22676}" type="sibTrans" cxnId="{C43470D4-F766-4452-9D71-184F2E608BA7}">
      <dgm:prSet/>
      <dgm:spPr/>
      <dgm:t>
        <a:bodyPr/>
        <a:lstStyle/>
        <a:p>
          <a:endParaRPr lang="pt-PT"/>
        </a:p>
      </dgm:t>
    </dgm:pt>
    <dgm:pt modelId="{B00B87BF-7B73-4C21-BB34-63E17771357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Culture</a:t>
          </a:r>
          <a:endParaRPr lang="pt-PT" dirty="0"/>
        </a:p>
      </dgm:t>
    </dgm:pt>
    <dgm:pt modelId="{FC4A2F79-4F08-43C8-87F1-3C9C3088EE4C}" type="parTrans" cxnId="{FE41F775-3EB5-479C-9D6B-239DB4775D84}">
      <dgm:prSet/>
      <dgm:spPr/>
      <dgm:t>
        <a:bodyPr/>
        <a:lstStyle/>
        <a:p>
          <a:endParaRPr lang="pt-PT"/>
        </a:p>
      </dgm:t>
    </dgm:pt>
    <dgm:pt modelId="{71FF65E0-507B-4492-B486-948A5B87AD51}" type="sibTrans" cxnId="{FE41F775-3EB5-479C-9D6B-239DB4775D84}">
      <dgm:prSet/>
      <dgm:spPr/>
      <dgm:t>
        <a:bodyPr/>
        <a:lstStyle/>
        <a:p>
          <a:endParaRPr lang="pt-PT"/>
        </a:p>
      </dgm:t>
    </dgm:pt>
    <dgm:pt modelId="{A0A93833-FC11-4891-B74B-9943C759FB58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Social Relations</a:t>
          </a:r>
          <a:endParaRPr lang="pt-PT" dirty="0"/>
        </a:p>
      </dgm:t>
    </dgm:pt>
    <dgm:pt modelId="{28942AEA-C7E2-4A3A-ABFA-5530FEC7823C}" type="parTrans" cxnId="{222633F8-6BBB-4D88-83CE-EC00267BCE50}">
      <dgm:prSet/>
      <dgm:spPr/>
      <dgm:t>
        <a:bodyPr/>
        <a:lstStyle/>
        <a:p>
          <a:endParaRPr lang="pt-PT"/>
        </a:p>
      </dgm:t>
    </dgm:pt>
    <dgm:pt modelId="{03C99A45-4E5E-4170-AF4C-9AA9BA63D196}" type="sibTrans" cxnId="{222633F8-6BBB-4D88-83CE-EC00267BCE50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C9D791E-B6D0-4DE2-80CB-8B9D93A3E83E}" type="pres">
      <dgm:prSet presAssocID="{90A1079B-A539-4101-8CD1-2CA48394A3A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286357-39BF-4B42-BC62-68063F172B7F}" type="pres">
      <dgm:prSet presAssocID="{E2D6EA77-1EC5-4B64-B166-DCAB41BD5195}" presName="sibTrans" presStyleCnt="0"/>
      <dgm:spPr/>
    </dgm:pt>
    <dgm:pt modelId="{EAB6D0D6-8073-4501-8BCD-A375924D8AFE}" type="pres">
      <dgm:prSet presAssocID="{875305A6-C41E-4884-8C51-F765E447CF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85EA41-7AD6-49D8-8016-FAF4C6CE6F26}" type="pres">
      <dgm:prSet presAssocID="{ED1E7AEA-DC62-474A-AC64-FE0493798BCF}" presName="sibTrans" presStyleCnt="0"/>
      <dgm:spPr/>
    </dgm:pt>
    <dgm:pt modelId="{F0E9B738-7D97-48B7-AECF-30FED5BD2BAE}" type="pres">
      <dgm:prSet presAssocID="{A0A93833-FC11-4891-B74B-9943C759FB5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3FEA2F-D9A2-40AA-B880-F7AAB4E3ABD3}" type="pres">
      <dgm:prSet presAssocID="{03C99A45-4E5E-4170-AF4C-9AA9BA63D196}" presName="sibTrans" presStyleCnt="0"/>
      <dgm:spPr/>
    </dgm:pt>
    <dgm:pt modelId="{7F32FAB3-4B08-41B6-85B9-F2BECDCE15F0}" type="pres">
      <dgm:prSet presAssocID="{170EAF96-65A3-4333-9774-418595811A53}" presName="node" presStyleLbl="node1" presStyleIdx="3" presStyleCnt="6" custLinFactNeighborX="126" custLinFactNeighborY="-115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4BCEE6-0381-43EB-8519-3DD2544236B8}" type="pres">
      <dgm:prSet presAssocID="{5D49EDBA-DE5C-47EF-83E8-C7160698F6AC}" presName="sibTrans" presStyleCnt="0"/>
      <dgm:spPr/>
    </dgm:pt>
    <dgm:pt modelId="{BC04786E-10C2-4164-A0BF-ADD7079CE135}" type="pres">
      <dgm:prSet presAssocID="{DAB654BA-495D-49B1-A906-2585A52951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20507D-0414-43CD-A7CF-9CD4812F7CA9}" type="pres">
      <dgm:prSet presAssocID="{104F4049-E3BB-4DF3-881F-ECC42FE22676}" presName="sibTrans" presStyleCnt="0"/>
      <dgm:spPr/>
    </dgm:pt>
    <dgm:pt modelId="{DEF26AFC-577A-423E-8027-0113C55DBD4E}" type="pres">
      <dgm:prSet presAssocID="{B00B87BF-7B73-4C21-BB34-63E1777135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E41F775-3EB5-479C-9D6B-239DB4775D84}" srcId="{CD9DEC46-0104-46CA-831E-2FA23A70B8D3}" destId="{B00B87BF-7B73-4C21-BB34-63E17771357A}" srcOrd="5" destOrd="0" parTransId="{FC4A2F79-4F08-43C8-87F1-3C9C3088EE4C}" sibTransId="{71FF65E0-507B-4492-B486-948A5B87AD51}"/>
    <dgm:cxn modelId="{8904907C-6C47-4DB6-865B-F80B05302AF7}" type="presOf" srcId="{CD9DEC46-0104-46CA-831E-2FA23A70B8D3}" destId="{2207C552-9230-4488-B044-BBFE6BD50D1E}" srcOrd="0" destOrd="0" presId="urn:microsoft.com/office/officeart/2005/8/layout/default#16"/>
    <dgm:cxn modelId="{C43470D4-F766-4452-9D71-184F2E608BA7}" srcId="{CD9DEC46-0104-46CA-831E-2FA23A70B8D3}" destId="{DAB654BA-495D-49B1-A906-2585A52951DA}" srcOrd="4" destOrd="0" parTransId="{11AFBB75-3C63-4780-AB45-8124B2990F0D}" sibTransId="{104F4049-E3BB-4DF3-881F-ECC42FE22676}"/>
    <dgm:cxn modelId="{B8EBAE70-D9D5-4E86-AC4A-1C76CD1C328C}" srcId="{CD9DEC46-0104-46CA-831E-2FA23A70B8D3}" destId="{90A1079B-A539-4101-8CD1-2CA48394A3AE}" srcOrd="0" destOrd="0" parTransId="{6A22DE26-A49C-435C-A07A-82C962047312}" sibTransId="{E2D6EA77-1EC5-4B64-B166-DCAB41BD5195}"/>
    <dgm:cxn modelId="{7962DB78-E00E-4677-A815-4D75712872B0}" type="presOf" srcId="{875305A6-C41E-4884-8C51-F765E447CF52}" destId="{EAB6D0D6-8073-4501-8BCD-A375924D8AFE}" srcOrd="0" destOrd="0" presId="urn:microsoft.com/office/officeart/2005/8/layout/default#16"/>
    <dgm:cxn modelId="{11D484A3-B0B3-4CFD-96D1-DF10CEB73ACA}" type="presOf" srcId="{90A1079B-A539-4101-8CD1-2CA48394A3AE}" destId="{5C9D791E-B6D0-4DE2-80CB-8B9D93A3E83E}" srcOrd="0" destOrd="0" presId="urn:microsoft.com/office/officeart/2005/8/layout/default#16"/>
    <dgm:cxn modelId="{E2162354-831A-4C02-B132-7FD9421CE8C8}" type="presOf" srcId="{B00B87BF-7B73-4C21-BB34-63E17771357A}" destId="{DEF26AFC-577A-423E-8027-0113C55DBD4E}" srcOrd="0" destOrd="0" presId="urn:microsoft.com/office/officeart/2005/8/layout/default#16"/>
    <dgm:cxn modelId="{4993252E-E5F8-4338-A56E-F694145B1D37}" srcId="{CD9DEC46-0104-46CA-831E-2FA23A70B8D3}" destId="{875305A6-C41E-4884-8C51-F765E447CF52}" srcOrd="1" destOrd="0" parTransId="{582384F7-503F-4721-A806-C49AA9DDBE7E}" sibTransId="{ED1E7AEA-DC62-474A-AC64-FE0493798BCF}"/>
    <dgm:cxn modelId="{84206EE0-91A0-4EE0-B9DB-3BB452254642}" type="presOf" srcId="{170EAF96-65A3-4333-9774-418595811A53}" destId="{7F32FAB3-4B08-41B6-85B9-F2BECDCE15F0}" srcOrd="0" destOrd="0" presId="urn:microsoft.com/office/officeart/2005/8/layout/default#16"/>
    <dgm:cxn modelId="{C72BBBB8-7CC3-49B5-A896-97904653F335}" srcId="{CD9DEC46-0104-46CA-831E-2FA23A70B8D3}" destId="{170EAF96-65A3-4333-9774-418595811A53}" srcOrd="3" destOrd="0" parTransId="{8BEA3455-31A7-4F61-AAF6-8A84AF51A552}" sibTransId="{5D49EDBA-DE5C-47EF-83E8-C7160698F6AC}"/>
    <dgm:cxn modelId="{222633F8-6BBB-4D88-83CE-EC00267BCE50}" srcId="{CD9DEC46-0104-46CA-831E-2FA23A70B8D3}" destId="{A0A93833-FC11-4891-B74B-9943C759FB58}" srcOrd="2" destOrd="0" parTransId="{28942AEA-C7E2-4A3A-ABFA-5530FEC7823C}" sibTransId="{03C99A45-4E5E-4170-AF4C-9AA9BA63D196}"/>
    <dgm:cxn modelId="{5325266D-F580-4AE5-A3C9-F0FD2B4B4152}" type="presOf" srcId="{DAB654BA-495D-49B1-A906-2585A52951DA}" destId="{BC04786E-10C2-4164-A0BF-ADD7079CE135}" srcOrd="0" destOrd="0" presId="urn:microsoft.com/office/officeart/2005/8/layout/default#16"/>
    <dgm:cxn modelId="{FB0D1AC6-3E2E-49DA-B873-82D54F61DB90}" type="presOf" srcId="{A0A93833-FC11-4891-B74B-9943C759FB58}" destId="{F0E9B738-7D97-48B7-AECF-30FED5BD2BAE}" srcOrd="0" destOrd="0" presId="urn:microsoft.com/office/officeart/2005/8/layout/default#16"/>
    <dgm:cxn modelId="{079BAB95-17C3-4A5E-B927-02B7D2B5E222}" type="presParOf" srcId="{2207C552-9230-4488-B044-BBFE6BD50D1E}" destId="{5C9D791E-B6D0-4DE2-80CB-8B9D93A3E83E}" srcOrd="0" destOrd="0" presId="urn:microsoft.com/office/officeart/2005/8/layout/default#16"/>
    <dgm:cxn modelId="{1E320BBC-9A7E-4C91-987A-3154B5E69409}" type="presParOf" srcId="{2207C552-9230-4488-B044-BBFE6BD50D1E}" destId="{8B286357-39BF-4B42-BC62-68063F172B7F}" srcOrd="1" destOrd="0" presId="urn:microsoft.com/office/officeart/2005/8/layout/default#16"/>
    <dgm:cxn modelId="{AFEDF0A1-33C4-4FF2-8A41-84C0EAB05CB6}" type="presParOf" srcId="{2207C552-9230-4488-B044-BBFE6BD50D1E}" destId="{EAB6D0D6-8073-4501-8BCD-A375924D8AFE}" srcOrd="2" destOrd="0" presId="urn:microsoft.com/office/officeart/2005/8/layout/default#16"/>
    <dgm:cxn modelId="{DD472F0E-BDAA-4111-BB36-726572DC7AFD}" type="presParOf" srcId="{2207C552-9230-4488-B044-BBFE6BD50D1E}" destId="{9F85EA41-7AD6-49D8-8016-FAF4C6CE6F26}" srcOrd="3" destOrd="0" presId="urn:microsoft.com/office/officeart/2005/8/layout/default#16"/>
    <dgm:cxn modelId="{36EA6AFA-38FB-45BD-A658-EB984B43FBA0}" type="presParOf" srcId="{2207C552-9230-4488-B044-BBFE6BD50D1E}" destId="{F0E9B738-7D97-48B7-AECF-30FED5BD2BAE}" srcOrd="4" destOrd="0" presId="urn:microsoft.com/office/officeart/2005/8/layout/default#16"/>
    <dgm:cxn modelId="{624656A2-59EE-4359-A851-8199D79D03DA}" type="presParOf" srcId="{2207C552-9230-4488-B044-BBFE6BD50D1E}" destId="{263FEA2F-D9A2-40AA-B880-F7AAB4E3ABD3}" srcOrd="5" destOrd="0" presId="urn:microsoft.com/office/officeart/2005/8/layout/default#16"/>
    <dgm:cxn modelId="{EBEB620E-8C09-4CAB-8BD2-053DEB22E050}" type="presParOf" srcId="{2207C552-9230-4488-B044-BBFE6BD50D1E}" destId="{7F32FAB3-4B08-41B6-85B9-F2BECDCE15F0}" srcOrd="6" destOrd="0" presId="urn:microsoft.com/office/officeart/2005/8/layout/default#16"/>
    <dgm:cxn modelId="{8172C40B-5620-4DC1-A202-0B4EB1CC05BF}" type="presParOf" srcId="{2207C552-9230-4488-B044-BBFE6BD50D1E}" destId="{F04BCEE6-0381-43EB-8519-3DD2544236B8}" srcOrd="7" destOrd="0" presId="urn:microsoft.com/office/officeart/2005/8/layout/default#16"/>
    <dgm:cxn modelId="{85F2F6F2-F9BD-4E42-9EAD-45746EF05370}" type="presParOf" srcId="{2207C552-9230-4488-B044-BBFE6BD50D1E}" destId="{BC04786E-10C2-4164-A0BF-ADD7079CE135}" srcOrd="8" destOrd="0" presId="urn:microsoft.com/office/officeart/2005/8/layout/default#16"/>
    <dgm:cxn modelId="{1C3C5D8B-0FC7-4B63-8DF8-0C693F44BE47}" type="presParOf" srcId="{2207C552-9230-4488-B044-BBFE6BD50D1E}" destId="{8C20507D-0414-43CD-A7CF-9CD4812F7CA9}" srcOrd="9" destOrd="0" presId="urn:microsoft.com/office/officeart/2005/8/layout/default#16"/>
    <dgm:cxn modelId="{E54CDA18-DEE4-4296-A902-1D45D034F3F0}" type="presParOf" srcId="{2207C552-9230-4488-B044-BBFE6BD50D1E}" destId="{DEF26AFC-577A-423E-8027-0113C55DBD4E}" srcOrd="10" destOrd="0" presId="urn:microsoft.com/office/officeart/2005/8/layout/default#1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BA17A-6624-41A5-86E5-E0508E31E05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D2D3DDE2-4198-43A9-86A0-205EE72BEE3F}">
      <dgm:prSet/>
      <dgm:spPr/>
      <dgm:t>
        <a:bodyPr/>
        <a:lstStyle/>
        <a:p>
          <a:pPr rtl="0"/>
          <a:r>
            <a:rPr lang="pt-PT" dirty="0" smtClean="0"/>
            <a:t>ProcessEmotionComponent</a:t>
          </a:r>
          <a:endParaRPr lang="pt-PT" dirty="0"/>
        </a:p>
      </dgm:t>
    </dgm:pt>
    <dgm:pt modelId="{1ECA76AC-BAB1-4051-B559-74AFCBC30C24}" type="parTrans" cxnId="{FE7B5FF1-F49D-4EC5-8A30-A4B3889526EA}">
      <dgm:prSet/>
      <dgm:spPr/>
      <dgm:t>
        <a:bodyPr/>
        <a:lstStyle/>
        <a:p>
          <a:endParaRPr lang="pt-PT"/>
        </a:p>
      </dgm:t>
    </dgm:pt>
    <dgm:pt modelId="{26A86B69-9FCE-4509-BA6B-67C9AC55BE8D}" type="sibTrans" cxnId="{FE7B5FF1-F49D-4EC5-8A30-A4B3889526EA}">
      <dgm:prSet/>
      <dgm:spPr/>
      <dgm:t>
        <a:bodyPr/>
        <a:lstStyle/>
        <a:p>
          <a:endParaRPr lang="pt-PT"/>
        </a:p>
      </dgm:t>
    </dgm:pt>
    <dgm:pt modelId="{47C197D9-806F-4455-92DC-07A6DF4F70E8}">
      <dgm:prSet/>
      <dgm:spPr/>
      <dgm:t>
        <a:bodyPr/>
        <a:lstStyle/>
        <a:p>
          <a:pPr rtl="0"/>
          <a:r>
            <a:rPr lang="pt-PT" dirty="0" smtClean="0"/>
            <a:t>BehaviourComponent</a:t>
          </a:r>
          <a:endParaRPr lang="pt-PT" dirty="0"/>
        </a:p>
      </dgm:t>
    </dgm:pt>
    <dgm:pt modelId="{CCE2B9CF-3E95-4B66-AABD-21A9B6E45EB2}" type="parTrans" cxnId="{4FE38B09-D7EC-450E-BCE3-F6FCB59C56FD}">
      <dgm:prSet/>
      <dgm:spPr/>
      <dgm:t>
        <a:bodyPr/>
        <a:lstStyle/>
        <a:p>
          <a:endParaRPr lang="pt-PT"/>
        </a:p>
      </dgm:t>
    </dgm:pt>
    <dgm:pt modelId="{FDCD2FB1-4E5B-4E70-A01B-49F1D34C8034}" type="sibTrans" cxnId="{4FE38B09-D7EC-450E-BCE3-F6FCB59C56FD}">
      <dgm:prSet/>
      <dgm:spPr/>
      <dgm:t>
        <a:bodyPr/>
        <a:lstStyle/>
        <a:p>
          <a:endParaRPr lang="pt-PT"/>
        </a:p>
      </dgm:t>
    </dgm:pt>
    <dgm:pt modelId="{8C5ADCE0-22FE-47ED-ADD1-9AFA104812AA}">
      <dgm:prSet/>
      <dgm:spPr/>
      <dgm:t>
        <a:bodyPr/>
        <a:lstStyle/>
        <a:p>
          <a:pPr rtl="0"/>
          <a:r>
            <a:rPr lang="pt-PT" dirty="0" smtClean="0"/>
            <a:t>ModelOfOtherComponent</a:t>
          </a:r>
          <a:endParaRPr lang="pt-PT" dirty="0"/>
        </a:p>
      </dgm:t>
    </dgm:pt>
    <dgm:pt modelId="{35BB8468-67A2-446A-99CB-271FFAC45606}" type="parTrans" cxnId="{4D9F8B91-B697-475D-B24E-FB32BB0120EC}">
      <dgm:prSet/>
      <dgm:spPr/>
      <dgm:t>
        <a:bodyPr/>
        <a:lstStyle/>
        <a:p>
          <a:endParaRPr lang="pt-PT"/>
        </a:p>
      </dgm:t>
    </dgm:pt>
    <dgm:pt modelId="{4038DF75-62E5-49B9-BF5A-AC7CECBBC686}" type="sibTrans" cxnId="{4D9F8B91-B697-475D-B24E-FB32BB0120EC}">
      <dgm:prSet/>
      <dgm:spPr/>
      <dgm:t>
        <a:bodyPr/>
        <a:lstStyle/>
        <a:p>
          <a:endParaRPr lang="pt-PT"/>
        </a:p>
      </dgm:t>
    </dgm:pt>
    <dgm:pt modelId="{DCA6237C-A755-4B4C-9330-5B9F7E2AC05D}">
      <dgm:prSet/>
      <dgm:spPr/>
      <dgm:t>
        <a:bodyPr/>
        <a:lstStyle/>
        <a:p>
          <a:pPr rtl="0"/>
          <a:r>
            <a:rPr lang="pt-PT" dirty="0" smtClean="0"/>
            <a:t>ProcessExternalRequestComponent </a:t>
          </a:r>
          <a:endParaRPr lang="pt-PT" dirty="0"/>
        </a:p>
      </dgm:t>
    </dgm:pt>
    <dgm:pt modelId="{655F6636-627C-478F-B674-0780967B1917}" type="parTrans" cxnId="{BCCCD321-F44A-412A-A2EA-D7D2B7FC959E}">
      <dgm:prSet/>
      <dgm:spPr/>
      <dgm:t>
        <a:bodyPr/>
        <a:lstStyle/>
        <a:p>
          <a:endParaRPr lang="pt-PT"/>
        </a:p>
      </dgm:t>
    </dgm:pt>
    <dgm:pt modelId="{F9854E6E-56EC-4FE2-BAE8-AE3553DE266A}" type="sibTrans" cxnId="{BCCCD321-F44A-412A-A2EA-D7D2B7FC959E}">
      <dgm:prSet/>
      <dgm:spPr/>
      <dgm:t>
        <a:bodyPr/>
        <a:lstStyle/>
        <a:p>
          <a:endParaRPr lang="pt-PT"/>
        </a:p>
      </dgm:t>
    </dgm:pt>
    <dgm:pt modelId="{42E79E4A-B1C0-4947-96F2-BE1FC5DBFE91}">
      <dgm:prSet/>
      <dgm:spPr/>
      <dgm:t>
        <a:bodyPr/>
        <a:lstStyle/>
        <a:p>
          <a:pPr rtl="0"/>
          <a:r>
            <a:rPr lang="pt-PT" dirty="0" smtClean="0"/>
            <a:t>Is notified when an emotion is added to the ES. </a:t>
          </a:r>
          <a:endParaRPr lang="pt-PT" dirty="0"/>
        </a:p>
      </dgm:t>
    </dgm:pt>
    <dgm:pt modelId="{17553A58-5F37-4842-AC73-C5FAA646C6D2}" type="parTrans" cxnId="{87FEE937-6DD7-477C-8C70-112E3AA2C8A1}">
      <dgm:prSet/>
      <dgm:spPr/>
      <dgm:t>
        <a:bodyPr/>
        <a:lstStyle/>
        <a:p>
          <a:endParaRPr lang="pt-PT"/>
        </a:p>
      </dgm:t>
    </dgm:pt>
    <dgm:pt modelId="{29249136-C4B4-4369-BF2C-FF8FF5E33282}" type="sibTrans" cxnId="{87FEE937-6DD7-477C-8C70-112E3AA2C8A1}">
      <dgm:prSet/>
      <dgm:spPr/>
      <dgm:t>
        <a:bodyPr/>
        <a:lstStyle/>
        <a:p>
          <a:endParaRPr lang="pt-PT"/>
        </a:p>
      </dgm:t>
    </dgm:pt>
    <dgm:pt modelId="{78F796FE-2360-4218-AB04-F07869CA72D5}">
      <dgm:prSet/>
      <dgm:spPr/>
      <dgm:t>
        <a:bodyPr/>
        <a:lstStyle/>
        <a:p>
          <a:pPr rtl="0"/>
          <a:r>
            <a:rPr lang="pt-PT" dirty="0" smtClean="0"/>
            <a:t>Selects actions to execute in the world.</a:t>
          </a:r>
          <a:endParaRPr lang="pt-PT" dirty="0"/>
        </a:p>
      </dgm:t>
    </dgm:pt>
    <dgm:pt modelId="{C529B99C-7B1A-406C-89DB-CC5F04EEE957}" type="parTrans" cxnId="{7977B902-5790-4546-88D4-CFFA0F2B705A}">
      <dgm:prSet/>
      <dgm:spPr/>
      <dgm:t>
        <a:bodyPr/>
        <a:lstStyle/>
        <a:p>
          <a:endParaRPr lang="pt-PT"/>
        </a:p>
      </dgm:t>
    </dgm:pt>
    <dgm:pt modelId="{4164A7D2-4945-4DDB-910F-D9E87EA2B4A8}" type="sibTrans" cxnId="{7977B902-5790-4546-88D4-CFFA0F2B705A}">
      <dgm:prSet/>
      <dgm:spPr/>
      <dgm:t>
        <a:bodyPr/>
        <a:lstStyle/>
        <a:p>
          <a:endParaRPr lang="pt-PT"/>
        </a:p>
      </dgm:t>
    </dgm:pt>
    <dgm:pt modelId="{E85FE771-000E-42BE-B125-D416BCD88D19}">
      <dgm:prSet/>
      <dgm:spPr/>
      <dgm:t>
        <a:bodyPr/>
        <a:lstStyle/>
        <a:p>
          <a:pPr rtl="0"/>
          <a:r>
            <a:rPr lang="pt-PT" dirty="0" smtClean="0"/>
            <a:t>Is used to form a Theory of Mind</a:t>
          </a:r>
          <a:endParaRPr lang="pt-PT" dirty="0"/>
        </a:p>
      </dgm:t>
    </dgm:pt>
    <dgm:pt modelId="{A8B00BAF-E343-4671-83A3-625050C03ED6}" type="parTrans" cxnId="{3DA434A5-0AEF-49C3-9DD5-B0D50C283DF8}">
      <dgm:prSet/>
      <dgm:spPr/>
      <dgm:t>
        <a:bodyPr/>
        <a:lstStyle/>
        <a:p>
          <a:endParaRPr lang="pt-PT"/>
        </a:p>
      </dgm:t>
    </dgm:pt>
    <dgm:pt modelId="{2ECA7BB2-4E9E-4777-A740-9CACD25D3157}" type="sibTrans" cxnId="{3DA434A5-0AEF-49C3-9DD5-B0D50C283DF8}">
      <dgm:prSet/>
      <dgm:spPr/>
      <dgm:t>
        <a:bodyPr/>
        <a:lstStyle/>
        <a:p>
          <a:endParaRPr lang="pt-PT"/>
        </a:p>
      </dgm:t>
    </dgm:pt>
    <dgm:pt modelId="{2E1B3E43-03F9-4468-B270-42E53A01FF1C}">
      <dgm:prSet/>
      <dgm:spPr/>
      <dgm:t>
        <a:bodyPr/>
        <a:lstStyle/>
        <a:p>
          <a:pPr rtl="0"/>
          <a:r>
            <a:rPr lang="pt-PT" dirty="0" smtClean="0"/>
            <a:t>Can receive </a:t>
          </a:r>
          <a:r>
            <a:rPr lang="pt-PT" dirty="0" smtClean="0"/>
            <a:t>requests </a:t>
          </a:r>
          <a:r>
            <a:rPr lang="pt-PT" smtClean="0"/>
            <a:t>from </a:t>
          </a:r>
          <a:r>
            <a:rPr lang="pt-PT" smtClean="0"/>
            <a:t>an </a:t>
          </a:r>
          <a:r>
            <a:rPr lang="pt-PT" dirty="0" smtClean="0"/>
            <a:t>external application.</a:t>
          </a:r>
          <a:endParaRPr lang="pt-PT" dirty="0"/>
        </a:p>
      </dgm:t>
    </dgm:pt>
    <dgm:pt modelId="{EF559764-07EA-4CF1-AF9C-DD3C12C4617A}" type="parTrans" cxnId="{B082D6A9-E5BA-41D5-8045-F38F447E42DE}">
      <dgm:prSet/>
      <dgm:spPr/>
      <dgm:t>
        <a:bodyPr/>
        <a:lstStyle/>
        <a:p>
          <a:endParaRPr lang="pt-PT"/>
        </a:p>
      </dgm:t>
    </dgm:pt>
    <dgm:pt modelId="{F6CBF770-2E54-4002-984D-25DFD1FD13F0}" type="sibTrans" cxnId="{B082D6A9-E5BA-41D5-8045-F38F447E42DE}">
      <dgm:prSet/>
      <dgm:spPr/>
      <dgm:t>
        <a:bodyPr/>
        <a:lstStyle/>
        <a:p>
          <a:endParaRPr lang="pt-PT"/>
        </a:p>
      </dgm:t>
    </dgm:pt>
    <dgm:pt modelId="{4559171E-7AF0-4C3A-836B-D2D3FBB94AB0}" type="pres">
      <dgm:prSet presAssocID="{7C4BA17A-6624-41A5-86E5-E0508E31E0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E6834EB-38A8-4B2B-A103-D9456BF52EA5}" type="pres">
      <dgm:prSet presAssocID="{D2D3DDE2-4198-43A9-86A0-205EE72BEE3F}" presName="parentLin" presStyleCnt="0"/>
      <dgm:spPr/>
    </dgm:pt>
    <dgm:pt modelId="{6F37EE5F-CA35-4C7A-B84C-65203CAC5A91}" type="pres">
      <dgm:prSet presAssocID="{D2D3DDE2-4198-43A9-86A0-205EE72BEE3F}" presName="parentLeftMargin" presStyleLbl="node1" presStyleIdx="0" presStyleCnt="4"/>
      <dgm:spPr/>
      <dgm:t>
        <a:bodyPr/>
        <a:lstStyle/>
        <a:p>
          <a:endParaRPr lang="pt-PT"/>
        </a:p>
      </dgm:t>
    </dgm:pt>
    <dgm:pt modelId="{C482D0D4-69F9-492A-8335-06DC9F324552}" type="pres">
      <dgm:prSet presAssocID="{D2D3DDE2-4198-43A9-86A0-205EE72BEE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7B989B8-9FAF-4532-A30A-87127EE172B4}" type="pres">
      <dgm:prSet presAssocID="{D2D3DDE2-4198-43A9-86A0-205EE72BEE3F}" presName="negativeSpace" presStyleCnt="0"/>
      <dgm:spPr/>
    </dgm:pt>
    <dgm:pt modelId="{5B5A0E72-391E-4C3F-BA18-D149107A41C4}" type="pres">
      <dgm:prSet presAssocID="{D2D3DDE2-4198-43A9-86A0-205EE72BEE3F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5994333-A323-41A3-8751-F04DA015F774}" type="pres">
      <dgm:prSet presAssocID="{26A86B69-9FCE-4509-BA6B-67C9AC55BE8D}" presName="spaceBetweenRectangles" presStyleCnt="0"/>
      <dgm:spPr/>
    </dgm:pt>
    <dgm:pt modelId="{B21FF0DA-2780-4183-8803-8E23E0712042}" type="pres">
      <dgm:prSet presAssocID="{47C197D9-806F-4455-92DC-07A6DF4F70E8}" presName="parentLin" presStyleCnt="0"/>
      <dgm:spPr/>
    </dgm:pt>
    <dgm:pt modelId="{A4DB5A38-71D5-42D8-8058-A2EA7B46B3B9}" type="pres">
      <dgm:prSet presAssocID="{47C197D9-806F-4455-92DC-07A6DF4F70E8}" presName="parentLeftMargin" presStyleLbl="node1" presStyleIdx="0" presStyleCnt="4"/>
      <dgm:spPr/>
      <dgm:t>
        <a:bodyPr/>
        <a:lstStyle/>
        <a:p>
          <a:endParaRPr lang="pt-PT"/>
        </a:p>
      </dgm:t>
    </dgm:pt>
    <dgm:pt modelId="{EF2FAAFC-1311-479A-89EE-6BC34100A618}" type="pres">
      <dgm:prSet presAssocID="{47C197D9-806F-4455-92DC-07A6DF4F70E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66E7A34-28D9-4F14-B59F-0FEDD43594D4}" type="pres">
      <dgm:prSet presAssocID="{47C197D9-806F-4455-92DC-07A6DF4F70E8}" presName="negativeSpace" presStyleCnt="0"/>
      <dgm:spPr/>
    </dgm:pt>
    <dgm:pt modelId="{CF1AA839-C516-40A3-B6EE-60E491282D08}" type="pres">
      <dgm:prSet presAssocID="{47C197D9-806F-4455-92DC-07A6DF4F70E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7725E39-31F0-4DFE-821D-B877E9400246}" type="pres">
      <dgm:prSet presAssocID="{FDCD2FB1-4E5B-4E70-A01B-49F1D34C8034}" presName="spaceBetweenRectangles" presStyleCnt="0"/>
      <dgm:spPr/>
    </dgm:pt>
    <dgm:pt modelId="{7503D400-D342-42D2-BE82-6E31334D77AB}" type="pres">
      <dgm:prSet presAssocID="{8C5ADCE0-22FE-47ED-ADD1-9AFA104812AA}" presName="parentLin" presStyleCnt="0"/>
      <dgm:spPr/>
    </dgm:pt>
    <dgm:pt modelId="{2BA9D546-DF23-4D55-B3C6-AE7ED66CA77F}" type="pres">
      <dgm:prSet presAssocID="{8C5ADCE0-22FE-47ED-ADD1-9AFA104812AA}" presName="parentLeftMargin" presStyleLbl="node1" presStyleIdx="1" presStyleCnt="4"/>
      <dgm:spPr/>
      <dgm:t>
        <a:bodyPr/>
        <a:lstStyle/>
        <a:p>
          <a:endParaRPr lang="pt-PT"/>
        </a:p>
      </dgm:t>
    </dgm:pt>
    <dgm:pt modelId="{1A4D907D-7577-46D9-93AD-82875B316E2B}" type="pres">
      <dgm:prSet presAssocID="{8C5ADCE0-22FE-47ED-ADD1-9AFA104812A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3A66553-C9CE-40EF-99CF-24F7BDCD9D6C}" type="pres">
      <dgm:prSet presAssocID="{8C5ADCE0-22FE-47ED-ADD1-9AFA104812AA}" presName="negativeSpace" presStyleCnt="0"/>
      <dgm:spPr/>
    </dgm:pt>
    <dgm:pt modelId="{8A5FF219-3B6D-4414-8453-B37B7E22F13C}" type="pres">
      <dgm:prSet presAssocID="{8C5ADCE0-22FE-47ED-ADD1-9AFA104812A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86B5438-AF55-4F02-910D-675A0077E2B7}" type="pres">
      <dgm:prSet presAssocID="{4038DF75-62E5-49B9-BF5A-AC7CECBBC686}" presName="spaceBetweenRectangles" presStyleCnt="0"/>
      <dgm:spPr/>
    </dgm:pt>
    <dgm:pt modelId="{BF6EB168-7B54-47E8-9906-8CDD22581E20}" type="pres">
      <dgm:prSet presAssocID="{DCA6237C-A755-4B4C-9330-5B9F7E2AC05D}" presName="parentLin" presStyleCnt="0"/>
      <dgm:spPr/>
    </dgm:pt>
    <dgm:pt modelId="{BDE86C2C-ADD3-4BFE-9770-BC83741A8877}" type="pres">
      <dgm:prSet presAssocID="{DCA6237C-A755-4B4C-9330-5B9F7E2AC05D}" presName="parentLeftMargin" presStyleLbl="node1" presStyleIdx="2" presStyleCnt="4"/>
      <dgm:spPr/>
      <dgm:t>
        <a:bodyPr/>
        <a:lstStyle/>
        <a:p>
          <a:endParaRPr lang="pt-PT"/>
        </a:p>
      </dgm:t>
    </dgm:pt>
    <dgm:pt modelId="{FE4F9149-85C9-4931-A468-F90CE0D01B8D}" type="pres">
      <dgm:prSet presAssocID="{DCA6237C-A755-4B4C-9330-5B9F7E2AC0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09CEFAE-2937-4404-9F21-AB99D69DE063}" type="pres">
      <dgm:prSet presAssocID="{DCA6237C-A755-4B4C-9330-5B9F7E2AC05D}" presName="negativeSpace" presStyleCnt="0"/>
      <dgm:spPr/>
    </dgm:pt>
    <dgm:pt modelId="{9EA956CE-F7AF-4559-B0FE-CAE8DDB69CC6}" type="pres">
      <dgm:prSet presAssocID="{DCA6237C-A755-4B4C-9330-5B9F7E2AC05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6C608D4-F048-4E1E-88C0-F347A611AF46}" type="presOf" srcId="{47C197D9-806F-4455-92DC-07A6DF4F70E8}" destId="{EF2FAAFC-1311-479A-89EE-6BC34100A618}" srcOrd="1" destOrd="0" presId="urn:microsoft.com/office/officeart/2005/8/layout/list1"/>
    <dgm:cxn modelId="{B082D6A9-E5BA-41D5-8045-F38F447E42DE}" srcId="{DCA6237C-A755-4B4C-9330-5B9F7E2AC05D}" destId="{2E1B3E43-03F9-4468-B270-42E53A01FF1C}" srcOrd="0" destOrd="0" parTransId="{EF559764-07EA-4CF1-AF9C-DD3C12C4617A}" sibTransId="{F6CBF770-2E54-4002-984D-25DFD1FD13F0}"/>
    <dgm:cxn modelId="{5DA2A83B-C70E-42BB-8432-1D7B1F74E7C1}" type="presOf" srcId="{DCA6237C-A755-4B4C-9330-5B9F7E2AC05D}" destId="{BDE86C2C-ADD3-4BFE-9770-BC83741A8877}" srcOrd="0" destOrd="0" presId="urn:microsoft.com/office/officeart/2005/8/layout/list1"/>
    <dgm:cxn modelId="{C117AB9C-66C0-4D38-BBC8-6B4E25D9EC21}" type="presOf" srcId="{7C4BA17A-6624-41A5-86E5-E0508E31E05F}" destId="{4559171E-7AF0-4C3A-836B-D2D3FBB94AB0}" srcOrd="0" destOrd="0" presId="urn:microsoft.com/office/officeart/2005/8/layout/list1"/>
    <dgm:cxn modelId="{4FE38B09-D7EC-450E-BCE3-F6FCB59C56FD}" srcId="{7C4BA17A-6624-41A5-86E5-E0508E31E05F}" destId="{47C197D9-806F-4455-92DC-07A6DF4F70E8}" srcOrd="1" destOrd="0" parTransId="{CCE2B9CF-3E95-4B66-AABD-21A9B6E45EB2}" sibTransId="{FDCD2FB1-4E5B-4E70-A01B-49F1D34C8034}"/>
    <dgm:cxn modelId="{BCCCD321-F44A-412A-A2EA-D7D2B7FC959E}" srcId="{7C4BA17A-6624-41A5-86E5-E0508E31E05F}" destId="{DCA6237C-A755-4B4C-9330-5B9F7E2AC05D}" srcOrd="3" destOrd="0" parTransId="{655F6636-627C-478F-B674-0780967B1917}" sibTransId="{F9854E6E-56EC-4FE2-BAE8-AE3553DE266A}"/>
    <dgm:cxn modelId="{430D33EA-4499-4CE4-9B8E-3008E68C000E}" type="presOf" srcId="{E85FE771-000E-42BE-B125-D416BCD88D19}" destId="{8A5FF219-3B6D-4414-8453-B37B7E22F13C}" srcOrd="0" destOrd="0" presId="urn:microsoft.com/office/officeart/2005/8/layout/list1"/>
    <dgm:cxn modelId="{61B6A07A-411D-43A1-AF14-F700829C07E2}" type="presOf" srcId="{8C5ADCE0-22FE-47ED-ADD1-9AFA104812AA}" destId="{1A4D907D-7577-46D9-93AD-82875B316E2B}" srcOrd="1" destOrd="0" presId="urn:microsoft.com/office/officeart/2005/8/layout/list1"/>
    <dgm:cxn modelId="{60671D56-7B0F-4EB5-85BF-AC68309DFB75}" type="presOf" srcId="{D2D3DDE2-4198-43A9-86A0-205EE72BEE3F}" destId="{6F37EE5F-CA35-4C7A-B84C-65203CAC5A91}" srcOrd="0" destOrd="0" presId="urn:microsoft.com/office/officeart/2005/8/layout/list1"/>
    <dgm:cxn modelId="{B1C06A30-2A7E-48FA-A9B7-774FD8CBE342}" type="presOf" srcId="{D2D3DDE2-4198-43A9-86A0-205EE72BEE3F}" destId="{C482D0D4-69F9-492A-8335-06DC9F324552}" srcOrd="1" destOrd="0" presId="urn:microsoft.com/office/officeart/2005/8/layout/list1"/>
    <dgm:cxn modelId="{3DA434A5-0AEF-49C3-9DD5-B0D50C283DF8}" srcId="{8C5ADCE0-22FE-47ED-ADD1-9AFA104812AA}" destId="{E85FE771-000E-42BE-B125-D416BCD88D19}" srcOrd="0" destOrd="0" parTransId="{A8B00BAF-E343-4671-83A3-625050C03ED6}" sibTransId="{2ECA7BB2-4E9E-4777-A740-9CACD25D3157}"/>
    <dgm:cxn modelId="{C87BE251-0FDA-4C0B-8A88-3A491CA9E759}" type="presOf" srcId="{2E1B3E43-03F9-4468-B270-42E53A01FF1C}" destId="{9EA956CE-F7AF-4559-B0FE-CAE8DDB69CC6}" srcOrd="0" destOrd="0" presId="urn:microsoft.com/office/officeart/2005/8/layout/list1"/>
    <dgm:cxn modelId="{FE7B5FF1-F49D-4EC5-8A30-A4B3889526EA}" srcId="{7C4BA17A-6624-41A5-86E5-E0508E31E05F}" destId="{D2D3DDE2-4198-43A9-86A0-205EE72BEE3F}" srcOrd="0" destOrd="0" parTransId="{1ECA76AC-BAB1-4051-B559-74AFCBC30C24}" sibTransId="{26A86B69-9FCE-4509-BA6B-67C9AC55BE8D}"/>
    <dgm:cxn modelId="{7E474BE9-1292-4781-8440-17CEC2D31512}" type="presOf" srcId="{8C5ADCE0-22FE-47ED-ADD1-9AFA104812AA}" destId="{2BA9D546-DF23-4D55-B3C6-AE7ED66CA77F}" srcOrd="0" destOrd="0" presId="urn:microsoft.com/office/officeart/2005/8/layout/list1"/>
    <dgm:cxn modelId="{5DA258BA-8402-4928-B430-D209EE8F3C81}" type="presOf" srcId="{78F796FE-2360-4218-AB04-F07869CA72D5}" destId="{CF1AA839-C516-40A3-B6EE-60E491282D08}" srcOrd="0" destOrd="0" presId="urn:microsoft.com/office/officeart/2005/8/layout/list1"/>
    <dgm:cxn modelId="{4D9F8B91-B697-475D-B24E-FB32BB0120EC}" srcId="{7C4BA17A-6624-41A5-86E5-E0508E31E05F}" destId="{8C5ADCE0-22FE-47ED-ADD1-9AFA104812AA}" srcOrd="2" destOrd="0" parTransId="{35BB8468-67A2-446A-99CB-271FFAC45606}" sibTransId="{4038DF75-62E5-49B9-BF5A-AC7CECBBC686}"/>
    <dgm:cxn modelId="{36F8C6AA-A2CE-4DB6-BE24-66C118CC6B3E}" type="presOf" srcId="{42E79E4A-B1C0-4947-96F2-BE1FC5DBFE91}" destId="{5B5A0E72-391E-4C3F-BA18-D149107A41C4}" srcOrd="0" destOrd="0" presId="urn:microsoft.com/office/officeart/2005/8/layout/list1"/>
    <dgm:cxn modelId="{87FEE937-6DD7-477C-8C70-112E3AA2C8A1}" srcId="{D2D3DDE2-4198-43A9-86A0-205EE72BEE3F}" destId="{42E79E4A-B1C0-4947-96F2-BE1FC5DBFE91}" srcOrd="0" destOrd="0" parTransId="{17553A58-5F37-4842-AC73-C5FAA646C6D2}" sibTransId="{29249136-C4B4-4369-BF2C-FF8FF5E33282}"/>
    <dgm:cxn modelId="{306B82F6-4D50-4042-9F42-1D5F61A5C2B8}" type="presOf" srcId="{DCA6237C-A755-4B4C-9330-5B9F7E2AC05D}" destId="{FE4F9149-85C9-4931-A468-F90CE0D01B8D}" srcOrd="1" destOrd="0" presId="urn:microsoft.com/office/officeart/2005/8/layout/list1"/>
    <dgm:cxn modelId="{7977B902-5790-4546-88D4-CFFA0F2B705A}" srcId="{47C197D9-806F-4455-92DC-07A6DF4F70E8}" destId="{78F796FE-2360-4218-AB04-F07869CA72D5}" srcOrd="0" destOrd="0" parTransId="{C529B99C-7B1A-406C-89DB-CC5F04EEE957}" sibTransId="{4164A7D2-4945-4DDB-910F-D9E87EA2B4A8}"/>
    <dgm:cxn modelId="{C81EF0D4-06C5-40D6-B2DF-CC2350807F2C}" type="presOf" srcId="{47C197D9-806F-4455-92DC-07A6DF4F70E8}" destId="{A4DB5A38-71D5-42D8-8058-A2EA7B46B3B9}" srcOrd="0" destOrd="0" presId="urn:microsoft.com/office/officeart/2005/8/layout/list1"/>
    <dgm:cxn modelId="{D15BA4BB-A326-41FA-85C1-2D06B3F80BC0}" type="presParOf" srcId="{4559171E-7AF0-4C3A-836B-D2D3FBB94AB0}" destId="{4E6834EB-38A8-4B2B-A103-D9456BF52EA5}" srcOrd="0" destOrd="0" presId="urn:microsoft.com/office/officeart/2005/8/layout/list1"/>
    <dgm:cxn modelId="{B6F9AA9A-1BE6-4773-AA9A-F6CC4F72F60D}" type="presParOf" srcId="{4E6834EB-38A8-4B2B-A103-D9456BF52EA5}" destId="{6F37EE5F-CA35-4C7A-B84C-65203CAC5A91}" srcOrd="0" destOrd="0" presId="urn:microsoft.com/office/officeart/2005/8/layout/list1"/>
    <dgm:cxn modelId="{DB378A4F-5424-4374-A8FB-B37AFBF94E88}" type="presParOf" srcId="{4E6834EB-38A8-4B2B-A103-D9456BF52EA5}" destId="{C482D0D4-69F9-492A-8335-06DC9F324552}" srcOrd="1" destOrd="0" presId="urn:microsoft.com/office/officeart/2005/8/layout/list1"/>
    <dgm:cxn modelId="{070F43B5-F97B-4229-9F22-C338643A2AE2}" type="presParOf" srcId="{4559171E-7AF0-4C3A-836B-D2D3FBB94AB0}" destId="{D7B989B8-9FAF-4532-A30A-87127EE172B4}" srcOrd="1" destOrd="0" presId="urn:microsoft.com/office/officeart/2005/8/layout/list1"/>
    <dgm:cxn modelId="{9D6D3E47-4F0F-44E6-A741-77D1BB916627}" type="presParOf" srcId="{4559171E-7AF0-4C3A-836B-D2D3FBB94AB0}" destId="{5B5A0E72-391E-4C3F-BA18-D149107A41C4}" srcOrd="2" destOrd="0" presId="urn:microsoft.com/office/officeart/2005/8/layout/list1"/>
    <dgm:cxn modelId="{F27185F9-B355-457C-BB07-F147997D8B09}" type="presParOf" srcId="{4559171E-7AF0-4C3A-836B-D2D3FBB94AB0}" destId="{05994333-A323-41A3-8751-F04DA015F774}" srcOrd="3" destOrd="0" presId="urn:microsoft.com/office/officeart/2005/8/layout/list1"/>
    <dgm:cxn modelId="{4B9EF7D8-EF00-4524-B08B-DC40451AD03F}" type="presParOf" srcId="{4559171E-7AF0-4C3A-836B-D2D3FBB94AB0}" destId="{B21FF0DA-2780-4183-8803-8E23E0712042}" srcOrd="4" destOrd="0" presId="urn:microsoft.com/office/officeart/2005/8/layout/list1"/>
    <dgm:cxn modelId="{1E1E1238-26AF-411F-8BD1-AA4AE65A614F}" type="presParOf" srcId="{B21FF0DA-2780-4183-8803-8E23E0712042}" destId="{A4DB5A38-71D5-42D8-8058-A2EA7B46B3B9}" srcOrd="0" destOrd="0" presId="urn:microsoft.com/office/officeart/2005/8/layout/list1"/>
    <dgm:cxn modelId="{27700420-E8AF-4AC5-BEE5-0C32D4ADCE48}" type="presParOf" srcId="{B21FF0DA-2780-4183-8803-8E23E0712042}" destId="{EF2FAAFC-1311-479A-89EE-6BC34100A618}" srcOrd="1" destOrd="0" presId="urn:microsoft.com/office/officeart/2005/8/layout/list1"/>
    <dgm:cxn modelId="{64AC2DA5-B4B5-4B7E-ADCA-845EBF10BBED}" type="presParOf" srcId="{4559171E-7AF0-4C3A-836B-D2D3FBB94AB0}" destId="{566E7A34-28D9-4F14-B59F-0FEDD43594D4}" srcOrd="5" destOrd="0" presId="urn:microsoft.com/office/officeart/2005/8/layout/list1"/>
    <dgm:cxn modelId="{1B16B61A-B23B-45AC-A823-7C53E9FE7E16}" type="presParOf" srcId="{4559171E-7AF0-4C3A-836B-D2D3FBB94AB0}" destId="{CF1AA839-C516-40A3-B6EE-60E491282D08}" srcOrd="6" destOrd="0" presId="urn:microsoft.com/office/officeart/2005/8/layout/list1"/>
    <dgm:cxn modelId="{8351468C-1CF5-4711-A7B6-42B4092B76E7}" type="presParOf" srcId="{4559171E-7AF0-4C3A-836B-D2D3FBB94AB0}" destId="{07725E39-31F0-4DFE-821D-B877E9400246}" srcOrd="7" destOrd="0" presId="urn:microsoft.com/office/officeart/2005/8/layout/list1"/>
    <dgm:cxn modelId="{DE6673D5-B5BB-4EDA-B2D2-EC38D8321131}" type="presParOf" srcId="{4559171E-7AF0-4C3A-836B-D2D3FBB94AB0}" destId="{7503D400-D342-42D2-BE82-6E31334D77AB}" srcOrd="8" destOrd="0" presId="urn:microsoft.com/office/officeart/2005/8/layout/list1"/>
    <dgm:cxn modelId="{4A4EC155-B0D2-4345-8202-598E9C9A41DC}" type="presParOf" srcId="{7503D400-D342-42D2-BE82-6E31334D77AB}" destId="{2BA9D546-DF23-4D55-B3C6-AE7ED66CA77F}" srcOrd="0" destOrd="0" presId="urn:microsoft.com/office/officeart/2005/8/layout/list1"/>
    <dgm:cxn modelId="{100FC5DC-C215-42EC-B7D3-3BAFF161C2E2}" type="presParOf" srcId="{7503D400-D342-42D2-BE82-6E31334D77AB}" destId="{1A4D907D-7577-46D9-93AD-82875B316E2B}" srcOrd="1" destOrd="0" presId="urn:microsoft.com/office/officeart/2005/8/layout/list1"/>
    <dgm:cxn modelId="{47E9C231-43A3-4804-AA63-045F6FFD9013}" type="presParOf" srcId="{4559171E-7AF0-4C3A-836B-D2D3FBB94AB0}" destId="{33A66553-C9CE-40EF-99CF-24F7BDCD9D6C}" srcOrd="9" destOrd="0" presId="urn:microsoft.com/office/officeart/2005/8/layout/list1"/>
    <dgm:cxn modelId="{509D8D0F-580F-4156-82FD-CCEA391776DD}" type="presParOf" srcId="{4559171E-7AF0-4C3A-836B-D2D3FBB94AB0}" destId="{8A5FF219-3B6D-4414-8453-B37B7E22F13C}" srcOrd="10" destOrd="0" presId="urn:microsoft.com/office/officeart/2005/8/layout/list1"/>
    <dgm:cxn modelId="{BFCC7F43-A5C4-4170-9947-E55E7120905F}" type="presParOf" srcId="{4559171E-7AF0-4C3A-836B-D2D3FBB94AB0}" destId="{386B5438-AF55-4F02-910D-675A0077E2B7}" srcOrd="11" destOrd="0" presId="urn:microsoft.com/office/officeart/2005/8/layout/list1"/>
    <dgm:cxn modelId="{1E8BA72C-ED15-476D-A944-22835E2CECF8}" type="presParOf" srcId="{4559171E-7AF0-4C3A-836B-D2D3FBB94AB0}" destId="{BF6EB168-7B54-47E8-9906-8CDD22581E20}" srcOrd="12" destOrd="0" presId="urn:microsoft.com/office/officeart/2005/8/layout/list1"/>
    <dgm:cxn modelId="{97812D21-54E9-4BAB-9845-0BDFAF3831A7}" type="presParOf" srcId="{BF6EB168-7B54-47E8-9906-8CDD22581E20}" destId="{BDE86C2C-ADD3-4BFE-9770-BC83741A8877}" srcOrd="0" destOrd="0" presId="urn:microsoft.com/office/officeart/2005/8/layout/list1"/>
    <dgm:cxn modelId="{9CDD2FC2-2F57-4265-B990-06A603E2A6F3}" type="presParOf" srcId="{BF6EB168-7B54-47E8-9906-8CDD22581E20}" destId="{FE4F9149-85C9-4931-A468-F90CE0D01B8D}" srcOrd="1" destOrd="0" presId="urn:microsoft.com/office/officeart/2005/8/layout/list1"/>
    <dgm:cxn modelId="{DEF355C0-D959-4769-8F38-80B6E672526A}" type="presParOf" srcId="{4559171E-7AF0-4C3A-836B-D2D3FBB94AB0}" destId="{C09CEFAE-2937-4404-9F21-AB99D69DE063}" srcOrd="13" destOrd="0" presId="urn:microsoft.com/office/officeart/2005/8/layout/list1"/>
    <dgm:cxn modelId="{C0BF949D-8E7A-4021-9062-EE8208BAD40B}" type="presParOf" srcId="{4559171E-7AF0-4C3A-836B-D2D3FBB94AB0}" destId="{9EA956CE-F7AF-4559-B0FE-CAE8DDB69CC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4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FD11D99B-FA56-443F-A099-E95A1DEC4791}">
      <dgm:prSet phldrT="[Text]"/>
      <dgm:spPr/>
      <dgm:t>
        <a:bodyPr/>
        <a:lstStyle/>
        <a:p>
          <a:r>
            <a:rPr lang="en-US" dirty="0" smtClean="0"/>
            <a:t>Deliberative Component</a:t>
          </a:r>
          <a:endParaRPr lang="pt-PT" dirty="0"/>
        </a:p>
      </dgm:t>
    </dgm:pt>
    <dgm:pt modelId="{9FC23B3C-4476-48F7-AB8C-411768F16CFC}" type="parTrans" cxnId="{A59D65EE-D3F5-4294-9554-2E5F255E9E8A}">
      <dgm:prSet/>
      <dgm:spPr/>
      <dgm:t>
        <a:bodyPr/>
        <a:lstStyle/>
        <a:p>
          <a:endParaRPr lang="pt-PT"/>
        </a:p>
      </dgm:t>
    </dgm:pt>
    <dgm:pt modelId="{E9840ACF-22A6-4354-A19C-C155DBDF51E0}" type="sibTrans" cxnId="{A59D65EE-D3F5-4294-9554-2E5F255E9E8A}">
      <dgm:prSet/>
      <dgm:spPr/>
      <dgm:t>
        <a:bodyPr/>
        <a:lstStyle/>
        <a:p>
          <a:endParaRPr lang="pt-PT"/>
        </a:p>
      </dgm:t>
    </dgm:pt>
    <dgm:pt modelId="{6FAD0D38-D3E9-415C-B028-08D7461C0657}">
      <dgm:prSet phldrT="[Text]"/>
      <dgm:spPr/>
      <dgm:t>
        <a:bodyPr/>
        <a:lstStyle/>
        <a:p>
          <a:r>
            <a:rPr lang="pt-PT" dirty="0" smtClean="0"/>
            <a:t>Reactive Component</a:t>
          </a:r>
          <a:endParaRPr lang="pt-PT" dirty="0"/>
        </a:p>
      </dgm:t>
    </dgm:pt>
    <dgm:pt modelId="{75DB60AA-FBC7-4413-9D4B-754A7D82A29E}" type="parTrans" cxnId="{6F5E335E-E98D-49E1-9470-A72B582C4817}">
      <dgm:prSet/>
      <dgm:spPr/>
      <dgm:t>
        <a:bodyPr/>
        <a:lstStyle/>
        <a:p>
          <a:endParaRPr lang="pt-PT"/>
        </a:p>
      </dgm:t>
    </dgm:pt>
    <dgm:pt modelId="{A7654BF3-A994-416E-9ABD-A57D9FE8134A}" type="sibTrans" cxnId="{6F5E335E-E98D-49E1-9470-A72B582C4817}">
      <dgm:prSet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/>
      <dgm:t>
        <a:bodyPr/>
        <a:lstStyle/>
        <a:p>
          <a:r>
            <a:rPr lang="pt-PT" dirty="0" smtClean="0"/>
            <a:t>OCC Affect</a:t>
          </a:r>
        </a:p>
        <a:p>
          <a:r>
            <a:rPr lang="pt-PT" dirty="0" smtClean="0"/>
            <a:t>Derivation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004C1FF-548F-4D2E-8D2F-5A24677A031F}" type="pres">
      <dgm:prSet presAssocID="{FD11D99B-FA56-443F-A099-E95A1DEC47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32C79F7-4FA1-415C-A7A9-A7B891D74D81}" type="pres">
      <dgm:prSet presAssocID="{E9840ACF-22A6-4354-A19C-C155DBDF51E0}" presName="sibTrans" presStyleCnt="0"/>
      <dgm:spPr/>
    </dgm:pt>
    <dgm:pt modelId="{635376DA-2E34-460B-831C-9C11E02A7327}" type="pres">
      <dgm:prSet presAssocID="{6FAD0D38-D3E9-415C-B028-08D7461C06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D985CB-7CD4-4D39-BCCD-365CF93F4470}" type="pres">
      <dgm:prSet presAssocID="{A7654BF3-A994-416E-9ABD-A57D9FE8134A}" presName="sibTrans" presStyleCnt="0"/>
      <dgm:spPr/>
    </dgm:pt>
    <dgm:pt modelId="{5C9D791E-B6D0-4DE2-80CB-8B9D93A3E83E}" type="pres">
      <dgm:prSet presAssocID="{90A1079B-A539-4101-8CD1-2CA48394A3AE}" presName="node" presStyleLbl="node1" presStyleIdx="2" presStyleCnt="3" custLinFactNeighborX="7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65B6B2F4-7F60-4100-8D2A-351F6AF00272}" type="presOf" srcId="{CD9DEC46-0104-46CA-831E-2FA23A70B8D3}" destId="{2207C552-9230-4488-B044-BBFE6BD50D1E}" srcOrd="0" destOrd="0" presId="urn:microsoft.com/office/officeart/2005/8/layout/default#4"/>
    <dgm:cxn modelId="{A59D65EE-D3F5-4294-9554-2E5F255E9E8A}" srcId="{CD9DEC46-0104-46CA-831E-2FA23A70B8D3}" destId="{FD11D99B-FA56-443F-A099-E95A1DEC4791}" srcOrd="0" destOrd="0" parTransId="{9FC23B3C-4476-48F7-AB8C-411768F16CFC}" sibTransId="{E9840ACF-22A6-4354-A19C-C155DBDF51E0}"/>
    <dgm:cxn modelId="{C14392E8-52B8-4A9D-9E75-308BBC7E53D5}" type="presOf" srcId="{90A1079B-A539-4101-8CD1-2CA48394A3AE}" destId="{5C9D791E-B6D0-4DE2-80CB-8B9D93A3E83E}" srcOrd="0" destOrd="0" presId="urn:microsoft.com/office/officeart/2005/8/layout/default#4"/>
    <dgm:cxn modelId="{6F5E335E-E98D-49E1-9470-A72B582C4817}" srcId="{CD9DEC46-0104-46CA-831E-2FA23A70B8D3}" destId="{6FAD0D38-D3E9-415C-B028-08D7461C0657}" srcOrd="1" destOrd="0" parTransId="{75DB60AA-FBC7-4413-9D4B-754A7D82A29E}" sibTransId="{A7654BF3-A994-416E-9ABD-A57D9FE8134A}"/>
    <dgm:cxn modelId="{AF07E294-0E14-4F2B-BBB2-8EB9CED7BDD7}" type="presOf" srcId="{FD11D99B-FA56-443F-A099-E95A1DEC4791}" destId="{D004C1FF-548F-4D2E-8D2F-5A24677A031F}" srcOrd="0" destOrd="0" presId="urn:microsoft.com/office/officeart/2005/8/layout/default#4"/>
    <dgm:cxn modelId="{BB6C9D25-11C8-4610-A49A-BE3B6C15A051}" type="presOf" srcId="{6FAD0D38-D3E9-415C-B028-08D7461C0657}" destId="{635376DA-2E34-460B-831C-9C11E02A7327}" srcOrd="0" destOrd="0" presId="urn:microsoft.com/office/officeart/2005/8/layout/default#4"/>
    <dgm:cxn modelId="{B8EBAE70-D9D5-4E86-AC4A-1C76CD1C328C}" srcId="{CD9DEC46-0104-46CA-831E-2FA23A70B8D3}" destId="{90A1079B-A539-4101-8CD1-2CA48394A3AE}" srcOrd="2" destOrd="0" parTransId="{6A22DE26-A49C-435C-A07A-82C962047312}" sibTransId="{E2D6EA77-1EC5-4B64-B166-DCAB41BD5195}"/>
    <dgm:cxn modelId="{E2833CA3-630F-49B5-88E7-D0E02C67FCA1}" type="presParOf" srcId="{2207C552-9230-4488-B044-BBFE6BD50D1E}" destId="{D004C1FF-548F-4D2E-8D2F-5A24677A031F}" srcOrd="0" destOrd="0" presId="urn:microsoft.com/office/officeart/2005/8/layout/default#4"/>
    <dgm:cxn modelId="{19CFB01A-831A-4542-BDB4-85543D65D313}" type="presParOf" srcId="{2207C552-9230-4488-B044-BBFE6BD50D1E}" destId="{232C79F7-4FA1-415C-A7A9-A7B891D74D81}" srcOrd="1" destOrd="0" presId="urn:microsoft.com/office/officeart/2005/8/layout/default#4"/>
    <dgm:cxn modelId="{BEB7AC6E-FFA2-4B86-BBBE-613E9959390C}" type="presParOf" srcId="{2207C552-9230-4488-B044-BBFE6BD50D1E}" destId="{635376DA-2E34-460B-831C-9C11E02A7327}" srcOrd="2" destOrd="0" presId="urn:microsoft.com/office/officeart/2005/8/layout/default#4"/>
    <dgm:cxn modelId="{62597A54-573E-4F24-A7C1-059AF6388DE1}" type="presParOf" srcId="{2207C552-9230-4488-B044-BBFE6BD50D1E}" destId="{BAD985CB-7CD4-4D39-BCCD-365CF93F4470}" srcOrd="3" destOrd="0" presId="urn:microsoft.com/office/officeart/2005/8/layout/default#4"/>
    <dgm:cxn modelId="{04A5800D-2206-4DF4-98BD-07435DD9BF80}" type="presParOf" srcId="{2207C552-9230-4488-B044-BBFE6BD50D1E}" destId="{5C9D791E-B6D0-4DE2-80CB-8B9D93A3E83E}" srcOrd="4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6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FD11D99B-FA56-443F-A099-E95A1DEC479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Deliberative Component</a:t>
          </a:r>
          <a:endParaRPr lang="pt-PT" dirty="0"/>
        </a:p>
      </dgm:t>
    </dgm:pt>
    <dgm:pt modelId="{9FC23B3C-4476-48F7-AB8C-411768F16CFC}" type="parTrans" cxnId="{A59D65EE-D3F5-4294-9554-2E5F255E9E8A}">
      <dgm:prSet/>
      <dgm:spPr/>
      <dgm:t>
        <a:bodyPr/>
        <a:lstStyle/>
        <a:p>
          <a:endParaRPr lang="pt-PT"/>
        </a:p>
      </dgm:t>
    </dgm:pt>
    <dgm:pt modelId="{E9840ACF-22A6-4354-A19C-C155DBDF51E0}" type="sibTrans" cxnId="{A59D65EE-D3F5-4294-9554-2E5F255E9E8A}">
      <dgm:prSet/>
      <dgm:spPr/>
      <dgm:t>
        <a:bodyPr/>
        <a:lstStyle/>
        <a:p>
          <a:endParaRPr lang="pt-PT"/>
        </a:p>
      </dgm:t>
    </dgm:pt>
    <dgm:pt modelId="{6FAD0D38-D3E9-415C-B028-08D7461C0657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Reactive Component</a:t>
          </a:r>
          <a:endParaRPr lang="pt-PT" dirty="0"/>
        </a:p>
      </dgm:t>
    </dgm:pt>
    <dgm:pt modelId="{75DB60AA-FBC7-4413-9D4B-754A7D82A29E}" type="parTrans" cxnId="{6F5E335E-E98D-49E1-9470-A72B582C4817}">
      <dgm:prSet/>
      <dgm:spPr/>
      <dgm:t>
        <a:bodyPr/>
        <a:lstStyle/>
        <a:p>
          <a:endParaRPr lang="pt-PT"/>
        </a:p>
      </dgm:t>
    </dgm:pt>
    <dgm:pt modelId="{A7654BF3-A994-416E-9ABD-A57D9FE8134A}" type="sibTrans" cxnId="{6F5E335E-E98D-49E1-9470-A72B582C4817}">
      <dgm:prSet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OCC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004C1FF-548F-4D2E-8D2F-5A24677A031F}" type="pres">
      <dgm:prSet presAssocID="{FD11D99B-FA56-443F-A099-E95A1DEC47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32C79F7-4FA1-415C-A7A9-A7B891D74D81}" type="pres">
      <dgm:prSet presAssocID="{E9840ACF-22A6-4354-A19C-C155DBDF51E0}" presName="sibTrans" presStyleCnt="0"/>
      <dgm:spPr/>
    </dgm:pt>
    <dgm:pt modelId="{635376DA-2E34-460B-831C-9C11E02A7327}" type="pres">
      <dgm:prSet presAssocID="{6FAD0D38-D3E9-415C-B028-08D7461C06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D985CB-7CD4-4D39-BCCD-365CF93F4470}" type="pres">
      <dgm:prSet presAssocID="{A7654BF3-A994-416E-9ABD-A57D9FE8134A}" presName="sibTrans" presStyleCnt="0"/>
      <dgm:spPr/>
    </dgm:pt>
    <dgm:pt modelId="{5C9D791E-B6D0-4DE2-80CB-8B9D93A3E83E}" type="pres">
      <dgm:prSet presAssocID="{90A1079B-A539-4101-8CD1-2CA48394A3AE}" presName="node" presStyleLbl="node1" presStyleIdx="2" presStyleCnt="3" custLinFactNeighborX="7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6F5E335E-E98D-49E1-9470-A72B582C4817}" srcId="{CD9DEC46-0104-46CA-831E-2FA23A70B8D3}" destId="{6FAD0D38-D3E9-415C-B028-08D7461C0657}" srcOrd="1" destOrd="0" parTransId="{75DB60AA-FBC7-4413-9D4B-754A7D82A29E}" sibTransId="{A7654BF3-A994-416E-9ABD-A57D9FE8134A}"/>
    <dgm:cxn modelId="{B8E42B3F-1DFC-4661-963B-0486FD6258FF}" type="presOf" srcId="{FD11D99B-FA56-443F-A099-E95A1DEC4791}" destId="{D004C1FF-548F-4D2E-8D2F-5A24677A031F}" srcOrd="0" destOrd="0" presId="urn:microsoft.com/office/officeart/2005/8/layout/default#6"/>
    <dgm:cxn modelId="{24846605-F526-476E-B6DB-EAD36D4FB172}" type="presOf" srcId="{90A1079B-A539-4101-8CD1-2CA48394A3AE}" destId="{5C9D791E-B6D0-4DE2-80CB-8B9D93A3E83E}" srcOrd="0" destOrd="0" presId="urn:microsoft.com/office/officeart/2005/8/layout/default#6"/>
    <dgm:cxn modelId="{B8EBAE70-D9D5-4E86-AC4A-1C76CD1C328C}" srcId="{CD9DEC46-0104-46CA-831E-2FA23A70B8D3}" destId="{90A1079B-A539-4101-8CD1-2CA48394A3AE}" srcOrd="2" destOrd="0" parTransId="{6A22DE26-A49C-435C-A07A-82C962047312}" sibTransId="{E2D6EA77-1EC5-4B64-B166-DCAB41BD5195}"/>
    <dgm:cxn modelId="{1799DBF5-D544-4FE8-A28F-505FB1C8D48E}" type="presOf" srcId="{CD9DEC46-0104-46CA-831E-2FA23A70B8D3}" destId="{2207C552-9230-4488-B044-BBFE6BD50D1E}" srcOrd="0" destOrd="0" presId="urn:microsoft.com/office/officeart/2005/8/layout/default#6"/>
    <dgm:cxn modelId="{30AC31FF-2B69-4E2C-90A7-828E2F883031}" type="presOf" srcId="{6FAD0D38-D3E9-415C-B028-08D7461C0657}" destId="{635376DA-2E34-460B-831C-9C11E02A7327}" srcOrd="0" destOrd="0" presId="urn:microsoft.com/office/officeart/2005/8/layout/default#6"/>
    <dgm:cxn modelId="{A59D65EE-D3F5-4294-9554-2E5F255E9E8A}" srcId="{CD9DEC46-0104-46CA-831E-2FA23A70B8D3}" destId="{FD11D99B-FA56-443F-A099-E95A1DEC4791}" srcOrd="0" destOrd="0" parTransId="{9FC23B3C-4476-48F7-AB8C-411768F16CFC}" sibTransId="{E9840ACF-22A6-4354-A19C-C155DBDF51E0}"/>
    <dgm:cxn modelId="{827029A1-82B8-4908-A271-3139BAB291D8}" type="presParOf" srcId="{2207C552-9230-4488-B044-BBFE6BD50D1E}" destId="{D004C1FF-548F-4D2E-8D2F-5A24677A031F}" srcOrd="0" destOrd="0" presId="urn:microsoft.com/office/officeart/2005/8/layout/default#6"/>
    <dgm:cxn modelId="{A5FD525D-A21E-4579-A928-3643F1CFC8C8}" type="presParOf" srcId="{2207C552-9230-4488-B044-BBFE6BD50D1E}" destId="{232C79F7-4FA1-415C-A7A9-A7B891D74D81}" srcOrd="1" destOrd="0" presId="urn:microsoft.com/office/officeart/2005/8/layout/default#6"/>
    <dgm:cxn modelId="{703CFA0F-361B-4203-A568-24BE30385F15}" type="presParOf" srcId="{2207C552-9230-4488-B044-BBFE6BD50D1E}" destId="{635376DA-2E34-460B-831C-9C11E02A7327}" srcOrd="2" destOrd="0" presId="urn:microsoft.com/office/officeart/2005/8/layout/default#6"/>
    <dgm:cxn modelId="{DDF0208D-0973-434A-9F68-BA401659FBC7}" type="presParOf" srcId="{2207C552-9230-4488-B044-BBFE6BD50D1E}" destId="{BAD985CB-7CD4-4D39-BCCD-365CF93F4470}" srcOrd="3" destOrd="0" presId="urn:microsoft.com/office/officeart/2005/8/layout/default#6"/>
    <dgm:cxn modelId="{591D8856-66FD-4BF1-9951-7D39C23A6995}" type="presParOf" srcId="{2207C552-9230-4488-B044-BBFE6BD50D1E}" destId="{5C9D791E-B6D0-4DE2-80CB-8B9D93A3E83E}" srcOrd="4" destOrd="0" presId="urn:microsoft.com/office/officeart/2005/8/layout/default#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7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FD11D99B-FA56-443F-A099-E95A1DEC4791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Deliberative Component</a:t>
          </a:r>
          <a:endParaRPr lang="pt-PT" dirty="0"/>
        </a:p>
      </dgm:t>
    </dgm:pt>
    <dgm:pt modelId="{9FC23B3C-4476-48F7-AB8C-411768F16CFC}" type="parTrans" cxnId="{A59D65EE-D3F5-4294-9554-2E5F255E9E8A}">
      <dgm:prSet/>
      <dgm:spPr/>
      <dgm:t>
        <a:bodyPr/>
        <a:lstStyle/>
        <a:p>
          <a:endParaRPr lang="pt-PT"/>
        </a:p>
      </dgm:t>
    </dgm:pt>
    <dgm:pt modelId="{E9840ACF-22A6-4354-A19C-C155DBDF51E0}" type="sibTrans" cxnId="{A59D65EE-D3F5-4294-9554-2E5F255E9E8A}">
      <dgm:prSet/>
      <dgm:spPr/>
      <dgm:t>
        <a:bodyPr/>
        <a:lstStyle/>
        <a:p>
          <a:endParaRPr lang="pt-PT"/>
        </a:p>
      </dgm:t>
    </dgm:pt>
    <dgm:pt modelId="{6FAD0D38-D3E9-415C-B028-08D7461C0657}">
      <dgm:prSet phldrT="[Text]"/>
      <dgm:spPr>
        <a:solidFill>
          <a:srgbClr val="C00000"/>
        </a:solidFill>
      </dgm:spPr>
      <dgm:t>
        <a:bodyPr/>
        <a:lstStyle/>
        <a:p>
          <a:r>
            <a:rPr lang="pt-PT" dirty="0" smtClean="0"/>
            <a:t>Reactive Component</a:t>
          </a:r>
          <a:endParaRPr lang="pt-PT" dirty="0"/>
        </a:p>
      </dgm:t>
    </dgm:pt>
    <dgm:pt modelId="{75DB60AA-FBC7-4413-9D4B-754A7D82A29E}" type="parTrans" cxnId="{6F5E335E-E98D-49E1-9470-A72B582C4817}">
      <dgm:prSet/>
      <dgm:spPr/>
      <dgm:t>
        <a:bodyPr/>
        <a:lstStyle/>
        <a:p>
          <a:endParaRPr lang="pt-PT"/>
        </a:p>
      </dgm:t>
    </dgm:pt>
    <dgm:pt modelId="{A7654BF3-A994-416E-9ABD-A57D9FE8134A}" type="sibTrans" cxnId="{6F5E335E-E98D-49E1-9470-A72B582C4817}">
      <dgm:prSet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OCC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004C1FF-548F-4D2E-8D2F-5A24677A031F}" type="pres">
      <dgm:prSet presAssocID="{FD11D99B-FA56-443F-A099-E95A1DEC47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32C79F7-4FA1-415C-A7A9-A7B891D74D81}" type="pres">
      <dgm:prSet presAssocID="{E9840ACF-22A6-4354-A19C-C155DBDF51E0}" presName="sibTrans" presStyleCnt="0"/>
      <dgm:spPr/>
    </dgm:pt>
    <dgm:pt modelId="{635376DA-2E34-460B-831C-9C11E02A7327}" type="pres">
      <dgm:prSet presAssocID="{6FAD0D38-D3E9-415C-B028-08D7461C06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D985CB-7CD4-4D39-BCCD-365CF93F4470}" type="pres">
      <dgm:prSet presAssocID="{A7654BF3-A994-416E-9ABD-A57D9FE8134A}" presName="sibTrans" presStyleCnt="0"/>
      <dgm:spPr/>
    </dgm:pt>
    <dgm:pt modelId="{5C9D791E-B6D0-4DE2-80CB-8B9D93A3E83E}" type="pres">
      <dgm:prSet presAssocID="{90A1079B-A539-4101-8CD1-2CA48394A3AE}" presName="node" presStyleLbl="node1" presStyleIdx="2" presStyleCnt="3" custLinFactNeighborX="7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6F5E335E-E98D-49E1-9470-A72B582C4817}" srcId="{CD9DEC46-0104-46CA-831E-2FA23A70B8D3}" destId="{6FAD0D38-D3E9-415C-B028-08D7461C0657}" srcOrd="1" destOrd="0" parTransId="{75DB60AA-FBC7-4413-9D4B-754A7D82A29E}" sibTransId="{A7654BF3-A994-416E-9ABD-A57D9FE8134A}"/>
    <dgm:cxn modelId="{0805362C-4AAA-4F96-9847-1847465D7080}" type="presOf" srcId="{90A1079B-A539-4101-8CD1-2CA48394A3AE}" destId="{5C9D791E-B6D0-4DE2-80CB-8B9D93A3E83E}" srcOrd="0" destOrd="0" presId="urn:microsoft.com/office/officeart/2005/8/layout/default#7"/>
    <dgm:cxn modelId="{B8EBAE70-D9D5-4E86-AC4A-1C76CD1C328C}" srcId="{CD9DEC46-0104-46CA-831E-2FA23A70B8D3}" destId="{90A1079B-A539-4101-8CD1-2CA48394A3AE}" srcOrd="2" destOrd="0" parTransId="{6A22DE26-A49C-435C-A07A-82C962047312}" sibTransId="{E2D6EA77-1EC5-4B64-B166-DCAB41BD5195}"/>
    <dgm:cxn modelId="{BEC794B7-03AD-4FD9-A05D-84C277EA7561}" type="presOf" srcId="{CD9DEC46-0104-46CA-831E-2FA23A70B8D3}" destId="{2207C552-9230-4488-B044-BBFE6BD50D1E}" srcOrd="0" destOrd="0" presId="urn:microsoft.com/office/officeart/2005/8/layout/default#7"/>
    <dgm:cxn modelId="{121554A7-71C6-44C2-8F55-89952DA46729}" type="presOf" srcId="{FD11D99B-FA56-443F-A099-E95A1DEC4791}" destId="{D004C1FF-548F-4D2E-8D2F-5A24677A031F}" srcOrd="0" destOrd="0" presId="urn:microsoft.com/office/officeart/2005/8/layout/default#7"/>
    <dgm:cxn modelId="{A59D65EE-D3F5-4294-9554-2E5F255E9E8A}" srcId="{CD9DEC46-0104-46CA-831E-2FA23A70B8D3}" destId="{FD11D99B-FA56-443F-A099-E95A1DEC4791}" srcOrd="0" destOrd="0" parTransId="{9FC23B3C-4476-48F7-AB8C-411768F16CFC}" sibTransId="{E9840ACF-22A6-4354-A19C-C155DBDF51E0}"/>
    <dgm:cxn modelId="{39EBC70B-6935-4995-9015-47EBA842A216}" type="presOf" srcId="{6FAD0D38-D3E9-415C-B028-08D7461C0657}" destId="{635376DA-2E34-460B-831C-9C11E02A7327}" srcOrd="0" destOrd="0" presId="urn:microsoft.com/office/officeart/2005/8/layout/default#7"/>
    <dgm:cxn modelId="{722C6AE7-94C3-40F3-827F-08A2A352E899}" type="presParOf" srcId="{2207C552-9230-4488-B044-BBFE6BD50D1E}" destId="{D004C1FF-548F-4D2E-8D2F-5A24677A031F}" srcOrd="0" destOrd="0" presId="urn:microsoft.com/office/officeart/2005/8/layout/default#7"/>
    <dgm:cxn modelId="{EE0554BB-F80A-4877-8376-6B25094A3465}" type="presParOf" srcId="{2207C552-9230-4488-B044-BBFE6BD50D1E}" destId="{232C79F7-4FA1-415C-A7A9-A7B891D74D81}" srcOrd="1" destOrd="0" presId="urn:microsoft.com/office/officeart/2005/8/layout/default#7"/>
    <dgm:cxn modelId="{954DCFAA-A378-422B-AE66-7AEB1E03AE2A}" type="presParOf" srcId="{2207C552-9230-4488-B044-BBFE6BD50D1E}" destId="{635376DA-2E34-460B-831C-9C11E02A7327}" srcOrd="2" destOrd="0" presId="urn:microsoft.com/office/officeart/2005/8/layout/default#7"/>
    <dgm:cxn modelId="{EDDEF3EA-08D6-4760-87E6-72055B61F9F4}" type="presParOf" srcId="{2207C552-9230-4488-B044-BBFE6BD50D1E}" destId="{BAD985CB-7CD4-4D39-BCCD-365CF93F4470}" srcOrd="3" destOrd="0" presId="urn:microsoft.com/office/officeart/2005/8/layout/default#7"/>
    <dgm:cxn modelId="{AEE48062-E0B7-44B3-93E1-DCF97643168E}" type="presParOf" srcId="{2207C552-9230-4488-B044-BBFE6BD50D1E}" destId="{5C9D791E-B6D0-4DE2-80CB-8B9D93A3E83E}" srcOrd="4" destOrd="0" presId="urn:microsoft.com/office/officeart/2005/8/layout/default#7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9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FD11D99B-FA56-443F-A099-E95A1DEC4791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Deliberative Component</a:t>
          </a:r>
          <a:endParaRPr lang="pt-PT" dirty="0"/>
        </a:p>
      </dgm:t>
    </dgm:pt>
    <dgm:pt modelId="{9FC23B3C-4476-48F7-AB8C-411768F16CFC}" type="parTrans" cxnId="{A59D65EE-D3F5-4294-9554-2E5F255E9E8A}">
      <dgm:prSet/>
      <dgm:spPr/>
      <dgm:t>
        <a:bodyPr/>
        <a:lstStyle/>
        <a:p>
          <a:endParaRPr lang="pt-PT"/>
        </a:p>
      </dgm:t>
    </dgm:pt>
    <dgm:pt modelId="{E9840ACF-22A6-4354-A19C-C155DBDF51E0}" type="sibTrans" cxnId="{A59D65EE-D3F5-4294-9554-2E5F255E9E8A}">
      <dgm:prSet/>
      <dgm:spPr/>
      <dgm:t>
        <a:bodyPr/>
        <a:lstStyle/>
        <a:p>
          <a:endParaRPr lang="pt-PT"/>
        </a:p>
      </dgm:t>
    </dgm:pt>
    <dgm:pt modelId="{6FAD0D38-D3E9-415C-B028-08D7461C0657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Reactive Component</a:t>
          </a:r>
          <a:endParaRPr lang="pt-PT" dirty="0"/>
        </a:p>
      </dgm:t>
    </dgm:pt>
    <dgm:pt modelId="{75DB60AA-FBC7-4413-9D4B-754A7D82A29E}" type="parTrans" cxnId="{6F5E335E-E98D-49E1-9470-A72B582C4817}">
      <dgm:prSet/>
      <dgm:spPr/>
      <dgm:t>
        <a:bodyPr/>
        <a:lstStyle/>
        <a:p>
          <a:endParaRPr lang="pt-PT"/>
        </a:p>
      </dgm:t>
    </dgm:pt>
    <dgm:pt modelId="{A7654BF3-A994-416E-9ABD-A57D9FE8134A}" type="sibTrans" cxnId="{6F5E335E-E98D-49E1-9470-A72B582C4817}">
      <dgm:prSet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>
        <a:solidFill>
          <a:srgbClr val="C00000"/>
        </a:solidFill>
      </dgm:spPr>
      <dgm:t>
        <a:bodyPr/>
        <a:lstStyle/>
        <a:p>
          <a:r>
            <a:rPr lang="pt-PT" dirty="0" smtClean="0"/>
            <a:t>OCC Affect Derivation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004C1FF-548F-4D2E-8D2F-5A24677A031F}" type="pres">
      <dgm:prSet presAssocID="{FD11D99B-FA56-443F-A099-E95A1DEC47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32C79F7-4FA1-415C-A7A9-A7B891D74D81}" type="pres">
      <dgm:prSet presAssocID="{E9840ACF-22A6-4354-A19C-C155DBDF51E0}" presName="sibTrans" presStyleCnt="0"/>
      <dgm:spPr/>
    </dgm:pt>
    <dgm:pt modelId="{635376DA-2E34-460B-831C-9C11E02A7327}" type="pres">
      <dgm:prSet presAssocID="{6FAD0D38-D3E9-415C-B028-08D7461C06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D985CB-7CD4-4D39-BCCD-365CF93F4470}" type="pres">
      <dgm:prSet presAssocID="{A7654BF3-A994-416E-9ABD-A57D9FE8134A}" presName="sibTrans" presStyleCnt="0"/>
      <dgm:spPr/>
    </dgm:pt>
    <dgm:pt modelId="{5C9D791E-B6D0-4DE2-80CB-8B9D93A3E83E}" type="pres">
      <dgm:prSet presAssocID="{90A1079B-A539-4101-8CD1-2CA48394A3AE}" presName="node" presStyleLbl="node1" presStyleIdx="2" presStyleCnt="3" custLinFactNeighborX="7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4FB4E090-370E-4C8F-AA6F-42561C91E7B7}" type="presOf" srcId="{6FAD0D38-D3E9-415C-B028-08D7461C0657}" destId="{635376DA-2E34-460B-831C-9C11E02A7327}" srcOrd="0" destOrd="0" presId="urn:microsoft.com/office/officeart/2005/8/layout/default#9"/>
    <dgm:cxn modelId="{C98862AF-237C-4F9B-AF5D-35E95217FD75}" type="presOf" srcId="{FD11D99B-FA56-443F-A099-E95A1DEC4791}" destId="{D004C1FF-548F-4D2E-8D2F-5A24677A031F}" srcOrd="0" destOrd="0" presId="urn:microsoft.com/office/officeart/2005/8/layout/default#9"/>
    <dgm:cxn modelId="{6F5E335E-E98D-49E1-9470-A72B582C4817}" srcId="{CD9DEC46-0104-46CA-831E-2FA23A70B8D3}" destId="{6FAD0D38-D3E9-415C-B028-08D7461C0657}" srcOrd="1" destOrd="0" parTransId="{75DB60AA-FBC7-4413-9D4B-754A7D82A29E}" sibTransId="{A7654BF3-A994-416E-9ABD-A57D9FE8134A}"/>
    <dgm:cxn modelId="{EDECD89E-989E-40CC-A4A3-F1AC9FEDCD99}" type="presOf" srcId="{CD9DEC46-0104-46CA-831E-2FA23A70B8D3}" destId="{2207C552-9230-4488-B044-BBFE6BD50D1E}" srcOrd="0" destOrd="0" presId="urn:microsoft.com/office/officeart/2005/8/layout/default#9"/>
    <dgm:cxn modelId="{B8EBAE70-D9D5-4E86-AC4A-1C76CD1C328C}" srcId="{CD9DEC46-0104-46CA-831E-2FA23A70B8D3}" destId="{90A1079B-A539-4101-8CD1-2CA48394A3AE}" srcOrd="2" destOrd="0" parTransId="{6A22DE26-A49C-435C-A07A-82C962047312}" sibTransId="{E2D6EA77-1EC5-4B64-B166-DCAB41BD5195}"/>
    <dgm:cxn modelId="{B81A61D4-C0BD-4430-A476-07147D54FB04}" type="presOf" srcId="{90A1079B-A539-4101-8CD1-2CA48394A3AE}" destId="{5C9D791E-B6D0-4DE2-80CB-8B9D93A3E83E}" srcOrd="0" destOrd="0" presId="urn:microsoft.com/office/officeart/2005/8/layout/default#9"/>
    <dgm:cxn modelId="{A59D65EE-D3F5-4294-9554-2E5F255E9E8A}" srcId="{CD9DEC46-0104-46CA-831E-2FA23A70B8D3}" destId="{FD11D99B-FA56-443F-A099-E95A1DEC4791}" srcOrd="0" destOrd="0" parTransId="{9FC23B3C-4476-48F7-AB8C-411768F16CFC}" sibTransId="{E9840ACF-22A6-4354-A19C-C155DBDF51E0}"/>
    <dgm:cxn modelId="{48D89DCF-C0E1-420A-A92C-DF8997663FA8}" type="presParOf" srcId="{2207C552-9230-4488-B044-BBFE6BD50D1E}" destId="{D004C1FF-548F-4D2E-8D2F-5A24677A031F}" srcOrd="0" destOrd="0" presId="urn:microsoft.com/office/officeart/2005/8/layout/default#9"/>
    <dgm:cxn modelId="{2953583E-70A1-430E-8FA4-86A140ABD377}" type="presParOf" srcId="{2207C552-9230-4488-B044-BBFE6BD50D1E}" destId="{232C79F7-4FA1-415C-A7A9-A7B891D74D81}" srcOrd="1" destOrd="0" presId="urn:microsoft.com/office/officeart/2005/8/layout/default#9"/>
    <dgm:cxn modelId="{BA8D600C-C0D5-40F8-A39D-88BF22E81A51}" type="presParOf" srcId="{2207C552-9230-4488-B044-BBFE6BD50D1E}" destId="{635376DA-2E34-460B-831C-9C11E02A7327}" srcOrd="2" destOrd="0" presId="urn:microsoft.com/office/officeart/2005/8/layout/default#9"/>
    <dgm:cxn modelId="{1B00A9CE-38A5-466A-B723-72897C2E1051}" type="presParOf" srcId="{2207C552-9230-4488-B044-BBFE6BD50D1E}" destId="{BAD985CB-7CD4-4D39-BCCD-365CF93F4470}" srcOrd="3" destOrd="0" presId="urn:microsoft.com/office/officeart/2005/8/layout/default#9"/>
    <dgm:cxn modelId="{8F4CAA66-C84C-4B4F-A246-70A0746C126B}" type="presParOf" srcId="{2207C552-9230-4488-B044-BBFE6BD50D1E}" destId="{5C9D791E-B6D0-4DE2-80CB-8B9D93A3E83E}" srcOrd="4" destOrd="0" presId="urn:microsoft.com/office/officeart/2005/8/layout/default#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10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/>
      <dgm:t>
        <a:bodyPr/>
        <a:lstStyle/>
        <a:p>
          <a:r>
            <a:rPr lang="pt-PT" dirty="0" smtClean="0"/>
            <a:t>Advanced Memory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875305A6-C41E-4884-8C51-F765E447CF52}">
      <dgm:prSet phldrT="[Text]"/>
      <dgm:spPr/>
      <dgm:t>
        <a:bodyPr/>
        <a:lstStyle/>
        <a:p>
          <a:r>
            <a:rPr lang="en-US" dirty="0" smtClean="0"/>
            <a:t>Empathy</a:t>
          </a:r>
          <a:endParaRPr lang="pt-PT" dirty="0"/>
        </a:p>
      </dgm:t>
    </dgm:pt>
    <dgm:pt modelId="{582384F7-503F-4721-A806-C49AA9DDBE7E}" type="parTrans" cxnId="{4993252E-E5F8-4338-A56E-F694145B1D37}">
      <dgm:prSet/>
      <dgm:spPr/>
      <dgm:t>
        <a:bodyPr/>
        <a:lstStyle/>
        <a:p>
          <a:endParaRPr lang="pt-PT"/>
        </a:p>
      </dgm:t>
    </dgm:pt>
    <dgm:pt modelId="{ED1E7AEA-DC62-474A-AC64-FE0493798BCF}" type="sibTrans" cxnId="{4993252E-E5F8-4338-A56E-F694145B1D37}">
      <dgm:prSet/>
      <dgm:spPr/>
      <dgm:t>
        <a:bodyPr/>
        <a:lstStyle/>
        <a:p>
          <a:endParaRPr lang="pt-PT"/>
        </a:p>
      </dgm:t>
    </dgm:pt>
    <dgm:pt modelId="{170EAF96-65A3-4333-9774-418595811A53}">
      <dgm:prSet phldrT="[Text]"/>
      <dgm:spPr/>
      <dgm:t>
        <a:bodyPr/>
        <a:lstStyle/>
        <a:p>
          <a:r>
            <a:rPr lang="en-US" dirty="0" smtClean="0"/>
            <a:t>Theory of Mind</a:t>
          </a:r>
          <a:endParaRPr lang="pt-PT" dirty="0"/>
        </a:p>
      </dgm:t>
    </dgm:pt>
    <dgm:pt modelId="{8BEA3455-31A7-4F61-AAF6-8A84AF51A552}" type="parTrans" cxnId="{C72BBBB8-7CC3-49B5-A896-97904653F335}">
      <dgm:prSet/>
      <dgm:spPr/>
      <dgm:t>
        <a:bodyPr/>
        <a:lstStyle/>
        <a:p>
          <a:endParaRPr lang="pt-PT"/>
        </a:p>
      </dgm:t>
    </dgm:pt>
    <dgm:pt modelId="{5D49EDBA-DE5C-47EF-83E8-C7160698F6AC}" type="sibTrans" cxnId="{C72BBBB8-7CC3-49B5-A896-97904653F335}">
      <dgm:prSet/>
      <dgm:spPr/>
      <dgm:t>
        <a:bodyPr/>
        <a:lstStyle/>
        <a:p>
          <a:endParaRPr lang="pt-PT"/>
        </a:p>
      </dgm:t>
    </dgm:pt>
    <dgm:pt modelId="{DAB654BA-495D-49B1-A906-2585A52951DA}">
      <dgm:prSet phldrT="[Text]"/>
      <dgm:spPr/>
      <dgm:t>
        <a:bodyPr/>
        <a:lstStyle/>
        <a:p>
          <a:r>
            <a:rPr lang="en-US" dirty="0" smtClean="0"/>
            <a:t>Motivational Needs</a:t>
          </a:r>
          <a:endParaRPr lang="pt-PT" dirty="0"/>
        </a:p>
      </dgm:t>
    </dgm:pt>
    <dgm:pt modelId="{11AFBB75-3C63-4780-AB45-8124B2990F0D}" type="parTrans" cxnId="{C43470D4-F766-4452-9D71-184F2E608BA7}">
      <dgm:prSet/>
      <dgm:spPr/>
      <dgm:t>
        <a:bodyPr/>
        <a:lstStyle/>
        <a:p>
          <a:endParaRPr lang="pt-PT"/>
        </a:p>
      </dgm:t>
    </dgm:pt>
    <dgm:pt modelId="{104F4049-E3BB-4DF3-881F-ECC42FE22676}" type="sibTrans" cxnId="{C43470D4-F766-4452-9D71-184F2E608BA7}">
      <dgm:prSet/>
      <dgm:spPr/>
      <dgm:t>
        <a:bodyPr/>
        <a:lstStyle/>
        <a:p>
          <a:endParaRPr lang="pt-PT"/>
        </a:p>
      </dgm:t>
    </dgm:pt>
    <dgm:pt modelId="{B00B87BF-7B73-4C21-BB34-63E17771357A}">
      <dgm:prSet phldrT="[Text]"/>
      <dgm:spPr/>
      <dgm:t>
        <a:bodyPr/>
        <a:lstStyle/>
        <a:p>
          <a:r>
            <a:rPr lang="en-US" dirty="0" smtClean="0"/>
            <a:t>Culture</a:t>
          </a:r>
          <a:endParaRPr lang="pt-PT" dirty="0"/>
        </a:p>
      </dgm:t>
    </dgm:pt>
    <dgm:pt modelId="{FC4A2F79-4F08-43C8-87F1-3C9C3088EE4C}" type="parTrans" cxnId="{FE41F775-3EB5-479C-9D6B-239DB4775D84}">
      <dgm:prSet/>
      <dgm:spPr/>
      <dgm:t>
        <a:bodyPr/>
        <a:lstStyle/>
        <a:p>
          <a:endParaRPr lang="pt-PT"/>
        </a:p>
      </dgm:t>
    </dgm:pt>
    <dgm:pt modelId="{71FF65E0-507B-4492-B486-948A5B87AD51}" type="sibTrans" cxnId="{FE41F775-3EB5-479C-9D6B-239DB4775D84}">
      <dgm:prSet/>
      <dgm:spPr/>
      <dgm:t>
        <a:bodyPr/>
        <a:lstStyle/>
        <a:p>
          <a:endParaRPr lang="pt-PT"/>
        </a:p>
      </dgm:t>
    </dgm:pt>
    <dgm:pt modelId="{A0A93833-FC11-4891-B74B-9943C759FB58}">
      <dgm:prSet phldrT="[Text]"/>
      <dgm:spPr/>
      <dgm:t>
        <a:bodyPr/>
        <a:lstStyle/>
        <a:p>
          <a:r>
            <a:rPr lang="pt-PT" dirty="0" smtClean="0"/>
            <a:t>Social Relations</a:t>
          </a:r>
          <a:endParaRPr lang="pt-PT" dirty="0"/>
        </a:p>
      </dgm:t>
    </dgm:pt>
    <dgm:pt modelId="{28942AEA-C7E2-4A3A-ABFA-5530FEC7823C}" type="parTrans" cxnId="{222633F8-6BBB-4D88-83CE-EC00267BCE50}">
      <dgm:prSet/>
      <dgm:spPr/>
      <dgm:t>
        <a:bodyPr/>
        <a:lstStyle/>
        <a:p>
          <a:endParaRPr lang="pt-PT"/>
        </a:p>
      </dgm:t>
    </dgm:pt>
    <dgm:pt modelId="{03C99A45-4E5E-4170-AF4C-9AA9BA63D196}" type="sibTrans" cxnId="{222633F8-6BBB-4D88-83CE-EC00267BCE50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C9D791E-B6D0-4DE2-80CB-8B9D93A3E83E}" type="pres">
      <dgm:prSet presAssocID="{90A1079B-A539-4101-8CD1-2CA48394A3A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286357-39BF-4B42-BC62-68063F172B7F}" type="pres">
      <dgm:prSet presAssocID="{E2D6EA77-1EC5-4B64-B166-DCAB41BD5195}" presName="sibTrans" presStyleCnt="0"/>
      <dgm:spPr/>
    </dgm:pt>
    <dgm:pt modelId="{EAB6D0D6-8073-4501-8BCD-A375924D8AFE}" type="pres">
      <dgm:prSet presAssocID="{875305A6-C41E-4884-8C51-F765E447CF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85EA41-7AD6-49D8-8016-FAF4C6CE6F26}" type="pres">
      <dgm:prSet presAssocID="{ED1E7AEA-DC62-474A-AC64-FE0493798BCF}" presName="sibTrans" presStyleCnt="0"/>
      <dgm:spPr/>
    </dgm:pt>
    <dgm:pt modelId="{F0E9B738-7D97-48B7-AECF-30FED5BD2BAE}" type="pres">
      <dgm:prSet presAssocID="{A0A93833-FC11-4891-B74B-9943C759FB5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3FEA2F-D9A2-40AA-B880-F7AAB4E3ABD3}" type="pres">
      <dgm:prSet presAssocID="{03C99A45-4E5E-4170-AF4C-9AA9BA63D196}" presName="sibTrans" presStyleCnt="0"/>
      <dgm:spPr/>
    </dgm:pt>
    <dgm:pt modelId="{7F32FAB3-4B08-41B6-85B9-F2BECDCE15F0}" type="pres">
      <dgm:prSet presAssocID="{170EAF96-65A3-4333-9774-418595811A53}" presName="node" presStyleLbl="node1" presStyleIdx="3" presStyleCnt="6" custLinFactNeighborX="126" custLinFactNeighborY="-115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4BCEE6-0381-43EB-8519-3DD2544236B8}" type="pres">
      <dgm:prSet presAssocID="{5D49EDBA-DE5C-47EF-83E8-C7160698F6AC}" presName="sibTrans" presStyleCnt="0"/>
      <dgm:spPr/>
    </dgm:pt>
    <dgm:pt modelId="{BC04786E-10C2-4164-A0BF-ADD7079CE135}" type="pres">
      <dgm:prSet presAssocID="{DAB654BA-495D-49B1-A906-2585A52951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20507D-0414-43CD-A7CF-9CD4812F7CA9}" type="pres">
      <dgm:prSet presAssocID="{104F4049-E3BB-4DF3-881F-ECC42FE22676}" presName="sibTrans" presStyleCnt="0"/>
      <dgm:spPr/>
    </dgm:pt>
    <dgm:pt modelId="{DEF26AFC-577A-423E-8027-0113C55DBD4E}" type="pres">
      <dgm:prSet presAssocID="{B00B87BF-7B73-4C21-BB34-63E1777135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E41F775-3EB5-479C-9D6B-239DB4775D84}" srcId="{CD9DEC46-0104-46CA-831E-2FA23A70B8D3}" destId="{B00B87BF-7B73-4C21-BB34-63E17771357A}" srcOrd="5" destOrd="0" parTransId="{FC4A2F79-4F08-43C8-87F1-3C9C3088EE4C}" sibTransId="{71FF65E0-507B-4492-B486-948A5B87AD51}"/>
    <dgm:cxn modelId="{C43470D4-F766-4452-9D71-184F2E608BA7}" srcId="{CD9DEC46-0104-46CA-831E-2FA23A70B8D3}" destId="{DAB654BA-495D-49B1-A906-2585A52951DA}" srcOrd="4" destOrd="0" parTransId="{11AFBB75-3C63-4780-AB45-8124B2990F0D}" sibTransId="{104F4049-E3BB-4DF3-881F-ECC42FE22676}"/>
    <dgm:cxn modelId="{B8EBAE70-D9D5-4E86-AC4A-1C76CD1C328C}" srcId="{CD9DEC46-0104-46CA-831E-2FA23A70B8D3}" destId="{90A1079B-A539-4101-8CD1-2CA48394A3AE}" srcOrd="0" destOrd="0" parTransId="{6A22DE26-A49C-435C-A07A-82C962047312}" sibTransId="{E2D6EA77-1EC5-4B64-B166-DCAB41BD5195}"/>
    <dgm:cxn modelId="{D413D1F8-B80E-4FF1-90C6-41B8101FFB47}" type="presOf" srcId="{170EAF96-65A3-4333-9774-418595811A53}" destId="{7F32FAB3-4B08-41B6-85B9-F2BECDCE15F0}" srcOrd="0" destOrd="0" presId="urn:microsoft.com/office/officeart/2005/8/layout/default#10"/>
    <dgm:cxn modelId="{170B9747-E4F8-465D-90A4-918C63B090A0}" type="presOf" srcId="{B00B87BF-7B73-4C21-BB34-63E17771357A}" destId="{DEF26AFC-577A-423E-8027-0113C55DBD4E}" srcOrd="0" destOrd="0" presId="urn:microsoft.com/office/officeart/2005/8/layout/default#10"/>
    <dgm:cxn modelId="{2ACCA47D-8211-4F3E-AD5C-ECA243688F02}" type="presOf" srcId="{90A1079B-A539-4101-8CD1-2CA48394A3AE}" destId="{5C9D791E-B6D0-4DE2-80CB-8B9D93A3E83E}" srcOrd="0" destOrd="0" presId="urn:microsoft.com/office/officeart/2005/8/layout/default#10"/>
    <dgm:cxn modelId="{4993252E-E5F8-4338-A56E-F694145B1D37}" srcId="{CD9DEC46-0104-46CA-831E-2FA23A70B8D3}" destId="{875305A6-C41E-4884-8C51-F765E447CF52}" srcOrd="1" destOrd="0" parTransId="{582384F7-503F-4721-A806-C49AA9DDBE7E}" sibTransId="{ED1E7AEA-DC62-474A-AC64-FE0493798BCF}"/>
    <dgm:cxn modelId="{5BF32368-DEA6-49EC-963F-232633EE5FC4}" type="presOf" srcId="{CD9DEC46-0104-46CA-831E-2FA23A70B8D3}" destId="{2207C552-9230-4488-B044-BBFE6BD50D1E}" srcOrd="0" destOrd="0" presId="urn:microsoft.com/office/officeart/2005/8/layout/default#10"/>
    <dgm:cxn modelId="{C72BBBB8-7CC3-49B5-A896-97904653F335}" srcId="{CD9DEC46-0104-46CA-831E-2FA23A70B8D3}" destId="{170EAF96-65A3-4333-9774-418595811A53}" srcOrd="3" destOrd="0" parTransId="{8BEA3455-31A7-4F61-AAF6-8A84AF51A552}" sibTransId="{5D49EDBA-DE5C-47EF-83E8-C7160698F6AC}"/>
    <dgm:cxn modelId="{4C8A51F3-BEBA-4E55-8B71-527F8646C4E7}" type="presOf" srcId="{875305A6-C41E-4884-8C51-F765E447CF52}" destId="{EAB6D0D6-8073-4501-8BCD-A375924D8AFE}" srcOrd="0" destOrd="0" presId="urn:microsoft.com/office/officeart/2005/8/layout/default#10"/>
    <dgm:cxn modelId="{222633F8-6BBB-4D88-83CE-EC00267BCE50}" srcId="{CD9DEC46-0104-46CA-831E-2FA23A70B8D3}" destId="{A0A93833-FC11-4891-B74B-9943C759FB58}" srcOrd="2" destOrd="0" parTransId="{28942AEA-C7E2-4A3A-ABFA-5530FEC7823C}" sibTransId="{03C99A45-4E5E-4170-AF4C-9AA9BA63D196}"/>
    <dgm:cxn modelId="{960F19BC-AF08-4CDD-9B42-EBE2B67435BE}" type="presOf" srcId="{DAB654BA-495D-49B1-A906-2585A52951DA}" destId="{BC04786E-10C2-4164-A0BF-ADD7079CE135}" srcOrd="0" destOrd="0" presId="urn:microsoft.com/office/officeart/2005/8/layout/default#10"/>
    <dgm:cxn modelId="{35EAD957-06A0-4809-BA87-F1280B538779}" type="presOf" srcId="{A0A93833-FC11-4891-B74B-9943C759FB58}" destId="{F0E9B738-7D97-48B7-AECF-30FED5BD2BAE}" srcOrd="0" destOrd="0" presId="urn:microsoft.com/office/officeart/2005/8/layout/default#10"/>
    <dgm:cxn modelId="{1C4CDC23-0379-4F1C-85C2-1B1ACFCD7ADA}" type="presParOf" srcId="{2207C552-9230-4488-B044-BBFE6BD50D1E}" destId="{5C9D791E-B6D0-4DE2-80CB-8B9D93A3E83E}" srcOrd="0" destOrd="0" presId="urn:microsoft.com/office/officeart/2005/8/layout/default#10"/>
    <dgm:cxn modelId="{0FCB19EC-5B4A-47F6-9A76-73C9AE4CC14B}" type="presParOf" srcId="{2207C552-9230-4488-B044-BBFE6BD50D1E}" destId="{8B286357-39BF-4B42-BC62-68063F172B7F}" srcOrd="1" destOrd="0" presId="urn:microsoft.com/office/officeart/2005/8/layout/default#10"/>
    <dgm:cxn modelId="{38E9939F-98D2-4C4D-82CC-40C2691D2C17}" type="presParOf" srcId="{2207C552-9230-4488-B044-BBFE6BD50D1E}" destId="{EAB6D0D6-8073-4501-8BCD-A375924D8AFE}" srcOrd="2" destOrd="0" presId="urn:microsoft.com/office/officeart/2005/8/layout/default#10"/>
    <dgm:cxn modelId="{8688059A-174B-4813-A473-B03F4572F82B}" type="presParOf" srcId="{2207C552-9230-4488-B044-BBFE6BD50D1E}" destId="{9F85EA41-7AD6-49D8-8016-FAF4C6CE6F26}" srcOrd="3" destOrd="0" presId="urn:microsoft.com/office/officeart/2005/8/layout/default#10"/>
    <dgm:cxn modelId="{855ED7A5-9F15-4199-8157-695F36349E2D}" type="presParOf" srcId="{2207C552-9230-4488-B044-BBFE6BD50D1E}" destId="{F0E9B738-7D97-48B7-AECF-30FED5BD2BAE}" srcOrd="4" destOrd="0" presId="urn:microsoft.com/office/officeart/2005/8/layout/default#10"/>
    <dgm:cxn modelId="{43D78AED-12BE-4BFC-923B-B13A2F17BFC8}" type="presParOf" srcId="{2207C552-9230-4488-B044-BBFE6BD50D1E}" destId="{263FEA2F-D9A2-40AA-B880-F7AAB4E3ABD3}" srcOrd="5" destOrd="0" presId="urn:microsoft.com/office/officeart/2005/8/layout/default#10"/>
    <dgm:cxn modelId="{131A3C72-1F78-4FDE-AFF0-36F13C79279C}" type="presParOf" srcId="{2207C552-9230-4488-B044-BBFE6BD50D1E}" destId="{7F32FAB3-4B08-41B6-85B9-F2BECDCE15F0}" srcOrd="6" destOrd="0" presId="urn:microsoft.com/office/officeart/2005/8/layout/default#10"/>
    <dgm:cxn modelId="{3DDAC857-56D0-485F-8979-56EC076567DC}" type="presParOf" srcId="{2207C552-9230-4488-B044-BBFE6BD50D1E}" destId="{F04BCEE6-0381-43EB-8519-3DD2544236B8}" srcOrd="7" destOrd="0" presId="urn:microsoft.com/office/officeart/2005/8/layout/default#10"/>
    <dgm:cxn modelId="{BE11A8DD-4CF1-4B29-8668-E6AF89D701EB}" type="presParOf" srcId="{2207C552-9230-4488-B044-BBFE6BD50D1E}" destId="{BC04786E-10C2-4164-A0BF-ADD7079CE135}" srcOrd="8" destOrd="0" presId="urn:microsoft.com/office/officeart/2005/8/layout/default#10"/>
    <dgm:cxn modelId="{453672E4-B3A6-441E-8B0B-235F72725626}" type="presParOf" srcId="{2207C552-9230-4488-B044-BBFE6BD50D1E}" destId="{8C20507D-0414-43CD-A7CF-9CD4812F7CA9}" srcOrd="9" destOrd="0" presId="urn:microsoft.com/office/officeart/2005/8/layout/default#10"/>
    <dgm:cxn modelId="{4FD0AAE2-BDDF-42FA-891F-A7E34A8BAC43}" type="presParOf" srcId="{2207C552-9230-4488-B044-BBFE6BD50D1E}" destId="{DEF26AFC-577A-423E-8027-0113C55DBD4E}" srcOrd="10" destOrd="0" presId="urn:microsoft.com/office/officeart/2005/8/layout/default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11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>
        <a:solidFill>
          <a:srgbClr val="C00000"/>
        </a:solidFill>
      </dgm:spPr>
      <dgm:t>
        <a:bodyPr/>
        <a:lstStyle/>
        <a:p>
          <a:r>
            <a:rPr lang="pt-PT" dirty="0" smtClean="0"/>
            <a:t>Advanced Memory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875305A6-C41E-4884-8C51-F765E447CF52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Empathy</a:t>
          </a:r>
          <a:endParaRPr lang="pt-PT" dirty="0"/>
        </a:p>
      </dgm:t>
    </dgm:pt>
    <dgm:pt modelId="{582384F7-503F-4721-A806-C49AA9DDBE7E}" type="parTrans" cxnId="{4993252E-E5F8-4338-A56E-F694145B1D37}">
      <dgm:prSet/>
      <dgm:spPr/>
      <dgm:t>
        <a:bodyPr/>
        <a:lstStyle/>
        <a:p>
          <a:endParaRPr lang="pt-PT"/>
        </a:p>
      </dgm:t>
    </dgm:pt>
    <dgm:pt modelId="{ED1E7AEA-DC62-474A-AC64-FE0493798BCF}" type="sibTrans" cxnId="{4993252E-E5F8-4338-A56E-F694145B1D37}">
      <dgm:prSet/>
      <dgm:spPr/>
      <dgm:t>
        <a:bodyPr/>
        <a:lstStyle/>
        <a:p>
          <a:endParaRPr lang="pt-PT"/>
        </a:p>
      </dgm:t>
    </dgm:pt>
    <dgm:pt modelId="{170EAF96-65A3-4333-9774-418595811A53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Theory of Mind</a:t>
          </a:r>
          <a:endParaRPr lang="pt-PT" dirty="0"/>
        </a:p>
      </dgm:t>
    </dgm:pt>
    <dgm:pt modelId="{8BEA3455-31A7-4F61-AAF6-8A84AF51A552}" type="parTrans" cxnId="{C72BBBB8-7CC3-49B5-A896-97904653F335}">
      <dgm:prSet/>
      <dgm:spPr/>
      <dgm:t>
        <a:bodyPr/>
        <a:lstStyle/>
        <a:p>
          <a:endParaRPr lang="pt-PT"/>
        </a:p>
      </dgm:t>
    </dgm:pt>
    <dgm:pt modelId="{5D49EDBA-DE5C-47EF-83E8-C7160698F6AC}" type="sibTrans" cxnId="{C72BBBB8-7CC3-49B5-A896-97904653F335}">
      <dgm:prSet/>
      <dgm:spPr/>
      <dgm:t>
        <a:bodyPr/>
        <a:lstStyle/>
        <a:p>
          <a:endParaRPr lang="pt-PT"/>
        </a:p>
      </dgm:t>
    </dgm:pt>
    <dgm:pt modelId="{DAB654BA-495D-49B1-A906-2585A52951D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Motivational Needs</a:t>
          </a:r>
          <a:endParaRPr lang="pt-PT" dirty="0"/>
        </a:p>
      </dgm:t>
    </dgm:pt>
    <dgm:pt modelId="{11AFBB75-3C63-4780-AB45-8124B2990F0D}" type="parTrans" cxnId="{C43470D4-F766-4452-9D71-184F2E608BA7}">
      <dgm:prSet/>
      <dgm:spPr/>
      <dgm:t>
        <a:bodyPr/>
        <a:lstStyle/>
        <a:p>
          <a:endParaRPr lang="pt-PT"/>
        </a:p>
      </dgm:t>
    </dgm:pt>
    <dgm:pt modelId="{104F4049-E3BB-4DF3-881F-ECC42FE22676}" type="sibTrans" cxnId="{C43470D4-F766-4452-9D71-184F2E608BA7}">
      <dgm:prSet/>
      <dgm:spPr/>
      <dgm:t>
        <a:bodyPr/>
        <a:lstStyle/>
        <a:p>
          <a:endParaRPr lang="pt-PT"/>
        </a:p>
      </dgm:t>
    </dgm:pt>
    <dgm:pt modelId="{B00B87BF-7B73-4C21-BB34-63E17771357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Culture</a:t>
          </a:r>
          <a:endParaRPr lang="pt-PT" dirty="0"/>
        </a:p>
      </dgm:t>
    </dgm:pt>
    <dgm:pt modelId="{FC4A2F79-4F08-43C8-87F1-3C9C3088EE4C}" type="parTrans" cxnId="{FE41F775-3EB5-479C-9D6B-239DB4775D84}">
      <dgm:prSet/>
      <dgm:spPr/>
      <dgm:t>
        <a:bodyPr/>
        <a:lstStyle/>
        <a:p>
          <a:endParaRPr lang="pt-PT"/>
        </a:p>
      </dgm:t>
    </dgm:pt>
    <dgm:pt modelId="{71FF65E0-507B-4492-B486-948A5B87AD51}" type="sibTrans" cxnId="{FE41F775-3EB5-479C-9D6B-239DB4775D84}">
      <dgm:prSet/>
      <dgm:spPr/>
      <dgm:t>
        <a:bodyPr/>
        <a:lstStyle/>
        <a:p>
          <a:endParaRPr lang="pt-PT"/>
        </a:p>
      </dgm:t>
    </dgm:pt>
    <dgm:pt modelId="{A0A93833-FC11-4891-B74B-9943C759FB58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Social Relations</a:t>
          </a:r>
          <a:endParaRPr lang="pt-PT" dirty="0"/>
        </a:p>
      </dgm:t>
    </dgm:pt>
    <dgm:pt modelId="{28942AEA-C7E2-4A3A-ABFA-5530FEC7823C}" type="parTrans" cxnId="{222633F8-6BBB-4D88-83CE-EC00267BCE50}">
      <dgm:prSet/>
      <dgm:spPr/>
      <dgm:t>
        <a:bodyPr/>
        <a:lstStyle/>
        <a:p>
          <a:endParaRPr lang="pt-PT"/>
        </a:p>
      </dgm:t>
    </dgm:pt>
    <dgm:pt modelId="{03C99A45-4E5E-4170-AF4C-9AA9BA63D196}" type="sibTrans" cxnId="{222633F8-6BBB-4D88-83CE-EC00267BCE50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C9D791E-B6D0-4DE2-80CB-8B9D93A3E83E}" type="pres">
      <dgm:prSet presAssocID="{90A1079B-A539-4101-8CD1-2CA48394A3A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286357-39BF-4B42-BC62-68063F172B7F}" type="pres">
      <dgm:prSet presAssocID="{E2D6EA77-1EC5-4B64-B166-DCAB41BD5195}" presName="sibTrans" presStyleCnt="0"/>
      <dgm:spPr/>
    </dgm:pt>
    <dgm:pt modelId="{EAB6D0D6-8073-4501-8BCD-A375924D8AFE}" type="pres">
      <dgm:prSet presAssocID="{875305A6-C41E-4884-8C51-F765E447CF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85EA41-7AD6-49D8-8016-FAF4C6CE6F26}" type="pres">
      <dgm:prSet presAssocID="{ED1E7AEA-DC62-474A-AC64-FE0493798BCF}" presName="sibTrans" presStyleCnt="0"/>
      <dgm:spPr/>
    </dgm:pt>
    <dgm:pt modelId="{F0E9B738-7D97-48B7-AECF-30FED5BD2BAE}" type="pres">
      <dgm:prSet presAssocID="{A0A93833-FC11-4891-B74B-9943C759FB5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3FEA2F-D9A2-40AA-B880-F7AAB4E3ABD3}" type="pres">
      <dgm:prSet presAssocID="{03C99A45-4E5E-4170-AF4C-9AA9BA63D196}" presName="sibTrans" presStyleCnt="0"/>
      <dgm:spPr/>
    </dgm:pt>
    <dgm:pt modelId="{7F32FAB3-4B08-41B6-85B9-F2BECDCE15F0}" type="pres">
      <dgm:prSet presAssocID="{170EAF96-65A3-4333-9774-418595811A53}" presName="node" presStyleLbl="node1" presStyleIdx="3" presStyleCnt="6" custLinFactNeighborX="126" custLinFactNeighborY="-115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4BCEE6-0381-43EB-8519-3DD2544236B8}" type="pres">
      <dgm:prSet presAssocID="{5D49EDBA-DE5C-47EF-83E8-C7160698F6AC}" presName="sibTrans" presStyleCnt="0"/>
      <dgm:spPr/>
    </dgm:pt>
    <dgm:pt modelId="{BC04786E-10C2-4164-A0BF-ADD7079CE135}" type="pres">
      <dgm:prSet presAssocID="{DAB654BA-495D-49B1-A906-2585A52951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20507D-0414-43CD-A7CF-9CD4812F7CA9}" type="pres">
      <dgm:prSet presAssocID="{104F4049-E3BB-4DF3-881F-ECC42FE22676}" presName="sibTrans" presStyleCnt="0"/>
      <dgm:spPr/>
    </dgm:pt>
    <dgm:pt modelId="{DEF26AFC-577A-423E-8027-0113C55DBD4E}" type="pres">
      <dgm:prSet presAssocID="{B00B87BF-7B73-4C21-BB34-63E1777135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2A46BC58-E18D-4D7C-9FCD-4CFC5591BEBA}" type="presOf" srcId="{A0A93833-FC11-4891-B74B-9943C759FB58}" destId="{F0E9B738-7D97-48B7-AECF-30FED5BD2BAE}" srcOrd="0" destOrd="0" presId="urn:microsoft.com/office/officeart/2005/8/layout/default#11"/>
    <dgm:cxn modelId="{FE41F775-3EB5-479C-9D6B-239DB4775D84}" srcId="{CD9DEC46-0104-46CA-831E-2FA23A70B8D3}" destId="{B00B87BF-7B73-4C21-BB34-63E17771357A}" srcOrd="5" destOrd="0" parTransId="{FC4A2F79-4F08-43C8-87F1-3C9C3088EE4C}" sibTransId="{71FF65E0-507B-4492-B486-948A5B87AD51}"/>
    <dgm:cxn modelId="{56027187-BE27-4B92-8635-7764362A426E}" type="presOf" srcId="{DAB654BA-495D-49B1-A906-2585A52951DA}" destId="{BC04786E-10C2-4164-A0BF-ADD7079CE135}" srcOrd="0" destOrd="0" presId="urn:microsoft.com/office/officeart/2005/8/layout/default#11"/>
    <dgm:cxn modelId="{C43470D4-F766-4452-9D71-184F2E608BA7}" srcId="{CD9DEC46-0104-46CA-831E-2FA23A70B8D3}" destId="{DAB654BA-495D-49B1-A906-2585A52951DA}" srcOrd="4" destOrd="0" parTransId="{11AFBB75-3C63-4780-AB45-8124B2990F0D}" sibTransId="{104F4049-E3BB-4DF3-881F-ECC42FE22676}"/>
    <dgm:cxn modelId="{B8EBAE70-D9D5-4E86-AC4A-1C76CD1C328C}" srcId="{CD9DEC46-0104-46CA-831E-2FA23A70B8D3}" destId="{90A1079B-A539-4101-8CD1-2CA48394A3AE}" srcOrd="0" destOrd="0" parTransId="{6A22DE26-A49C-435C-A07A-82C962047312}" sibTransId="{E2D6EA77-1EC5-4B64-B166-DCAB41BD5195}"/>
    <dgm:cxn modelId="{3FEBDA06-C413-49D4-A82F-2E7A2352EF12}" type="presOf" srcId="{170EAF96-65A3-4333-9774-418595811A53}" destId="{7F32FAB3-4B08-41B6-85B9-F2BECDCE15F0}" srcOrd="0" destOrd="0" presId="urn:microsoft.com/office/officeart/2005/8/layout/default#11"/>
    <dgm:cxn modelId="{030AF612-A57E-4BFF-B141-F781AF54ECFB}" type="presOf" srcId="{CD9DEC46-0104-46CA-831E-2FA23A70B8D3}" destId="{2207C552-9230-4488-B044-BBFE6BD50D1E}" srcOrd="0" destOrd="0" presId="urn:microsoft.com/office/officeart/2005/8/layout/default#11"/>
    <dgm:cxn modelId="{4993252E-E5F8-4338-A56E-F694145B1D37}" srcId="{CD9DEC46-0104-46CA-831E-2FA23A70B8D3}" destId="{875305A6-C41E-4884-8C51-F765E447CF52}" srcOrd="1" destOrd="0" parTransId="{582384F7-503F-4721-A806-C49AA9DDBE7E}" sibTransId="{ED1E7AEA-DC62-474A-AC64-FE0493798BCF}"/>
    <dgm:cxn modelId="{0341534E-511F-49FE-8B84-18FB44097244}" type="presOf" srcId="{90A1079B-A539-4101-8CD1-2CA48394A3AE}" destId="{5C9D791E-B6D0-4DE2-80CB-8B9D93A3E83E}" srcOrd="0" destOrd="0" presId="urn:microsoft.com/office/officeart/2005/8/layout/default#11"/>
    <dgm:cxn modelId="{C0AD7397-BA9C-41D6-9487-C016D007F0FA}" type="presOf" srcId="{875305A6-C41E-4884-8C51-F765E447CF52}" destId="{EAB6D0D6-8073-4501-8BCD-A375924D8AFE}" srcOrd="0" destOrd="0" presId="urn:microsoft.com/office/officeart/2005/8/layout/default#11"/>
    <dgm:cxn modelId="{C72BBBB8-7CC3-49B5-A896-97904653F335}" srcId="{CD9DEC46-0104-46CA-831E-2FA23A70B8D3}" destId="{170EAF96-65A3-4333-9774-418595811A53}" srcOrd="3" destOrd="0" parTransId="{8BEA3455-31A7-4F61-AAF6-8A84AF51A552}" sibTransId="{5D49EDBA-DE5C-47EF-83E8-C7160698F6AC}"/>
    <dgm:cxn modelId="{222633F8-6BBB-4D88-83CE-EC00267BCE50}" srcId="{CD9DEC46-0104-46CA-831E-2FA23A70B8D3}" destId="{A0A93833-FC11-4891-B74B-9943C759FB58}" srcOrd="2" destOrd="0" parTransId="{28942AEA-C7E2-4A3A-ABFA-5530FEC7823C}" sibTransId="{03C99A45-4E5E-4170-AF4C-9AA9BA63D196}"/>
    <dgm:cxn modelId="{26FFDCB6-1D65-417B-9906-6D3D0D2CB534}" type="presOf" srcId="{B00B87BF-7B73-4C21-BB34-63E17771357A}" destId="{DEF26AFC-577A-423E-8027-0113C55DBD4E}" srcOrd="0" destOrd="0" presId="urn:microsoft.com/office/officeart/2005/8/layout/default#11"/>
    <dgm:cxn modelId="{34CC28DD-DA0A-4F45-BD01-AA8D89D95947}" type="presParOf" srcId="{2207C552-9230-4488-B044-BBFE6BD50D1E}" destId="{5C9D791E-B6D0-4DE2-80CB-8B9D93A3E83E}" srcOrd="0" destOrd="0" presId="urn:microsoft.com/office/officeart/2005/8/layout/default#11"/>
    <dgm:cxn modelId="{14C61058-B93A-43D9-8208-00763BD4D1AA}" type="presParOf" srcId="{2207C552-9230-4488-B044-BBFE6BD50D1E}" destId="{8B286357-39BF-4B42-BC62-68063F172B7F}" srcOrd="1" destOrd="0" presId="urn:microsoft.com/office/officeart/2005/8/layout/default#11"/>
    <dgm:cxn modelId="{8CCE486F-5AB3-4928-AF43-B000EC338979}" type="presParOf" srcId="{2207C552-9230-4488-B044-BBFE6BD50D1E}" destId="{EAB6D0D6-8073-4501-8BCD-A375924D8AFE}" srcOrd="2" destOrd="0" presId="urn:microsoft.com/office/officeart/2005/8/layout/default#11"/>
    <dgm:cxn modelId="{CDD20873-3727-442A-BD23-6E671F793484}" type="presParOf" srcId="{2207C552-9230-4488-B044-BBFE6BD50D1E}" destId="{9F85EA41-7AD6-49D8-8016-FAF4C6CE6F26}" srcOrd="3" destOrd="0" presId="urn:microsoft.com/office/officeart/2005/8/layout/default#11"/>
    <dgm:cxn modelId="{C456BC8C-BF6C-4CA8-8F6D-6AF766F82843}" type="presParOf" srcId="{2207C552-9230-4488-B044-BBFE6BD50D1E}" destId="{F0E9B738-7D97-48B7-AECF-30FED5BD2BAE}" srcOrd="4" destOrd="0" presId="urn:microsoft.com/office/officeart/2005/8/layout/default#11"/>
    <dgm:cxn modelId="{D71EE43E-F3D9-422D-8DE4-BA12DD666EC9}" type="presParOf" srcId="{2207C552-9230-4488-B044-BBFE6BD50D1E}" destId="{263FEA2F-D9A2-40AA-B880-F7AAB4E3ABD3}" srcOrd="5" destOrd="0" presId="urn:microsoft.com/office/officeart/2005/8/layout/default#11"/>
    <dgm:cxn modelId="{1B2064DC-4360-4053-949F-D59460221A7E}" type="presParOf" srcId="{2207C552-9230-4488-B044-BBFE6BD50D1E}" destId="{7F32FAB3-4B08-41B6-85B9-F2BECDCE15F0}" srcOrd="6" destOrd="0" presId="urn:microsoft.com/office/officeart/2005/8/layout/default#11"/>
    <dgm:cxn modelId="{D411EEFC-89A0-4EC8-B12C-BC2A30C7CCBA}" type="presParOf" srcId="{2207C552-9230-4488-B044-BBFE6BD50D1E}" destId="{F04BCEE6-0381-43EB-8519-3DD2544236B8}" srcOrd="7" destOrd="0" presId="urn:microsoft.com/office/officeart/2005/8/layout/default#11"/>
    <dgm:cxn modelId="{2DFA03B4-E7D8-4F81-B5A5-7C0960E3397D}" type="presParOf" srcId="{2207C552-9230-4488-B044-BBFE6BD50D1E}" destId="{BC04786E-10C2-4164-A0BF-ADD7079CE135}" srcOrd="8" destOrd="0" presId="urn:microsoft.com/office/officeart/2005/8/layout/default#11"/>
    <dgm:cxn modelId="{13F9DF6F-BE55-46F8-9179-D790971D4780}" type="presParOf" srcId="{2207C552-9230-4488-B044-BBFE6BD50D1E}" destId="{8C20507D-0414-43CD-A7CF-9CD4812F7CA9}" srcOrd="9" destOrd="0" presId="urn:microsoft.com/office/officeart/2005/8/layout/default#11"/>
    <dgm:cxn modelId="{BD01B29D-22F8-433B-968D-FFF30A12BA24}" type="presParOf" srcId="{2207C552-9230-4488-B044-BBFE6BD50D1E}" destId="{DEF26AFC-577A-423E-8027-0113C55DBD4E}" srcOrd="10" destOrd="0" presId="urn:microsoft.com/office/officeart/2005/8/layout/default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9DEC46-0104-46CA-831E-2FA23A70B8D3}" type="doc">
      <dgm:prSet loTypeId="urn:microsoft.com/office/officeart/2005/8/layout/default#12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90A1079B-A539-4101-8CD1-2CA48394A3AE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Advanced Memory</a:t>
          </a:r>
          <a:endParaRPr lang="pt-PT" dirty="0"/>
        </a:p>
      </dgm:t>
    </dgm:pt>
    <dgm:pt modelId="{6A22DE26-A49C-435C-A07A-82C962047312}" type="parTrans" cxnId="{B8EBAE70-D9D5-4E86-AC4A-1C76CD1C328C}">
      <dgm:prSet/>
      <dgm:spPr/>
      <dgm:t>
        <a:bodyPr/>
        <a:lstStyle/>
        <a:p>
          <a:endParaRPr lang="pt-PT"/>
        </a:p>
      </dgm:t>
    </dgm:pt>
    <dgm:pt modelId="{E2D6EA77-1EC5-4B64-B166-DCAB41BD5195}" type="sibTrans" cxnId="{B8EBAE70-D9D5-4E86-AC4A-1C76CD1C328C}">
      <dgm:prSet/>
      <dgm:spPr/>
      <dgm:t>
        <a:bodyPr/>
        <a:lstStyle/>
        <a:p>
          <a:endParaRPr lang="pt-PT"/>
        </a:p>
      </dgm:t>
    </dgm:pt>
    <dgm:pt modelId="{875305A6-C41E-4884-8C51-F765E447CF52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Empathy</a:t>
          </a:r>
          <a:endParaRPr lang="pt-PT" dirty="0"/>
        </a:p>
      </dgm:t>
    </dgm:pt>
    <dgm:pt modelId="{582384F7-503F-4721-A806-C49AA9DDBE7E}" type="parTrans" cxnId="{4993252E-E5F8-4338-A56E-F694145B1D37}">
      <dgm:prSet/>
      <dgm:spPr/>
      <dgm:t>
        <a:bodyPr/>
        <a:lstStyle/>
        <a:p>
          <a:endParaRPr lang="pt-PT"/>
        </a:p>
      </dgm:t>
    </dgm:pt>
    <dgm:pt modelId="{ED1E7AEA-DC62-474A-AC64-FE0493798BCF}" type="sibTrans" cxnId="{4993252E-E5F8-4338-A56E-F694145B1D37}">
      <dgm:prSet/>
      <dgm:spPr/>
      <dgm:t>
        <a:bodyPr/>
        <a:lstStyle/>
        <a:p>
          <a:endParaRPr lang="pt-PT"/>
        </a:p>
      </dgm:t>
    </dgm:pt>
    <dgm:pt modelId="{170EAF96-65A3-4333-9774-418595811A53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Theory of Mind</a:t>
          </a:r>
          <a:endParaRPr lang="pt-PT" dirty="0"/>
        </a:p>
      </dgm:t>
    </dgm:pt>
    <dgm:pt modelId="{8BEA3455-31A7-4F61-AAF6-8A84AF51A552}" type="parTrans" cxnId="{C72BBBB8-7CC3-49B5-A896-97904653F335}">
      <dgm:prSet/>
      <dgm:spPr/>
      <dgm:t>
        <a:bodyPr/>
        <a:lstStyle/>
        <a:p>
          <a:endParaRPr lang="pt-PT"/>
        </a:p>
      </dgm:t>
    </dgm:pt>
    <dgm:pt modelId="{5D49EDBA-DE5C-47EF-83E8-C7160698F6AC}" type="sibTrans" cxnId="{C72BBBB8-7CC3-49B5-A896-97904653F335}">
      <dgm:prSet/>
      <dgm:spPr/>
      <dgm:t>
        <a:bodyPr/>
        <a:lstStyle/>
        <a:p>
          <a:endParaRPr lang="pt-PT"/>
        </a:p>
      </dgm:t>
    </dgm:pt>
    <dgm:pt modelId="{DAB654BA-495D-49B1-A906-2585A52951D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Motivational Needs</a:t>
          </a:r>
          <a:endParaRPr lang="pt-PT" dirty="0"/>
        </a:p>
      </dgm:t>
    </dgm:pt>
    <dgm:pt modelId="{11AFBB75-3C63-4780-AB45-8124B2990F0D}" type="parTrans" cxnId="{C43470D4-F766-4452-9D71-184F2E608BA7}">
      <dgm:prSet/>
      <dgm:spPr/>
      <dgm:t>
        <a:bodyPr/>
        <a:lstStyle/>
        <a:p>
          <a:endParaRPr lang="pt-PT"/>
        </a:p>
      </dgm:t>
    </dgm:pt>
    <dgm:pt modelId="{104F4049-E3BB-4DF3-881F-ECC42FE22676}" type="sibTrans" cxnId="{C43470D4-F766-4452-9D71-184F2E608BA7}">
      <dgm:prSet/>
      <dgm:spPr/>
      <dgm:t>
        <a:bodyPr/>
        <a:lstStyle/>
        <a:p>
          <a:endParaRPr lang="pt-PT"/>
        </a:p>
      </dgm:t>
    </dgm:pt>
    <dgm:pt modelId="{B00B87BF-7B73-4C21-BB34-63E17771357A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Culture</a:t>
          </a:r>
          <a:endParaRPr lang="pt-PT" dirty="0"/>
        </a:p>
      </dgm:t>
    </dgm:pt>
    <dgm:pt modelId="{FC4A2F79-4F08-43C8-87F1-3C9C3088EE4C}" type="parTrans" cxnId="{FE41F775-3EB5-479C-9D6B-239DB4775D84}">
      <dgm:prSet/>
      <dgm:spPr/>
      <dgm:t>
        <a:bodyPr/>
        <a:lstStyle/>
        <a:p>
          <a:endParaRPr lang="pt-PT"/>
        </a:p>
      </dgm:t>
    </dgm:pt>
    <dgm:pt modelId="{71FF65E0-507B-4492-B486-948A5B87AD51}" type="sibTrans" cxnId="{FE41F775-3EB5-479C-9D6B-239DB4775D84}">
      <dgm:prSet/>
      <dgm:spPr/>
      <dgm:t>
        <a:bodyPr/>
        <a:lstStyle/>
        <a:p>
          <a:endParaRPr lang="pt-PT"/>
        </a:p>
      </dgm:t>
    </dgm:pt>
    <dgm:pt modelId="{A0A93833-FC11-4891-B74B-9943C759FB58}">
      <dgm:prSet phldrT="[Text]"/>
      <dgm:spPr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pt-PT" dirty="0" smtClean="0"/>
            <a:t>Social Relations</a:t>
          </a:r>
          <a:endParaRPr lang="pt-PT" dirty="0"/>
        </a:p>
      </dgm:t>
    </dgm:pt>
    <dgm:pt modelId="{28942AEA-C7E2-4A3A-ABFA-5530FEC7823C}" type="parTrans" cxnId="{222633F8-6BBB-4D88-83CE-EC00267BCE50}">
      <dgm:prSet/>
      <dgm:spPr/>
      <dgm:t>
        <a:bodyPr/>
        <a:lstStyle/>
        <a:p>
          <a:endParaRPr lang="pt-PT"/>
        </a:p>
      </dgm:t>
    </dgm:pt>
    <dgm:pt modelId="{03C99A45-4E5E-4170-AF4C-9AA9BA63D196}" type="sibTrans" cxnId="{222633F8-6BBB-4D88-83CE-EC00267BCE50}">
      <dgm:prSet/>
      <dgm:spPr/>
      <dgm:t>
        <a:bodyPr/>
        <a:lstStyle/>
        <a:p>
          <a:endParaRPr lang="pt-PT"/>
        </a:p>
      </dgm:t>
    </dgm:pt>
    <dgm:pt modelId="{2207C552-9230-4488-B044-BBFE6BD50D1E}" type="pres">
      <dgm:prSet presAssocID="{CD9DEC46-0104-46CA-831E-2FA23A70B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C9D791E-B6D0-4DE2-80CB-8B9D93A3E83E}" type="pres">
      <dgm:prSet presAssocID="{90A1079B-A539-4101-8CD1-2CA48394A3A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286357-39BF-4B42-BC62-68063F172B7F}" type="pres">
      <dgm:prSet presAssocID="{E2D6EA77-1EC5-4B64-B166-DCAB41BD5195}" presName="sibTrans" presStyleCnt="0"/>
      <dgm:spPr/>
    </dgm:pt>
    <dgm:pt modelId="{EAB6D0D6-8073-4501-8BCD-A375924D8AFE}" type="pres">
      <dgm:prSet presAssocID="{875305A6-C41E-4884-8C51-F765E447CF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85EA41-7AD6-49D8-8016-FAF4C6CE6F26}" type="pres">
      <dgm:prSet presAssocID="{ED1E7AEA-DC62-474A-AC64-FE0493798BCF}" presName="sibTrans" presStyleCnt="0"/>
      <dgm:spPr/>
    </dgm:pt>
    <dgm:pt modelId="{F0E9B738-7D97-48B7-AECF-30FED5BD2BAE}" type="pres">
      <dgm:prSet presAssocID="{A0A93833-FC11-4891-B74B-9943C759FB5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3FEA2F-D9A2-40AA-B880-F7AAB4E3ABD3}" type="pres">
      <dgm:prSet presAssocID="{03C99A45-4E5E-4170-AF4C-9AA9BA63D196}" presName="sibTrans" presStyleCnt="0"/>
      <dgm:spPr/>
    </dgm:pt>
    <dgm:pt modelId="{7F32FAB3-4B08-41B6-85B9-F2BECDCE15F0}" type="pres">
      <dgm:prSet presAssocID="{170EAF96-65A3-4333-9774-418595811A53}" presName="node" presStyleLbl="node1" presStyleIdx="3" presStyleCnt="6" custLinFactNeighborX="126" custLinFactNeighborY="-115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4BCEE6-0381-43EB-8519-3DD2544236B8}" type="pres">
      <dgm:prSet presAssocID="{5D49EDBA-DE5C-47EF-83E8-C7160698F6AC}" presName="sibTrans" presStyleCnt="0"/>
      <dgm:spPr/>
    </dgm:pt>
    <dgm:pt modelId="{BC04786E-10C2-4164-A0BF-ADD7079CE135}" type="pres">
      <dgm:prSet presAssocID="{DAB654BA-495D-49B1-A906-2585A52951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20507D-0414-43CD-A7CF-9CD4812F7CA9}" type="pres">
      <dgm:prSet presAssocID="{104F4049-E3BB-4DF3-881F-ECC42FE22676}" presName="sibTrans" presStyleCnt="0"/>
      <dgm:spPr/>
    </dgm:pt>
    <dgm:pt modelId="{DEF26AFC-577A-423E-8027-0113C55DBD4E}" type="pres">
      <dgm:prSet presAssocID="{B00B87BF-7B73-4C21-BB34-63E1777135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E41F775-3EB5-479C-9D6B-239DB4775D84}" srcId="{CD9DEC46-0104-46CA-831E-2FA23A70B8D3}" destId="{B00B87BF-7B73-4C21-BB34-63E17771357A}" srcOrd="5" destOrd="0" parTransId="{FC4A2F79-4F08-43C8-87F1-3C9C3088EE4C}" sibTransId="{71FF65E0-507B-4492-B486-948A5B87AD51}"/>
    <dgm:cxn modelId="{C43470D4-F766-4452-9D71-184F2E608BA7}" srcId="{CD9DEC46-0104-46CA-831E-2FA23A70B8D3}" destId="{DAB654BA-495D-49B1-A906-2585A52951DA}" srcOrd="4" destOrd="0" parTransId="{11AFBB75-3C63-4780-AB45-8124B2990F0D}" sibTransId="{104F4049-E3BB-4DF3-881F-ECC42FE22676}"/>
    <dgm:cxn modelId="{D5E7FE2D-95E0-470A-B022-3942B317781B}" type="presOf" srcId="{90A1079B-A539-4101-8CD1-2CA48394A3AE}" destId="{5C9D791E-B6D0-4DE2-80CB-8B9D93A3E83E}" srcOrd="0" destOrd="0" presId="urn:microsoft.com/office/officeart/2005/8/layout/default#12"/>
    <dgm:cxn modelId="{28DEF130-D529-4567-B0BC-AFBB4A4FAF0E}" type="presOf" srcId="{CD9DEC46-0104-46CA-831E-2FA23A70B8D3}" destId="{2207C552-9230-4488-B044-BBFE6BD50D1E}" srcOrd="0" destOrd="0" presId="urn:microsoft.com/office/officeart/2005/8/layout/default#12"/>
    <dgm:cxn modelId="{B8EBAE70-D9D5-4E86-AC4A-1C76CD1C328C}" srcId="{CD9DEC46-0104-46CA-831E-2FA23A70B8D3}" destId="{90A1079B-A539-4101-8CD1-2CA48394A3AE}" srcOrd="0" destOrd="0" parTransId="{6A22DE26-A49C-435C-A07A-82C962047312}" sibTransId="{E2D6EA77-1EC5-4B64-B166-DCAB41BD5195}"/>
    <dgm:cxn modelId="{4F051467-7E75-4555-9109-9E2C21154952}" type="presOf" srcId="{875305A6-C41E-4884-8C51-F765E447CF52}" destId="{EAB6D0D6-8073-4501-8BCD-A375924D8AFE}" srcOrd="0" destOrd="0" presId="urn:microsoft.com/office/officeart/2005/8/layout/default#12"/>
    <dgm:cxn modelId="{C7E9E0AF-A7BB-4007-893E-247259A100C6}" type="presOf" srcId="{A0A93833-FC11-4891-B74B-9943C759FB58}" destId="{F0E9B738-7D97-48B7-AECF-30FED5BD2BAE}" srcOrd="0" destOrd="0" presId="urn:microsoft.com/office/officeart/2005/8/layout/default#12"/>
    <dgm:cxn modelId="{941F38CA-92FC-4900-BC97-F7C3C6721C8B}" type="presOf" srcId="{170EAF96-65A3-4333-9774-418595811A53}" destId="{7F32FAB3-4B08-41B6-85B9-F2BECDCE15F0}" srcOrd="0" destOrd="0" presId="urn:microsoft.com/office/officeart/2005/8/layout/default#12"/>
    <dgm:cxn modelId="{4993252E-E5F8-4338-A56E-F694145B1D37}" srcId="{CD9DEC46-0104-46CA-831E-2FA23A70B8D3}" destId="{875305A6-C41E-4884-8C51-F765E447CF52}" srcOrd="1" destOrd="0" parTransId="{582384F7-503F-4721-A806-C49AA9DDBE7E}" sibTransId="{ED1E7AEA-DC62-474A-AC64-FE0493798BCF}"/>
    <dgm:cxn modelId="{C72BBBB8-7CC3-49B5-A896-97904653F335}" srcId="{CD9DEC46-0104-46CA-831E-2FA23A70B8D3}" destId="{170EAF96-65A3-4333-9774-418595811A53}" srcOrd="3" destOrd="0" parTransId="{8BEA3455-31A7-4F61-AAF6-8A84AF51A552}" sibTransId="{5D49EDBA-DE5C-47EF-83E8-C7160698F6AC}"/>
    <dgm:cxn modelId="{222633F8-6BBB-4D88-83CE-EC00267BCE50}" srcId="{CD9DEC46-0104-46CA-831E-2FA23A70B8D3}" destId="{A0A93833-FC11-4891-B74B-9943C759FB58}" srcOrd="2" destOrd="0" parTransId="{28942AEA-C7E2-4A3A-ABFA-5530FEC7823C}" sibTransId="{03C99A45-4E5E-4170-AF4C-9AA9BA63D196}"/>
    <dgm:cxn modelId="{A78AF612-4179-44B4-B733-0E63D81BFA66}" type="presOf" srcId="{B00B87BF-7B73-4C21-BB34-63E17771357A}" destId="{DEF26AFC-577A-423E-8027-0113C55DBD4E}" srcOrd="0" destOrd="0" presId="urn:microsoft.com/office/officeart/2005/8/layout/default#12"/>
    <dgm:cxn modelId="{0F93A3C7-FB32-4A05-9C40-62A4D757E796}" type="presOf" srcId="{DAB654BA-495D-49B1-A906-2585A52951DA}" destId="{BC04786E-10C2-4164-A0BF-ADD7079CE135}" srcOrd="0" destOrd="0" presId="urn:microsoft.com/office/officeart/2005/8/layout/default#12"/>
    <dgm:cxn modelId="{887ABA9A-DB51-4D96-A595-2C015D8E40FF}" type="presParOf" srcId="{2207C552-9230-4488-B044-BBFE6BD50D1E}" destId="{5C9D791E-B6D0-4DE2-80CB-8B9D93A3E83E}" srcOrd="0" destOrd="0" presId="urn:microsoft.com/office/officeart/2005/8/layout/default#12"/>
    <dgm:cxn modelId="{813607B1-D3A9-4AE9-9034-04C4795B7A0D}" type="presParOf" srcId="{2207C552-9230-4488-B044-BBFE6BD50D1E}" destId="{8B286357-39BF-4B42-BC62-68063F172B7F}" srcOrd="1" destOrd="0" presId="urn:microsoft.com/office/officeart/2005/8/layout/default#12"/>
    <dgm:cxn modelId="{20C807CB-8E5F-4578-A874-0F4E62C58845}" type="presParOf" srcId="{2207C552-9230-4488-B044-BBFE6BD50D1E}" destId="{EAB6D0D6-8073-4501-8BCD-A375924D8AFE}" srcOrd="2" destOrd="0" presId="urn:microsoft.com/office/officeart/2005/8/layout/default#12"/>
    <dgm:cxn modelId="{28D3B1BE-0F7F-4443-803F-B5D41CAE65A8}" type="presParOf" srcId="{2207C552-9230-4488-B044-BBFE6BD50D1E}" destId="{9F85EA41-7AD6-49D8-8016-FAF4C6CE6F26}" srcOrd="3" destOrd="0" presId="urn:microsoft.com/office/officeart/2005/8/layout/default#12"/>
    <dgm:cxn modelId="{5C8664A2-7440-40AD-A7FD-671C45174102}" type="presParOf" srcId="{2207C552-9230-4488-B044-BBFE6BD50D1E}" destId="{F0E9B738-7D97-48B7-AECF-30FED5BD2BAE}" srcOrd="4" destOrd="0" presId="urn:microsoft.com/office/officeart/2005/8/layout/default#12"/>
    <dgm:cxn modelId="{254FF94E-7751-4A99-8873-06ED50762A46}" type="presParOf" srcId="{2207C552-9230-4488-B044-BBFE6BD50D1E}" destId="{263FEA2F-D9A2-40AA-B880-F7AAB4E3ABD3}" srcOrd="5" destOrd="0" presId="urn:microsoft.com/office/officeart/2005/8/layout/default#12"/>
    <dgm:cxn modelId="{0F8739A0-5EFE-4EA7-88C2-072CD344FF20}" type="presParOf" srcId="{2207C552-9230-4488-B044-BBFE6BD50D1E}" destId="{7F32FAB3-4B08-41B6-85B9-F2BECDCE15F0}" srcOrd="6" destOrd="0" presId="urn:microsoft.com/office/officeart/2005/8/layout/default#12"/>
    <dgm:cxn modelId="{E61995E9-2AAC-4DC8-A616-197810159818}" type="presParOf" srcId="{2207C552-9230-4488-B044-BBFE6BD50D1E}" destId="{F04BCEE6-0381-43EB-8519-3DD2544236B8}" srcOrd="7" destOrd="0" presId="urn:microsoft.com/office/officeart/2005/8/layout/default#12"/>
    <dgm:cxn modelId="{994C519C-D367-473D-BB6A-EBCD7FB89FF6}" type="presParOf" srcId="{2207C552-9230-4488-B044-BBFE6BD50D1E}" destId="{BC04786E-10C2-4164-A0BF-ADD7079CE135}" srcOrd="8" destOrd="0" presId="urn:microsoft.com/office/officeart/2005/8/layout/default#12"/>
    <dgm:cxn modelId="{9B5C61D6-22EC-45CF-9DA7-776A00D36897}" type="presParOf" srcId="{2207C552-9230-4488-B044-BBFE6BD50D1E}" destId="{8C20507D-0414-43CD-A7CF-9CD4812F7CA9}" srcOrd="9" destOrd="0" presId="urn:microsoft.com/office/officeart/2005/8/layout/default#12"/>
    <dgm:cxn modelId="{133462BF-DE9A-4DE2-9299-FBE4C7391466}" type="presParOf" srcId="{2207C552-9230-4488-B044-BBFE6BD50D1E}" destId="{DEF26AFC-577A-423E-8027-0113C55DBD4E}" srcOrd="10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8620E-859E-4F8B-BC3C-A657A117F607}">
      <dsp:nvSpPr>
        <dsp:cNvPr id="0" name=""/>
        <dsp:cNvSpPr/>
      </dsp:nvSpPr>
      <dsp:spPr>
        <a:xfrm>
          <a:off x="0" y="385448"/>
          <a:ext cx="8229600" cy="1001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99872" rIns="638708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400" kern="1200" dirty="0" smtClean="0"/>
            <a:t>Analyse every perception. </a:t>
          </a:r>
          <a:endParaRPr lang="pt-PT" sz="2400" kern="1200" dirty="0"/>
        </a:p>
      </dsp:txBody>
      <dsp:txXfrm>
        <a:off x="0" y="385448"/>
        <a:ext cx="8229600" cy="1001700"/>
      </dsp:txXfrm>
    </dsp:sp>
    <dsp:sp modelId="{844654BA-DFFC-43A5-85BA-C2715416E123}">
      <dsp:nvSpPr>
        <dsp:cNvPr id="0" name=""/>
        <dsp:cNvSpPr/>
      </dsp:nvSpPr>
      <dsp:spPr>
        <a:xfrm>
          <a:off x="411480" y="31208"/>
          <a:ext cx="57607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 smtClean="0"/>
            <a:t>AdvancedPerceptionComponent</a:t>
          </a:r>
          <a:endParaRPr lang="pt-PT" sz="2400" kern="1200" dirty="0"/>
        </a:p>
      </dsp:txBody>
      <dsp:txXfrm>
        <a:off x="446065" y="65793"/>
        <a:ext cx="5691550" cy="639310"/>
      </dsp:txXfrm>
    </dsp:sp>
    <dsp:sp modelId="{6B9BA3C1-3C94-4034-A86F-8DD883EF9E70}">
      <dsp:nvSpPr>
        <dsp:cNvPr id="0" name=""/>
        <dsp:cNvSpPr/>
      </dsp:nvSpPr>
      <dsp:spPr>
        <a:xfrm>
          <a:off x="0" y="1870988"/>
          <a:ext cx="8229600" cy="1001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99872" rIns="638708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400" kern="1200" dirty="0" smtClean="0"/>
            <a:t>Determine a set of appraisable variables.</a:t>
          </a:r>
          <a:endParaRPr lang="pt-PT" sz="2400" kern="1200" dirty="0"/>
        </a:p>
      </dsp:txBody>
      <dsp:txXfrm>
        <a:off x="0" y="1870988"/>
        <a:ext cx="8229600" cy="1001700"/>
      </dsp:txXfrm>
    </dsp:sp>
    <dsp:sp modelId="{3538D66E-3D90-4A07-8C6D-DC62BD0B7077}">
      <dsp:nvSpPr>
        <dsp:cNvPr id="0" name=""/>
        <dsp:cNvSpPr/>
      </dsp:nvSpPr>
      <dsp:spPr>
        <a:xfrm>
          <a:off x="411480" y="1516748"/>
          <a:ext cx="57607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smtClean="0"/>
            <a:t>AppraisalDerivationComponent </a:t>
          </a:r>
          <a:endParaRPr lang="pt-PT" sz="2400" kern="1200" dirty="0"/>
        </a:p>
      </dsp:txBody>
      <dsp:txXfrm>
        <a:off x="446065" y="1551333"/>
        <a:ext cx="5691550" cy="639310"/>
      </dsp:txXfrm>
    </dsp:sp>
    <dsp:sp modelId="{6C85815E-5F71-4599-BEBC-1C51F05292CF}">
      <dsp:nvSpPr>
        <dsp:cNvPr id="0" name=""/>
        <dsp:cNvSpPr/>
      </dsp:nvSpPr>
      <dsp:spPr>
        <a:xfrm>
          <a:off x="0" y="3356528"/>
          <a:ext cx="8229600" cy="1001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99872" rIns="638708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400" kern="1200" dirty="0" smtClean="0"/>
            <a:t>Derive emotions from appraisable variables.</a:t>
          </a:r>
          <a:endParaRPr lang="pt-PT" sz="2400" kern="1200" dirty="0"/>
        </a:p>
      </dsp:txBody>
      <dsp:txXfrm>
        <a:off x="0" y="3356528"/>
        <a:ext cx="8229600" cy="1001700"/>
      </dsp:txXfrm>
    </dsp:sp>
    <dsp:sp modelId="{BB80BDEA-2D35-4F94-B56E-082D8B1F1CCC}">
      <dsp:nvSpPr>
        <dsp:cNvPr id="0" name=""/>
        <dsp:cNvSpPr/>
      </dsp:nvSpPr>
      <dsp:spPr>
        <a:xfrm>
          <a:off x="411480" y="3002288"/>
          <a:ext cx="57607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 smtClean="0"/>
            <a:t>AffectDerivationComponent</a:t>
          </a:r>
          <a:endParaRPr lang="pt-PT" sz="2400" kern="1200" dirty="0"/>
        </a:p>
      </dsp:txBody>
      <dsp:txXfrm>
        <a:off x="446065" y="3036873"/>
        <a:ext cx="5691550" cy="639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D791E-B6D0-4DE2-80CB-8B9D93A3E83E}">
      <dsp:nvSpPr>
        <dsp:cNvPr id="0" name=""/>
        <dsp:cNvSpPr/>
      </dsp:nvSpPr>
      <dsp:spPr>
        <a:xfrm>
          <a:off x="0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Advanced Memory</a:t>
          </a:r>
          <a:endParaRPr lang="pt-PT" sz="3100" kern="1200" dirty="0"/>
        </a:p>
      </dsp:txBody>
      <dsp:txXfrm>
        <a:off x="0" y="631195"/>
        <a:ext cx="2407767" cy="1444660"/>
      </dsp:txXfrm>
    </dsp:sp>
    <dsp:sp modelId="{EAB6D0D6-8073-4501-8BCD-A375924D8AFE}">
      <dsp:nvSpPr>
        <dsp:cNvPr id="0" name=""/>
        <dsp:cNvSpPr/>
      </dsp:nvSpPr>
      <dsp:spPr>
        <a:xfrm>
          <a:off x="2648544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Empathy</a:t>
          </a:r>
          <a:endParaRPr lang="pt-PT" sz="3100" kern="1200" dirty="0"/>
        </a:p>
      </dsp:txBody>
      <dsp:txXfrm>
        <a:off x="2648544" y="631195"/>
        <a:ext cx="2407767" cy="1444660"/>
      </dsp:txXfrm>
    </dsp:sp>
    <dsp:sp modelId="{F0E9B738-7D97-48B7-AECF-30FED5BD2BAE}">
      <dsp:nvSpPr>
        <dsp:cNvPr id="0" name=""/>
        <dsp:cNvSpPr/>
      </dsp:nvSpPr>
      <dsp:spPr>
        <a:xfrm>
          <a:off x="5297088" y="631195"/>
          <a:ext cx="2407767" cy="1444660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Social Relations</a:t>
          </a:r>
          <a:endParaRPr lang="pt-PT" sz="3100" kern="1200" dirty="0"/>
        </a:p>
      </dsp:txBody>
      <dsp:txXfrm>
        <a:off x="5297088" y="631195"/>
        <a:ext cx="2407767" cy="1444660"/>
      </dsp:txXfrm>
    </dsp:sp>
    <dsp:sp modelId="{7F32FAB3-4B08-41B6-85B9-F2BECDCE15F0}">
      <dsp:nvSpPr>
        <dsp:cNvPr id="0" name=""/>
        <dsp:cNvSpPr/>
      </dsp:nvSpPr>
      <dsp:spPr>
        <a:xfrm>
          <a:off x="3033" y="2299960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Theory of Mind</a:t>
          </a:r>
          <a:endParaRPr lang="pt-PT" sz="3100" kern="1200" dirty="0"/>
        </a:p>
      </dsp:txBody>
      <dsp:txXfrm>
        <a:off x="3033" y="2299960"/>
        <a:ext cx="2407767" cy="1444660"/>
      </dsp:txXfrm>
    </dsp:sp>
    <dsp:sp modelId="{BC04786E-10C2-4164-A0BF-ADD7079CE135}">
      <dsp:nvSpPr>
        <dsp:cNvPr id="0" name=""/>
        <dsp:cNvSpPr/>
      </dsp:nvSpPr>
      <dsp:spPr>
        <a:xfrm>
          <a:off x="2648544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Motivational Needs</a:t>
          </a:r>
          <a:endParaRPr lang="pt-PT" sz="3100" kern="1200" dirty="0"/>
        </a:p>
      </dsp:txBody>
      <dsp:txXfrm>
        <a:off x="2648544" y="2316632"/>
        <a:ext cx="2407767" cy="1444660"/>
      </dsp:txXfrm>
    </dsp:sp>
    <dsp:sp modelId="{DEF26AFC-577A-423E-8027-0113C55DBD4E}">
      <dsp:nvSpPr>
        <dsp:cNvPr id="0" name=""/>
        <dsp:cNvSpPr/>
      </dsp:nvSpPr>
      <dsp:spPr>
        <a:xfrm>
          <a:off x="5297088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Culture</a:t>
          </a:r>
          <a:endParaRPr lang="pt-PT" sz="3100" kern="1200" dirty="0"/>
        </a:p>
      </dsp:txBody>
      <dsp:txXfrm>
        <a:off x="5297088" y="2316632"/>
        <a:ext cx="2407767" cy="1444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D791E-B6D0-4DE2-80CB-8B9D93A3E83E}">
      <dsp:nvSpPr>
        <dsp:cNvPr id="0" name=""/>
        <dsp:cNvSpPr/>
      </dsp:nvSpPr>
      <dsp:spPr>
        <a:xfrm>
          <a:off x="0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Advanced Memory</a:t>
          </a:r>
          <a:endParaRPr lang="pt-PT" sz="3100" kern="1200" dirty="0"/>
        </a:p>
      </dsp:txBody>
      <dsp:txXfrm>
        <a:off x="0" y="631195"/>
        <a:ext cx="2407767" cy="1444660"/>
      </dsp:txXfrm>
    </dsp:sp>
    <dsp:sp modelId="{EAB6D0D6-8073-4501-8BCD-A375924D8AFE}">
      <dsp:nvSpPr>
        <dsp:cNvPr id="0" name=""/>
        <dsp:cNvSpPr/>
      </dsp:nvSpPr>
      <dsp:spPr>
        <a:xfrm>
          <a:off x="2648544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Empathy</a:t>
          </a:r>
          <a:endParaRPr lang="pt-PT" sz="3100" kern="1200" dirty="0"/>
        </a:p>
      </dsp:txBody>
      <dsp:txXfrm>
        <a:off x="2648544" y="631195"/>
        <a:ext cx="2407767" cy="1444660"/>
      </dsp:txXfrm>
    </dsp:sp>
    <dsp:sp modelId="{F0E9B738-7D97-48B7-AECF-30FED5BD2BAE}">
      <dsp:nvSpPr>
        <dsp:cNvPr id="0" name=""/>
        <dsp:cNvSpPr/>
      </dsp:nvSpPr>
      <dsp:spPr>
        <a:xfrm>
          <a:off x="5297088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Social Relations</a:t>
          </a:r>
          <a:endParaRPr lang="pt-PT" sz="3100" kern="1200" dirty="0"/>
        </a:p>
      </dsp:txBody>
      <dsp:txXfrm>
        <a:off x="5297088" y="631195"/>
        <a:ext cx="2407767" cy="1444660"/>
      </dsp:txXfrm>
    </dsp:sp>
    <dsp:sp modelId="{7F32FAB3-4B08-41B6-85B9-F2BECDCE15F0}">
      <dsp:nvSpPr>
        <dsp:cNvPr id="0" name=""/>
        <dsp:cNvSpPr/>
      </dsp:nvSpPr>
      <dsp:spPr>
        <a:xfrm>
          <a:off x="3033" y="2299960"/>
          <a:ext cx="2407767" cy="1444660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Theory of Mind</a:t>
          </a:r>
          <a:endParaRPr lang="pt-PT" sz="3100" kern="1200" dirty="0"/>
        </a:p>
      </dsp:txBody>
      <dsp:txXfrm>
        <a:off x="3033" y="2299960"/>
        <a:ext cx="2407767" cy="1444660"/>
      </dsp:txXfrm>
    </dsp:sp>
    <dsp:sp modelId="{BC04786E-10C2-4164-A0BF-ADD7079CE135}">
      <dsp:nvSpPr>
        <dsp:cNvPr id="0" name=""/>
        <dsp:cNvSpPr/>
      </dsp:nvSpPr>
      <dsp:spPr>
        <a:xfrm>
          <a:off x="2648544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Motivational Needs</a:t>
          </a:r>
          <a:endParaRPr lang="pt-PT" sz="3100" kern="1200" dirty="0"/>
        </a:p>
      </dsp:txBody>
      <dsp:txXfrm>
        <a:off x="2648544" y="2316632"/>
        <a:ext cx="2407767" cy="1444660"/>
      </dsp:txXfrm>
    </dsp:sp>
    <dsp:sp modelId="{DEF26AFC-577A-423E-8027-0113C55DBD4E}">
      <dsp:nvSpPr>
        <dsp:cNvPr id="0" name=""/>
        <dsp:cNvSpPr/>
      </dsp:nvSpPr>
      <dsp:spPr>
        <a:xfrm>
          <a:off x="5297088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Culture</a:t>
          </a:r>
          <a:endParaRPr lang="pt-PT" sz="3100" kern="1200" dirty="0"/>
        </a:p>
      </dsp:txBody>
      <dsp:txXfrm>
        <a:off x="5297088" y="2316632"/>
        <a:ext cx="2407767" cy="14446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D791E-B6D0-4DE2-80CB-8B9D93A3E83E}">
      <dsp:nvSpPr>
        <dsp:cNvPr id="0" name=""/>
        <dsp:cNvSpPr/>
      </dsp:nvSpPr>
      <dsp:spPr>
        <a:xfrm>
          <a:off x="0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Advanced Memory</a:t>
          </a:r>
          <a:endParaRPr lang="pt-PT" sz="3100" kern="1200" dirty="0"/>
        </a:p>
      </dsp:txBody>
      <dsp:txXfrm>
        <a:off x="0" y="631195"/>
        <a:ext cx="2407767" cy="1444660"/>
      </dsp:txXfrm>
    </dsp:sp>
    <dsp:sp modelId="{EAB6D0D6-8073-4501-8BCD-A375924D8AFE}">
      <dsp:nvSpPr>
        <dsp:cNvPr id="0" name=""/>
        <dsp:cNvSpPr/>
      </dsp:nvSpPr>
      <dsp:spPr>
        <a:xfrm>
          <a:off x="2648544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Empathy</a:t>
          </a:r>
          <a:endParaRPr lang="pt-PT" sz="3100" kern="1200" dirty="0"/>
        </a:p>
      </dsp:txBody>
      <dsp:txXfrm>
        <a:off x="2648544" y="631195"/>
        <a:ext cx="2407767" cy="1444660"/>
      </dsp:txXfrm>
    </dsp:sp>
    <dsp:sp modelId="{F0E9B738-7D97-48B7-AECF-30FED5BD2BAE}">
      <dsp:nvSpPr>
        <dsp:cNvPr id="0" name=""/>
        <dsp:cNvSpPr/>
      </dsp:nvSpPr>
      <dsp:spPr>
        <a:xfrm>
          <a:off x="5297088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Social Relations</a:t>
          </a:r>
          <a:endParaRPr lang="pt-PT" sz="3100" kern="1200" dirty="0"/>
        </a:p>
      </dsp:txBody>
      <dsp:txXfrm>
        <a:off x="5297088" y="631195"/>
        <a:ext cx="2407767" cy="1444660"/>
      </dsp:txXfrm>
    </dsp:sp>
    <dsp:sp modelId="{7F32FAB3-4B08-41B6-85B9-F2BECDCE15F0}">
      <dsp:nvSpPr>
        <dsp:cNvPr id="0" name=""/>
        <dsp:cNvSpPr/>
      </dsp:nvSpPr>
      <dsp:spPr>
        <a:xfrm>
          <a:off x="3033" y="2299960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Theory of Mind</a:t>
          </a:r>
          <a:endParaRPr lang="pt-PT" sz="3100" kern="1200" dirty="0"/>
        </a:p>
      </dsp:txBody>
      <dsp:txXfrm>
        <a:off x="3033" y="2299960"/>
        <a:ext cx="2407767" cy="1444660"/>
      </dsp:txXfrm>
    </dsp:sp>
    <dsp:sp modelId="{BC04786E-10C2-4164-A0BF-ADD7079CE135}">
      <dsp:nvSpPr>
        <dsp:cNvPr id="0" name=""/>
        <dsp:cNvSpPr/>
      </dsp:nvSpPr>
      <dsp:spPr>
        <a:xfrm>
          <a:off x="2648544" y="2316632"/>
          <a:ext cx="2407767" cy="1444660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Motivational Needs</a:t>
          </a:r>
          <a:endParaRPr lang="pt-PT" sz="3100" kern="1200" dirty="0"/>
        </a:p>
      </dsp:txBody>
      <dsp:txXfrm>
        <a:off x="2648544" y="2316632"/>
        <a:ext cx="2407767" cy="1444660"/>
      </dsp:txXfrm>
    </dsp:sp>
    <dsp:sp modelId="{DEF26AFC-577A-423E-8027-0113C55DBD4E}">
      <dsp:nvSpPr>
        <dsp:cNvPr id="0" name=""/>
        <dsp:cNvSpPr/>
      </dsp:nvSpPr>
      <dsp:spPr>
        <a:xfrm>
          <a:off x="5297088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Culture</a:t>
          </a:r>
          <a:endParaRPr lang="pt-PT" sz="3100" kern="1200" dirty="0"/>
        </a:p>
      </dsp:txBody>
      <dsp:txXfrm>
        <a:off x="5297088" y="2316632"/>
        <a:ext cx="2407767" cy="14446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D791E-B6D0-4DE2-80CB-8B9D93A3E83E}">
      <dsp:nvSpPr>
        <dsp:cNvPr id="0" name=""/>
        <dsp:cNvSpPr/>
      </dsp:nvSpPr>
      <dsp:spPr>
        <a:xfrm>
          <a:off x="0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Advanced Memory</a:t>
          </a:r>
          <a:endParaRPr lang="pt-PT" sz="3100" kern="1200" dirty="0"/>
        </a:p>
      </dsp:txBody>
      <dsp:txXfrm>
        <a:off x="0" y="631195"/>
        <a:ext cx="2407767" cy="1444660"/>
      </dsp:txXfrm>
    </dsp:sp>
    <dsp:sp modelId="{EAB6D0D6-8073-4501-8BCD-A375924D8AFE}">
      <dsp:nvSpPr>
        <dsp:cNvPr id="0" name=""/>
        <dsp:cNvSpPr/>
      </dsp:nvSpPr>
      <dsp:spPr>
        <a:xfrm>
          <a:off x="2648544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Empathy</a:t>
          </a:r>
          <a:endParaRPr lang="pt-PT" sz="3100" kern="1200" dirty="0"/>
        </a:p>
      </dsp:txBody>
      <dsp:txXfrm>
        <a:off x="2648544" y="631195"/>
        <a:ext cx="2407767" cy="1444660"/>
      </dsp:txXfrm>
    </dsp:sp>
    <dsp:sp modelId="{F0E9B738-7D97-48B7-AECF-30FED5BD2BAE}">
      <dsp:nvSpPr>
        <dsp:cNvPr id="0" name=""/>
        <dsp:cNvSpPr/>
      </dsp:nvSpPr>
      <dsp:spPr>
        <a:xfrm>
          <a:off x="5297088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Social Relations</a:t>
          </a:r>
          <a:endParaRPr lang="pt-PT" sz="3100" kern="1200" dirty="0"/>
        </a:p>
      </dsp:txBody>
      <dsp:txXfrm>
        <a:off x="5297088" y="631195"/>
        <a:ext cx="2407767" cy="1444660"/>
      </dsp:txXfrm>
    </dsp:sp>
    <dsp:sp modelId="{7F32FAB3-4B08-41B6-85B9-F2BECDCE15F0}">
      <dsp:nvSpPr>
        <dsp:cNvPr id="0" name=""/>
        <dsp:cNvSpPr/>
      </dsp:nvSpPr>
      <dsp:spPr>
        <a:xfrm>
          <a:off x="3033" y="2299960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Theory of Mind</a:t>
          </a:r>
          <a:endParaRPr lang="pt-PT" sz="3100" kern="1200" dirty="0"/>
        </a:p>
      </dsp:txBody>
      <dsp:txXfrm>
        <a:off x="3033" y="2299960"/>
        <a:ext cx="2407767" cy="1444660"/>
      </dsp:txXfrm>
    </dsp:sp>
    <dsp:sp modelId="{BC04786E-10C2-4164-A0BF-ADD7079CE135}">
      <dsp:nvSpPr>
        <dsp:cNvPr id="0" name=""/>
        <dsp:cNvSpPr/>
      </dsp:nvSpPr>
      <dsp:spPr>
        <a:xfrm>
          <a:off x="2648544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Motivational Needs</a:t>
          </a:r>
          <a:endParaRPr lang="pt-PT" sz="3100" kern="1200" dirty="0"/>
        </a:p>
      </dsp:txBody>
      <dsp:txXfrm>
        <a:off x="2648544" y="2316632"/>
        <a:ext cx="2407767" cy="1444660"/>
      </dsp:txXfrm>
    </dsp:sp>
    <dsp:sp modelId="{DEF26AFC-577A-423E-8027-0113C55DBD4E}">
      <dsp:nvSpPr>
        <dsp:cNvPr id="0" name=""/>
        <dsp:cNvSpPr/>
      </dsp:nvSpPr>
      <dsp:spPr>
        <a:xfrm>
          <a:off x="5297088" y="2316632"/>
          <a:ext cx="2407767" cy="1444660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Culture</a:t>
          </a:r>
          <a:endParaRPr lang="pt-PT" sz="3100" kern="1200" dirty="0"/>
        </a:p>
      </dsp:txBody>
      <dsp:txXfrm>
        <a:off x="5297088" y="2316632"/>
        <a:ext cx="2407767" cy="1444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A0E72-391E-4C3F-BA18-D149107A41C4}">
      <dsp:nvSpPr>
        <dsp:cNvPr id="0" name=""/>
        <dsp:cNvSpPr/>
      </dsp:nvSpPr>
      <dsp:spPr>
        <a:xfrm>
          <a:off x="0" y="280688"/>
          <a:ext cx="8229600" cy="7512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Is notified when an emotion is added to the ES. </a:t>
          </a:r>
          <a:endParaRPr lang="pt-PT" sz="1800" kern="1200" dirty="0"/>
        </a:p>
      </dsp:txBody>
      <dsp:txXfrm>
        <a:off x="0" y="280688"/>
        <a:ext cx="8229600" cy="751275"/>
      </dsp:txXfrm>
    </dsp:sp>
    <dsp:sp modelId="{C482D0D4-69F9-492A-8335-06DC9F324552}">
      <dsp:nvSpPr>
        <dsp:cNvPr id="0" name=""/>
        <dsp:cNvSpPr/>
      </dsp:nvSpPr>
      <dsp:spPr>
        <a:xfrm>
          <a:off x="411480" y="15008"/>
          <a:ext cx="576072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ProcessEmotionComponent</a:t>
          </a:r>
          <a:endParaRPr lang="pt-PT" sz="1800" kern="1200" dirty="0"/>
        </a:p>
      </dsp:txBody>
      <dsp:txXfrm>
        <a:off x="437419" y="40947"/>
        <a:ext cx="5708842" cy="479482"/>
      </dsp:txXfrm>
    </dsp:sp>
    <dsp:sp modelId="{CF1AA839-C516-40A3-B6EE-60E491282D08}">
      <dsp:nvSpPr>
        <dsp:cNvPr id="0" name=""/>
        <dsp:cNvSpPr/>
      </dsp:nvSpPr>
      <dsp:spPr>
        <a:xfrm>
          <a:off x="0" y="1394843"/>
          <a:ext cx="8229600" cy="7512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Selects actions to execute in the world.</a:t>
          </a:r>
          <a:endParaRPr lang="pt-PT" sz="1800" kern="1200" dirty="0"/>
        </a:p>
      </dsp:txBody>
      <dsp:txXfrm>
        <a:off x="0" y="1394843"/>
        <a:ext cx="8229600" cy="751275"/>
      </dsp:txXfrm>
    </dsp:sp>
    <dsp:sp modelId="{EF2FAAFC-1311-479A-89EE-6BC34100A618}">
      <dsp:nvSpPr>
        <dsp:cNvPr id="0" name=""/>
        <dsp:cNvSpPr/>
      </dsp:nvSpPr>
      <dsp:spPr>
        <a:xfrm>
          <a:off x="411480" y="1129163"/>
          <a:ext cx="576072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BehaviourComponent</a:t>
          </a:r>
          <a:endParaRPr lang="pt-PT" sz="1800" kern="1200" dirty="0"/>
        </a:p>
      </dsp:txBody>
      <dsp:txXfrm>
        <a:off x="437419" y="1155102"/>
        <a:ext cx="5708842" cy="479482"/>
      </dsp:txXfrm>
    </dsp:sp>
    <dsp:sp modelId="{8A5FF219-3B6D-4414-8453-B37B7E22F13C}">
      <dsp:nvSpPr>
        <dsp:cNvPr id="0" name=""/>
        <dsp:cNvSpPr/>
      </dsp:nvSpPr>
      <dsp:spPr>
        <a:xfrm>
          <a:off x="0" y="2508998"/>
          <a:ext cx="8229600" cy="7512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Is used to form a Theory of Mind</a:t>
          </a:r>
          <a:endParaRPr lang="pt-PT" sz="1800" kern="1200" dirty="0"/>
        </a:p>
      </dsp:txBody>
      <dsp:txXfrm>
        <a:off x="0" y="2508998"/>
        <a:ext cx="8229600" cy="751275"/>
      </dsp:txXfrm>
    </dsp:sp>
    <dsp:sp modelId="{1A4D907D-7577-46D9-93AD-82875B316E2B}">
      <dsp:nvSpPr>
        <dsp:cNvPr id="0" name=""/>
        <dsp:cNvSpPr/>
      </dsp:nvSpPr>
      <dsp:spPr>
        <a:xfrm>
          <a:off x="411480" y="2243318"/>
          <a:ext cx="576072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ModelOfOtherComponent</a:t>
          </a:r>
          <a:endParaRPr lang="pt-PT" sz="1800" kern="1200" dirty="0"/>
        </a:p>
      </dsp:txBody>
      <dsp:txXfrm>
        <a:off x="437419" y="2269257"/>
        <a:ext cx="5708842" cy="479482"/>
      </dsp:txXfrm>
    </dsp:sp>
    <dsp:sp modelId="{9EA956CE-F7AF-4559-B0FE-CAE8DDB69CC6}">
      <dsp:nvSpPr>
        <dsp:cNvPr id="0" name=""/>
        <dsp:cNvSpPr/>
      </dsp:nvSpPr>
      <dsp:spPr>
        <a:xfrm>
          <a:off x="0" y="3623153"/>
          <a:ext cx="8229600" cy="7512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Can receive </a:t>
          </a:r>
          <a:r>
            <a:rPr lang="pt-PT" sz="1800" kern="1200" dirty="0" smtClean="0"/>
            <a:t>requests </a:t>
          </a:r>
          <a:r>
            <a:rPr lang="pt-PT" sz="1800" kern="1200" smtClean="0"/>
            <a:t>from </a:t>
          </a:r>
          <a:r>
            <a:rPr lang="pt-PT" sz="1800" kern="1200" smtClean="0"/>
            <a:t>an </a:t>
          </a:r>
          <a:r>
            <a:rPr lang="pt-PT" sz="1800" kern="1200" dirty="0" smtClean="0"/>
            <a:t>external application.</a:t>
          </a:r>
          <a:endParaRPr lang="pt-PT" sz="1800" kern="1200" dirty="0"/>
        </a:p>
      </dsp:txBody>
      <dsp:txXfrm>
        <a:off x="0" y="3623153"/>
        <a:ext cx="8229600" cy="751275"/>
      </dsp:txXfrm>
    </dsp:sp>
    <dsp:sp modelId="{FE4F9149-85C9-4931-A468-F90CE0D01B8D}">
      <dsp:nvSpPr>
        <dsp:cNvPr id="0" name=""/>
        <dsp:cNvSpPr/>
      </dsp:nvSpPr>
      <dsp:spPr>
        <a:xfrm>
          <a:off x="411480" y="3357473"/>
          <a:ext cx="576072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ProcessExternalRequestComponent </a:t>
          </a:r>
          <a:endParaRPr lang="pt-PT" sz="1800" kern="1200" dirty="0"/>
        </a:p>
      </dsp:txBody>
      <dsp:txXfrm>
        <a:off x="437419" y="3383412"/>
        <a:ext cx="570884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4C1FF-548F-4D2E-8D2F-5A24677A031F}">
      <dsp:nvSpPr>
        <dsp:cNvPr id="0" name=""/>
        <dsp:cNvSpPr/>
      </dsp:nvSpPr>
      <dsp:spPr>
        <a:xfrm>
          <a:off x="296198" y="1198"/>
          <a:ext cx="2435350" cy="14612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Deliberative Component</a:t>
          </a:r>
          <a:endParaRPr lang="pt-PT" sz="3200" kern="1200" dirty="0"/>
        </a:p>
      </dsp:txBody>
      <dsp:txXfrm>
        <a:off x="296198" y="1198"/>
        <a:ext cx="2435350" cy="1461210"/>
      </dsp:txXfrm>
    </dsp:sp>
    <dsp:sp modelId="{635376DA-2E34-460B-831C-9C11E02A7327}">
      <dsp:nvSpPr>
        <dsp:cNvPr id="0" name=""/>
        <dsp:cNvSpPr/>
      </dsp:nvSpPr>
      <dsp:spPr>
        <a:xfrm>
          <a:off x="2975084" y="1198"/>
          <a:ext cx="2435350" cy="14612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Reactive Component</a:t>
          </a:r>
          <a:endParaRPr lang="pt-PT" sz="3200" kern="1200" dirty="0"/>
        </a:p>
      </dsp:txBody>
      <dsp:txXfrm>
        <a:off x="2975084" y="1198"/>
        <a:ext cx="2435350" cy="1461210"/>
      </dsp:txXfrm>
    </dsp:sp>
    <dsp:sp modelId="{5C9D791E-B6D0-4DE2-80CB-8B9D93A3E83E}">
      <dsp:nvSpPr>
        <dsp:cNvPr id="0" name=""/>
        <dsp:cNvSpPr/>
      </dsp:nvSpPr>
      <dsp:spPr>
        <a:xfrm>
          <a:off x="1654442" y="1705943"/>
          <a:ext cx="2435350" cy="14612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OCC Affect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Derivation</a:t>
          </a:r>
          <a:endParaRPr lang="pt-PT" sz="3200" kern="1200" dirty="0"/>
        </a:p>
      </dsp:txBody>
      <dsp:txXfrm>
        <a:off x="1654442" y="1705943"/>
        <a:ext cx="2435350" cy="1461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4C1FF-548F-4D2E-8D2F-5A24677A031F}">
      <dsp:nvSpPr>
        <dsp:cNvPr id="0" name=""/>
        <dsp:cNvSpPr/>
      </dsp:nvSpPr>
      <dsp:spPr>
        <a:xfrm>
          <a:off x="296198" y="1198"/>
          <a:ext cx="2435350" cy="1461210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Deliberative Component</a:t>
          </a:r>
          <a:endParaRPr lang="pt-PT" sz="3200" kern="1200" dirty="0"/>
        </a:p>
      </dsp:txBody>
      <dsp:txXfrm>
        <a:off x="296198" y="1198"/>
        <a:ext cx="2435350" cy="1461210"/>
      </dsp:txXfrm>
    </dsp:sp>
    <dsp:sp modelId="{635376DA-2E34-460B-831C-9C11E02A7327}">
      <dsp:nvSpPr>
        <dsp:cNvPr id="0" name=""/>
        <dsp:cNvSpPr/>
      </dsp:nvSpPr>
      <dsp:spPr>
        <a:xfrm>
          <a:off x="2975084" y="1198"/>
          <a:ext cx="2435350" cy="146121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Reactive Component</a:t>
          </a:r>
          <a:endParaRPr lang="pt-PT" sz="3200" kern="1200" dirty="0"/>
        </a:p>
      </dsp:txBody>
      <dsp:txXfrm>
        <a:off x="2975084" y="1198"/>
        <a:ext cx="2435350" cy="1461210"/>
      </dsp:txXfrm>
    </dsp:sp>
    <dsp:sp modelId="{5C9D791E-B6D0-4DE2-80CB-8B9D93A3E83E}">
      <dsp:nvSpPr>
        <dsp:cNvPr id="0" name=""/>
        <dsp:cNvSpPr/>
      </dsp:nvSpPr>
      <dsp:spPr>
        <a:xfrm>
          <a:off x="1654442" y="1705943"/>
          <a:ext cx="2435350" cy="146121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OCC</a:t>
          </a:r>
          <a:endParaRPr lang="pt-PT" sz="3200" kern="1200" dirty="0"/>
        </a:p>
      </dsp:txBody>
      <dsp:txXfrm>
        <a:off x="1654442" y="1705943"/>
        <a:ext cx="2435350" cy="1461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4C1FF-548F-4D2E-8D2F-5A24677A031F}">
      <dsp:nvSpPr>
        <dsp:cNvPr id="0" name=""/>
        <dsp:cNvSpPr/>
      </dsp:nvSpPr>
      <dsp:spPr>
        <a:xfrm>
          <a:off x="296198" y="1198"/>
          <a:ext cx="2435350" cy="146121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Deliberative Component</a:t>
          </a:r>
          <a:endParaRPr lang="pt-PT" sz="3200" kern="1200" dirty="0"/>
        </a:p>
      </dsp:txBody>
      <dsp:txXfrm>
        <a:off x="296198" y="1198"/>
        <a:ext cx="2435350" cy="1461210"/>
      </dsp:txXfrm>
    </dsp:sp>
    <dsp:sp modelId="{635376DA-2E34-460B-831C-9C11E02A7327}">
      <dsp:nvSpPr>
        <dsp:cNvPr id="0" name=""/>
        <dsp:cNvSpPr/>
      </dsp:nvSpPr>
      <dsp:spPr>
        <a:xfrm>
          <a:off x="2975084" y="1198"/>
          <a:ext cx="2435350" cy="1461210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Reactive Component</a:t>
          </a:r>
          <a:endParaRPr lang="pt-PT" sz="3200" kern="1200" dirty="0"/>
        </a:p>
      </dsp:txBody>
      <dsp:txXfrm>
        <a:off x="2975084" y="1198"/>
        <a:ext cx="2435350" cy="1461210"/>
      </dsp:txXfrm>
    </dsp:sp>
    <dsp:sp modelId="{5C9D791E-B6D0-4DE2-80CB-8B9D93A3E83E}">
      <dsp:nvSpPr>
        <dsp:cNvPr id="0" name=""/>
        <dsp:cNvSpPr/>
      </dsp:nvSpPr>
      <dsp:spPr>
        <a:xfrm>
          <a:off x="1654442" y="1705943"/>
          <a:ext cx="2435350" cy="146121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OCC</a:t>
          </a:r>
          <a:endParaRPr lang="pt-PT" sz="3200" kern="1200" dirty="0"/>
        </a:p>
      </dsp:txBody>
      <dsp:txXfrm>
        <a:off x="1654442" y="1705943"/>
        <a:ext cx="2435350" cy="1461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4C1FF-548F-4D2E-8D2F-5A24677A031F}">
      <dsp:nvSpPr>
        <dsp:cNvPr id="0" name=""/>
        <dsp:cNvSpPr/>
      </dsp:nvSpPr>
      <dsp:spPr>
        <a:xfrm>
          <a:off x="296198" y="1198"/>
          <a:ext cx="2435350" cy="146121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Deliberative Component</a:t>
          </a:r>
          <a:endParaRPr lang="pt-PT" sz="3200" kern="1200" dirty="0"/>
        </a:p>
      </dsp:txBody>
      <dsp:txXfrm>
        <a:off x="296198" y="1198"/>
        <a:ext cx="2435350" cy="1461210"/>
      </dsp:txXfrm>
    </dsp:sp>
    <dsp:sp modelId="{635376DA-2E34-460B-831C-9C11E02A7327}">
      <dsp:nvSpPr>
        <dsp:cNvPr id="0" name=""/>
        <dsp:cNvSpPr/>
      </dsp:nvSpPr>
      <dsp:spPr>
        <a:xfrm>
          <a:off x="2975084" y="1198"/>
          <a:ext cx="2435350" cy="146121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Reactive Component</a:t>
          </a:r>
          <a:endParaRPr lang="pt-PT" sz="3200" kern="1200" dirty="0"/>
        </a:p>
      </dsp:txBody>
      <dsp:txXfrm>
        <a:off x="2975084" y="1198"/>
        <a:ext cx="2435350" cy="1461210"/>
      </dsp:txXfrm>
    </dsp:sp>
    <dsp:sp modelId="{5C9D791E-B6D0-4DE2-80CB-8B9D93A3E83E}">
      <dsp:nvSpPr>
        <dsp:cNvPr id="0" name=""/>
        <dsp:cNvSpPr/>
      </dsp:nvSpPr>
      <dsp:spPr>
        <a:xfrm>
          <a:off x="1654442" y="1705943"/>
          <a:ext cx="2435350" cy="1461210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OCC Affect Derivation</a:t>
          </a:r>
          <a:endParaRPr lang="pt-PT" sz="3200" kern="1200" dirty="0"/>
        </a:p>
      </dsp:txBody>
      <dsp:txXfrm>
        <a:off x="1654442" y="1705943"/>
        <a:ext cx="2435350" cy="14612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D791E-B6D0-4DE2-80CB-8B9D93A3E83E}">
      <dsp:nvSpPr>
        <dsp:cNvPr id="0" name=""/>
        <dsp:cNvSpPr/>
      </dsp:nvSpPr>
      <dsp:spPr>
        <a:xfrm>
          <a:off x="0" y="631195"/>
          <a:ext cx="2407767" cy="14446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Advanced Memory</a:t>
          </a:r>
          <a:endParaRPr lang="pt-PT" sz="3100" kern="1200" dirty="0"/>
        </a:p>
      </dsp:txBody>
      <dsp:txXfrm>
        <a:off x="0" y="631195"/>
        <a:ext cx="2407767" cy="1444660"/>
      </dsp:txXfrm>
    </dsp:sp>
    <dsp:sp modelId="{EAB6D0D6-8073-4501-8BCD-A375924D8AFE}">
      <dsp:nvSpPr>
        <dsp:cNvPr id="0" name=""/>
        <dsp:cNvSpPr/>
      </dsp:nvSpPr>
      <dsp:spPr>
        <a:xfrm>
          <a:off x="2648544" y="631195"/>
          <a:ext cx="2407767" cy="14446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Empathy</a:t>
          </a:r>
          <a:endParaRPr lang="pt-PT" sz="3100" kern="1200" dirty="0"/>
        </a:p>
      </dsp:txBody>
      <dsp:txXfrm>
        <a:off x="2648544" y="631195"/>
        <a:ext cx="2407767" cy="1444660"/>
      </dsp:txXfrm>
    </dsp:sp>
    <dsp:sp modelId="{F0E9B738-7D97-48B7-AECF-30FED5BD2BAE}">
      <dsp:nvSpPr>
        <dsp:cNvPr id="0" name=""/>
        <dsp:cNvSpPr/>
      </dsp:nvSpPr>
      <dsp:spPr>
        <a:xfrm>
          <a:off x="5297088" y="631195"/>
          <a:ext cx="2407767" cy="14446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Social Relations</a:t>
          </a:r>
          <a:endParaRPr lang="pt-PT" sz="3100" kern="1200" dirty="0"/>
        </a:p>
      </dsp:txBody>
      <dsp:txXfrm>
        <a:off x="5297088" y="631195"/>
        <a:ext cx="2407767" cy="1444660"/>
      </dsp:txXfrm>
    </dsp:sp>
    <dsp:sp modelId="{7F32FAB3-4B08-41B6-85B9-F2BECDCE15F0}">
      <dsp:nvSpPr>
        <dsp:cNvPr id="0" name=""/>
        <dsp:cNvSpPr/>
      </dsp:nvSpPr>
      <dsp:spPr>
        <a:xfrm>
          <a:off x="3033" y="2299960"/>
          <a:ext cx="2407767" cy="14446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Theory of Mind</a:t>
          </a:r>
          <a:endParaRPr lang="pt-PT" sz="3100" kern="1200" dirty="0"/>
        </a:p>
      </dsp:txBody>
      <dsp:txXfrm>
        <a:off x="3033" y="2299960"/>
        <a:ext cx="2407767" cy="1444660"/>
      </dsp:txXfrm>
    </dsp:sp>
    <dsp:sp modelId="{BC04786E-10C2-4164-A0BF-ADD7079CE135}">
      <dsp:nvSpPr>
        <dsp:cNvPr id="0" name=""/>
        <dsp:cNvSpPr/>
      </dsp:nvSpPr>
      <dsp:spPr>
        <a:xfrm>
          <a:off x="2648544" y="2316632"/>
          <a:ext cx="2407767" cy="14446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Motivational Needs</a:t>
          </a:r>
          <a:endParaRPr lang="pt-PT" sz="3100" kern="1200" dirty="0"/>
        </a:p>
      </dsp:txBody>
      <dsp:txXfrm>
        <a:off x="2648544" y="2316632"/>
        <a:ext cx="2407767" cy="1444660"/>
      </dsp:txXfrm>
    </dsp:sp>
    <dsp:sp modelId="{DEF26AFC-577A-423E-8027-0113C55DBD4E}">
      <dsp:nvSpPr>
        <dsp:cNvPr id="0" name=""/>
        <dsp:cNvSpPr/>
      </dsp:nvSpPr>
      <dsp:spPr>
        <a:xfrm>
          <a:off x="5297088" y="2316632"/>
          <a:ext cx="2407767" cy="14446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Culture</a:t>
          </a:r>
          <a:endParaRPr lang="pt-PT" sz="3100" kern="1200" dirty="0"/>
        </a:p>
      </dsp:txBody>
      <dsp:txXfrm>
        <a:off x="5297088" y="2316632"/>
        <a:ext cx="2407767" cy="14446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D791E-B6D0-4DE2-80CB-8B9D93A3E83E}">
      <dsp:nvSpPr>
        <dsp:cNvPr id="0" name=""/>
        <dsp:cNvSpPr/>
      </dsp:nvSpPr>
      <dsp:spPr>
        <a:xfrm>
          <a:off x="0" y="631195"/>
          <a:ext cx="2407767" cy="1444660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Advanced Memory</a:t>
          </a:r>
          <a:endParaRPr lang="pt-PT" sz="3100" kern="1200" dirty="0"/>
        </a:p>
      </dsp:txBody>
      <dsp:txXfrm>
        <a:off x="0" y="631195"/>
        <a:ext cx="2407767" cy="1444660"/>
      </dsp:txXfrm>
    </dsp:sp>
    <dsp:sp modelId="{EAB6D0D6-8073-4501-8BCD-A375924D8AFE}">
      <dsp:nvSpPr>
        <dsp:cNvPr id="0" name=""/>
        <dsp:cNvSpPr/>
      </dsp:nvSpPr>
      <dsp:spPr>
        <a:xfrm>
          <a:off x="2648544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Empathy</a:t>
          </a:r>
          <a:endParaRPr lang="pt-PT" sz="3100" kern="1200" dirty="0"/>
        </a:p>
      </dsp:txBody>
      <dsp:txXfrm>
        <a:off x="2648544" y="631195"/>
        <a:ext cx="2407767" cy="1444660"/>
      </dsp:txXfrm>
    </dsp:sp>
    <dsp:sp modelId="{F0E9B738-7D97-48B7-AECF-30FED5BD2BAE}">
      <dsp:nvSpPr>
        <dsp:cNvPr id="0" name=""/>
        <dsp:cNvSpPr/>
      </dsp:nvSpPr>
      <dsp:spPr>
        <a:xfrm>
          <a:off x="5297088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Social Relations</a:t>
          </a:r>
          <a:endParaRPr lang="pt-PT" sz="3100" kern="1200" dirty="0"/>
        </a:p>
      </dsp:txBody>
      <dsp:txXfrm>
        <a:off x="5297088" y="631195"/>
        <a:ext cx="2407767" cy="1444660"/>
      </dsp:txXfrm>
    </dsp:sp>
    <dsp:sp modelId="{7F32FAB3-4B08-41B6-85B9-F2BECDCE15F0}">
      <dsp:nvSpPr>
        <dsp:cNvPr id="0" name=""/>
        <dsp:cNvSpPr/>
      </dsp:nvSpPr>
      <dsp:spPr>
        <a:xfrm>
          <a:off x="3033" y="2299960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Theory of Mind</a:t>
          </a:r>
          <a:endParaRPr lang="pt-PT" sz="3100" kern="1200" dirty="0"/>
        </a:p>
      </dsp:txBody>
      <dsp:txXfrm>
        <a:off x="3033" y="2299960"/>
        <a:ext cx="2407767" cy="1444660"/>
      </dsp:txXfrm>
    </dsp:sp>
    <dsp:sp modelId="{BC04786E-10C2-4164-A0BF-ADD7079CE135}">
      <dsp:nvSpPr>
        <dsp:cNvPr id="0" name=""/>
        <dsp:cNvSpPr/>
      </dsp:nvSpPr>
      <dsp:spPr>
        <a:xfrm>
          <a:off x="2648544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Motivational Needs</a:t>
          </a:r>
          <a:endParaRPr lang="pt-PT" sz="3100" kern="1200" dirty="0"/>
        </a:p>
      </dsp:txBody>
      <dsp:txXfrm>
        <a:off x="2648544" y="2316632"/>
        <a:ext cx="2407767" cy="1444660"/>
      </dsp:txXfrm>
    </dsp:sp>
    <dsp:sp modelId="{DEF26AFC-577A-423E-8027-0113C55DBD4E}">
      <dsp:nvSpPr>
        <dsp:cNvPr id="0" name=""/>
        <dsp:cNvSpPr/>
      </dsp:nvSpPr>
      <dsp:spPr>
        <a:xfrm>
          <a:off x="5297088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Culture</a:t>
          </a:r>
          <a:endParaRPr lang="pt-PT" sz="3100" kern="1200" dirty="0"/>
        </a:p>
      </dsp:txBody>
      <dsp:txXfrm>
        <a:off x="5297088" y="2316632"/>
        <a:ext cx="2407767" cy="14446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D791E-B6D0-4DE2-80CB-8B9D93A3E83E}">
      <dsp:nvSpPr>
        <dsp:cNvPr id="0" name=""/>
        <dsp:cNvSpPr/>
      </dsp:nvSpPr>
      <dsp:spPr>
        <a:xfrm>
          <a:off x="0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Advanced Memory</a:t>
          </a:r>
          <a:endParaRPr lang="pt-PT" sz="3100" kern="1200" dirty="0"/>
        </a:p>
      </dsp:txBody>
      <dsp:txXfrm>
        <a:off x="0" y="631195"/>
        <a:ext cx="2407767" cy="1444660"/>
      </dsp:txXfrm>
    </dsp:sp>
    <dsp:sp modelId="{EAB6D0D6-8073-4501-8BCD-A375924D8AFE}">
      <dsp:nvSpPr>
        <dsp:cNvPr id="0" name=""/>
        <dsp:cNvSpPr/>
      </dsp:nvSpPr>
      <dsp:spPr>
        <a:xfrm>
          <a:off x="2648544" y="631195"/>
          <a:ext cx="2407767" cy="1444660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Empathy</a:t>
          </a:r>
          <a:endParaRPr lang="pt-PT" sz="3100" kern="1200" dirty="0"/>
        </a:p>
      </dsp:txBody>
      <dsp:txXfrm>
        <a:off x="2648544" y="631195"/>
        <a:ext cx="2407767" cy="1444660"/>
      </dsp:txXfrm>
    </dsp:sp>
    <dsp:sp modelId="{F0E9B738-7D97-48B7-AECF-30FED5BD2BAE}">
      <dsp:nvSpPr>
        <dsp:cNvPr id="0" name=""/>
        <dsp:cNvSpPr/>
      </dsp:nvSpPr>
      <dsp:spPr>
        <a:xfrm>
          <a:off x="5297088" y="631195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Social Relations</a:t>
          </a:r>
          <a:endParaRPr lang="pt-PT" sz="3100" kern="1200" dirty="0"/>
        </a:p>
      </dsp:txBody>
      <dsp:txXfrm>
        <a:off x="5297088" y="631195"/>
        <a:ext cx="2407767" cy="1444660"/>
      </dsp:txXfrm>
    </dsp:sp>
    <dsp:sp modelId="{7F32FAB3-4B08-41B6-85B9-F2BECDCE15F0}">
      <dsp:nvSpPr>
        <dsp:cNvPr id="0" name=""/>
        <dsp:cNvSpPr/>
      </dsp:nvSpPr>
      <dsp:spPr>
        <a:xfrm>
          <a:off x="3033" y="2299960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Theory of Mind</a:t>
          </a:r>
          <a:endParaRPr lang="pt-PT" sz="3100" kern="1200" dirty="0"/>
        </a:p>
      </dsp:txBody>
      <dsp:txXfrm>
        <a:off x="3033" y="2299960"/>
        <a:ext cx="2407767" cy="1444660"/>
      </dsp:txXfrm>
    </dsp:sp>
    <dsp:sp modelId="{BC04786E-10C2-4164-A0BF-ADD7079CE135}">
      <dsp:nvSpPr>
        <dsp:cNvPr id="0" name=""/>
        <dsp:cNvSpPr/>
      </dsp:nvSpPr>
      <dsp:spPr>
        <a:xfrm>
          <a:off x="2648544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Motivational Needs</a:t>
          </a:r>
          <a:endParaRPr lang="pt-PT" sz="3100" kern="1200" dirty="0"/>
        </a:p>
      </dsp:txBody>
      <dsp:txXfrm>
        <a:off x="2648544" y="2316632"/>
        <a:ext cx="2407767" cy="1444660"/>
      </dsp:txXfrm>
    </dsp:sp>
    <dsp:sp modelId="{DEF26AFC-577A-423E-8027-0113C55DBD4E}">
      <dsp:nvSpPr>
        <dsp:cNvPr id="0" name=""/>
        <dsp:cNvSpPr/>
      </dsp:nvSpPr>
      <dsp:spPr>
        <a:xfrm>
          <a:off x="5297088" y="2316632"/>
          <a:ext cx="2407767" cy="144466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Culture</a:t>
          </a:r>
          <a:endParaRPr lang="pt-PT" sz="3100" kern="1200" dirty="0"/>
        </a:p>
      </dsp:txBody>
      <dsp:txXfrm>
        <a:off x="5297088" y="2316632"/>
        <a:ext cx="2407767" cy="1444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#1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#1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1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10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5E06A-8B45-4EA0-8260-214293E56721}" type="datetimeFigureOut">
              <a:rPr lang="pt-PT" smtClean="0"/>
              <a:pPr/>
              <a:t>14-02-2011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CE2E7-25BA-4224-92DC-04A7D4D1E742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89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/>
              <a:buNone/>
            </a:pPr>
            <a:endParaRPr lang="pt-PT" sz="1400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Esta</a:t>
            </a:r>
            <a:r>
              <a:rPr lang="pt-PT" baseline="0" dirty="0" smtClean="0"/>
              <a:t> é a lista de componentes que entretanto foram adicionados ao FAtiMA light, devido a termos continuado a utilizar o FAtiMA nos projectos europeus que se seguiram. 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ideia é</a:t>
            </a:r>
            <a:r>
              <a:rPr lang="pt-PT" baseline="0" dirty="0" smtClean="0"/>
              <a:t> que tenham ficado a conhecer os componentes tods que existem de uma forma geral, ficando assim com uma melhor ideia do potencial da arquitectura para os vossos trabalhos.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Tal como esta imagem ilustra</a:t>
            </a:r>
            <a:r>
              <a:rPr lang="pt-PT" baseline="0" dirty="0" smtClean="0"/>
              <a:t> termos uma ferramenta demasiado complicada para a tarefa que vamos fazer muitas vezes torna as coisas demasiado complicadas.</a:t>
            </a:r>
          </a:p>
          <a:p>
            <a:endParaRPr lang="pt-PT" baseline="0" dirty="0" smtClean="0"/>
          </a:p>
          <a:p>
            <a:r>
              <a:rPr lang="pt-PT" dirty="0" smtClean="0"/>
              <a:t>Foi</a:t>
            </a:r>
            <a:r>
              <a:rPr lang="pt-PT" baseline="0" dirty="0" smtClean="0"/>
              <a:t> esta a motivação prinicipal para termos então implementado uma versão nova do FAtiMA que fosse mais modular e que permitisse ao utilizador</a:t>
            </a:r>
          </a:p>
          <a:p>
            <a:r>
              <a:rPr lang="pt-PT" baseline="0" dirty="0" smtClean="0"/>
              <a:t>escolher somente os componentes que precisa para o seu trabalho e não mais do que estes.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que é então um componente?</a:t>
            </a:r>
          </a:p>
          <a:p>
            <a:endParaRPr lang="pt-PT" dirty="0" smtClean="0"/>
          </a:p>
          <a:p>
            <a:r>
              <a:rPr lang="pt-PT" sz="1200" dirty="0" smtClean="0"/>
              <a:t>A component is a block of code that extends the core functionality of FAtiMA 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Portanto</a:t>
            </a:r>
            <a:r>
              <a:rPr lang="pt-PT" baseline="0" dirty="0" smtClean="0"/>
              <a:t>, a ideia é podermos alterar o comportamento do agente e torna-lo mais complexo através da adicão e remoção de componentes ao Core do FAtiMA. 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Em termos de propriedades as duas principais saõ: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Serem interchangeable: isto é poderem ser substituidos, adicionados e removidos com o minimo de esforço.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Portanto deverão também ser loosely coupled. Isto é pode existir depêndencias entre componentes, mas só se estritamente necessário.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r>
              <a:rPr lang="pt-PT" dirty="0" smtClean="0"/>
              <a:t>Por exemplo, </a:t>
            </a:r>
            <a:r>
              <a:rPr lang="pt-PT" baseline="0" dirty="0" smtClean="0"/>
              <a:t>o código do FAtiMA Core é completamente independente de qualquer outro componente.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Template</a:t>
            </a:r>
            <a:r>
              <a:rPr lang="pt-PT" baseline="0" dirty="0" smtClean="0"/>
              <a:t> that defines a very general process of the agent’s behaviour  in which components can provide specific implementations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65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Basicamente</a:t>
            </a:r>
            <a:r>
              <a:rPr lang="pt-PT" baseline="0" dirty="0" smtClean="0"/>
              <a:t> um componente pode pertecencer a uma ou mais categorias que se distinguem pelo tipo de funcionalidade que providenciam.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Esta</a:t>
            </a:r>
            <a:r>
              <a:rPr lang="pt-PT" baseline="0" dirty="0" smtClean="0"/>
              <a:t> é a lista de components existente no FAtiMA light, a versão do FAtiMA que é suficiente para correr o FearNot! e pode ser obtida no site do mesmo.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E2E7-25BA-4224-92DC-04A7D4D1E742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143108" y="2357430"/>
            <a:ext cx="6640686" cy="1828800"/>
          </a:xfrm>
          <a:ln>
            <a:noFill/>
          </a:ln>
        </p:spPr>
        <p:txBody>
          <a:bodyPr tIns="0" rIns="18288">
            <a:normAutofit/>
          </a:bodyPr>
          <a:lstStyle>
            <a:lvl1pPr algn="r" rtl="0">
              <a:spcBef>
                <a:spcPct val="0"/>
              </a:spcBef>
              <a:buNone/>
              <a:defRPr sz="4000" b="1" cap="none" spc="0">
                <a:ln w="18415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32146" y="4248168"/>
            <a:ext cx="7854696" cy="823906"/>
          </a:xfrm>
        </p:spPr>
        <p:txBody>
          <a:bodyPr lIns="0" rIns="18288"/>
          <a:lstStyle>
            <a:lvl1pPr marL="0" marR="45720" indent="0" algn="r">
              <a:buNone/>
              <a:defRPr b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C0B0-CB09-4EAF-85E4-80FC5FC0FEC0}" type="datetimeFigureOut">
              <a:rPr lang="pt-PT"/>
              <a:pPr>
                <a:defRPr/>
              </a:pPr>
              <a:t>14-02-2011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2E555-7FC5-4B65-A898-A5BE700C7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900" y="714356"/>
            <a:ext cx="1238248" cy="61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11" y="428604"/>
            <a:ext cx="58102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201C7-74F7-449A-A351-A4FC0CB2D0DB}" type="datetimeFigureOut">
              <a:rPr lang="pt-PT"/>
              <a:pPr>
                <a:defRPr/>
              </a:pPr>
              <a:t>14-02-2011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6C0CF-CC64-4B02-A1CA-54A457044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94971-82CE-4CAF-8354-8F9A8527E2D1}" type="datetimeFigureOut">
              <a:rPr lang="pt-PT"/>
              <a:pPr>
                <a:defRPr/>
              </a:pPr>
              <a:t>14-02-2011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73806-93F1-44FD-AE21-2968755D5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6C0B3-A8E5-422C-BEBE-55C0C6FCEF26}" type="datetimeFigureOut">
              <a:rPr lang="pt-PT"/>
              <a:pPr>
                <a:defRPr/>
              </a:pPr>
              <a:t>14-02-2011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31F31-3E8E-4BDE-91F8-ECC228C8C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331"/>
            <a:ext cx="8229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381018"/>
            <a:ext cx="8229600" cy="1143000"/>
          </a:xfrm>
        </p:spPr>
        <p:txBody>
          <a:bodyPr anchor="t" anchorCtr="0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1DC7-BC20-4DF4-9A06-8D69FE0EE91A}" type="datetimeFigureOut">
              <a:rPr lang="pt-PT"/>
              <a:pPr>
                <a:defRPr/>
              </a:pPr>
              <a:t>14-02-2011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2B570-CD1D-4B85-B28B-E61AFED43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FFB58-DC24-4F0D-98AA-8C14751C577A}" type="datetimeFigureOut">
              <a:rPr lang="pt-PT"/>
              <a:pPr>
                <a:defRPr/>
              </a:pPr>
              <a:t>14-02-2011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38E37-B439-4EA7-B4BC-E50C0DE21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9F312-9EB8-4F16-8DC8-1A7D858015DB}" type="datetimeFigureOut">
              <a:rPr lang="pt-PT"/>
              <a:pPr>
                <a:defRPr/>
              </a:pPr>
              <a:t>14-02-2011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EB759-112A-4380-B7FA-EFA8A4E29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1D346-8CB3-4A69-A995-616EA5BA44A9}" type="datetimeFigureOut">
              <a:rPr lang="pt-PT"/>
              <a:pPr>
                <a:defRPr/>
              </a:pPr>
              <a:t>14-02-2011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4055-9011-4B28-A75E-BE874BF7A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gai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2075" y="6115050"/>
            <a:ext cx="83343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 descr="inesc-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213" y="6435725"/>
            <a:ext cx="6048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076950"/>
            <a:ext cx="5143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C319B-1987-4DCE-B3E4-DD3A197C5B83}" type="datetimeFigureOut">
              <a:rPr lang="pt-PT"/>
              <a:pPr>
                <a:defRPr/>
              </a:pPr>
              <a:t>14-02-2011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C6AB1-640E-4D92-84E7-C942D83DD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  <a:alpha val="76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alpha val="84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pic>
        <p:nvPicPr>
          <p:cNvPr id="1027" name="Picture 3" descr="Z:\work\logos\inesc-id color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63623" y="6336006"/>
            <a:ext cx="853333" cy="42333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4" descr="Z:\work\logos\IST_Logo color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36803" y="6102017"/>
            <a:ext cx="464762" cy="5714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82555" y="6084351"/>
            <a:ext cx="846963" cy="72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bg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5253208" cy="1156688"/>
          </a:xfrm>
        </p:spPr>
        <p:txBody>
          <a:bodyPr>
            <a:noAutofit/>
          </a:bodyPr>
          <a:lstStyle/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sz="4400" dirty="0" err="1" smtClean="0"/>
              <a:t>FAtiMA</a:t>
            </a:r>
            <a:r>
              <a:rPr lang="en-US" sz="4400" dirty="0" smtClean="0"/>
              <a:t> – Modular</a:t>
            </a:r>
            <a:br>
              <a:rPr lang="en-US" sz="4400" dirty="0" smtClean="0"/>
            </a:br>
            <a:endParaRPr lang="pt-P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11331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Component categories 2/2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634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FAtiMA Light - List of Components</a:t>
            </a:r>
            <a:endParaRPr lang="pt-PT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0792299"/>
              </p:ext>
            </p:extLst>
          </p:nvPr>
        </p:nvGraphicFramePr>
        <p:xfrm>
          <a:off x="1718683" y="1916832"/>
          <a:ext cx="570663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5946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FAtiMA Light - List of Components</a:t>
            </a:r>
            <a:endParaRPr lang="pt-PT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7777953"/>
              </p:ext>
            </p:extLst>
          </p:nvPr>
        </p:nvGraphicFramePr>
        <p:xfrm>
          <a:off x="1718683" y="1916832"/>
          <a:ext cx="570663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043608" y="3356992"/>
            <a:ext cx="7128792" cy="15121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/>
              <a:t>Deliberates on what </a:t>
            </a:r>
            <a:r>
              <a:rPr lang="pt-PT" sz="2000" b="1" u="sng" dirty="0" smtClean="0"/>
              <a:t>goal</a:t>
            </a:r>
            <a:r>
              <a:rPr lang="pt-PT" sz="2000" dirty="0" smtClean="0"/>
              <a:t> should be pursued at a given moment and what </a:t>
            </a:r>
            <a:r>
              <a:rPr lang="pt-PT" sz="2000" b="1" u="sng" dirty="0" smtClean="0"/>
              <a:t>plans</a:t>
            </a:r>
            <a:r>
              <a:rPr lang="pt-PT" sz="2000" dirty="0" smtClean="0"/>
              <a:t> should the agent follow to achieve it.</a:t>
            </a:r>
          </a:p>
          <a:p>
            <a:pPr algn="ctr"/>
            <a:endParaRPr lang="pt-PT" sz="2000" dirty="0" smtClean="0"/>
          </a:p>
          <a:p>
            <a:pPr algn="ctr"/>
            <a:r>
              <a:rPr lang="pt-PT" sz="2000" dirty="0" smtClean="0"/>
              <a:t>Generate </a:t>
            </a:r>
            <a:r>
              <a:rPr lang="pt-PT" sz="2000" b="1" u="sng" dirty="0" smtClean="0"/>
              <a:t>emotions</a:t>
            </a:r>
            <a:r>
              <a:rPr lang="pt-PT" sz="2000" dirty="0" smtClean="0"/>
              <a:t> related to goals.</a:t>
            </a:r>
          </a:p>
        </p:txBody>
      </p:sp>
    </p:spTree>
    <p:extLst>
      <p:ext uri="{BB962C8B-B14F-4D97-AF65-F5344CB8AC3E}">
        <p14:creationId xmlns:p14="http://schemas.microsoft.com/office/powerpoint/2010/main" val="1740189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FAtiMA Light - List of Components</a:t>
            </a:r>
            <a:endParaRPr lang="pt-PT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67045619"/>
              </p:ext>
            </p:extLst>
          </p:nvPr>
        </p:nvGraphicFramePr>
        <p:xfrm>
          <a:off x="1718683" y="1916832"/>
          <a:ext cx="570663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043608" y="3356992"/>
            <a:ext cx="7200800" cy="12961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Derives the </a:t>
            </a:r>
            <a:r>
              <a:rPr lang="en-US" sz="2000" b="1" u="sng" dirty="0" smtClean="0">
                <a:solidFill>
                  <a:schemeClr val="bg1"/>
                </a:solidFill>
              </a:rPr>
              <a:t>appraisal variables</a:t>
            </a:r>
            <a:r>
              <a:rPr lang="en-US" sz="2000" dirty="0" smtClean="0">
                <a:solidFill>
                  <a:schemeClr val="bg1"/>
                </a:solidFill>
              </a:rPr>
              <a:t> for the events perceived.</a:t>
            </a:r>
          </a:p>
          <a:p>
            <a:pPr algn="ctr"/>
            <a:endParaRPr lang="pt-PT" sz="2000" dirty="0" smtClean="0">
              <a:solidFill>
                <a:schemeClr val="bg1"/>
              </a:solidFill>
            </a:endParaRPr>
          </a:p>
          <a:p>
            <a:pPr algn="ctr"/>
            <a:r>
              <a:rPr lang="pt-PT" sz="2000" dirty="0" smtClean="0"/>
              <a:t>Generates emotional reactions (</a:t>
            </a:r>
            <a:r>
              <a:rPr lang="pt-PT" sz="2000" b="1" u="sng" dirty="0" smtClean="0"/>
              <a:t>action tendencies</a:t>
            </a:r>
            <a:r>
              <a:rPr lang="pt-PT" sz="2000" dirty="0" smtClean="0"/>
              <a:t>) to events.</a:t>
            </a:r>
          </a:p>
        </p:txBody>
      </p:sp>
    </p:spTree>
    <p:extLst>
      <p:ext uri="{BB962C8B-B14F-4D97-AF65-F5344CB8AC3E}">
        <p14:creationId xmlns:p14="http://schemas.microsoft.com/office/powerpoint/2010/main" val="348139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FAtiMA Light - List of Components</a:t>
            </a:r>
            <a:endParaRPr lang="pt-PT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1871692"/>
              </p:ext>
            </p:extLst>
          </p:nvPr>
        </p:nvGraphicFramePr>
        <p:xfrm>
          <a:off x="1718683" y="1916832"/>
          <a:ext cx="570663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971600" y="1988840"/>
            <a:ext cx="7200800" cy="12961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Derives emotions from the appraisal variables previously determined.</a:t>
            </a:r>
            <a:endParaRPr lang="pt-PT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29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FAtiMA – Additional Components</a:t>
            </a:r>
            <a:endParaRPr lang="pt-PT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484784"/>
          <a:ext cx="770485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4295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FAtiMA – Additional Components</a:t>
            </a:r>
            <a:endParaRPr lang="pt-PT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484784"/>
          <a:ext cx="770485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043608" y="3789040"/>
            <a:ext cx="7200800" cy="12961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Ability to </a:t>
            </a:r>
            <a:r>
              <a:rPr lang="en-US" sz="2000" b="1" u="sng" dirty="0" smtClean="0">
                <a:solidFill>
                  <a:schemeClr val="bg1"/>
                </a:solidFill>
              </a:rPr>
              <a:t>forget</a:t>
            </a:r>
            <a:r>
              <a:rPr lang="en-US" sz="2000" dirty="0" smtClean="0">
                <a:solidFill>
                  <a:schemeClr val="bg1"/>
                </a:solidFill>
              </a:rPr>
              <a:t> events, to retrieve events through </a:t>
            </a:r>
            <a:r>
              <a:rPr lang="en-US" sz="2000" b="1" u="sng" dirty="0" smtClean="0">
                <a:solidFill>
                  <a:schemeClr val="bg1"/>
                </a:solidFill>
              </a:rPr>
              <a:t>association</a:t>
            </a:r>
            <a:r>
              <a:rPr lang="en-US" sz="2000" dirty="0" smtClean="0">
                <a:solidFill>
                  <a:schemeClr val="bg1"/>
                </a:solidFill>
              </a:rPr>
              <a:t>, and to </a:t>
            </a:r>
            <a:r>
              <a:rPr lang="en-US" sz="2000" b="1" u="sng" dirty="0" smtClean="0">
                <a:solidFill>
                  <a:schemeClr val="bg1"/>
                </a:solidFill>
              </a:rPr>
              <a:t>generalize</a:t>
            </a:r>
            <a:r>
              <a:rPr lang="en-US" sz="2000" dirty="0" smtClean="0">
                <a:solidFill>
                  <a:schemeClr val="bg1"/>
                </a:solidFill>
              </a:rPr>
              <a:t> and form abstractions of events. </a:t>
            </a:r>
            <a:endParaRPr lang="pt-PT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05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FAtiMA – Additional Components</a:t>
            </a:r>
            <a:endParaRPr lang="pt-PT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484784"/>
          <a:ext cx="770485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043608" y="3789040"/>
            <a:ext cx="7200800" cy="12961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ability for agents to have emotional responses to events that happen to other agents as if the event happened to themselves.</a:t>
            </a:r>
            <a:endParaRPr lang="pt-PT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90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FAtiMA – Additional Components</a:t>
            </a:r>
            <a:endParaRPr lang="pt-PT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484784"/>
          <a:ext cx="770485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043608" y="3789040"/>
            <a:ext cx="7200800" cy="12961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Ability to form and maintain social relations with other agents.</a:t>
            </a:r>
            <a:endParaRPr lang="pt-PT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FAtiMA – Additional Components</a:t>
            </a:r>
            <a:endParaRPr lang="pt-PT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484784"/>
          <a:ext cx="770485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043608" y="2132856"/>
            <a:ext cx="7200800" cy="12961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Ability to attribute mental states (beliefs, desires, emotions and intentions) to other agents and to reason about these states.</a:t>
            </a:r>
            <a:endParaRPr lang="pt-PT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85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29816"/>
            <a:ext cx="8686800" cy="1143000"/>
          </a:xfrm>
        </p:spPr>
        <p:txBody>
          <a:bodyPr/>
          <a:lstStyle/>
          <a:p>
            <a:r>
              <a:rPr lang="pt-PT" sz="3400" dirty="0" smtClean="0"/>
              <a:t>Motivation – Having the right tool for the job</a:t>
            </a:r>
            <a:endParaRPr lang="pt-PT" sz="3400" dirty="0"/>
          </a:p>
        </p:txBody>
      </p:sp>
      <p:sp>
        <p:nvSpPr>
          <p:cNvPr id="5" name="Rectangle 4"/>
          <p:cNvSpPr/>
          <p:nvPr/>
        </p:nvSpPr>
        <p:spPr>
          <a:xfrm>
            <a:off x="683568" y="5200164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"Everything should be made as simple as possible, but not simpler.” -</a:t>
            </a:r>
            <a:r>
              <a:rPr lang="pt-PT" sz="2000" dirty="0" smtClean="0"/>
              <a:t> </a:t>
            </a:r>
            <a:r>
              <a:rPr lang="pt-PT" sz="2400" dirty="0" smtClean="0"/>
              <a:t>Einstein</a:t>
            </a:r>
            <a:endParaRPr lang="en-US" sz="2000" dirty="0" smtClean="0"/>
          </a:p>
        </p:txBody>
      </p:sp>
      <p:pic>
        <p:nvPicPr>
          <p:cNvPr id="2052" name="Picture 4" descr="C:\Users\Samuel\Desktop\perfect_too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853" y="1484784"/>
            <a:ext cx="4204295" cy="32666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FAtiMA – Additional Components</a:t>
            </a:r>
            <a:endParaRPr lang="pt-PT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484784"/>
          <a:ext cx="770485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043608" y="2132856"/>
            <a:ext cx="7200800" cy="12961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Integrates five different human needs in the agents: </a:t>
            </a:r>
            <a:r>
              <a:rPr lang="en-US" sz="2000" b="1" u="sng" dirty="0" smtClean="0">
                <a:solidFill>
                  <a:schemeClr val="bg1"/>
                </a:solidFill>
              </a:rPr>
              <a:t>energy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smtClean="0">
                <a:solidFill>
                  <a:schemeClr val="bg1"/>
                </a:solidFill>
              </a:rPr>
              <a:t>integrity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smtClean="0">
                <a:solidFill>
                  <a:schemeClr val="bg1"/>
                </a:solidFill>
              </a:rPr>
              <a:t>affiliation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smtClean="0">
                <a:solidFill>
                  <a:schemeClr val="bg1"/>
                </a:solidFill>
              </a:rPr>
              <a:t>certainty</a:t>
            </a:r>
            <a:r>
              <a:rPr lang="en-US" sz="2000" dirty="0" smtClean="0">
                <a:solidFill>
                  <a:schemeClr val="bg1"/>
                </a:solidFill>
              </a:rPr>
              <a:t>, and </a:t>
            </a:r>
            <a:r>
              <a:rPr lang="en-US" sz="2000" b="1" u="sng" dirty="0" smtClean="0">
                <a:solidFill>
                  <a:schemeClr val="bg1"/>
                </a:solidFill>
              </a:rPr>
              <a:t>competence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endParaRPr lang="pt-PT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7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FAtiMA – Additional Components</a:t>
            </a:r>
            <a:endParaRPr lang="pt-PT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484784"/>
          <a:ext cx="770485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043608" y="2132856"/>
            <a:ext cx="7200800" cy="12961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Implements a model of culture that encompasses three cultural elements: </a:t>
            </a:r>
            <a:r>
              <a:rPr lang="en-US" sz="2000" b="1" u="sng" dirty="0" smtClean="0"/>
              <a:t>Dimensions</a:t>
            </a:r>
            <a:r>
              <a:rPr lang="en-US" sz="2000" dirty="0" smtClean="0"/>
              <a:t> (only Individualism and Power Distance at the moment), </a:t>
            </a:r>
            <a:r>
              <a:rPr lang="en-US" sz="2000" b="1" u="sng" dirty="0" smtClean="0"/>
              <a:t>Symbols</a:t>
            </a:r>
            <a:r>
              <a:rPr lang="en-US" sz="2000" dirty="0" smtClean="0"/>
              <a:t>, and </a:t>
            </a:r>
            <a:r>
              <a:rPr lang="en-US" sz="2000" b="1" u="sng" dirty="0" smtClean="0"/>
              <a:t>Rituals</a:t>
            </a:r>
            <a:r>
              <a:rPr lang="en-US" sz="2000" dirty="0" smtClean="0"/>
              <a:t>.</a:t>
            </a:r>
            <a:endParaRPr lang="pt-PT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86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Adding/Removing components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FAtiMA 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204864"/>
            <a:ext cx="7579568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AgentCore aG = </a:t>
            </a:r>
            <a:r>
              <a:rPr lang="pt-PT" sz="1600" i="1" dirty="0"/>
              <a:t>initializeAgentCore(args);</a:t>
            </a:r>
          </a:p>
          <a:p>
            <a:endParaRPr lang="pt-PT" sz="1600" i="1" dirty="0"/>
          </a:p>
          <a:p>
            <a:r>
              <a:rPr lang="pt-PT" sz="1600" dirty="0" smtClean="0"/>
              <a:t>...</a:t>
            </a:r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//FAtiMA Light</a:t>
            </a:r>
          </a:p>
          <a:p>
            <a:r>
              <a:rPr lang="pt-PT" sz="1600" dirty="0"/>
              <a:t>aG.addComponent(</a:t>
            </a:r>
            <a:r>
              <a:rPr lang="pt-PT" sz="1600" b="1" dirty="0"/>
              <a:t>new ReactiveComponent());</a:t>
            </a:r>
          </a:p>
          <a:p>
            <a:r>
              <a:rPr lang="pt-PT" sz="1600" dirty="0"/>
              <a:t>aG.addComponent(</a:t>
            </a:r>
            <a:r>
              <a:rPr lang="pt-PT" sz="1600" b="1" dirty="0"/>
              <a:t>new OCCAffectDerivationComponent());</a:t>
            </a:r>
          </a:p>
          <a:p>
            <a:r>
              <a:rPr lang="pt-PT" sz="1600" dirty="0"/>
              <a:t>aG.addComponent(</a:t>
            </a:r>
            <a:r>
              <a:rPr lang="pt-PT" sz="1600" b="1" dirty="0"/>
              <a:t>new DeliberativeComponent());</a:t>
            </a:r>
          </a:p>
          <a:p>
            <a:endParaRPr lang="pt-PT" sz="1600" dirty="0"/>
          </a:p>
          <a:p>
            <a:r>
              <a:rPr lang="pt-PT" sz="1600" dirty="0"/>
              <a:t>//FAtiMA Advanced Components</a:t>
            </a:r>
          </a:p>
          <a:p>
            <a:r>
              <a:rPr lang="pt-PT" sz="1600" dirty="0"/>
              <a:t>aG.addComponent(</a:t>
            </a:r>
            <a:r>
              <a:rPr lang="pt-PT" sz="1600" b="1" dirty="0"/>
              <a:t>new MotivationalComponent(extraFiles));</a:t>
            </a:r>
          </a:p>
          <a:p>
            <a:r>
              <a:rPr lang="pt-PT" sz="1600" dirty="0"/>
              <a:t>aG.addComponent(</a:t>
            </a:r>
            <a:r>
              <a:rPr lang="pt-PT" sz="1600" b="1" dirty="0"/>
              <a:t>new SocialRelationsComponent(extraFiles));</a:t>
            </a:r>
          </a:p>
          <a:p>
            <a:r>
              <a:rPr lang="pt-PT" sz="1600" dirty="0"/>
              <a:t>aG.addComponent(</a:t>
            </a:r>
            <a:r>
              <a:rPr lang="pt-PT" sz="1600" b="1" dirty="0"/>
              <a:t>new ToMComponent(ConfigurationManager.</a:t>
            </a:r>
            <a:r>
              <a:rPr lang="pt-PT" sz="1600" b="1" i="1" dirty="0"/>
              <a:t>getName()));</a:t>
            </a:r>
          </a:p>
          <a:p>
            <a:r>
              <a:rPr lang="pt-PT" sz="1600" dirty="0"/>
              <a:t>aG.addComponent(</a:t>
            </a:r>
            <a:r>
              <a:rPr lang="pt-PT" sz="1600" b="1" dirty="0"/>
              <a:t>new CulturalDimensionsComponent(cultureFile));</a:t>
            </a:r>
          </a:p>
          <a:p>
            <a:r>
              <a:rPr lang="pt-PT" sz="1600" dirty="0"/>
              <a:t>aG.addComponent(</a:t>
            </a:r>
            <a:r>
              <a:rPr lang="pt-PT" sz="1600" b="1" dirty="0"/>
              <a:t>new AdvancedMemoryComponent());</a:t>
            </a:r>
          </a:p>
          <a:p>
            <a:endParaRPr lang="pt-PT" sz="1600" dirty="0"/>
          </a:p>
          <a:p>
            <a:r>
              <a:rPr lang="pt-PT" sz="1600" dirty="0"/>
              <a:t>aG.StartAgent();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pt-PT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275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1840" y="2857500"/>
            <a:ext cx="2880320" cy="1143000"/>
          </a:xfrm>
        </p:spPr>
        <p:txBody>
          <a:bodyPr/>
          <a:lstStyle/>
          <a:p>
            <a:r>
              <a:rPr lang="pt-PT" dirty="0" smtClean="0"/>
              <a:t>Questions?</a:t>
            </a:r>
            <a:endParaRPr lang="pt-P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What is a component in FAtiMA?</a:t>
            </a:r>
            <a:endParaRPr lang="pt-PT" dirty="0"/>
          </a:p>
        </p:txBody>
      </p:sp>
      <p:pic>
        <p:nvPicPr>
          <p:cNvPr id="1026" name="Picture 2" descr="C:\Users\Samuel\Desktop\lego3block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4226444" cy="3507854"/>
          </a:xfrm>
          <a:prstGeom prst="rect">
            <a:avLst/>
          </a:prstGeom>
          <a:noFill/>
        </p:spPr>
      </p:pic>
      <p:grpSp>
        <p:nvGrpSpPr>
          <p:cNvPr id="2" name="Group 7"/>
          <p:cNvGrpSpPr/>
          <p:nvPr/>
        </p:nvGrpSpPr>
        <p:grpSpPr>
          <a:xfrm>
            <a:off x="1527678" y="2398363"/>
            <a:ext cx="3170917" cy="2326781"/>
            <a:chOff x="3705339" y="2485804"/>
            <a:chExt cx="4390271" cy="2693913"/>
          </a:xfrm>
        </p:grpSpPr>
        <p:sp>
          <p:nvSpPr>
            <p:cNvPr id="5" name="TextBox 4"/>
            <p:cNvSpPr txBox="1"/>
            <p:nvPr/>
          </p:nvSpPr>
          <p:spPr>
            <a:xfrm rot="20582965">
              <a:off x="4144734" y="4718052"/>
              <a:ext cx="2878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smtClean="0"/>
                <a:t>FAtiMA Core</a:t>
              </a:r>
              <a:endParaRPr lang="pt-PT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20582965">
              <a:off x="5217507" y="3406475"/>
              <a:ext cx="2878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smtClean="0"/>
                <a:t>Needs</a:t>
              </a:r>
              <a:endParaRPr lang="pt-PT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 rot="20582965">
              <a:off x="3705339" y="2485804"/>
              <a:ext cx="2878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smtClean="0"/>
                <a:t>Culture</a:t>
              </a:r>
              <a:endParaRPr lang="pt-PT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0" y="2564904"/>
            <a:ext cx="428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2400" dirty="0" smtClean="0"/>
              <a:t>  A component is a block of code that extends the core functionality of FAtiMA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64441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What is a component in FAtiMA?</a:t>
            </a:r>
            <a:endParaRPr lang="pt-PT" dirty="0"/>
          </a:p>
        </p:txBody>
      </p:sp>
      <p:pic>
        <p:nvPicPr>
          <p:cNvPr id="1026" name="Picture 2" descr="C:\Users\Samuel\Desktop\lego3block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4226444" cy="3507854"/>
          </a:xfrm>
          <a:prstGeom prst="rect">
            <a:avLst/>
          </a:prstGeom>
          <a:noFill/>
        </p:spPr>
      </p:pic>
      <p:grpSp>
        <p:nvGrpSpPr>
          <p:cNvPr id="2" name="Group 7"/>
          <p:cNvGrpSpPr/>
          <p:nvPr/>
        </p:nvGrpSpPr>
        <p:grpSpPr>
          <a:xfrm>
            <a:off x="1527678" y="2398363"/>
            <a:ext cx="3170917" cy="2326781"/>
            <a:chOff x="3705339" y="2485804"/>
            <a:chExt cx="4390271" cy="2693913"/>
          </a:xfrm>
        </p:grpSpPr>
        <p:sp>
          <p:nvSpPr>
            <p:cNvPr id="5" name="TextBox 4"/>
            <p:cNvSpPr txBox="1"/>
            <p:nvPr/>
          </p:nvSpPr>
          <p:spPr>
            <a:xfrm rot="20582965">
              <a:off x="4144734" y="4718052"/>
              <a:ext cx="2878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smtClean="0"/>
                <a:t>FAtiMA Core</a:t>
              </a:r>
              <a:endParaRPr lang="pt-PT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20582965">
              <a:off x="5217507" y="3406475"/>
              <a:ext cx="2878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smtClean="0"/>
                <a:t>Needs</a:t>
              </a:r>
              <a:endParaRPr lang="pt-PT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 rot="20582965">
              <a:off x="3705339" y="2485804"/>
              <a:ext cx="2878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smtClean="0"/>
                <a:t>Culture</a:t>
              </a:r>
              <a:endParaRPr lang="pt-PT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80520" y="2200796"/>
            <a:ext cx="4283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2400" dirty="0" smtClean="0"/>
              <a:t>  Main Properties:</a:t>
            </a:r>
          </a:p>
          <a:p>
            <a:pPr>
              <a:buFont typeface="Arial" pitchFamily="34" charset="0"/>
              <a:buChar char="•"/>
            </a:pPr>
            <a:endParaRPr lang="pt-PT" sz="2400" dirty="0" smtClean="0"/>
          </a:p>
          <a:p>
            <a:pPr lvl="1">
              <a:buFont typeface="Arial" pitchFamily="34" charset="0"/>
              <a:buChar char="•"/>
            </a:pPr>
            <a:r>
              <a:rPr lang="pt-PT" sz="2400" dirty="0" smtClean="0"/>
              <a:t> Interchangeable;</a:t>
            </a:r>
          </a:p>
          <a:p>
            <a:pPr lvl="1">
              <a:buFont typeface="Arial" pitchFamily="34" charset="0"/>
              <a:buChar char="•"/>
            </a:pPr>
            <a:endParaRPr lang="pt-PT" sz="2400" dirty="0" smtClean="0"/>
          </a:p>
          <a:p>
            <a:pPr lvl="1">
              <a:buFont typeface="Arial" pitchFamily="34" charset="0"/>
              <a:buChar char="•"/>
            </a:pPr>
            <a:r>
              <a:rPr lang="pt-PT" sz="2400" dirty="0" smtClean="0"/>
              <a:t> Loosely coupled; </a:t>
            </a:r>
          </a:p>
          <a:p>
            <a:pPr lvl="1">
              <a:buFont typeface="Arial" pitchFamily="34" charset="0"/>
              <a:buChar char="•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58997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4948" y="1268760"/>
            <a:ext cx="8229600" cy="1097588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Template that generaly defines how the agent functions, in which components can provide specific implementations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FAtiMA Core</a:t>
            </a:r>
            <a:endParaRPr lang="pt-PT" dirty="0"/>
          </a:p>
        </p:txBody>
      </p:sp>
      <p:sp>
        <p:nvSpPr>
          <p:cNvPr id="4" name="Rectangle 158"/>
          <p:cNvSpPr>
            <a:spLocks noChangeArrowheads="1"/>
          </p:cNvSpPr>
          <p:nvPr/>
        </p:nvSpPr>
        <p:spPr bwMode="auto">
          <a:xfrm>
            <a:off x="1403648" y="2506665"/>
            <a:ext cx="6172200" cy="3636962"/>
          </a:xfrm>
          <a:prstGeom prst="rect">
            <a:avLst/>
          </a:prstGeom>
          <a:solidFill>
            <a:srgbClr val="FFECD9"/>
          </a:solidFill>
          <a:ln w="1587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cxnSp>
        <p:nvCxnSpPr>
          <p:cNvPr id="5" name="Straight Arrow Connector 4"/>
          <p:cNvCxnSpPr>
            <a:stCxn id="10" idx="2"/>
            <a:endCxn id="7" idx="0"/>
          </p:cNvCxnSpPr>
          <p:nvPr/>
        </p:nvCxnSpPr>
        <p:spPr bwMode="auto">
          <a:xfrm flipH="1">
            <a:off x="6313763" y="4721228"/>
            <a:ext cx="0" cy="80486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 bwMode="auto">
          <a:xfrm flipV="1">
            <a:off x="2346600" y="3119440"/>
            <a:ext cx="0" cy="235585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59"/>
          <p:cNvSpPr txBox="1">
            <a:spLocks noChangeArrowheads="1"/>
          </p:cNvSpPr>
          <p:nvPr/>
        </p:nvSpPr>
        <p:spPr bwMode="auto">
          <a:xfrm>
            <a:off x="5742263" y="552609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/>
              <a:t>Actions</a:t>
            </a:r>
          </a:p>
        </p:txBody>
      </p:sp>
      <p:sp>
        <p:nvSpPr>
          <p:cNvPr id="8" name="Text Box 160"/>
          <p:cNvSpPr txBox="1">
            <a:spLocks noChangeArrowheads="1"/>
          </p:cNvSpPr>
          <p:nvPr/>
        </p:nvSpPr>
        <p:spPr bwMode="auto">
          <a:xfrm>
            <a:off x="1622700" y="5500690"/>
            <a:ext cx="14478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1200" dirty="0"/>
          </a:p>
          <a:p>
            <a:pPr eaLnBrk="1" hangingPunct="1">
              <a:spcBef>
                <a:spcPct val="50000"/>
              </a:spcBef>
            </a:pPr>
            <a:r>
              <a:rPr lang="en-GB" sz="1400" dirty="0"/>
              <a:t>Perceptions</a:t>
            </a:r>
          </a:p>
          <a:p>
            <a:pPr eaLnBrk="1" hangingPunct="1">
              <a:spcBef>
                <a:spcPct val="50000"/>
              </a:spcBef>
            </a:pPr>
            <a:endParaRPr lang="en-GB" sz="1200" dirty="0"/>
          </a:p>
        </p:txBody>
      </p:sp>
      <p:sp>
        <p:nvSpPr>
          <p:cNvPr id="9" name="Text Box 159"/>
          <p:cNvSpPr txBox="1">
            <a:spLocks noChangeArrowheads="1"/>
          </p:cNvSpPr>
          <p:nvPr/>
        </p:nvSpPr>
        <p:spPr bwMode="auto">
          <a:xfrm>
            <a:off x="2556150" y="4721228"/>
            <a:ext cx="1600200" cy="266700"/>
          </a:xfrm>
          <a:prstGeom prst="rect">
            <a:avLst/>
          </a:prstGeom>
          <a:solidFill>
            <a:srgbClr val="A50021">
              <a:alpha val="3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 smtClean="0"/>
              <a:t>Appraisal Derivation</a:t>
            </a:r>
            <a:endParaRPr lang="en-GB" sz="1400" dirty="0"/>
          </a:p>
        </p:txBody>
      </p:sp>
      <p:sp>
        <p:nvSpPr>
          <p:cNvPr id="10" name="Text Box 159"/>
          <p:cNvSpPr txBox="1">
            <a:spLocks noChangeArrowheads="1"/>
          </p:cNvSpPr>
          <p:nvPr/>
        </p:nvSpPr>
        <p:spPr bwMode="auto">
          <a:xfrm>
            <a:off x="5380313" y="4454528"/>
            <a:ext cx="1868487" cy="266700"/>
          </a:xfrm>
          <a:prstGeom prst="rect">
            <a:avLst/>
          </a:prstGeom>
          <a:solidFill>
            <a:srgbClr val="A50021">
              <a:alpha val="3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/>
              <a:t>Action Selection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03950" y="3727453"/>
            <a:ext cx="1600200" cy="304800"/>
          </a:xfrm>
          <a:prstGeom prst="roundRect">
            <a:avLst/>
          </a:prstGeom>
          <a:solidFill>
            <a:srgbClr val="00B0F0">
              <a:alpha val="31765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Affective State</a:t>
            </a:r>
          </a:p>
        </p:txBody>
      </p:sp>
      <p:sp>
        <p:nvSpPr>
          <p:cNvPr id="12" name="Text Box 159"/>
          <p:cNvSpPr txBox="1">
            <a:spLocks noChangeArrowheads="1"/>
          </p:cNvSpPr>
          <p:nvPr/>
        </p:nvSpPr>
        <p:spPr bwMode="auto">
          <a:xfrm>
            <a:off x="1746548" y="2630490"/>
            <a:ext cx="5486400" cy="485775"/>
          </a:xfrm>
          <a:prstGeom prst="rect">
            <a:avLst/>
          </a:prstGeom>
          <a:solidFill>
            <a:srgbClr val="C00000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 smtClean="0"/>
              <a:t>Memory</a:t>
            </a:r>
            <a:endParaRPr lang="en-GB" sz="1400" dirty="0"/>
          </a:p>
        </p:txBody>
      </p:sp>
      <p:cxnSp>
        <p:nvCxnSpPr>
          <p:cNvPr id="13" name="Shape 110"/>
          <p:cNvCxnSpPr>
            <a:stCxn id="15" idx="0"/>
            <a:endCxn id="11" idx="1"/>
          </p:cNvCxnSpPr>
          <p:nvPr/>
        </p:nvCxnSpPr>
        <p:spPr bwMode="auto">
          <a:xfrm rot="5400000" flipH="1" flipV="1">
            <a:off x="3545956" y="3690147"/>
            <a:ext cx="268287" cy="64770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 bwMode="auto">
          <a:xfrm flipV="1">
            <a:off x="4804050" y="3119440"/>
            <a:ext cx="0" cy="60801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59"/>
          <p:cNvSpPr txBox="1">
            <a:spLocks noChangeArrowheads="1"/>
          </p:cNvSpPr>
          <p:nvPr/>
        </p:nvSpPr>
        <p:spPr bwMode="auto">
          <a:xfrm>
            <a:off x="2556150" y="4148140"/>
            <a:ext cx="1600200" cy="266700"/>
          </a:xfrm>
          <a:prstGeom prst="rect">
            <a:avLst/>
          </a:prstGeom>
          <a:solidFill>
            <a:srgbClr val="A50021">
              <a:alpha val="3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/>
              <a:t>Affect </a:t>
            </a:r>
            <a:r>
              <a:rPr lang="en-GB" sz="1400" dirty="0" smtClean="0"/>
              <a:t>Derivation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9" idx="0"/>
          </p:cNvCxnSpPr>
          <p:nvPr/>
        </p:nvCxnSpPr>
        <p:spPr bwMode="auto">
          <a:xfrm flipH="1" flipV="1">
            <a:off x="3353075" y="4414840"/>
            <a:ext cx="3175" cy="3063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346600" y="4854578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3"/>
            <a:endCxn id="10" idx="0"/>
          </p:cNvCxnSpPr>
          <p:nvPr/>
        </p:nvCxnSpPr>
        <p:spPr>
          <a:xfrm>
            <a:off x="5604150" y="3879853"/>
            <a:ext cx="709613" cy="5746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6313763" y="3119440"/>
            <a:ext cx="0" cy="1335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33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Generating Emotions</a:t>
            </a:r>
            <a:endParaRPr lang="pt-PT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47664" y="2780928"/>
            <a:ext cx="2016224" cy="3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schemeClr val="tx1"/>
                </a:solidFill>
              </a:rPr>
              <a:t>AppraisalComponent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47664" y="3329372"/>
            <a:ext cx="2016224" cy="3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schemeClr val="tx1"/>
                </a:solidFill>
              </a:rPr>
              <a:t>AppraisalComponent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31690" y="4005064"/>
            <a:ext cx="2016224" cy="3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schemeClr val="tx1"/>
                </a:solidFill>
              </a:rPr>
              <a:t>AppraisalComponent 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52120" y="2780928"/>
            <a:ext cx="2016224" cy="3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schemeClr val="tx1"/>
                </a:solidFill>
              </a:rPr>
              <a:t>AffectDerivation  </a:t>
            </a:r>
            <a:r>
              <a:rPr lang="pt-PT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652120" y="4005064"/>
            <a:ext cx="2016224" cy="3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schemeClr val="tx1"/>
                </a:solidFill>
              </a:rPr>
              <a:t>AffectDerivation </a:t>
            </a:r>
            <a:r>
              <a:rPr lang="pt-PT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0" y="3311370"/>
            <a:ext cx="971600" cy="4776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17" name="Straight Arrow Connector 16"/>
          <p:cNvCxnSpPr>
            <a:stCxn id="15" idx="3"/>
            <a:endCxn id="7" idx="1"/>
          </p:cNvCxnSpPr>
          <p:nvPr/>
        </p:nvCxnSpPr>
        <p:spPr>
          <a:xfrm flipV="1">
            <a:off x="971600" y="3527394"/>
            <a:ext cx="576064" cy="22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971600" y="3068585"/>
            <a:ext cx="576064" cy="481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8" idx="1"/>
          </p:cNvCxnSpPr>
          <p:nvPr/>
        </p:nvCxnSpPr>
        <p:spPr>
          <a:xfrm>
            <a:off x="971600" y="3550205"/>
            <a:ext cx="560090" cy="65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 bwMode="auto">
          <a:xfrm>
            <a:off x="3811724" y="1700808"/>
            <a:ext cx="1543980" cy="28037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PT" sz="1600" i="1" dirty="0" smtClean="0">
                <a:solidFill>
                  <a:schemeClr val="tx1"/>
                </a:solidFill>
              </a:rPr>
              <a:t>Appraisal Frame</a:t>
            </a:r>
          </a:p>
          <a:p>
            <a:pPr algn="ctr"/>
            <a:endParaRPr lang="pt-PT" sz="1600" i="1" dirty="0" smtClean="0">
              <a:solidFill>
                <a:schemeClr val="tx1"/>
              </a:solidFill>
            </a:endParaRPr>
          </a:p>
          <a:p>
            <a:pPr algn="ctr"/>
            <a:endParaRPr lang="pt-PT" sz="1600" i="1" dirty="0" smtClean="0">
              <a:solidFill>
                <a:schemeClr val="tx1"/>
              </a:solidFill>
            </a:endParaRPr>
          </a:p>
          <a:p>
            <a:pPr algn="ctr"/>
            <a:endParaRPr lang="pt-PT" sz="1600" i="1" dirty="0">
              <a:solidFill>
                <a:schemeClr val="tx1"/>
              </a:solidFill>
            </a:endParaRPr>
          </a:p>
          <a:p>
            <a:pPr algn="ctr"/>
            <a:endParaRPr lang="pt-PT" sz="1600" i="1" dirty="0" smtClean="0">
              <a:solidFill>
                <a:schemeClr val="tx1"/>
              </a:solidFill>
            </a:endParaRPr>
          </a:p>
          <a:p>
            <a:pPr algn="ctr"/>
            <a:endParaRPr lang="pt-PT" sz="1600" i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5740" y="2636912"/>
            <a:ext cx="627974" cy="179563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100" i="1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</p:cNvCxnSpPr>
          <p:nvPr/>
        </p:nvCxnSpPr>
        <p:spPr>
          <a:xfrm>
            <a:off x="3563888" y="2978950"/>
            <a:ext cx="495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3563888" y="3527394"/>
            <a:ext cx="495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</p:cNvCxnSpPr>
          <p:nvPr/>
        </p:nvCxnSpPr>
        <p:spPr>
          <a:xfrm>
            <a:off x="3547914" y="4203086"/>
            <a:ext cx="5116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1"/>
          </p:cNvCxnSpPr>
          <p:nvPr/>
        </p:nvCxnSpPr>
        <p:spPr>
          <a:xfrm>
            <a:off x="5355704" y="2975248"/>
            <a:ext cx="296416" cy="3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4" idx="1"/>
          </p:cNvCxnSpPr>
          <p:nvPr/>
        </p:nvCxnSpPr>
        <p:spPr>
          <a:xfrm>
            <a:off x="5355704" y="4203086"/>
            <a:ext cx="296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668344" y="2978950"/>
            <a:ext cx="1475656" cy="12241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i="1" dirty="0" smtClean="0">
                <a:solidFill>
                  <a:schemeClr val="tx1"/>
                </a:solidFill>
              </a:rPr>
              <a:t>Affective State</a:t>
            </a:r>
          </a:p>
        </p:txBody>
      </p:sp>
      <p:cxnSp>
        <p:nvCxnSpPr>
          <p:cNvPr id="42" name="Straight Arrow Connector 41"/>
          <p:cNvCxnSpPr>
            <a:stCxn id="12" idx="3"/>
            <a:endCxn id="40" idx="1"/>
          </p:cNvCxnSpPr>
          <p:nvPr/>
        </p:nvCxnSpPr>
        <p:spPr>
          <a:xfrm>
            <a:off x="7668344" y="2978950"/>
            <a:ext cx="216105" cy="1792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3"/>
            <a:endCxn id="40" idx="3"/>
          </p:cNvCxnSpPr>
          <p:nvPr/>
        </p:nvCxnSpPr>
        <p:spPr>
          <a:xfrm flipV="1">
            <a:off x="7668344" y="4023815"/>
            <a:ext cx="216105" cy="1792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4088042" y="2810025"/>
            <a:ext cx="319844" cy="3481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100" i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088042" y="3384982"/>
            <a:ext cx="319844" cy="33044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100" i="1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088042" y="4043229"/>
            <a:ext cx="319844" cy="35787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100" i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3683" y="232913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/>
              <a:t>Ap. </a:t>
            </a:r>
            <a:r>
              <a:rPr lang="pt-PT" sz="1400" b="1" dirty="0" smtClean="0"/>
              <a:t>var</a:t>
            </a:r>
            <a:endParaRPr lang="pt-PT" sz="1400" b="1" dirty="0"/>
          </a:p>
        </p:txBody>
      </p:sp>
      <p:sp>
        <p:nvSpPr>
          <p:cNvPr id="31" name="Arc 30"/>
          <p:cNvSpPr/>
          <p:nvPr/>
        </p:nvSpPr>
        <p:spPr>
          <a:xfrm>
            <a:off x="2015716" y="1938027"/>
            <a:ext cx="1080120" cy="782215"/>
          </a:xfrm>
          <a:prstGeom prst="arc">
            <a:avLst>
              <a:gd name="adj1" fmla="val 8441332"/>
              <a:gd name="adj2" fmla="val 203371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31"/>
          <p:cNvSpPr txBox="1"/>
          <p:nvPr/>
        </p:nvSpPr>
        <p:spPr>
          <a:xfrm>
            <a:off x="2015716" y="1626890"/>
            <a:ext cx="10801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reappraisal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217855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776" y="250155"/>
            <a:ext cx="5364088" cy="6617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latin typeface="Courier New"/>
                <a:ea typeface="Calibri"/>
                <a:cs typeface="Times New Roman"/>
              </a:rPr>
              <a:t>while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(shutdown != true)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 indent="449580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latin typeface="Courier New"/>
                <a:ea typeface="Calibri"/>
                <a:cs typeface="Times New Roman"/>
              </a:rPr>
              <a:t>for each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Component c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sz="1600" dirty="0" smtClean="0">
                <a:latin typeface="Courier New"/>
                <a:ea typeface="Calibri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c.update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();    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 indent="449580">
              <a:spcAft>
                <a:spcPts val="0"/>
              </a:spcAft>
            </a:pPr>
            <a:r>
              <a:rPr lang="en-US" sz="1600" i="1" dirty="0">
                <a:latin typeface="Courier New"/>
                <a:ea typeface="Calibri"/>
                <a:cs typeface="Times New Roman"/>
              </a:rPr>
              <a:t>e </a:t>
            </a:r>
            <a:r>
              <a:rPr lang="en-US" sz="1600" i="1" dirty="0">
                <a:latin typeface="Courier New"/>
                <a:ea typeface="Calibri"/>
                <a:cs typeface="Courier New"/>
                <a:sym typeface="Wingdings"/>
              </a:rPr>
              <a:t></a:t>
            </a:r>
            <a:r>
              <a:rPr lang="en-US" sz="1600" i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600" i="1" dirty="0" err="1">
                <a:latin typeface="Courier New"/>
                <a:ea typeface="Calibri"/>
                <a:cs typeface="Times New Roman"/>
              </a:rPr>
              <a:t>perceiveEvent</a:t>
            </a:r>
            <a:r>
              <a:rPr lang="en-US" sz="1600" i="1" dirty="0">
                <a:latin typeface="Courier New"/>
                <a:ea typeface="Calibri"/>
                <a:cs typeface="Times New Roman"/>
              </a:rPr>
              <a:t>(); 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 indent="449580">
              <a:spcAft>
                <a:spcPts val="0"/>
              </a:spcAft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 indent="449580">
              <a:spcAft>
                <a:spcPts val="0"/>
              </a:spcAft>
            </a:pPr>
            <a:r>
              <a:rPr lang="en-US" sz="16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(a new event is perceived)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 indent="449580">
              <a:spcAft>
                <a:spcPts val="0"/>
              </a:spcAft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	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memory.update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(e</a:t>
            </a:r>
            <a:r>
              <a:rPr lang="en-US" sz="1600" dirty="0" smtClean="0">
                <a:latin typeface="Courier New"/>
                <a:ea typeface="Calibri"/>
                <a:cs typeface="Times New Roman"/>
              </a:rPr>
              <a:t>);</a:t>
            </a:r>
            <a:r>
              <a:rPr lang="pt-PT" sz="1600" dirty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 marL="449580" indent="449580">
              <a:spcAft>
                <a:spcPts val="0"/>
              </a:spcAft>
            </a:pPr>
            <a:r>
              <a:rPr lang="en-US" sz="16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for each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Component c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 marL="449580" indent="449580">
              <a:spcAft>
                <a:spcPts val="0"/>
              </a:spcAft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c.update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e,aF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PT" sz="1600" dirty="0" smtClean="0">
              <a:latin typeface="Calibri"/>
              <a:ea typeface="Calibri"/>
              <a:cs typeface="Times New Roman"/>
            </a:endParaRPr>
          </a:p>
          <a:p>
            <a:pPr marL="449580" indent="449580">
              <a:spcAft>
                <a:spcPts val="0"/>
              </a:spcAft>
            </a:pPr>
            <a:endParaRPr lang="pt-PT" sz="1600" dirty="0">
              <a:latin typeface="Calibri"/>
              <a:ea typeface="Calibri"/>
              <a:cs typeface="Times New Roman"/>
            </a:endParaRPr>
          </a:p>
          <a:p>
            <a:pPr marL="449580" indent="449580">
              <a:spcAft>
                <a:spcPts val="0"/>
              </a:spcAft>
            </a:pPr>
            <a:r>
              <a:rPr lang="en-US" sz="1600" i="1" dirty="0" err="1">
                <a:latin typeface="Courier New"/>
                <a:ea typeface="Calibri"/>
                <a:cs typeface="Times New Roman"/>
              </a:rPr>
              <a:t>aF</a:t>
            </a:r>
            <a:r>
              <a:rPr lang="en-US" sz="1600" i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600" i="1" dirty="0">
                <a:latin typeface="Courier New"/>
                <a:ea typeface="Calibri"/>
                <a:cs typeface="Courier New"/>
                <a:sym typeface="Wingdings"/>
              </a:rPr>
              <a:t></a:t>
            </a:r>
            <a:r>
              <a:rPr lang="en-US" sz="1600" i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600" i="1" dirty="0" err="1">
                <a:latin typeface="Courier New"/>
                <a:ea typeface="Calibri"/>
                <a:cs typeface="Times New Roman"/>
              </a:rPr>
              <a:t>newAppraisalFrame</a:t>
            </a:r>
            <a:r>
              <a:rPr lang="en-US" sz="1600" i="1" dirty="0">
                <a:latin typeface="Courier New"/>
                <a:ea typeface="Calibri"/>
                <a:cs typeface="Times New Roman"/>
              </a:rPr>
              <a:t>(e);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  	</a:t>
            </a:r>
            <a:endParaRPr lang="pt-PT" sz="1600" dirty="0">
              <a:latin typeface="Calibri"/>
              <a:ea typeface="Calibri"/>
              <a:cs typeface="Times New Roman"/>
            </a:endParaRPr>
          </a:p>
          <a:p>
            <a:pPr marL="449580" indent="449580">
              <a:spcAft>
                <a:spcPts val="0"/>
              </a:spcAft>
            </a:pPr>
            <a:r>
              <a:rPr lang="en-US" sz="16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for each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AppraisalComponent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urier New"/>
                <a:ea typeface="Calibri"/>
                <a:cs typeface="Times New Roman"/>
              </a:rPr>
              <a:t>aC</a:t>
            </a:r>
            <a:endParaRPr lang="en-US" sz="1600" dirty="0" smtClean="0">
              <a:latin typeface="Courier New"/>
              <a:ea typeface="Calibri"/>
              <a:cs typeface="Times New Roman"/>
            </a:endParaRPr>
          </a:p>
          <a:p>
            <a:pPr marL="449580" indent="449580"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aC.appraisalDerivation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e,aF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);</a:t>
            </a:r>
          </a:p>
          <a:p>
            <a:pPr marL="449580" indent="449580"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	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updateEmotions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aF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);</a:t>
            </a:r>
          </a:p>
          <a:p>
            <a:pPr marL="449580" indent="449580">
              <a:spcAft>
                <a:spcPts val="0"/>
              </a:spcAft>
            </a:pPr>
            <a:endParaRPr lang="en-US" sz="1600" dirty="0" smtClean="0">
              <a:solidFill>
                <a:srgbClr val="C00000"/>
              </a:solidFill>
              <a:latin typeface="Courier New"/>
              <a:ea typeface="Calibri"/>
              <a:cs typeface="Times New Roman"/>
            </a:endParaRPr>
          </a:p>
          <a:p>
            <a:pPr lvl="0" indent="449580">
              <a:lnSpc>
                <a:spcPct val="150000"/>
              </a:lnSpc>
            </a:pPr>
            <a:r>
              <a:rPr lang="en-US" sz="16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for each</a:t>
            </a:r>
            <a:r>
              <a:rPr lang="en-US" sz="1600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AppraisalComponent</a:t>
            </a:r>
            <a:r>
              <a:rPr lang="en-US" sz="1600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aC</a:t>
            </a:r>
            <a:r>
              <a:rPr lang="en-US" sz="1600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pt-PT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	</a:t>
            </a:r>
            <a:r>
              <a:rPr lang="en-US" sz="1600" dirty="0" err="1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aF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i="1" dirty="0">
                <a:latin typeface="Courier New"/>
                <a:ea typeface="Calibri"/>
                <a:cs typeface="Courier New"/>
                <a:sym typeface="Wingdings"/>
              </a:rPr>
              <a:t> </a:t>
            </a:r>
            <a:r>
              <a:rPr lang="en-US" sz="1600" dirty="0" err="1" smtClean="0">
                <a:latin typeface="Courier New"/>
                <a:ea typeface="Calibri"/>
                <a:cs typeface="Times New Roman"/>
              </a:rPr>
              <a:t>aC.reAppraisal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();</a:t>
            </a:r>
            <a:r>
              <a:rPr lang="en-US" sz="1600" dirty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en-US" sz="1600" dirty="0" smtClean="0">
              <a:solidFill>
                <a:srgbClr val="C00000"/>
              </a:solidFill>
              <a:latin typeface="Courier New"/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updateEmotions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aF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	</a:t>
            </a:r>
            <a:endParaRPr lang="pt-PT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449580">
              <a:lnSpc>
                <a:spcPct val="150000"/>
              </a:lnSpc>
            </a:pPr>
            <a:r>
              <a:rPr lang="en-US" sz="16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for each</a:t>
            </a:r>
            <a:r>
              <a:rPr lang="en-US" sz="1600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BehaviorComponent</a:t>
            </a:r>
            <a:r>
              <a:rPr lang="en-US" sz="1600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bC</a:t>
            </a:r>
            <a:r>
              <a:rPr lang="en-US" sz="1600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</a:t>
            </a:r>
            <a:endParaRPr lang="pt-PT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  	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bc.actionSelection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();</a:t>
            </a:r>
            <a:endParaRPr lang="pt-PT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449580">
              <a:lnSpc>
                <a:spcPct val="150000"/>
              </a:lnSpc>
            </a:pPr>
            <a:r>
              <a:rPr lang="en-US" sz="1600" i="1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a </a:t>
            </a:r>
            <a:r>
              <a:rPr lang="en-US" sz="1600" i="1" dirty="0">
                <a:solidFill>
                  <a:prstClr val="black"/>
                </a:solidFill>
                <a:latin typeface="Courier New"/>
                <a:ea typeface="Calibri"/>
                <a:cs typeface="Courier New"/>
                <a:sym typeface="Wingdings"/>
              </a:rPr>
              <a:t></a:t>
            </a:r>
            <a:r>
              <a:rPr lang="en-US" sz="1600" i="1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i="1" dirty="0" err="1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selectAction</a:t>
            </a:r>
            <a:r>
              <a:rPr lang="en-US" sz="1600" i="1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(); </a:t>
            </a:r>
            <a:endParaRPr lang="pt-PT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sz="1600" i="1" dirty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</a:t>
            </a:r>
            <a:r>
              <a:rPr lang="en-US" sz="1600" i="1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  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executeAction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(a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PT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80112" y="260648"/>
            <a:ext cx="3563888" cy="1143000"/>
          </a:xfrm>
        </p:spPr>
        <p:txBody>
          <a:bodyPr/>
          <a:lstStyle/>
          <a:p>
            <a:r>
              <a:rPr lang="pt-PT" dirty="0" smtClean="0"/>
              <a:t>FAtiMA Core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4640222"/>
            <a:ext cx="4968552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updateEmotions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aF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for each</a:t>
            </a:r>
            <a:r>
              <a:rPr lang="en-US" sz="16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urier New"/>
                <a:ea typeface="Calibri"/>
                <a:cs typeface="Times New Roman"/>
              </a:rPr>
              <a:t>AffectDerivationComponent</a:t>
            </a:r>
            <a:r>
              <a:rPr lang="en-US" sz="16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urier New"/>
                <a:ea typeface="Calibri"/>
                <a:cs typeface="Times New Roman"/>
              </a:rPr>
              <a:t>aD</a:t>
            </a:r>
            <a:endParaRPr lang="en-US" sz="1600" dirty="0" smtClean="0">
              <a:latin typeface="Courier New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  </a:t>
            </a:r>
            <a:r>
              <a:rPr lang="en-US" sz="1600" dirty="0" smtClean="0">
                <a:latin typeface="Courier New"/>
                <a:ea typeface="Calibri"/>
                <a:cs typeface="Times New Roman"/>
              </a:rPr>
              <a:t>emotions </a:t>
            </a:r>
            <a:r>
              <a:rPr lang="en-US" sz="1600" i="1" dirty="0">
                <a:latin typeface="Courier New"/>
                <a:ea typeface="Calibri"/>
                <a:cs typeface="Courier New"/>
                <a:sym typeface="Wingdings"/>
              </a:rPr>
              <a:t> </a:t>
            </a:r>
            <a:r>
              <a:rPr lang="en-US" sz="1600" i="1" dirty="0" smtClean="0">
                <a:latin typeface="Courier New"/>
                <a:ea typeface="Calibri"/>
                <a:cs typeface="Courier New"/>
                <a:sym typeface="Wingdings"/>
              </a:rPr>
              <a:t>				</a:t>
            </a:r>
            <a:r>
              <a:rPr lang="en-US" sz="1600" dirty="0" err="1" smtClean="0">
                <a:latin typeface="Courier New"/>
                <a:ea typeface="Calibri"/>
                <a:cs typeface="Times New Roman"/>
              </a:rPr>
              <a:t>aD.affectDerivation</a:t>
            </a:r>
            <a:r>
              <a:rPr lang="en-US" sz="16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urier New"/>
                <a:ea typeface="Calibri"/>
                <a:cs typeface="Times New Roman"/>
              </a:rPr>
              <a:t>aF</a:t>
            </a:r>
            <a:r>
              <a:rPr lang="en-US" sz="1600" dirty="0" smtClean="0">
                <a:latin typeface="Courier New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i="1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 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i="1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   </a:t>
            </a:r>
            <a:r>
              <a:rPr lang="en-US" sz="1600" i="1" dirty="0" err="1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EmotionalState.add</a:t>
            </a:r>
            <a:r>
              <a:rPr lang="en-US" sz="1600" i="1" dirty="0" smtClean="0">
                <a:solidFill>
                  <a:srgbClr val="C00000"/>
                </a:solidFill>
                <a:latin typeface="Courier New"/>
                <a:ea typeface="Calibri"/>
                <a:cs typeface="Times New Roman"/>
              </a:rPr>
              <a:t>(emotions);</a:t>
            </a:r>
            <a:endParaRPr lang="en-US" sz="1600" dirty="0" smtClean="0">
              <a:solidFill>
                <a:srgbClr val="C00000"/>
              </a:solidFill>
              <a:latin typeface="Courier New"/>
              <a:ea typeface="Calibri"/>
              <a:cs typeface="Times New Roman"/>
            </a:endParaRPr>
          </a:p>
          <a:p>
            <a:pPr lvl="0" indent="449580">
              <a:lnSpc>
                <a:spcPct val="150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8440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What type of components are possible?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5567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11331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Component categories 1/2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9726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IP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bg1"/>
        </a:solidFill>
        <a:ln>
          <a:noFill/>
        </a:ln>
      </a:spPr>
      <a:bodyPr anchor="ctr"/>
      <a:lstStyle>
        <a:defPPr algn="ctr">
          <a:defRPr sz="1100" 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gaips_template</Template>
  <TotalTime>12841</TotalTime>
  <Words>920</Words>
  <Application>Microsoft Office PowerPoint</Application>
  <PresentationFormat>On-screen Show (4:3)</PresentationFormat>
  <Paragraphs>228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GAIPS</vt:lpstr>
      <vt:lpstr>FAtiMA – Modular </vt:lpstr>
      <vt:lpstr>Motivation – Having the right tool for the job</vt:lpstr>
      <vt:lpstr>What is a component in FAtiMA?</vt:lpstr>
      <vt:lpstr>What is a component in FAtiMA?</vt:lpstr>
      <vt:lpstr>FAtiMA Core</vt:lpstr>
      <vt:lpstr>Generating Emotions</vt:lpstr>
      <vt:lpstr>FAtiMA Core</vt:lpstr>
      <vt:lpstr>What type of components are possible?</vt:lpstr>
      <vt:lpstr>Component categories 1/2</vt:lpstr>
      <vt:lpstr>Component categories 2/2</vt:lpstr>
      <vt:lpstr>FAtiMA Light - List of Components</vt:lpstr>
      <vt:lpstr>FAtiMA Light - List of Components</vt:lpstr>
      <vt:lpstr>FAtiMA Light - List of Components</vt:lpstr>
      <vt:lpstr>FAtiMA Light - List of Components</vt:lpstr>
      <vt:lpstr>FAtiMA – Additional Components</vt:lpstr>
      <vt:lpstr>FAtiMA – Additional Components</vt:lpstr>
      <vt:lpstr>FAtiMA – Additional Components</vt:lpstr>
      <vt:lpstr>FAtiMA – Additional Components</vt:lpstr>
      <vt:lpstr>FAtiMA – Additional Components</vt:lpstr>
      <vt:lpstr>FAtiMA – Additional Components</vt:lpstr>
      <vt:lpstr>FAtiMA – Additional Components</vt:lpstr>
      <vt:lpstr>FAtiMA 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"I Can Feel It Too" - ACII09</dc:title>
  <dc:creator>Sérgio Rodrigues</dc:creator>
  <cp:lastModifiedBy>Joao</cp:lastModifiedBy>
  <cp:revision>1186</cp:revision>
  <dcterms:created xsi:type="dcterms:W3CDTF">2009-04-30T13:48:22Z</dcterms:created>
  <dcterms:modified xsi:type="dcterms:W3CDTF">2011-02-15T00:37:50Z</dcterms:modified>
</cp:coreProperties>
</file>