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9BC62-6DB9-4FE3-B098-D8F3A312C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El reloj de pared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A36066-6CA0-47CB-BB10-60E80166B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Karen Sofia Suarez Hernandez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02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9467C-A387-4DBA-8FEB-DF5842F0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939986"/>
            <a:ext cx="7729728" cy="49780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1. El reloj funciona correctamente antes de que a el se le olvide darle cuerda.</a:t>
            </a:r>
            <a:endParaRPr lang="es-CO" sz="2000" dirty="0"/>
          </a:p>
        </p:txBody>
      </p:sp>
      <p:pic>
        <p:nvPicPr>
          <p:cNvPr id="1028" name="Picture 4" descr="Cuándo es el cambio de hora? El horario de verano llega esta noche... y no  será la última vez">
            <a:extLst>
              <a:ext uri="{FF2B5EF4-FFF2-40B4-BE49-F238E27FC236}">
                <a16:creationId xmlns:a16="http://schemas.microsoft.com/office/drawing/2014/main" id="{2F4DF3FE-CFDC-4CD8-9EB3-40BD12CF4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215685"/>
            <a:ext cx="5564841" cy="292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67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E94746-1401-45B0-89A0-8199332F4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833718"/>
            <a:ext cx="7729728" cy="4906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2. Cuando se le olvida darle cuerda el reloj deja de funcionar. </a:t>
            </a:r>
            <a:endParaRPr lang="es-CO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C2798E-0215-45D9-9942-10BB5D989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573" y="1922650"/>
            <a:ext cx="3708854" cy="369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9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EB2A47-62D2-44B6-8DB7-7F1CC7E63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797860"/>
            <a:ext cx="7729728" cy="4942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3.Se dirige a la casa de su amigo sin saber cuanto tiempo tarda en llegar.</a:t>
            </a:r>
            <a:endParaRPr lang="es-CO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AF6427-22E9-41CE-A7E0-229D30918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426" y="1765486"/>
            <a:ext cx="4169148" cy="416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2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E362E4-6B15-4F0E-897B-F8425D37D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788894"/>
            <a:ext cx="7729728" cy="4951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4.  Pasa la tarde con su amigo y antes de regresar observa nuevamente la hora en el reloj de su amigo. </a:t>
            </a:r>
            <a:endParaRPr lang="es-CO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D27B98-7AF8-4C09-97C5-CA57EF52F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884" y="1940480"/>
            <a:ext cx="4100232" cy="379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9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FBA29C-0097-451B-9C10-1F98126F5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914400"/>
            <a:ext cx="7729728" cy="4825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5. Al llegar a su casa toma nota del tiempo total que estuvo afuera, es decir el tiempo transcurrido entre su salida y su regreso.</a:t>
            </a:r>
            <a:endParaRPr lang="es-CO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57F251-66A9-4D11-8931-CAD31A4B8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827" y="2087096"/>
            <a:ext cx="5517278" cy="310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87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406048-E7A1-4094-87AA-C909A9074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770966"/>
            <a:ext cx="7729728" cy="4969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6. Asume que el tiempo de ida es igual al de vuelta así que suma estos dos tiempos. Dado que el reloj es exacto marcara el tiempo correcto cuando lo ajuste.</a:t>
            </a:r>
            <a:endParaRPr lang="es-CO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6C4FBE-FB6F-4B48-A8DD-E66DE5C7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570" y="2267230"/>
            <a:ext cx="5197040" cy="292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5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2FDD35C-8E50-4C00-A604-23EE9F0EBADB}"/>
              </a:ext>
            </a:extLst>
          </p:cNvPr>
          <p:cNvCxnSpPr>
            <a:cxnSpLocks/>
          </p:cNvCxnSpPr>
          <p:nvPr/>
        </p:nvCxnSpPr>
        <p:spPr>
          <a:xfrm>
            <a:off x="5163633" y="894069"/>
            <a:ext cx="0" cy="349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33D148C-896D-4931-A1D0-33B3AFE61E0D}"/>
              </a:ext>
            </a:extLst>
          </p:cNvPr>
          <p:cNvCxnSpPr>
            <a:cxnSpLocks/>
          </p:cNvCxnSpPr>
          <p:nvPr/>
        </p:nvCxnSpPr>
        <p:spPr>
          <a:xfrm>
            <a:off x="5163633" y="1976508"/>
            <a:ext cx="7928" cy="28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21717B6-CA9A-4AC9-BCD8-EA547F5A07F8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6196547" y="2896445"/>
            <a:ext cx="595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2A72409-0BE5-4963-BB01-69EECD3E59BB}"/>
              </a:ext>
            </a:extLst>
          </p:cNvPr>
          <p:cNvSpPr txBox="1"/>
          <p:nvPr/>
        </p:nvSpPr>
        <p:spPr>
          <a:xfrm>
            <a:off x="6311882" y="2557891"/>
            <a:ext cx="50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No</a:t>
            </a:r>
            <a:endParaRPr lang="es-CO" sz="1600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CC501502-45C6-4447-A0C2-5ECBE1CBC2DB}"/>
              </a:ext>
            </a:extLst>
          </p:cNvPr>
          <p:cNvCxnSpPr>
            <a:cxnSpLocks/>
          </p:cNvCxnSpPr>
          <p:nvPr/>
        </p:nvCxnSpPr>
        <p:spPr>
          <a:xfrm flipH="1">
            <a:off x="3553203" y="2896445"/>
            <a:ext cx="4629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ECDD826-56EC-441E-9D19-0C64D98A30D3}"/>
              </a:ext>
            </a:extLst>
          </p:cNvPr>
          <p:cNvSpPr txBox="1"/>
          <p:nvPr/>
        </p:nvSpPr>
        <p:spPr>
          <a:xfrm>
            <a:off x="3678081" y="2544385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Si</a:t>
            </a:r>
            <a:endParaRPr lang="es-CO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E9E53A2-A722-48FF-AF70-14C16351274D}"/>
              </a:ext>
            </a:extLst>
          </p:cNvPr>
          <p:cNvSpPr/>
          <p:nvPr/>
        </p:nvSpPr>
        <p:spPr>
          <a:xfrm>
            <a:off x="1867425" y="2437624"/>
            <a:ext cx="168708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El reloj deja de funcionar</a:t>
            </a:r>
            <a:endParaRPr lang="es-CO" sz="1600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B615CF59-AFCC-45F6-AA94-EC80F3D4192A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2710968" y="3352024"/>
            <a:ext cx="0" cy="32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3899CF37-4935-4AA6-861F-DBCDE6B8E9BC}"/>
              </a:ext>
            </a:extLst>
          </p:cNvPr>
          <p:cNvSpPr/>
          <p:nvPr/>
        </p:nvSpPr>
        <p:spPr>
          <a:xfrm>
            <a:off x="1867425" y="3661177"/>
            <a:ext cx="1540411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Se dirige a casa de su amigo</a:t>
            </a:r>
            <a:endParaRPr lang="es-CO" sz="1600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89F6A885-786E-44CF-AB93-E2F4A4492694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2637631" y="4575577"/>
            <a:ext cx="0" cy="32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44">
            <a:extLst>
              <a:ext uri="{FF2B5EF4-FFF2-40B4-BE49-F238E27FC236}">
                <a16:creationId xmlns:a16="http://schemas.microsoft.com/office/drawing/2014/main" id="{4B3589A0-C046-473A-B64D-0485986A2651}"/>
              </a:ext>
            </a:extLst>
          </p:cNvPr>
          <p:cNvSpPr/>
          <p:nvPr/>
        </p:nvSpPr>
        <p:spPr>
          <a:xfrm>
            <a:off x="1867425" y="4883107"/>
            <a:ext cx="1540411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Pasa la tarde con su amigo</a:t>
            </a:r>
            <a:endParaRPr lang="es-CO" sz="1600" dirty="0"/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C3B828BC-70CE-4018-BB42-FB7B06790A19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>
            <a:off x="3407836" y="5340307"/>
            <a:ext cx="1963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CADB4C8-2C46-425A-824A-4284A0CA2767}"/>
              </a:ext>
            </a:extLst>
          </p:cNvPr>
          <p:cNvSpPr/>
          <p:nvPr/>
        </p:nvSpPr>
        <p:spPr>
          <a:xfrm>
            <a:off x="3604150" y="4883108"/>
            <a:ext cx="1802969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Observa la hora en el reloj de su amigo</a:t>
            </a:r>
            <a:endParaRPr lang="es-CO" sz="1600" dirty="0"/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8C7F17A1-D9F1-42D8-B605-1F865DE50D3C}"/>
              </a:ext>
            </a:extLst>
          </p:cNvPr>
          <p:cNvSpPr/>
          <p:nvPr/>
        </p:nvSpPr>
        <p:spPr>
          <a:xfrm>
            <a:off x="5603434" y="4883107"/>
            <a:ext cx="131430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Regresa a casa </a:t>
            </a:r>
            <a:endParaRPr lang="es-CO" sz="1600" dirty="0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AE6A632-36D3-44AF-B011-244C43E613E2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6917739" y="5340307"/>
            <a:ext cx="2711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>
            <a:extLst>
              <a:ext uri="{FF2B5EF4-FFF2-40B4-BE49-F238E27FC236}">
                <a16:creationId xmlns:a16="http://schemas.microsoft.com/office/drawing/2014/main" id="{515681A4-4539-4CAB-B849-A7F3A2A89035}"/>
              </a:ext>
            </a:extLst>
          </p:cNvPr>
          <p:cNvSpPr/>
          <p:nvPr/>
        </p:nvSpPr>
        <p:spPr>
          <a:xfrm>
            <a:off x="7189051" y="4883107"/>
            <a:ext cx="157424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Anota el tiempo total que estuvo afuera</a:t>
            </a:r>
            <a:endParaRPr lang="es-CO" sz="1600" dirty="0"/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D5B81B25-9506-4326-B1A3-8B9959507935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8763295" y="5340307"/>
            <a:ext cx="196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>
            <a:extLst>
              <a:ext uri="{FF2B5EF4-FFF2-40B4-BE49-F238E27FC236}">
                <a16:creationId xmlns:a16="http://schemas.microsoft.com/office/drawing/2014/main" id="{A2D10824-7C4A-4479-A4DB-ED9A7EEDDEC0}"/>
              </a:ext>
            </a:extLst>
          </p:cNvPr>
          <p:cNvSpPr/>
          <p:nvPr/>
        </p:nvSpPr>
        <p:spPr>
          <a:xfrm>
            <a:off x="8959609" y="4883107"/>
            <a:ext cx="1671689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Asume que el tiempo de ida es igual al de vuelta</a:t>
            </a:r>
            <a:endParaRPr lang="es-CO" sz="1600" dirty="0"/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CA3B6946-EEF3-4AFC-BDA1-3DCA975C3A08}"/>
              </a:ext>
            </a:extLst>
          </p:cNvPr>
          <p:cNvSpPr/>
          <p:nvPr/>
        </p:nvSpPr>
        <p:spPr>
          <a:xfrm>
            <a:off x="6792257" y="2439245"/>
            <a:ext cx="167979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El reloj sigue funcionando correctamente</a:t>
            </a:r>
            <a:endParaRPr lang="es-CO" sz="1600" dirty="0"/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EC0BCA8D-3569-40C9-B0EA-92C0005C9831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8472049" y="2896445"/>
            <a:ext cx="458727" cy="17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ángulo 80">
            <a:extLst>
              <a:ext uri="{FF2B5EF4-FFF2-40B4-BE49-F238E27FC236}">
                <a16:creationId xmlns:a16="http://schemas.microsoft.com/office/drawing/2014/main" id="{3D92D8BE-6D3A-4C54-B0F5-327D26BBB841}"/>
              </a:ext>
            </a:extLst>
          </p:cNvPr>
          <p:cNvSpPr/>
          <p:nvPr/>
        </p:nvSpPr>
        <p:spPr>
          <a:xfrm>
            <a:off x="8930776" y="3642780"/>
            <a:ext cx="170052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Suma, ajusta el reloj y marca la hora correcta</a:t>
            </a:r>
            <a:endParaRPr lang="es-CO" sz="1600" dirty="0"/>
          </a:p>
        </p:txBody>
      </p:sp>
      <p:cxnSp>
        <p:nvCxnSpPr>
          <p:cNvPr id="83" name="Conector recto de flecha 82">
            <a:extLst>
              <a:ext uri="{FF2B5EF4-FFF2-40B4-BE49-F238E27FC236}">
                <a16:creationId xmlns:a16="http://schemas.microsoft.com/office/drawing/2014/main" id="{654A8C63-3764-4363-8856-DE1E527C4E7A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9781037" y="3316852"/>
            <a:ext cx="14416" cy="32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ipse 95">
            <a:extLst>
              <a:ext uri="{FF2B5EF4-FFF2-40B4-BE49-F238E27FC236}">
                <a16:creationId xmlns:a16="http://schemas.microsoft.com/office/drawing/2014/main" id="{2BC7CF53-3D90-43E9-99DB-62C023DC927A}"/>
              </a:ext>
            </a:extLst>
          </p:cNvPr>
          <p:cNvSpPr/>
          <p:nvPr/>
        </p:nvSpPr>
        <p:spPr>
          <a:xfrm>
            <a:off x="4477121" y="68777"/>
            <a:ext cx="1373023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INICIO</a:t>
            </a:r>
            <a:endParaRPr lang="es-CO" sz="1600" dirty="0"/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22015CA9-6562-47AA-B3E3-6427EE1783D7}"/>
              </a:ext>
            </a:extLst>
          </p:cNvPr>
          <p:cNvSpPr/>
          <p:nvPr/>
        </p:nvSpPr>
        <p:spPr>
          <a:xfrm>
            <a:off x="4295257" y="1243693"/>
            <a:ext cx="1736749" cy="7311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El reloj funciona correctamente</a:t>
            </a:r>
            <a:endParaRPr lang="es-CO" sz="1600" dirty="0"/>
          </a:p>
        </p:txBody>
      </p:sp>
      <p:sp>
        <p:nvSpPr>
          <p:cNvPr id="98" name="Rombo 97">
            <a:extLst>
              <a:ext uri="{FF2B5EF4-FFF2-40B4-BE49-F238E27FC236}">
                <a16:creationId xmlns:a16="http://schemas.microsoft.com/office/drawing/2014/main" id="{46D9ED59-ECF7-473B-994F-BE7A48B69DDB}"/>
              </a:ext>
            </a:extLst>
          </p:cNvPr>
          <p:cNvSpPr/>
          <p:nvPr/>
        </p:nvSpPr>
        <p:spPr>
          <a:xfrm>
            <a:off x="4016195" y="2253392"/>
            <a:ext cx="2310732" cy="128610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¿Olvida darle cuerda?</a:t>
            </a:r>
            <a:endParaRPr lang="es-CO" sz="1600" dirty="0"/>
          </a:p>
        </p:txBody>
      </p: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D32AA88F-2938-46A8-B4CC-AA205F3340AE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9795454" y="4557179"/>
            <a:ext cx="0" cy="32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cto de flecha 136">
            <a:extLst>
              <a:ext uri="{FF2B5EF4-FFF2-40B4-BE49-F238E27FC236}">
                <a16:creationId xmlns:a16="http://schemas.microsoft.com/office/drawing/2014/main" id="{CD543566-5FB0-4C5B-AA9F-3FCD1C0778B0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 flipV="1">
            <a:off x="5407119" y="5340307"/>
            <a:ext cx="1963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55124B55-A178-40F3-9D4F-A6B222E3CF8D}"/>
              </a:ext>
            </a:extLst>
          </p:cNvPr>
          <p:cNvSpPr/>
          <p:nvPr/>
        </p:nvSpPr>
        <p:spPr>
          <a:xfrm>
            <a:off x="8937379" y="2374688"/>
            <a:ext cx="1595183" cy="9773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FIN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1819934731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CE964AC06AB784CAB522AA4EB215249" ma:contentTypeVersion="2" ma:contentTypeDescription="Crear nuevo documento." ma:contentTypeScope="" ma:versionID="fdce445b45a3de8cf6a0a20a85de46ba">
  <xsd:schema xmlns:xsd="http://www.w3.org/2001/XMLSchema" xmlns:xs="http://www.w3.org/2001/XMLSchema" xmlns:p="http://schemas.microsoft.com/office/2006/metadata/properties" xmlns:ns3="f3045fb2-7f5f-47c9-a678-9bba95c43b59" targetNamespace="http://schemas.microsoft.com/office/2006/metadata/properties" ma:root="true" ma:fieldsID="6cee342ccb2162014e4c6fefd82fe4a7" ns3:_="">
    <xsd:import namespace="f3045fb2-7f5f-47c9-a678-9bba95c43b59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045fb2-7f5f-47c9-a678-9bba95c43b5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3045fb2-7f5f-47c9-a678-9bba95c43b59" xsi:nil="true"/>
  </documentManagement>
</p:properties>
</file>

<file path=customXml/itemProps1.xml><?xml version="1.0" encoding="utf-8"?>
<ds:datastoreItem xmlns:ds="http://schemas.openxmlformats.org/officeDocument/2006/customXml" ds:itemID="{8642C1CA-8749-4890-A76C-7ADDC64F33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045fb2-7f5f-47c9-a678-9bba95c43b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1DF7B0-CC43-4FF4-B410-5F09FEEC69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A05ADB-83B8-43B6-85FD-89E159D87AAB}">
  <ds:schemaRefs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f3045fb2-7f5f-47c9-a678-9bba95c43b59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143</TotalTime>
  <Words>218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Paquete</vt:lpstr>
      <vt:lpstr>El reloj de pared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reloj de pared</dc:title>
  <dc:creator>Karen Sofia Suarez Hernández</dc:creator>
  <cp:lastModifiedBy>Karen Sofia Suarez Hernández</cp:lastModifiedBy>
  <cp:revision>18</cp:revision>
  <dcterms:created xsi:type="dcterms:W3CDTF">2025-02-16T16:30:37Z</dcterms:created>
  <dcterms:modified xsi:type="dcterms:W3CDTF">2025-02-19T21:09:10Z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0x0101007CE964AC06AB784CAB522AA4EB215249</vt:lpwstr>
  </property>
</Properties>
</file>