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9" r:id="rId24"/>
    <p:sldId id="270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1E190-AD1B-2607-90CD-2B1F6B803FAA}" v="91" dt="2025-02-23T18:08:50.734"/>
    <p1510:client id="{45064002-3E09-B615-D825-E379AF794FA4}" v="61" dt="2025-02-22T23:45:58.565"/>
    <p1510:client id="{B098FF1D-3D43-848E-3A22-2BF2E577CBFD}" v="17" dt="2025-02-24T01:06:35.948"/>
    <p1510:client id="{E7A5C2C7-3F6D-1E7C-6611-EDA07D137272}" v="1872" dt="2025-02-24T01:03:23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Sofia Suarez Hernández" userId="S::karen.suarez05@usa.edu.co::7660adff-ef4f-4695-95fd-6ca7e14530e2" providerId="AD" clId="Web-{0AE98EF0-1195-1BE4-A16A-C7E11978E730}"/>
    <pc:docChg chg="addSld modSld">
      <pc:chgData name="Karen Sofia Suarez Hernández" userId="S::karen.suarez05@usa.edu.co::7660adff-ef4f-4695-95fd-6ca7e14530e2" providerId="AD" clId="Web-{0AE98EF0-1195-1BE4-A16A-C7E11978E730}" dt="2025-02-20T17:27:52.054" v="14"/>
      <pc:docMkLst>
        <pc:docMk/>
      </pc:docMkLst>
      <pc:sldChg chg="addSp delSp modSp new">
        <pc:chgData name="Karen Sofia Suarez Hernández" userId="S::karen.suarez05@usa.edu.co::7660adff-ef4f-4695-95fd-6ca7e14530e2" providerId="AD" clId="Web-{0AE98EF0-1195-1BE4-A16A-C7E11978E730}" dt="2025-02-20T17:00:15.888" v="11"/>
        <pc:sldMkLst>
          <pc:docMk/>
          <pc:sldMk cId="2647703624" sldId="269"/>
        </pc:sldMkLst>
      </pc:sldChg>
      <pc:sldChg chg="addSp delSp modSp new">
        <pc:chgData name="Karen Sofia Suarez Hernández" userId="S::karen.suarez05@usa.edu.co::7660adff-ef4f-4695-95fd-6ca7e14530e2" providerId="AD" clId="Web-{0AE98EF0-1195-1BE4-A16A-C7E11978E730}" dt="2025-02-20T17:27:52.054" v="14"/>
        <pc:sldMkLst>
          <pc:docMk/>
          <pc:sldMk cId="3480382482" sldId="270"/>
        </pc:sldMkLst>
      </pc:sldChg>
      <pc:sldChg chg="new">
        <pc:chgData name="Karen Sofia Suarez Hernández" userId="S::karen.suarez05@usa.edu.co::7660adff-ef4f-4695-95fd-6ca7e14530e2" providerId="AD" clId="Web-{0AE98EF0-1195-1BE4-A16A-C7E11978E730}" dt="2025-02-20T16:28:37.230" v="2"/>
        <pc:sldMkLst>
          <pc:docMk/>
          <pc:sldMk cId="1577081013" sldId="271"/>
        </pc:sldMkLst>
      </pc:sldChg>
      <pc:sldChg chg="new">
        <pc:chgData name="Karen Sofia Suarez Hernández" userId="S::karen.suarez05@usa.edu.co::7660adff-ef4f-4695-95fd-6ca7e14530e2" providerId="AD" clId="Web-{0AE98EF0-1195-1BE4-A16A-C7E11978E730}" dt="2025-02-20T16:28:38.449" v="3"/>
        <pc:sldMkLst>
          <pc:docMk/>
          <pc:sldMk cId="551176342" sldId="272"/>
        </pc:sldMkLst>
      </pc:sldChg>
      <pc:sldChg chg="new">
        <pc:chgData name="Karen Sofia Suarez Hernández" userId="S::karen.suarez05@usa.edu.co::7660adff-ef4f-4695-95fd-6ca7e14530e2" providerId="AD" clId="Web-{0AE98EF0-1195-1BE4-A16A-C7E11978E730}" dt="2025-02-20T16:28:38.965" v="4"/>
        <pc:sldMkLst>
          <pc:docMk/>
          <pc:sldMk cId="612041859" sldId="273"/>
        </pc:sldMkLst>
      </pc:sldChg>
      <pc:sldChg chg="new">
        <pc:chgData name="Karen Sofia Suarez Hernández" userId="S::karen.suarez05@usa.edu.co::7660adff-ef4f-4695-95fd-6ca7e14530e2" providerId="AD" clId="Web-{0AE98EF0-1195-1BE4-A16A-C7E11978E730}" dt="2025-02-20T16:28:39.636" v="5"/>
        <pc:sldMkLst>
          <pc:docMk/>
          <pc:sldMk cId="1551068701" sldId="274"/>
        </pc:sldMkLst>
      </pc:sldChg>
      <pc:sldChg chg="new">
        <pc:chgData name="Karen Sofia Suarez Hernández" userId="S::karen.suarez05@usa.edu.co::7660adff-ef4f-4695-95fd-6ca7e14530e2" providerId="AD" clId="Web-{0AE98EF0-1195-1BE4-A16A-C7E11978E730}" dt="2025-02-20T16:28:45.418" v="6"/>
        <pc:sldMkLst>
          <pc:docMk/>
          <pc:sldMk cId="2656421283" sldId="275"/>
        </pc:sldMkLst>
      </pc:sldChg>
      <pc:sldChg chg="new">
        <pc:chgData name="Karen Sofia Suarez Hernández" userId="S::karen.suarez05@usa.edu.co::7660adff-ef4f-4695-95fd-6ca7e14530e2" providerId="AD" clId="Web-{0AE98EF0-1195-1BE4-A16A-C7E11978E730}" dt="2025-02-20T16:28:46.449" v="7"/>
        <pc:sldMkLst>
          <pc:docMk/>
          <pc:sldMk cId="3305055153" sldId="276"/>
        </pc:sldMkLst>
      </pc:sldChg>
      <pc:sldChg chg="new">
        <pc:chgData name="Karen Sofia Suarez Hernández" userId="S::karen.suarez05@usa.edu.co::7660adff-ef4f-4695-95fd-6ca7e14530e2" providerId="AD" clId="Web-{0AE98EF0-1195-1BE4-A16A-C7E11978E730}" dt="2025-02-20T16:28:48.434" v="8"/>
        <pc:sldMkLst>
          <pc:docMk/>
          <pc:sldMk cId="29798213" sldId="277"/>
        </pc:sldMkLst>
      </pc:sldChg>
    </pc:docChg>
  </pc:docChgLst>
  <pc:docChgLst>
    <pc:chgData name="Karen Sofia Suarez Hernández" userId="S::karen.suarez05@usa.edu.co::7660adff-ef4f-4695-95fd-6ca7e14530e2" providerId="AD" clId="Web-{8FBC171A-3083-2331-D43A-42663F0AAD7C}"/>
    <pc:docChg chg="addSld delSld modSld">
      <pc:chgData name="Karen Sofia Suarez Hernández" userId="S::karen.suarez05@usa.edu.co::7660adff-ef4f-4695-95fd-6ca7e14530e2" providerId="AD" clId="Web-{8FBC171A-3083-2331-D43A-42663F0AAD7C}" dt="2025-02-21T22:56:30.832" v="169" actId="1076"/>
      <pc:docMkLst>
        <pc:docMk/>
      </pc:docMkLst>
      <pc:sldChg chg="modSp">
        <pc:chgData name="Karen Sofia Suarez Hernández" userId="S::karen.suarez05@usa.edu.co::7660adff-ef4f-4695-95fd-6ca7e14530e2" providerId="AD" clId="Web-{8FBC171A-3083-2331-D43A-42663F0AAD7C}" dt="2025-02-21T16:20:07.776" v="5" actId="1076"/>
        <pc:sldMkLst>
          <pc:docMk/>
          <pc:sldMk cId="3698405999" sldId="256"/>
        </pc:sldMkLst>
        <pc:picChg chg="mod">
          <ac:chgData name="Karen Sofia Suarez Hernández" userId="S::karen.suarez05@usa.edu.co::7660adff-ef4f-4695-95fd-6ca7e14530e2" providerId="AD" clId="Web-{8FBC171A-3083-2331-D43A-42663F0AAD7C}" dt="2025-02-21T16:20:07.776" v="5" actId="1076"/>
          <ac:picMkLst>
            <pc:docMk/>
            <pc:sldMk cId="3698405999" sldId="256"/>
            <ac:picMk id="5" creationId="{09EC1A6B-721F-4F37-96E3-6929572764BC}"/>
          </ac:picMkLst>
        </pc:picChg>
      </pc:sldChg>
      <pc:sldChg chg="addSp delSp modSp">
        <pc:chgData name="Karen Sofia Suarez Hernández" userId="S::karen.suarez05@usa.edu.co::7660adff-ef4f-4695-95fd-6ca7e14530e2" providerId="AD" clId="Web-{8FBC171A-3083-2331-D43A-42663F0AAD7C}" dt="2025-02-21T22:48:27.069" v="157" actId="14100"/>
        <pc:sldMkLst>
          <pc:docMk/>
          <pc:sldMk cId="854154979" sldId="257"/>
        </pc:sldMkLst>
      </pc:sldChg>
      <pc:sldChg chg="addSp delSp modSp">
        <pc:chgData name="Karen Sofia Suarez Hernández" userId="S::karen.suarez05@usa.edu.co::7660adff-ef4f-4695-95fd-6ca7e14530e2" providerId="AD" clId="Web-{8FBC171A-3083-2331-D43A-42663F0AAD7C}" dt="2025-02-21T22:55:46.486" v="164" actId="14100"/>
        <pc:sldMkLst>
          <pc:docMk/>
          <pc:sldMk cId="1264709325" sldId="260"/>
        </pc:sldMkLst>
        <pc:picChg chg="add mod">
          <ac:chgData name="Karen Sofia Suarez Hernández" userId="S::karen.suarez05@usa.edu.co::7660adff-ef4f-4695-95fd-6ca7e14530e2" providerId="AD" clId="Web-{8FBC171A-3083-2331-D43A-42663F0AAD7C}" dt="2025-02-21T22:55:46.486" v="164" actId="14100"/>
          <ac:picMkLst>
            <pc:docMk/>
            <pc:sldMk cId="1264709325" sldId="260"/>
            <ac:picMk id="3" creationId="{517AA72F-ACCA-AD49-8854-C620A549757A}"/>
          </ac:picMkLst>
        </pc:picChg>
      </pc:sldChg>
      <pc:sldChg chg="addSp delSp modSp">
        <pc:chgData name="Karen Sofia Suarez Hernández" userId="S::karen.suarez05@usa.edu.co::7660adff-ef4f-4695-95fd-6ca7e14530e2" providerId="AD" clId="Web-{8FBC171A-3083-2331-D43A-42663F0AAD7C}" dt="2025-02-21T22:31:25.757" v="145" actId="1076"/>
        <pc:sldMkLst>
          <pc:docMk/>
          <pc:sldMk cId="1430112996" sldId="263"/>
        </pc:sldMkLst>
        <pc:picChg chg="add mod">
          <ac:chgData name="Karen Sofia Suarez Hernández" userId="S::karen.suarez05@usa.edu.co::7660adff-ef4f-4695-95fd-6ca7e14530e2" providerId="AD" clId="Web-{8FBC171A-3083-2331-D43A-42663F0AAD7C}" dt="2025-02-21T22:31:25.757" v="145" actId="1076"/>
          <ac:picMkLst>
            <pc:docMk/>
            <pc:sldMk cId="1430112996" sldId="263"/>
            <ac:picMk id="2" creationId="{ED0BA7CE-F5C5-9E23-98F1-6EFFE560AAC2}"/>
          </ac:picMkLst>
        </pc:picChg>
      </pc:sldChg>
      <pc:sldChg chg="delSp">
        <pc:chgData name="Karen Sofia Suarez Hernández" userId="S::karen.suarez05@usa.edu.co::7660adff-ef4f-4695-95fd-6ca7e14530e2" providerId="AD" clId="Web-{8FBC171A-3083-2331-D43A-42663F0AAD7C}" dt="2025-02-21T16:19:48.290" v="3"/>
        <pc:sldMkLst>
          <pc:docMk/>
          <pc:sldMk cId="2164044704" sldId="267"/>
        </pc:sldMkLst>
      </pc:sldChg>
      <pc:sldChg chg="addSp delSp modSp">
        <pc:chgData name="Karen Sofia Suarez Hernández" userId="S::karen.suarez05@usa.edu.co::7660adff-ef4f-4695-95fd-6ca7e14530e2" providerId="AD" clId="Web-{8FBC171A-3083-2331-D43A-42663F0AAD7C}" dt="2025-02-21T17:15:33.149" v="16" actId="1076"/>
        <pc:sldMkLst>
          <pc:docMk/>
          <pc:sldMk cId="2647703624" sldId="269"/>
        </pc:sldMkLst>
        <pc:picChg chg="add mod">
          <ac:chgData name="Karen Sofia Suarez Hernández" userId="S::karen.suarez05@usa.edu.co::7660adff-ef4f-4695-95fd-6ca7e14530e2" providerId="AD" clId="Web-{8FBC171A-3083-2331-D43A-42663F0AAD7C}" dt="2025-02-21T17:15:33.149" v="16" actId="1076"/>
          <ac:picMkLst>
            <pc:docMk/>
            <pc:sldMk cId="2647703624" sldId="269"/>
            <ac:picMk id="3" creationId="{DB9326B5-3B9E-28DA-430A-FF907C267D30}"/>
          </ac:picMkLst>
        </pc:picChg>
      </pc:sldChg>
      <pc:sldChg chg="addSp delSp modSp">
        <pc:chgData name="Karen Sofia Suarez Hernández" userId="S::karen.suarez05@usa.edu.co::7660adff-ef4f-4695-95fd-6ca7e14530e2" providerId="AD" clId="Web-{8FBC171A-3083-2331-D43A-42663F0AAD7C}" dt="2025-02-21T17:34:50.172" v="21" actId="1076"/>
        <pc:sldMkLst>
          <pc:docMk/>
          <pc:sldMk cId="3480382482" sldId="270"/>
        </pc:sldMkLst>
      </pc:sldChg>
      <pc:sldChg chg="addSp delSp modSp new">
        <pc:chgData name="Karen Sofia Suarez Hernández" userId="S::karen.suarez05@usa.edu.co::7660adff-ef4f-4695-95fd-6ca7e14530e2" providerId="AD" clId="Web-{8FBC171A-3083-2331-D43A-42663F0AAD7C}" dt="2025-02-21T22:56:30.832" v="169" actId="1076"/>
        <pc:sldMkLst>
          <pc:docMk/>
          <pc:sldMk cId="3867222441" sldId="278"/>
        </pc:sldMkLst>
      </pc:sldChg>
      <pc:sldChg chg="addSp delSp modSp new">
        <pc:chgData name="Karen Sofia Suarez Hernández" userId="S::karen.suarez05@usa.edu.co::7660adff-ef4f-4695-95fd-6ca7e14530e2" providerId="AD" clId="Web-{8FBC171A-3083-2331-D43A-42663F0AAD7C}" dt="2025-02-21T22:02:56.872" v="123" actId="14100"/>
        <pc:sldMkLst>
          <pc:docMk/>
          <pc:sldMk cId="2404169300" sldId="279"/>
        </pc:sldMkLst>
        <pc:cxnChg chg="add">
          <ac:chgData name="Karen Sofia Suarez Hernández" userId="S::karen.suarez05@usa.edu.co::7660adff-ef4f-4695-95fd-6ca7e14530e2" providerId="AD" clId="Web-{8FBC171A-3083-2331-D43A-42663F0AAD7C}" dt="2025-02-21T21:08:20.500" v="55"/>
          <ac:cxnSpMkLst>
            <pc:docMk/>
            <pc:sldMk cId="2404169300" sldId="279"/>
            <ac:cxnSpMk id="6" creationId="{CCF4CA9F-485A-5E70-FDE9-64DB44193DA2}"/>
          </ac:cxnSpMkLst>
        </pc:cxnChg>
      </pc:sldChg>
      <pc:sldChg chg="addSp delSp modSp new">
        <pc:chgData name="Karen Sofia Suarez Hernández" userId="S::karen.suarez05@usa.edu.co::7660adff-ef4f-4695-95fd-6ca7e14530e2" providerId="AD" clId="Web-{8FBC171A-3083-2331-D43A-42663F0AAD7C}" dt="2025-02-21T22:27:24.883" v="139" actId="1076"/>
        <pc:sldMkLst>
          <pc:docMk/>
          <pc:sldMk cId="3543106432" sldId="280"/>
        </pc:sldMkLst>
      </pc:sldChg>
      <pc:sldChg chg="delSp new del">
        <pc:chgData name="Karen Sofia Suarez Hernández" userId="S::karen.suarez05@usa.edu.co::7660adff-ef4f-4695-95fd-6ca7e14530e2" providerId="AD" clId="Web-{8FBC171A-3083-2331-D43A-42663F0AAD7C}" dt="2025-02-21T21:38:56.518" v="66"/>
        <pc:sldMkLst>
          <pc:docMk/>
          <pc:sldMk cId="1242935528" sldId="281"/>
        </pc:sldMkLst>
      </pc:sldChg>
    </pc:docChg>
  </pc:docChgLst>
  <pc:docChgLst>
    <pc:chgData name="Karen Sofia Suarez Hernández" userId="S::karen.suarez05@usa.edu.co::7660adff-ef4f-4695-95fd-6ca7e14530e2" providerId="AD" clId="Web-{45064002-3E09-B615-D825-E379AF794FA4}"/>
    <pc:docChg chg="modSld">
      <pc:chgData name="Karen Sofia Suarez Hernández" userId="S::karen.suarez05@usa.edu.co::7660adff-ef4f-4695-95fd-6ca7e14530e2" providerId="AD" clId="Web-{45064002-3E09-B615-D825-E379AF794FA4}" dt="2025-02-22T23:45:58.565" v="50" actId="1076"/>
      <pc:docMkLst>
        <pc:docMk/>
      </pc:docMkLst>
      <pc:sldChg chg="modSp">
        <pc:chgData name="Karen Sofia Suarez Hernández" userId="S::karen.suarez05@usa.edu.co::7660adff-ef4f-4695-95fd-6ca7e14530e2" providerId="AD" clId="Web-{45064002-3E09-B615-D825-E379AF794FA4}" dt="2025-02-22T23:38:17.744" v="5" actId="1076"/>
        <pc:sldMkLst>
          <pc:docMk/>
          <pc:sldMk cId="2647703624" sldId="269"/>
        </pc:sldMkLst>
        <pc:picChg chg="mod">
          <ac:chgData name="Karen Sofia Suarez Hernández" userId="S::karen.suarez05@usa.edu.co::7660adff-ef4f-4695-95fd-6ca7e14530e2" providerId="AD" clId="Web-{45064002-3E09-B615-D825-E379AF794FA4}" dt="2025-02-22T23:38:17.744" v="5" actId="1076"/>
          <ac:picMkLst>
            <pc:docMk/>
            <pc:sldMk cId="2647703624" sldId="269"/>
            <ac:picMk id="3" creationId="{DB9326B5-3B9E-28DA-430A-FF907C267D30}"/>
          </ac:picMkLst>
        </pc:picChg>
      </pc:sldChg>
      <pc:sldChg chg="addSp delSp modSp">
        <pc:chgData name="Karen Sofia Suarez Hernández" userId="S::karen.suarez05@usa.edu.co::7660adff-ef4f-4695-95fd-6ca7e14530e2" providerId="AD" clId="Web-{45064002-3E09-B615-D825-E379AF794FA4}" dt="2025-02-22T23:38:01.775" v="4" actId="1076"/>
        <pc:sldMkLst>
          <pc:docMk/>
          <pc:sldMk cId="3480382482" sldId="270"/>
        </pc:sldMkLst>
        <pc:picChg chg="add mod">
          <ac:chgData name="Karen Sofia Suarez Hernández" userId="S::karen.suarez05@usa.edu.co::7660adff-ef4f-4695-95fd-6ca7e14530e2" providerId="AD" clId="Web-{45064002-3E09-B615-D825-E379AF794FA4}" dt="2025-02-22T23:38:01.775" v="4" actId="1076"/>
          <ac:picMkLst>
            <pc:docMk/>
            <pc:sldMk cId="3480382482" sldId="270"/>
            <ac:picMk id="2" creationId="{87A21AD6-E66A-DD39-E511-0BD8FFB822DA}"/>
          </ac:picMkLst>
        </pc:picChg>
        <pc:picChg chg="del">
          <ac:chgData name="Karen Sofia Suarez Hernández" userId="S::karen.suarez05@usa.edu.co::7660adff-ef4f-4695-95fd-6ca7e14530e2" providerId="AD" clId="Web-{45064002-3E09-B615-D825-E379AF794FA4}" dt="2025-02-22T23:37:39.962" v="0"/>
          <ac:picMkLst>
            <pc:docMk/>
            <pc:sldMk cId="3480382482" sldId="270"/>
            <ac:picMk id="3" creationId="{88BFF702-F551-BA33-4F25-F069D9C47739}"/>
          </ac:picMkLst>
        </pc:picChg>
      </pc:sldChg>
      <pc:sldChg chg="addSp delSp modSp">
        <pc:chgData name="Karen Sofia Suarez Hernández" userId="S::karen.suarez05@usa.edu.co::7660adff-ef4f-4695-95fd-6ca7e14530e2" providerId="AD" clId="Web-{45064002-3E09-B615-D825-E379AF794FA4}" dt="2025-02-22T23:39:15.761" v="7"/>
        <pc:sldMkLst>
          <pc:docMk/>
          <pc:sldMk cId="3867222441" sldId="278"/>
        </pc:sldMkLst>
        <pc:picChg chg="add mod">
          <ac:chgData name="Karen Sofia Suarez Hernández" userId="S::karen.suarez05@usa.edu.co::7660adff-ef4f-4695-95fd-6ca7e14530e2" providerId="AD" clId="Web-{45064002-3E09-B615-D825-E379AF794FA4}" dt="2025-02-22T23:39:15.761" v="7"/>
          <ac:picMkLst>
            <pc:docMk/>
            <pc:sldMk cId="3867222441" sldId="278"/>
            <ac:picMk id="2" creationId="{95A3E0B8-E83E-48DC-C341-BAA8FD327343}"/>
          </ac:picMkLst>
        </pc:picChg>
        <pc:picChg chg="del">
          <ac:chgData name="Karen Sofia Suarez Hernández" userId="S::karen.suarez05@usa.edu.co::7660adff-ef4f-4695-95fd-6ca7e14530e2" providerId="AD" clId="Web-{45064002-3E09-B615-D825-E379AF794FA4}" dt="2025-02-22T23:39:12.761" v="6"/>
          <ac:picMkLst>
            <pc:docMk/>
            <pc:sldMk cId="3867222441" sldId="278"/>
            <ac:picMk id="4" creationId="{0FFE1980-4B87-C83A-2109-269B7862AC4C}"/>
          </ac:picMkLst>
        </pc:picChg>
      </pc:sldChg>
      <pc:sldChg chg="addSp delSp modSp">
        <pc:chgData name="Karen Sofia Suarez Hernández" userId="S::karen.suarez05@usa.edu.co::7660adff-ef4f-4695-95fd-6ca7e14530e2" providerId="AD" clId="Web-{45064002-3E09-B615-D825-E379AF794FA4}" dt="2025-02-22T23:45:58.565" v="50" actId="1076"/>
        <pc:sldMkLst>
          <pc:docMk/>
          <pc:sldMk cId="2404169300" sldId="279"/>
        </pc:sldMkLst>
        <pc:picChg chg="add del mod">
          <ac:chgData name="Karen Sofia Suarez Hernández" userId="S::karen.suarez05@usa.edu.co::7660adff-ef4f-4695-95fd-6ca7e14530e2" providerId="AD" clId="Web-{45064002-3E09-B615-D825-E379AF794FA4}" dt="2025-02-22T23:41:48.514" v="20"/>
          <ac:picMkLst>
            <pc:docMk/>
            <pc:sldMk cId="2404169300" sldId="279"/>
            <ac:picMk id="2" creationId="{4070F905-25F4-870C-BCAF-A4D86755CD05}"/>
          </ac:picMkLst>
        </pc:picChg>
        <pc:picChg chg="add del mod">
          <ac:chgData name="Karen Sofia Suarez Hernández" userId="S::karen.suarez05@usa.edu.co::7660adff-ef4f-4695-95fd-6ca7e14530e2" providerId="AD" clId="Web-{45064002-3E09-B615-D825-E379AF794FA4}" dt="2025-02-22T23:43:27.156" v="32"/>
          <ac:picMkLst>
            <pc:docMk/>
            <pc:sldMk cId="2404169300" sldId="279"/>
            <ac:picMk id="3" creationId="{F4503FB0-EC3E-7638-1AE0-3EA43E472F6B}"/>
          </ac:picMkLst>
        </pc:picChg>
        <pc:picChg chg="add del mod">
          <ac:chgData name="Karen Sofia Suarez Hernández" userId="S::karen.suarez05@usa.edu.co::7660adff-ef4f-4695-95fd-6ca7e14530e2" providerId="AD" clId="Web-{45064002-3E09-B615-D825-E379AF794FA4}" dt="2025-02-22T23:42:42.608" v="27"/>
          <ac:picMkLst>
            <pc:docMk/>
            <pc:sldMk cId="2404169300" sldId="279"/>
            <ac:picMk id="4" creationId="{1202FB35-3DE6-C98D-270A-F7C3E7CFE4EB}"/>
          </ac:picMkLst>
        </pc:picChg>
        <pc:picChg chg="add del mod">
          <ac:chgData name="Karen Sofia Suarez Hernández" userId="S::karen.suarez05@usa.edu.co::7660adff-ef4f-4695-95fd-6ca7e14530e2" providerId="AD" clId="Web-{45064002-3E09-B615-D825-E379AF794FA4}" dt="2025-02-22T23:44:18.704" v="38"/>
          <ac:picMkLst>
            <pc:docMk/>
            <pc:sldMk cId="2404169300" sldId="279"/>
            <ac:picMk id="5" creationId="{D786E4E4-9C9C-8935-AD36-D17969D51E3C}"/>
          </ac:picMkLst>
        </pc:picChg>
        <pc:picChg chg="add mod">
          <ac:chgData name="Karen Sofia Suarez Hernández" userId="S::karen.suarez05@usa.edu.co::7660adff-ef4f-4695-95fd-6ca7e14530e2" providerId="AD" clId="Web-{45064002-3E09-B615-D825-E379AF794FA4}" dt="2025-02-22T23:44:17.001" v="37" actId="1076"/>
          <ac:picMkLst>
            <pc:docMk/>
            <pc:sldMk cId="2404169300" sldId="279"/>
            <ac:picMk id="7" creationId="{7A1CF6F6-9D42-6850-EB26-A6D1DAD7FDDF}"/>
          </ac:picMkLst>
        </pc:picChg>
        <pc:picChg chg="add del mod">
          <ac:chgData name="Karen Sofia Suarez Hernández" userId="S::karen.suarez05@usa.edu.co::7660adff-ef4f-4695-95fd-6ca7e14530e2" providerId="AD" clId="Web-{45064002-3E09-B615-D825-E379AF794FA4}" dt="2025-02-22T23:44:55.079" v="42"/>
          <ac:picMkLst>
            <pc:docMk/>
            <pc:sldMk cId="2404169300" sldId="279"/>
            <ac:picMk id="8" creationId="{2721B285-2A17-1972-43A6-18C8B307ABF2}"/>
          </ac:picMkLst>
        </pc:picChg>
        <pc:picChg chg="add del mod">
          <ac:chgData name="Karen Sofia Suarez Hernández" userId="S::karen.suarez05@usa.edu.co::7660adff-ef4f-4695-95fd-6ca7e14530e2" providerId="AD" clId="Web-{45064002-3E09-B615-D825-E379AF794FA4}" dt="2025-02-22T23:45:28.189" v="47"/>
          <ac:picMkLst>
            <pc:docMk/>
            <pc:sldMk cId="2404169300" sldId="279"/>
            <ac:picMk id="9" creationId="{75518BD6-6CE3-46F1-B8CE-986A0330C71F}"/>
          </ac:picMkLst>
        </pc:picChg>
        <pc:picChg chg="add mod">
          <ac:chgData name="Karen Sofia Suarez Hernández" userId="S::karen.suarez05@usa.edu.co::7660adff-ef4f-4695-95fd-6ca7e14530e2" providerId="AD" clId="Web-{45064002-3E09-B615-D825-E379AF794FA4}" dt="2025-02-22T23:45:58.565" v="50" actId="1076"/>
          <ac:picMkLst>
            <pc:docMk/>
            <pc:sldMk cId="2404169300" sldId="279"/>
            <ac:picMk id="10" creationId="{DF3D8594-505A-BB2A-D3E0-86A5C3C7C581}"/>
          </ac:picMkLst>
        </pc:picChg>
        <pc:picChg chg="del">
          <ac:chgData name="Karen Sofia Suarez Hernández" userId="S::karen.suarez05@usa.edu.co::7660adff-ef4f-4695-95fd-6ca7e14530e2" providerId="AD" clId="Web-{45064002-3E09-B615-D825-E379AF794FA4}" dt="2025-02-22T23:40:55.216" v="9"/>
          <ac:picMkLst>
            <pc:docMk/>
            <pc:sldMk cId="2404169300" sldId="279"/>
            <ac:picMk id="13" creationId="{639DED3C-70E8-C2FD-69A4-1514044EF1B1}"/>
          </ac:picMkLst>
        </pc:picChg>
        <pc:picChg chg="del">
          <ac:chgData name="Karen Sofia Suarez Hernández" userId="S::karen.suarez05@usa.edu.co::7660adff-ef4f-4695-95fd-6ca7e14530e2" providerId="AD" clId="Web-{45064002-3E09-B615-D825-E379AF794FA4}" dt="2025-02-22T23:40:53.966" v="8"/>
          <ac:picMkLst>
            <pc:docMk/>
            <pc:sldMk cId="2404169300" sldId="279"/>
            <ac:picMk id="15" creationId="{39BFBC1A-1A2F-75DF-9D05-E23D81771A93}"/>
          </ac:picMkLst>
        </pc:picChg>
      </pc:sldChg>
    </pc:docChg>
  </pc:docChgLst>
  <pc:docChgLst>
    <pc:chgData name="Karen Sofia Suarez Hernández" userId="S::karen.suarez05@usa.edu.co::7660adff-ef4f-4695-95fd-6ca7e14530e2" providerId="AD" clId="Web-{B75EDA85-8D6B-BDF4-0F85-25AA861FDF6D}"/>
    <pc:docChg chg="modSld">
      <pc:chgData name="Karen Sofia Suarez Hernández" userId="S::karen.suarez05@usa.edu.co::7660adff-ef4f-4695-95fd-6ca7e14530e2" providerId="AD" clId="Web-{B75EDA85-8D6B-BDF4-0F85-25AA861FDF6D}" dt="2025-02-20T00:34:58.780" v="0" actId="14100"/>
      <pc:docMkLst>
        <pc:docMk/>
      </pc:docMkLst>
      <pc:sldChg chg="modSp">
        <pc:chgData name="Karen Sofia Suarez Hernández" userId="S::karen.suarez05@usa.edu.co::7660adff-ef4f-4695-95fd-6ca7e14530e2" providerId="AD" clId="Web-{B75EDA85-8D6B-BDF4-0F85-25AA861FDF6D}" dt="2025-02-20T00:34:58.780" v="0" actId="14100"/>
        <pc:sldMkLst>
          <pc:docMk/>
          <pc:sldMk cId="1224554074" sldId="266"/>
        </pc:sldMkLst>
        <pc:picChg chg="mod">
          <ac:chgData name="Karen Sofia Suarez Hernández" userId="S::karen.suarez05@usa.edu.co::7660adff-ef4f-4695-95fd-6ca7e14530e2" providerId="AD" clId="Web-{B75EDA85-8D6B-BDF4-0F85-25AA861FDF6D}" dt="2025-02-20T00:34:58.780" v="0" actId="14100"/>
          <ac:picMkLst>
            <pc:docMk/>
            <pc:sldMk cId="1224554074" sldId="266"/>
            <ac:picMk id="5" creationId="{F4DAA667-D193-439E-A7A9-767954FB24CF}"/>
          </ac:picMkLst>
        </pc:picChg>
      </pc:sldChg>
    </pc:docChg>
  </pc:docChgLst>
  <pc:docChgLst>
    <pc:chgData name="Karen Sofia Suarez Hernández" userId="S::karen.suarez05@usa.edu.co::7660adff-ef4f-4695-95fd-6ca7e14530e2" providerId="AD" clId="Web-{B098FF1D-3D43-848E-3A22-2BF2E577CBFD}"/>
    <pc:docChg chg="modSld">
      <pc:chgData name="Karen Sofia Suarez Hernández" userId="S::karen.suarez05@usa.edu.co::7660adff-ef4f-4695-95fd-6ca7e14530e2" providerId="AD" clId="Web-{B098FF1D-3D43-848E-3A22-2BF2E577CBFD}" dt="2025-02-24T01:06:35.510" v="8" actId="20577"/>
      <pc:docMkLst>
        <pc:docMk/>
      </pc:docMkLst>
      <pc:sldChg chg="modSp">
        <pc:chgData name="Karen Sofia Suarez Hernández" userId="S::karen.suarez05@usa.edu.co::7660adff-ef4f-4695-95fd-6ca7e14530e2" providerId="AD" clId="Web-{B098FF1D-3D43-848E-3A22-2BF2E577CBFD}" dt="2025-02-24T01:06:35.510" v="8" actId="20577"/>
        <pc:sldMkLst>
          <pc:docMk/>
          <pc:sldMk cId="3543106432" sldId="280"/>
        </pc:sldMkLst>
        <pc:spChg chg="mod">
          <ac:chgData name="Karen Sofia Suarez Hernández" userId="S::karen.suarez05@usa.edu.co::7660adff-ef4f-4695-95fd-6ca7e14530e2" providerId="AD" clId="Web-{B098FF1D-3D43-848E-3A22-2BF2E577CBFD}" dt="2025-02-24T01:06:35.510" v="8" actId="20577"/>
          <ac:spMkLst>
            <pc:docMk/>
            <pc:sldMk cId="3543106432" sldId="280"/>
            <ac:spMk id="2" creationId="{A749C132-860C-FFDC-6B39-3CE1F6F02C58}"/>
          </ac:spMkLst>
        </pc:spChg>
      </pc:sldChg>
    </pc:docChg>
  </pc:docChgLst>
  <pc:docChgLst>
    <pc:chgData name="Karen Sofia Suarez Hernández" userId="S::karen.suarez05@usa.edu.co::7660adff-ef4f-4695-95fd-6ca7e14530e2" providerId="AD" clId="Web-{CA18ED3F-361D-F364-F420-2CE641789CC8}"/>
    <pc:docChg chg="addSld modSld">
      <pc:chgData name="Karen Sofia Suarez Hernández" userId="S::karen.suarez05@usa.edu.co::7660adff-ef4f-4695-95fd-6ca7e14530e2" providerId="AD" clId="Web-{CA18ED3F-361D-F364-F420-2CE641789CC8}" dt="2025-02-20T15:54:05.791" v="2"/>
      <pc:docMkLst>
        <pc:docMk/>
      </pc:docMkLst>
      <pc:sldChg chg="delSp new">
        <pc:chgData name="Karen Sofia Suarez Hernández" userId="S::karen.suarez05@usa.edu.co::7660adff-ef4f-4695-95fd-6ca7e14530e2" providerId="AD" clId="Web-{CA18ED3F-361D-F364-F420-2CE641789CC8}" dt="2025-02-20T15:54:05.791" v="2"/>
        <pc:sldMkLst>
          <pc:docMk/>
          <pc:sldMk cId="4137335097" sldId="268"/>
        </pc:sldMkLst>
      </pc:sldChg>
    </pc:docChg>
  </pc:docChgLst>
  <pc:docChgLst>
    <pc:chgData name="Karen Sofia Suarez Hernández" userId="S::karen.suarez05@usa.edu.co::7660adff-ef4f-4695-95fd-6ca7e14530e2" providerId="AD" clId="Web-{25C1E190-AD1B-2607-90CD-2B1F6B803FAA}"/>
    <pc:docChg chg="addSld modSld">
      <pc:chgData name="Karen Sofia Suarez Hernández" userId="S::karen.suarez05@usa.edu.co::7660adff-ef4f-4695-95fd-6ca7e14530e2" providerId="AD" clId="Web-{25C1E190-AD1B-2607-90CD-2B1F6B803FAA}" dt="2025-02-23T18:08:49.843" v="75"/>
      <pc:docMkLst>
        <pc:docMk/>
      </pc:docMkLst>
      <pc:sldChg chg="addSp delSp modSp">
        <pc:chgData name="Karen Sofia Suarez Hernández" userId="S::karen.suarez05@usa.edu.co::7660adff-ef4f-4695-95fd-6ca7e14530e2" providerId="AD" clId="Web-{25C1E190-AD1B-2607-90CD-2B1F6B803FAA}" dt="2025-02-23T18:08:49.843" v="75"/>
        <pc:sldMkLst>
          <pc:docMk/>
          <pc:sldMk cId="854154979" sldId="257"/>
        </pc:sldMkLst>
        <pc:picChg chg="del">
          <ac:chgData name="Karen Sofia Suarez Hernández" userId="S::karen.suarez05@usa.edu.co::7660adff-ef4f-4695-95fd-6ca7e14530e2" providerId="AD" clId="Web-{25C1E190-AD1B-2607-90CD-2B1F6B803FAA}" dt="2025-02-23T18:08:27.046" v="74"/>
          <ac:picMkLst>
            <pc:docMk/>
            <pc:sldMk cId="854154979" sldId="257"/>
            <ac:picMk id="2" creationId="{DDED2DC4-A4A1-2E78-79E3-4FEE13C9DBF4}"/>
          </ac:picMkLst>
        </pc:picChg>
        <pc:picChg chg="add mod">
          <ac:chgData name="Karen Sofia Suarez Hernández" userId="S::karen.suarez05@usa.edu.co::7660adff-ef4f-4695-95fd-6ca7e14530e2" providerId="AD" clId="Web-{25C1E190-AD1B-2607-90CD-2B1F6B803FAA}" dt="2025-02-23T18:08:49.843" v="75"/>
          <ac:picMkLst>
            <pc:docMk/>
            <pc:sldMk cId="854154979" sldId="257"/>
            <ac:picMk id="3" creationId="{87D0D36E-266F-9309-C072-5C84967AA5D9}"/>
          </ac:picMkLst>
        </pc:picChg>
      </pc:sldChg>
      <pc:sldChg chg="addSp delSp modSp">
        <pc:chgData name="Karen Sofia Suarez Hernández" userId="S::karen.suarez05@usa.edu.co::7660adff-ef4f-4695-95fd-6ca7e14530e2" providerId="AD" clId="Web-{25C1E190-AD1B-2607-90CD-2B1F6B803FAA}" dt="2025-02-23T17:31:16.909" v="68"/>
        <pc:sldMkLst>
          <pc:docMk/>
          <pc:sldMk cId="4211488285" sldId="259"/>
        </pc:sldMkLst>
        <pc:picChg chg="add mod">
          <ac:chgData name="Karen Sofia Suarez Hernández" userId="S::karen.suarez05@usa.edu.co::7660adff-ef4f-4695-95fd-6ca7e14530e2" providerId="AD" clId="Web-{25C1E190-AD1B-2607-90CD-2B1F6B803FAA}" dt="2025-02-23T17:31:16.909" v="68"/>
          <ac:picMkLst>
            <pc:docMk/>
            <pc:sldMk cId="4211488285" sldId="259"/>
            <ac:picMk id="2" creationId="{905664AB-EDCD-B761-FE44-68F9DBE68391}"/>
          </ac:picMkLst>
        </pc:picChg>
        <pc:picChg chg="del">
          <ac:chgData name="Karen Sofia Suarez Hernández" userId="S::karen.suarez05@usa.edu.co::7660adff-ef4f-4695-95fd-6ca7e14530e2" providerId="AD" clId="Web-{25C1E190-AD1B-2607-90CD-2B1F6B803FAA}" dt="2025-02-23T17:30:11.235" v="67"/>
          <ac:picMkLst>
            <pc:docMk/>
            <pc:sldMk cId="4211488285" sldId="259"/>
            <ac:picMk id="5" creationId="{F39464D6-B3CA-4A59-9D65-22FDF80D68C5}"/>
          </ac:picMkLst>
        </pc:picChg>
      </pc:sldChg>
      <pc:sldChg chg="addSp modSp">
        <pc:chgData name="Karen Sofia Suarez Hernández" userId="S::karen.suarez05@usa.edu.co::7660adff-ef4f-4695-95fd-6ca7e14530e2" providerId="AD" clId="Web-{25C1E190-AD1B-2607-90CD-2B1F6B803FAA}" dt="2025-02-23T16:12:37.352" v="0"/>
        <pc:sldMkLst>
          <pc:docMk/>
          <pc:sldMk cId="2164044704" sldId="267"/>
        </pc:sldMkLst>
        <pc:picChg chg="add mod">
          <ac:chgData name="Karen Sofia Suarez Hernández" userId="S::karen.suarez05@usa.edu.co::7660adff-ef4f-4695-95fd-6ca7e14530e2" providerId="AD" clId="Web-{25C1E190-AD1B-2607-90CD-2B1F6B803FAA}" dt="2025-02-23T16:12:37.352" v="0"/>
          <ac:picMkLst>
            <pc:docMk/>
            <pc:sldMk cId="2164044704" sldId="267"/>
            <ac:picMk id="2" creationId="{6D4DDAB3-495C-4E1B-44FD-EEE2849FBD71}"/>
          </ac:picMkLst>
        </pc:picChg>
      </pc:sldChg>
      <pc:sldChg chg="addSp modSp">
        <pc:chgData name="Karen Sofia Suarez Hernández" userId="S::karen.suarez05@usa.edu.co::7660adff-ef4f-4695-95fd-6ca7e14530e2" providerId="AD" clId="Web-{25C1E190-AD1B-2607-90CD-2B1F6B803FAA}" dt="2025-02-23T16:16:27.767" v="1"/>
        <pc:sldMkLst>
          <pc:docMk/>
          <pc:sldMk cId="4137335097" sldId="268"/>
        </pc:sldMkLst>
        <pc:picChg chg="add mod">
          <ac:chgData name="Karen Sofia Suarez Hernández" userId="S::karen.suarez05@usa.edu.co::7660adff-ef4f-4695-95fd-6ca7e14530e2" providerId="AD" clId="Web-{25C1E190-AD1B-2607-90CD-2B1F6B803FAA}" dt="2025-02-23T16:16:27.767" v="1"/>
          <ac:picMkLst>
            <pc:docMk/>
            <pc:sldMk cId="4137335097" sldId="268"/>
            <ac:picMk id="2" creationId="{562C069A-AF22-5E39-FE78-D68F8A364731}"/>
          </ac:picMkLst>
        </pc:picChg>
      </pc:sldChg>
      <pc:sldChg chg="addSp delSp modSp">
        <pc:chgData name="Karen Sofia Suarez Hernández" userId="S::karen.suarez05@usa.edu.co::7660adff-ef4f-4695-95fd-6ca7e14530e2" providerId="AD" clId="Web-{25C1E190-AD1B-2607-90CD-2B1F6B803FAA}" dt="2025-02-23T16:31:15.320" v="5" actId="14100"/>
        <pc:sldMkLst>
          <pc:docMk/>
          <pc:sldMk cId="1577081013" sldId="271"/>
        </pc:sldMkLst>
        <pc:spChg chg="del">
          <ac:chgData name="Karen Sofia Suarez Hernández" userId="S::karen.suarez05@usa.edu.co::7660adff-ef4f-4695-95fd-6ca7e14530e2" providerId="AD" clId="Web-{25C1E190-AD1B-2607-90CD-2B1F6B803FAA}" dt="2025-02-23T16:16:53.315" v="2"/>
          <ac:spMkLst>
            <pc:docMk/>
            <pc:sldMk cId="1577081013" sldId="271"/>
            <ac:spMk id="2" creationId="{AF870B9A-90B2-0C99-0DFE-3E01E22F5058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6:16:55.674" v="3"/>
          <ac:spMkLst>
            <pc:docMk/>
            <pc:sldMk cId="1577081013" sldId="271"/>
            <ac:spMk id="3" creationId="{F3D36140-48F4-5E10-0CA4-BE9D66C59C9B}"/>
          </ac:spMkLst>
        </pc:spChg>
        <pc:picChg chg="add mod">
          <ac:chgData name="Karen Sofia Suarez Hernández" userId="S::karen.suarez05@usa.edu.co::7660adff-ef4f-4695-95fd-6ca7e14530e2" providerId="AD" clId="Web-{25C1E190-AD1B-2607-90CD-2B1F6B803FAA}" dt="2025-02-23T16:31:15.320" v="5" actId="14100"/>
          <ac:picMkLst>
            <pc:docMk/>
            <pc:sldMk cId="1577081013" sldId="271"/>
            <ac:picMk id="4" creationId="{833652F0-5A12-0100-7C08-5F0E16C6039F}"/>
          </ac:picMkLst>
        </pc:picChg>
      </pc:sldChg>
      <pc:sldChg chg="addSp delSp modSp">
        <pc:chgData name="Karen Sofia Suarez Hernández" userId="S::karen.suarez05@usa.edu.co::7660adff-ef4f-4695-95fd-6ca7e14530e2" providerId="AD" clId="Web-{25C1E190-AD1B-2607-90CD-2B1F6B803FAA}" dt="2025-02-23T16:41:39.109" v="8"/>
        <pc:sldMkLst>
          <pc:docMk/>
          <pc:sldMk cId="551176342" sldId="272"/>
        </pc:sldMkLst>
        <pc:spChg chg="del">
          <ac:chgData name="Karen Sofia Suarez Hernández" userId="S::karen.suarez05@usa.edu.co::7660adff-ef4f-4695-95fd-6ca7e14530e2" providerId="AD" clId="Web-{25C1E190-AD1B-2607-90CD-2B1F6B803FAA}" dt="2025-02-23T16:41:32.999" v="6"/>
          <ac:spMkLst>
            <pc:docMk/>
            <pc:sldMk cId="551176342" sldId="272"/>
            <ac:spMk id="2" creationId="{5B1F0C6E-63C7-FC97-D032-E1BC74EE33C4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6:41:36.562" v="7"/>
          <ac:spMkLst>
            <pc:docMk/>
            <pc:sldMk cId="551176342" sldId="272"/>
            <ac:spMk id="3" creationId="{5CC2BA5B-E355-9FA6-C0C0-E89F0916631A}"/>
          </ac:spMkLst>
        </pc:spChg>
        <pc:picChg chg="add mod">
          <ac:chgData name="Karen Sofia Suarez Hernández" userId="S::karen.suarez05@usa.edu.co::7660adff-ef4f-4695-95fd-6ca7e14530e2" providerId="AD" clId="Web-{25C1E190-AD1B-2607-90CD-2B1F6B803FAA}" dt="2025-02-23T16:41:39.109" v="8"/>
          <ac:picMkLst>
            <pc:docMk/>
            <pc:sldMk cId="551176342" sldId="272"/>
            <ac:picMk id="4" creationId="{F84B0C78-6040-E107-90AA-E609E420E55E}"/>
          </ac:picMkLst>
        </pc:picChg>
      </pc:sldChg>
      <pc:sldChg chg="addSp delSp modSp mod setBg">
        <pc:chgData name="Karen Sofia Suarez Hernández" userId="S::karen.suarez05@usa.edu.co::7660adff-ef4f-4695-95fd-6ca7e14530e2" providerId="AD" clId="Web-{25C1E190-AD1B-2607-90CD-2B1F6B803FAA}" dt="2025-02-23T16:53:26.838" v="13"/>
        <pc:sldMkLst>
          <pc:docMk/>
          <pc:sldMk cId="612041859" sldId="273"/>
        </pc:sldMkLst>
        <pc:spChg chg="del">
          <ac:chgData name="Karen Sofia Suarez Hernández" userId="S::karen.suarez05@usa.edu.co::7660adff-ef4f-4695-95fd-6ca7e14530e2" providerId="AD" clId="Web-{25C1E190-AD1B-2607-90CD-2B1F6B803FAA}" dt="2025-02-23T16:41:47.687" v="9"/>
          <ac:spMkLst>
            <pc:docMk/>
            <pc:sldMk cId="612041859" sldId="273"/>
            <ac:spMk id="2" creationId="{D4651D8A-BC14-2105-4162-0EF19B13D9F7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6:41:54.812" v="10"/>
          <ac:spMkLst>
            <pc:docMk/>
            <pc:sldMk cId="612041859" sldId="273"/>
            <ac:spMk id="3" creationId="{2F5FB06B-70F6-A587-DA49-C47AB6B1B237}"/>
          </ac:spMkLst>
        </pc:spChg>
        <pc:spChg chg="add del">
          <ac:chgData name="Karen Sofia Suarez Hernández" userId="S::karen.suarez05@usa.edu.co::7660adff-ef4f-4695-95fd-6ca7e14530e2" providerId="AD" clId="Web-{25C1E190-AD1B-2607-90CD-2B1F6B803FAA}" dt="2025-02-23T16:53:26.838" v="13"/>
          <ac:spMkLst>
            <pc:docMk/>
            <pc:sldMk cId="612041859" sldId="273"/>
            <ac:spMk id="9" creationId="{8DAAB828-02C8-4111-AC14-FF5ACEDDFE37}"/>
          </ac:spMkLst>
        </pc:spChg>
        <pc:grpChg chg="add del">
          <ac:chgData name="Karen Sofia Suarez Hernández" userId="S::karen.suarez05@usa.edu.co::7660adff-ef4f-4695-95fd-6ca7e14530e2" providerId="AD" clId="Web-{25C1E190-AD1B-2607-90CD-2B1F6B803FAA}" dt="2025-02-23T16:53:26.838" v="13"/>
          <ac:grpSpMkLst>
            <pc:docMk/>
            <pc:sldMk cId="612041859" sldId="273"/>
            <ac:grpSpMk id="11" creationId="{C32D4553-E775-4F16-9A6F-FED8D166A5B7}"/>
          </ac:grpSpMkLst>
        </pc:grpChg>
        <pc:picChg chg="add mod">
          <ac:chgData name="Karen Sofia Suarez Hernández" userId="S::karen.suarez05@usa.edu.co::7660adff-ef4f-4695-95fd-6ca7e14530e2" providerId="AD" clId="Web-{25C1E190-AD1B-2607-90CD-2B1F6B803FAA}" dt="2025-02-23T16:53:26.838" v="13"/>
          <ac:picMkLst>
            <pc:docMk/>
            <pc:sldMk cId="612041859" sldId="273"/>
            <ac:picMk id="4" creationId="{7B816D6B-A5B1-FCC7-79DB-3F3C07780FBD}"/>
          </ac:picMkLst>
        </pc:picChg>
      </pc:sldChg>
      <pc:sldChg chg="delSp">
        <pc:chgData name="Karen Sofia Suarez Hernández" userId="S::karen.suarez05@usa.edu.co::7660adff-ef4f-4695-95fd-6ca7e14530e2" providerId="AD" clId="Web-{25C1E190-AD1B-2607-90CD-2B1F6B803FAA}" dt="2025-02-23T16:53:42.385" v="15"/>
        <pc:sldMkLst>
          <pc:docMk/>
          <pc:sldMk cId="1551068701" sldId="274"/>
        </pc:sldMkLst>
        <pc:spChg chg="del">
          <ac:chgData name="Karen Sofia Suarez Hernández" userId="S::karen.suarez05@usa.edu.co::7660adff-ef4f-4695-95fd-6ca7e14530e2" providerId="AD" clId="Web-{25C1E190-AD1B-2607-90CD-2B1F6B803FAA}" dt="2025-02-23T16:53:37.104" v="14"/>
          <ac:spMkLst>
            <pc:docMk/>
            <pc:sldMk cId="1551068701" sldId="274"/>
            <ac:spMk id="2" creationId="{F8F0893F-88CB-A874-C672-7165D821A3C9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6:53:42.385" v="15"/>
          <ac:spMkLst>
            <pc:docMk/>
            <pc:sldMk cId="1551068701" sldId="274"/>
            <ac:spMk id="3" creationId="{20881E8D-F96C-CFAA-A0B3-9D50A9DBB3BB}"/>
          </ac:spMkLst>
        </pc:spChg>
      </pc:sldChg>
      <pc:sldChg chg="addSp delSp modSp">
        <pc:chgData name="Karen Sofia Suarez Hernández" userId="S::karen.suarez05@usa.edu.co::7660adff-ef4f-4695-95fd-6ca7e14530e2" providerId="AD" clId="Web-{25C1E190-AD1B-2607-90CD-2B1F6B803FAA}" dt="2025-02-23T16:59:12.444" v="47" actId="14100"/>
        <pc:sldMkLst>
          <pc:docMk/>
          <pc:sldMk cId="2404169300" sldId="279"/>
        </pc:sldMkLst>
        <pc:picChg chg="add del mod">
          <ac:chgData name="Karen Sofia Suarez Hernández" userId="S::karen.suarez05@usa.edu.co::7660adff-ef4f-4695-95fd-6ca7e14530e2" providerId="AD" clId="Web-{25C1E190-AD1B-2607-90CD-2B1F6B803FAA}" dt="2025-02-23T16:56:02.812" v="26"/>
          <ac:picMkLst>
            <pc:docMk/>
            <pc:sldMk cId="2404169300" sldId="279"/>
            <ac:picMk id="2" creationId="{8E014BC6-894E-06D7-AE42-C188D56EEDCF}"/>
          </ac:picMkLst>
        </pc:picChg>
        <pc:picChg chg="add del mod">
          <ac:chgData name="Karen Sofia Suarez Hernández" userId="S::karen.suarez05@usa.edu.co::7660adff-ef4f-4695-95fd-6ca7e14530e2" providerId="AD" clId="Web-{25C1E190-AD1B-2607-90CD-2B1F6B803FAA}" dt="2025-02-23T16:56:38.704" v="31"/>
          <ac:picMkLst>
            <pc:docMk/>
            <pc:sldMk cId="2404169300" sldId="279"/>
            <ac:picMk id="3" creationId="{36CA669F-9542-23C7-36D4-F2EAE7BCE8AB}"/>
          </ac:picMkLst>
        </pc:picChg>
        <pc:picChg chg="add mod">
          <ac:chgData name="Karen Sofia Suarez Hernández" userId="S::karen.suarez05@usa.edu.co::7660adff-ef4f-4695-95fd-6ca7e14530e2" providerId="AD" clId="Web-{25C1E190-AD1B-2607-90CD-2B1F6B803FAA}" dt="2025-02-23T16:59:12.444" v="47" actId="14100"/>
          <ac:picMkLst>
            <pc:docMk/>
            <pc:sldMk cId="2404169300" sldId="279"/>
            <ac:picMk id="4" creationId="{9E88D84F-6F32-AEB6-7CF0-3621C8022E0B}"/>
          </ac:picMkLst>
        </pc:picChg>
        <pc:picChg chg="mod">
          <ac:chgData name="Karen Sofia Suarez Hernández" userId="S::karen.suarez05@usa.edu.co::7660adff-ef4f-4695-95fd-6ca7e14530e2" providerId="AD" clId="Web-{25C1E190-AD1B-2607-90CD-2B1F6B803FAA}" dt="2025-02-23T16:58:51.256" v="45" actId="1076"/>
          <ac:picMkLst>
            <pc:docMk/>
            <pc:sldMk cId="2404169300" sldId="279"/>
            <ac:picMk id="7" creationId="{7A1CF6F6-9D42-6850-EB26-A6D1DAD7FDDF}"/>
          </ac:picMkLst>
        </pc:picChg>
        <pc:picChg chg="del">
          <ac:chgData name="Karen Sofia Suarez Hernández" userId="S::karen.suarez05@usa.edu.co::7660adff-ef4f-4695-95fd-6ca7e14530e2" providerId="AD" clId="Web-{25C1E190-AD1B-2607-90CD-2B1F6B803FAA}" dt="2025-02-23T16:55:10.982" v="22"/>
          <ac:picMkLst>
            <pc:docMk/>
            <pc:sldMk cId="2404169300" sldId="279"/>
            <ac:picMk id="10" creationId="{DF3D8594-505A-BB2A-D3E0-86A5C3C7C581}"/>
          </ac:picMkLst>
        </pc:picChg>
      </pc:sldChg>
      <pc:sldChg chg="addSp delSp modSp">
        <pc:chgData name="Karen Sofia Suarez Hernández" userId="S::karen.suarez05@usa.edu.co::7660adff-ef4f-4695-95fd-6ca7e14530e2" providerId="AD" clId="Web-{25C1E190-AD1B-2607-90CD-2B1F6B803FAA}" dt="2025-02-23T16:59:59.680" v="53" actId="14100"/>
        <pc:sldMkLst>
          <pc:docMk/>
          <pc:sldMk cId="3543106432" sldId="280"/>
        </pc:sldMkLst>
        <pc:picChg chg="add mod">
          <ac:chgData name="Karen Sofia Suarez Hernández" userId="S::karen.suarez05@usa.edu.co::7660adff-ef4f-4695-95fd-6ca7e14530e2" providerId="AD" clId="Web-{25C1E190-AD1B-2607-90CD-2B1F6B803FAA}" dt="2025-02-23T16:59:59.680" v="53" actId="14100"/>
          <ac:picMkLst>
            <pc:docMk/>
            <pc:sldMk cId="3543106432" sldId="280"/>
            <ac:picMk id="2" creationId="{814A95A5-06E9-7EEE-5F9B-0D9022DF51C9}"/>
          </ac:picMkLst>
        </pc:picChg>
        <pc:picChg chg="del mod">
          <ac:chgData name="Karen Sofia Suarez Hernández" userId="S::karen.suarez05@usa.edu.co::7660adff-ef4f-4695-95fd-6ca7e14530e2" providerId="AD" clId="Web-{25C1E190-AD1B-2607-90CD-2B1F6B803FAA}" dt="2025-02-23T16:59:34.742" v="49"/>
          <ac:picMkLst>
            <pc:docMk/>
            <pc:sldMk cId="3543106432" sldId="280"/>
            <ac:picMk id="6" creationId="{4D298A87-1D99-888C-25D7-0D4BC4943844}"/>
          </ac:picMkLst>
        </pc:picChg>
      </pc:sldChg>
      <pc:sldChg chg="new">
        <pc:chgData name="Karen Sofia Suarez Hernández" userId="S::karen.suarez05@usa.edu.co::7660adff-ef4f-4695-95fd-6ca7e14530e2" providerId="AD" clId="Web-{25C1E190-AD1B-2607-90CD-2B1F6B803FAA}" dt="2025-02-23T16:54:19.512" v="16"/>
        <pc:sldMkLst>
          <pc:docMk/>
          <pc:sldMk cId="249444212" sldId="281"/>
        </pc:sldMkLst>
      </pc:sldChg>
      <pc:sldChg chg="addSp delSp modSp new">
        <pc:chgData name="Karen Sofia Suarez Hernández" userId="S::karen.suarez05@usa.edu.co::7660adff-ef4f-4695-95fd-6ca7e14530e2" providerId="AD" clId="Web-{25C1E190-AD1B-2607-90CD-2B1F6B803FAA}" dt="2025-02-23T17:08:57.673" v="56"/>
        <pc:sldMkLst>
          <pc:docMk/>
          <pc:sldMk cId="1653748885" sldId="282"/>
        </pc:sldMkLst>
        <pc:spChg chg="del">
          <ac:chgData name="Karen Sofia Suarez Hernández" userId="S::karen.suarez05@usa.edu.co::7660adff-ef4f-4695-95fd-6ca7e14530e2" providerId="AD" clId="Web-{25C1E190-AD1B-2607-90CD-2B1F6B803FAA}" dt="2025-02-23T17:00:23.384" v="54"/>
          <ac:spMkLst>
            <pc:docMk/>
            <pc:sldMk cId="1653748885" sldId="282"/>
            <ac:spMk id="2" creationId="{9FBDF217-4472-5E22-C192-41A357A22F10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7:00:38.979" v="55"/>
          <ac:spMkLst>
            <pc:docMk/>
            <pc:sldMk cId="1653748885" sldId="282"/>
            <ac:spMk id="3" creationId="{8536E787-5974-78A9-1523-7E8722048367}"/>
          </ac:spMkLst>
        </pc:spChg>
        <pc:picChg chg="add mod">
          <ac:chgData name="Karen Sofia Suarez Hernández" userId="S::karen.suarez05@usa.edu.co::7660adff-ef4f-4695-95fd-6ca7e14530e2" providerId="AD" clId="Web-{25C1E190-AD1B-2607-90CD-2B1F6B803FAA}" dt="2025-02-23T17:08:57.673" v="56"/>
          <ac:picMkLst>
            <pc:docMk/>
            <pc:sldMk cId="1653748885" sldId="282"/>
            <ac:picMk id="4" creationId="{13FBDBB3-CFDC-727D-07B7-30CAB4C92321}"/>
          </ac:picMkLst>
        </pc:picChg>
      </pc:sldChg>
      <pc:sldChg chg="addSp delSp modSp new">
        <pc:chgData name="Karen Sofia Suarez Hernández" userId="S::karen.suarez05@usa.edu.co::7660adff-ef4f-4695-95fd-6ca7e14530e2" providerId="AD" clId="Web-{25C1E190-AD1B-2607-90CD-2B1F6B803FAA}" dt="2025-02-23T17:14:26.778" v="59"/>
        <pc:sldMkLst>
          <pc:docMk/>
          <pc:sldMk cId="3684432208" sldId="283"/>
        </pc:sldMkLst>
        <pc:spChg chg="del">
          <ac:chgData name="Karen Sofia Suarez Hernández" userId="S::karen.suarez05@usa.edu.co::7660adff-ef4f-4695-95fd-6ca7e14530e2" providerId="AD" clId="Web-{25C1E190-AD1B-2607-90CD-2B1F6B803FAA}" dt="2025-02-23T17:14:18.216" v="57"/>
          <ac:spMkLst>
            <pc:docMk/>
            <pc:sldMk cId="3684432208" sldId="283"/>
            <ac:spMk id="2" creationId="{390D82A0-4D03-EAE9-B909-9DBDE5B8A324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7:14:24.575" v="58"/>
          <ac:spMkLst>
            <pc:docMk/>
            <pc:sldMk cId="3684432208" sldId="283"/>
            <ac:spMk id="3" creationId="{F52B290D-32F3-1565-9C3F-D55B1639A6F8}"/>
          </ac:spMkLst>
        </pc:spChg>
        <pc:picChg chg="add mod">
          <ac:chgData name="Karen Sofia Suarez Hernández" userId="S::karen.suarez05@usa.edu.co::7660adff-ef4f-4695-95fd-6ca7e14530e2" providerId="AD" clId="Web-{25C1E190-AD1B-2607-90CD-2B1F6B803FAA}" dt="2025-02-23T17:14:26.778" v="59"/>
          <ac:picMkLst>
            <pc:docMk/>
            <pc:sldMk cId="3684432208" sldId="283"/>
            <ac:picMk id="4" creationId="{17F2D3A7-E678-4C26-F873-4DFF301C99AE}"/>
          </ac:picMkLst>
        </pc:picChg>
      </pc:sldChg>
      <pc:sldChg chg="addSp delSp modSp new">
        <pc:chgData name="Karen Sofia Suarez Hernández" userId="S::karen.suarez05@usa.edu.co::7660adff-ef4f-4695-95fd-6ca7e14530e2" providerId="AD" clId="Web-{25C1E190-AD1B-2607-90CD-2B1F6B803FAA}" dt="2025-02-23T17:21:04.934" v="64" actId="1076"/>
        <pc:sldMkLst>
          <pc:docMk/>
          <pc:sldMk cId="741265017" sldId="284"/>
        </pc:sldMkLst>
        <pc:spChg chg="del">
          <ac:chgData name="Karen Sofia Suarez Hernández" userId="S::karen.suarez05@usa.edu.co::7660adff-ef4f-4695-95fd-6ca7e14530e2" providerId="AD" clId="Web-{25C1E190-AD1B-2607-90CD-2B1F6B803FAA}" dt="2025-02-23T17:14:39.498" v="60"/>
          <ac:spMkLst>
            <pc:docMk/>
            <pc:sldMk cId="741265017" sldId="284"/>
            <ac:spMk id="2" creationId="{5C0DAD7C-8F7B-94FF-7597-B96DCAFB4B89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7:14:46.654" v="61"/>
          <ac:spMkLst>
            <pc:docMk/>
            <pc:sldMk cId="741265017" sldId="284"/>
            <ac:spMk id="3" creationId="{44F17C90-E053-D8C4-6661-87D32D0FF6B3}"/>
          </ac:spMkLst>
        </pc:spChg>
        <pc:picChg chg="add mod">
          <ac:chgData name="Karen Sofia Suarez Hernández" userId="S::karen.suarez05@usa.edu.co::7660adff-ef4f-4695-95fd-6ca7e14530e2" providerId="AD" clId="Web-{25C1E190-AD1B-2607-90CD-2B1F6B803FAA}" dt="2025-02-23T17:21:04.934" v="64" actId="1076"/>
          <ac:picMkLst>
            <pc:docMk/>
            <pc:sldMk cId="741265017" sldId="284"/>
            <ac:picMk id="4" creationId="{2AD2F750-2AFE-5B23-EE8E-403BBD9156F4}"/>
          </ac:picMkLst>
        </pc:picChg>
      </pc:sldChg>
      <pc:sldChg chg="addSp delSp modSp new">
        <pc:chgData name="Karen Sofia Suarez Hernández" userId="S::karen.suarez05@usa.edu.co::7660adff-ef4f-4695-95fd-6ca7e14530e2" providerId="AD" clId="Web-{25C1E190-AD1B-2607-90CD-2B1F6B803FAA}" dt="2025-02-23T17:32:38.302" v="70" actId="14100"/>
        <pc:sldMkLst>
          <pc:docMk/>
          <pc:sldMk cId="843215563" sldId="285"/>
        </pc:sldMkLst>
        <pc:spChg chg="del">
          <ac:chgData name="Karen Sofia Suarez Hernández" userId="S::karen.suarez05@usa.edu.co::7660adff-ef4f-4695-95fd-6ca7e14530e2" providerId="AD" clId="Web-{25C1E190-AD1B-2607-90CD-2B1F6B803FAA}" dt="2025-02-23T17:21:20.200" v="65"/>
          <ac:spMkLst>
            <pc:docMk/>
            <pc:sldMk cId="843215563" sldId="285"/>
            <ac:spMk id="2" creationId="{51247E67-5C06-F2C4-B9B9-34FBC25653FF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7:21:23.497" v="66"/>
          <ac:spMkLst>
            <pc:docMk/>
            <pc:sldMk cId="843215563" sldId="285"/>
            <ac:spMk id="3" creationId="{C80BE1E3-66B4-5963-2778-542BA3CAA73A}"/>
          </ac:spMkLst>
        </pc:spChg>
        <pc:picChg chg="add mod">
          <ac:chgData name="Karen Sofia Suarez Hernández" userId="S::karen.suarez05@usa.edu.co::7660adff-ef4f-4695-95fd-6ca7e14530e2" providerId="AD" clId="Web-{25C1E190-AD1B-2607-90CD-2B1F6B803FAA}" dt="2025-02-23T17:32:38.302" v="70" actId="14100"/>
          <ac:picMkLst>
            <pc:docMk/>
            <pc:sldMk cId="843215563" sldId="285"/>
            <ac:picMk id="4" creationId="{9BA1A1A2-A7D9-F7B3-865C-B1AB09736331}"/>
          </ac:picMkLst>
        </pc:picChg>
      </pc:sldChg>
      <pc:sldChg chg="addSp delSp modSp new">
        <pc:chgData name="Karen Sofia Suarez Hernández" userId="S::karen.suarez05@usa.edu.co::7660adff-ef4f-4695-95fd-6ca7e14530e2" providerId="AD" clId="Web-{25C1E190-AD1B-2607-90CD-2B1F6B803FAA}" dt="2025-02-23T18:06:43.590" v="73"/>
        <pc:sldMkLst>
          <pc:docMk/>
          <pc:sldMk cId="944867489" sldId="286"/>
        </pc:sldMkLst>
        <pc:spChg chg="del">
          <ac:chgData name="Karen Sofia Suarez Hernández" userId="S::karen.suarez05@usa.edu.co::7660adff-ef4f-4695-95fd-6ca7e14530e2" providerId="AD" clId="Web-{25C1E190-AD1B-2607-90CD-2B1F6B803FAA}" dt="2025-02-23T17:32:48.287" v="71"/>
          <ac:spMkLst>
            <pc:docMk/>
            <pc:sldMk cId="944867489" sldId="286"/>
            <ac:spMk id="2" creationId="{00710C3A-5735-C5BB-E056-260A19438DA7}"/>
          </ac:spMkLst>
        </pc:spChg>
        <pc:spChg chg="del">
          <ac:chgData name="Karen Sofia Suarez Hernández" userId="S::karen.suarez05@usa.edu.co::7660adff-ef4f-4695-95fd-6ca7e14530e2" providerId="AD" clId="Web-{25C1E190-AD1B-2607-90CD-2B1F6B803FAA}" dt="2025-02-23T17:33:06.553" v="72"/>
          <ac:spMkLst>
            <pc:docMk/>
            <pc:sldMk cId="944867489" sldId="286"/>
            <ac:spMk id="3" creationId="{048477CD-250A-E26A-ED13-C46CD15CC4FB}"/>
          </ac:spMkLst>
        </pc:spChg>
        <pc:picChg chg="add mod">
          <ac:chgData name="Karen Sofia Suarez Hernández" userId="S::karen.suarez05@usa.edu.co::7660adff-ef4f-4695-95fd-6ca7e14530e2" providerId="AD" clId="Web-{25C1E190-AD1B-2607-90CD-2B1F6B803FAA}" dt="2025-02-23T18:06:43.590" v="73"/>
          <ac:picMkLst>
            <pc:docMk/>
            <pc:sldMk cId="944867489" sldId="286"/>
            <ac:picMk id="2" creationId="{9560172D-0308-23B1-56AF-A614733BE97C}"/>
          </ac:picMkLst>
        </pc:picChg>
      </pc:sldChg>
    </pc:docChg>
  </pc:docChgLst>
  <pc:docChgLst>
    <pc:chgData name="Karen Sofia Suarez Hernández" userId="S::karen.suarez05@usa.edu.co::7660adff-ef4f-4695-95fd-6ca7e14530e2" providerId="AD" clId="Web-{E7A5C2C7-3F6D-1E7C-6611-EDA07D137272}"/>
    <pc:docChg chg="modSld">
      <pc:chgData name="Karen Sofia Suarez Hernández" userId="S::karen.suarez05@usa.edu.co::7660adff-ef4f-4695-95fd-6ca7e14530e2" providerId="AD" clId="Web-{E7A5C2C7-3F6D-1E7C-6611-EDA07D137272}" dt="2025-02-24T01:03:23.497" v="1047" actId="14100"/>
      <pc:docMkLst>
        <pc:docMk/>
      </pc:docMkLst>
      <pc:sldChg chg="addSp modSp">
        <pc:chgData name="Karen Sofia Suarez Hernández" userId="S::karen.suarez05@usa.edu.co::7660adff-ef4f-4695-95fd-6ca7e14530e2" providerId="AD" clId="Web-{E7A5C2C7-3F6D-1E7C-6611-EDA07D137272}" dt="2025-02-24T00:39:00.004" v="1027" actId="1076"/>
        <pc:sldMkLst>
          <pc:docMk/>
          <pc:sldMk cId="3698405999" sldId="256"/>
        </pc:sldMkLst>
        <pc:spChg chg="add mod">
          <ac:chgData name="Karen Sofia Suarez Hernández" userId="S::karen.suarez05@usa.edu.co::7660adff-ef4f-4695-95fd-6ca7e14530e2" providerId="AD" clId="Web-{E7A5C2C7-3F6D-1E7C-6611-EDA07D137272}" dt="2025-02-23T18:17:34.034" v="35" actId="1076"/>
          <ac:spMkLst>
            <pc:docMk/>
            <pc:sldMk cId="3698405999" sldId="256"/>
            <ac:spMk id="2" creationId="{385DE95F-6C97-C614-BABE-0457FDA2188F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39:00.004" v="1027" actId="1076"/>
          <ac:picMkLst>
            <pc:docMk/>
            <pc:sldMk cId="3698405999" sldId="256"/>
            <ac:picMk id="5" creationId="{09EC1A6B-721F-4F37-96E3-6929572764BC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3T18:18:46.583" v="59" actId="1076"/>
        <pc:sldMkLst>
          <pc:docMk/>
          <pc:sldMk cId="854154979" sldId="257"/>
        </pc:sldMkLst>
        <pc:spChg chg="add mod">
          <ac:chgData name="Karen Sofia Suarez Hernández" userId="S::karen.suarez05@usa.edu.co::7660adff-ef4f-4695-95fd-6ca7e14530e2" providerId="AD" clId="Web-{E7A5C2C7-3F6D-1E7C-6611-EDA07D137272}" dt="2025-02-23T18:18:46.583" v="59" actId="1076"/>
          <ac:spMkLst>
            <pc:docMk/>
            <pc:sldMk cId="854154979" sldId="257"/>
            <ac:spMk id="2" creationId="{C51A7018-C591-0FB6-44AD-3EAE07B96C76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3T18:19:50.397" v="86" actId="14100"/>
        <pc:sldMkLst>
          <pc:docMk/>
          <pc:sldMk cId="4293739047" sldId="258"/>
        </pc:sldMkLst>
        <pc:spChg chg="add mod">
          <ac:chgData name="Karen Sofia Suarez Hernández" userId="S::karen.suarez05@usa.edu.co::7660adff-ef4f-4695-95fd-6ca7e14530e2" providerId="AD" clId="Web-{E7A5C2C7-3F6D-1E7C-6611-EDA07D137272}" dt="2025-02-23T18:19:50.397" v="86" actId="14100"/>
          <ac:spMkLst>
            <pc:docMk/>
            <pc:sldMk cId="4293739047" sldId="258"/>
            <ac:spMk id="2" creationId="{8560B0FE-0B00-2B44-7487-D718E4434D3C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3T18:20:36.679" v="110" actId="1076"/>
        <pc:sldMkLst>
          <pc:docMk/>
          <pc:sldMk cId="4211488285" sldId="259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0:36.679" v="110" actId="1076"/>
          <ac:spMkLst>
            <pc:docMk/>
            <pc:sldMk cId="4211488285" sldId="259"/>
            <ac:spMk id="3" creationId="{2E53DD22-C293-8BA3-AF7C-8BA3E710F0E4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4T00:38:52.785" v="1026" actId="1076"/>
        <pc:sldMkLst>
          <pc:docMk/>
          <pc:sldMk cId="1264709325" sldId="260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1:39.399" v="143" actId="1076"/>
          <ac:spMkLst>
            <pc:docMk/>
            <pc:sldMk cId="1264709325" sldId="260"/>
            <ac:spMk id="2" creationId="{AA898D57-1024-9361-D589-37ABAB641EE5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38:52.785" v="1026" actId="1076"/>
          <ac:picMkLst>
            <pc:docMk/>
            <pc:sldMk cId="1264709325" sldId="260"/>
            <ac:picMk id="3" creationId="{517AA72F-ACCA-AD49-8854-C620A549757A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38:46.176" v="1025" actId="1076"/>
        <pc:sldMkLst>
          <pc:docMk/>
          <pc:sldMk cId="3953199319" sldId="261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2:39.854" v="171" actId="1076"/>
          <ac:spMkLst>
            <pc:docMk/>
            <pc:sldMk cId="3953199319" sldId="261"/>
            <ac:spMk id="2" creationId="{1DF8236C-242B-8C4D-37B8-7ED3F4A6896C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38:46.176" v="1025" actId="1076"/>
          <ac:picMkLst>
            <pc:docMk/>
            <pc:sldMk cId="3953199319" sldId="261"/>
            <ac:picMk id="5" creationId="{6E7A263F-7DC3-492B-9263-112D6849722C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38:43.363" v="1024" actId="1076"/>
        <pc:sldMkLst>
          <pc:docMk/>
          <pc:sldMk cId="1430112996" sldId="263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3:13.011" v="188" actId="1076"/>
          <ac:spMkLst>
            <pc:docMk/>
            <pc:sldMk cId="1430112996" sldId="263"/>
            <ac:spMk id="3" creationId="{31E89749-B6C0-A19A-59B2-8B0F3A19915A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38:43.363" v="1024" actId="1076"/>
          <ac:picMkLst>
            <pc:docMk/>
            <pc:sldMk cId="1430112996" sldId="263"/>
            <ac:picMk id="2" creationId="{ED0BA7CE-F5C5-9E23-98F1-6EFFE560AAC2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38:36.644" v="1022" actId="1076"/>
        <pc:sldMkLst>
          <pc:docMk/>
          <pc:sldMk cId="3890753531" sldId="264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3:48.543" v="214" actId="20577"/>
          <ac:spMkLst>
            <pc:docMk/>
            <pc:sldMk cId="3890753531" sldId="264"/>
            <ac:spMk id="2" creationId="{AB94217B-2DA8-E12F-0A2E-98710DD29F1F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38:36.644" v="1022" actId="1076"/>
          <ac:picMkLst>
            <pc:docMk/>
            <pc:sldMk cId="3890753531" sldId="264"/>
            <ac:picMk id="15" creationId="{7C593DE7-4203-4EFA-BD0B-2CC69005420E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38:30.753" v="1021" actId="1076"/>
        <pc:sldMkLst>
          <pc:docMk/>
          <pc:sldMk cId="4237768972" sldId="265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4:49.982" v="257" actId="1076"/>
          <ac:spMkLst>
            <pc:docMk/>
            <pc:sldMk cId="4237768972" sldId="265"/>
            <ac:spMk id="2" creationId="{45865A27-0C0E-385C-230A-9A9DA1705CBF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38:30.753" v="1021" actId="1076"/>
          <ac:picMkLst>
            <pc:docMk/>
            <pc:sldMk cId="4237768972" sldId="265"/>
            <ac:picMk id="3" creationId="{86DCD3F5-C38C-44D1-A206-81C52322A08D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38:23.300" v="1020" actId="1076"/>
        <pc:sldMkLst>
          <pc:docMk/>
          <pc:sldMk cId="1224554074" sldId="266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5:40.577" v="282" actId="1076"/>
          <ac:spMkLst>
            <pc:docMk/>
            <pc:sldMk cId="1224554074" sldId="266"/>
            <ac:spMk id="2" creationId="{0A13FF7A-7CEB-4491-CBFE-FB1268AC98DC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38:23.300" v="1020" actId="1076"/>
          <ac:picMkLst>
            <pc:docMk/>
            <pc:sldMk cId="1224554074" sldId="266"/>
            <ac:picMk id="5" creationId="{F4DAA667-D193-439E-A7A9-767954FB24CF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3T18:27:30.486" v="330" actId="1076"/>
        <pc:sldMkLst>
          <pc:docMk/>
          <pc:sldMk cId="2164044704" sldId="267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7:30.486" v="330" actId="1076"/>
          <ac:spMkLst>
            <pc:docMk/>
            <pc:sldMk cId="2164044704" sldId="267"/>
            <ac:spMk id="3" creationId="{CC04A5AA-DBC3-9C34-6B12-C0710FB97C3B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3T18:26:05.359" v="292" actId="1076"/>
          <ac:picMkLst>
            <pc:docMk/>
            <pc:sldMk cId="2164044704" sldId="267"/>
            <ac:picMk id="2" creationId="{6D4DDAB3-495C-4E1B-44FD-EEE2849FBD71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39:09.833" v="1028" actId="1076"/>
        <pc:sldMkLst>
          <pc:docMk/>
          <pc:sldMk cId="4137335097" sldId="268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7:24.236" v="329" actId="1076"/>
          <ac:spMkLst>
            <pc:docMk/>
            <pc:sldMk cId="4137335097" sldId="268"/>
            <ac:spMk id="3" creationId="{0F4E24BC-CF7B-156B-8898-EE93A47648D2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39:09.833" v="1028" actId="1076"/>
          <ac:picMkLst>
            <pc:docMk/>
            <pc:sldMk cId="4137335097" sldId="268"/>
            <ac:picMk id="2" creationId="{562C069A-AF22-5E39-FE78-D68F8A364731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57:12.842" v="1038" actId="1076"/>
        <pc:sldMkLst>
          <pc:docMk/>
          <pc:sldMk cId="2647703624" sldId="269"/>
        </pc:sldMkLst>
        <pc:spChg chg="add mod">
          <ac:chgData name="Karen Sofia Suarez Hernández" userId="S::karen.suarez05@usa.edu.co::7660adff-ef4f-4695-95fd-6ca7e14530e2" providerId="AD" clId="Web-{E7A5C2C7-3F6D-1E7C-6611-EDA07D137272}" dt="2025-02-23T18:36:53.157" v="672" actId="1076"/>
          <ac:spMkLst>
            <pc:docMk/>
            <pc:sldMk cId="2647703624" sldId="269"/>
            <ac:spMk id="2" creationId="{C25AC2A2-9CBC-7E8C-3EA0-F8E915994A56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57:12.842" v="1038" actId="1076"/>
          <ac:picMkLst>
            <pc:docMk/>
            <pc:sldMk cId="2647703624" sldId="269"/>
            <ac:picMk id="3" creationId="{DB9326B5-3B9E-28DA-430A-FF907C267D30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57:17.999" v="1039" actId="1076"/>
        <pc:sldMkLst>
          <pc:docMk/>
          <pc:sldMk cId="3480382482" sldId="270"/>
        </pc:sldMkLst>
        <pc:spChg chg="add mod">
          <ac:chgData name="Karen Sofia Suarez Hernández" userId="S::karen.suarez05@usa.edu.co::7660adff-ef4f-4695-95fd-6ca7e14530e2" providerId="AD" clId="Web-{E7A5C2C7-3F6D-1E7C-6611-EDA07D137272}" dt="2025-02-23T18:57:07.482" v="699" actId="1076"/>
          <ac:spMkLst>
            <pc:docMk/>
            <pc:sldMk cId="3480382482" sldId="270"/>
            <ac:spMk id="3" creationId="{7E9C803C-9BAC-7D53-8DA1-59DC127C14B3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57:17.999" v="1039" actId="1076"/>
          <ac:picMkLst>
            <pc:docMk/>
            <pc:sldMk cId="3480382482" sldId="270"/>
            <ac:picMk id="2" creationId="{87A21AD6-E66A-DD39-E511-0BD8FFB822DA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3T18:28:26.675" v="372" actId="1076"/>
        <pc:sldMkLst>
          <pc:docMk/>
          <pc:sldMk cId="1577081013" sldId="271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8:26.675" v="372" actId="1076"/>
          <ac:spMkLst>
            <pc:docMk/>
            <pc:sldMk cId="1577081013" sldId="271"/>
            <ac:spMk id="2" creationId="{D8924BD0-A002-F56C-1F97-F7B3046637F6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3T18:29:07.832" v="395" actId="1076"/>
        <pc:sldMkLst>
          <pc:docMk/>
          <pc:sldMk cId="551176342" sldId="272"/>
        </pc:sldMkLst>
        <pc:spChg chg="add mod">
          <ac:chgData name="Karen Sofia Suarez Hernández" userId="S::karen.suarez05@usa.edu.co::7660adff-ef4f-4695-95fd-6ca7e14530e2" providerId="AD" clId="Web-{E7A5C2C7-3F6D-1E7C-6611-EDA07D137272}" dt="2025-02-23T18:29:07.832" v="395" actId="1076"/>
          <ac:spMkLst>
            <pc:docMk/>
            <pc:sldMk cId="551176342" sldId="272"/>
            <ac:spMk id="2" creationId="{6AFD7426-9F54-C273-1817-D6A8CFC8561E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3T18:30:07.349" v="424" actId="1076"/>
        <pc:sldMkLst>
          <pc:docMk/>
          <pc:sldMk cId="612041859" sldId="273"/>
        </pc:sldMkLst>
        <pc:spChg chg="add mod">
          <ac:chgData name="Karen Sofia Suarez Hernández" userId="S::karen.suarez05@usa.edu.co::7660adff-ef4f-4695-95fd-6ca7e14530e2" providerId="AD" clId="Web-{E7A5C2C7-3F6D-1E7C-6611-EDA07D137272}" dt="2025-02-23T18:30:07.349" v="424" actId="1076"/>
          <ac:spMkLst>
            <pc:docMk/>
            <pc:sldMk cId="612041859" sldId="273"/>
            <ac:spMk id="2" creationId="{EDCEDC7F-EB0C-912E-E539-89BD8030560F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4T00:37:57.658" v="1019" actId="1076"/>
        <pc:sldMkLst>
          <pc:docMk/>
          <pc:sldMk cId="1551068701" sldId="274"/>
        </pc:sldMkLst>
        <pc:spChg chg="add mod">
          <ac:chgData name="Karen Sofia Suarez Hernández" userId="S::karen.suarez05@usa.edu.co::7660adff-ef4f-4695-95fd-6ca7e14530e2" providerId="AD" clId="Web-{E7A5C2C7-3F6D-1E7C-6611-EDA07D137272}" dt="2025-02-23T18:31:04.414" v="466" actId="1076"/>
          <ac:spMkLst>
            <pc:docMk/>
            <pc:sldMk cId="1551068701" sldId="274"/>
            <ac:spMk id="2" creationId="{6ADA95EF-1091-E2BF-4525-43A401EAC53C}"/>
          </ac:spMkLst>
        </pc:spChg>
        <pc:picChg chg="add mod">
          <ac:chgData name="Karen Sofia Suarez Hernández" userId="S::karen.suarez05@usa.edu.co::7660adff-ef4f-4695-95fd-6ca7e14530e2" providerId="AD" clId="Web-{E7A5C2C7-3F6D-1E7C-6611-EDA07D137272}" dt="2025-02-24T00:37:57.658" v="1019" actId="1076"/>
          <ac:picMkLst>
            <pc:docMk/>
            <pc:sldMk cId="1551068701" sldId="274"/>
            <ac:picMk id="3" creationId="{4F227710-B4EB-DB75-44EA-F119B6848901}"/>
          </ac:picMkLst>
        </pc:picChg>
      </pc:sldChg>
      <pc:sldChg chg="addSp delSp modSp">
        <pc:chgData name="Karen Sofia Suarez Hernández" userId="S::karen.suarez05@usa.edu.co::7660adff-ef4f-4695-95fd-6ca7e14530e2" providerId="AD" clId="Web-{E7A5C2C7-3F6D-1E7C-6611-EDA07D137272}" dt="2025-02-24T00:43:39.937" v="1031" actId="1076"/>
        <pc:sldMkLst>
          <pc:docMk/>
          <pc:sldMk cId="2656421283" sldId="275"/>
        </pc:sldMkLst>
        <pc:spChg chg="del">
          <ac:chgData name="Karen Sofia Suarez Hernández" userId="S::karen.suarez05@usa.edu.co::7660adff-ef4f-4695-95fd-6ca7e14530e2" providerId="AD" clId="Web-{E7A5C2C7-3F6D-1E7C-6611-EDA07D137272}" dt="2025-02-23T18:31:11.821" v="467"/>
          <ac:spMkLst>
            <pc:docMk/>
            <pc:sldMk cId="2656421283" sldId="275"/>
            <ac:spMk id="2" creationId="{6EF12DBF-C7E6-2CDB-74C0-5E4277B76491}"/>
          </ac:spMkLst>
        </pc:spChg>
        <pc:spChg chg="del">
          <ac:chgData name="Karen Sofia Suarez Hernández" userId="S::karen.suarez05@usa.edu.co::7660adff-ef4f-4695-95fd-6ca7e14530e2" providerId="AD" clId="Web-{E7A5C2C7-3F6D-1E7C-6611-EDA07D137272}" dt="2025-02-23T18:31:17.524" v="468"/>
          <ac:spMkLst>
            <pc:docMk/>
            <pc:sldMk cId="2656421283" sldId="275"/>
            <ac:spMk id="3" creationId="{33F880BD-F5D7-A37D-9535-63E4AF3C1AC0}"/>
          </ac:spMkLst>
        </pc:spChg>
        <pc:spChg chg="add mod">
          <ac:chgData name="Karen Sofia Suarez Hernández" userId="S::karen.suarez05@usa.edu.co::7660adff-ef4f-4695-95fd-6ca7e14530e2" providerId="AD" clId="Web-{E7A5C2C7-3F6D-1E7C-6611-EDA07D137272}" dt="2025-02-23T18:32:26.588" v="507" actId="1076"/>
          <ac:spMkLst>
            <pc:docMk/>
            <pc:sldMk cId="2656421283" sldId="275"/>
            <ac:spMk id="4" creationId="{BAFD2F7F-B394-8D19-DE69-487C0F17F2CD}"/>
          </ac:spMkLst>
        </pc:spChg>
        <pc:picChg chg="add mod">
          <ac:chgData name="Karen Sofia Suarez Hernández" userId="S::karen.suarez05@usa.edu.co::7660adff-ef4f-4695-95fd-6ca7e14530e2" providerId="AD" clId="Web-{E7A5C2C7-3F6D-1E7C-6611-EDA07D137272}" dt="2025-02-24T00:43:39.937" v="1031" actId="1076"/>
          <ac:picMkLst>
            <pc:docMk/>
            <pc:sldMk cId="2656421283" sldId="275"/>
            <ac:picMk id="2" creationId="{10243D6F-77FF-FE18-065A-789F71AF0AD7}"/>
          </ac:picMkLst>
        </pc:picChg>
      </pc:sldChg>
      <pc:sldChg chg="addSp delSp modSp">
        <pc:chgData name="Karen Sofia Suarez Hernández" userId="S::karen.suarez05@usa.edu.co::7660adff-ef4f-4695-95fd-6ca7e14530e2" providerId="AD" clId="Web-{E7A5C2C7-3F6D-1E7C-6611-EDA07D137272}" dt="2025-02-24T00:46:21.662" v="1034" actId="1076"/>
        <pc:sldMkLst>
          <pc:docMk/>
          <pc:sldMk cId="3305055153" sldId="276"/>
        </pc:sldMkLst>
        <pc:spChg chg="del">
          <ac:chgData name="Karen Sofia Suarez Hernández" userId="S::karen.suarez05@usa.edu.co::7660adff-ef4f-4695-95fd-6ca7e14530e2" providerId="AD" clId="Web-{E7A5C2C7-3F6D-1E7C-6611-EDA07D137272}" dt="2025-02-23T18:31:28.305" v="469"/>
          <ac:spMkLst>
            <pc:docMk/>
            <pc:sldMk cId="3305055153" sldId="276"/>
            <ac:spMk id="2" creationId="{82F010B2-8001-5CC3-18A2-C4C825C6DEF7}"/>
          </ac:spMkLst>
        </pc:spChg>
        <pc:spChg chg="del">
          <ac:chgData name="Karen Sofia Suarez Hernández" userId="S::karen.suarez05@usa.edu.co::7660adff-ef4f-4695-95fd-6ca7e14530e2" providerId="AD" clId="Web-{E7A5C2C7-3F6D-1E7C-6611-EDA07D137272}" dt="2025-02-23T18:31:32.587" v="470"/>
          <ac:spMkLst>
            <pc:docMk/>
            <pc:sldMk cId="3305055153" sldId="276"/>
            <ac:spMk id="3" creationId="{28D70840-5A31-A7FA-5500-8A627390288D}"/>
          </ac:spMkLst>
        </pc:spChg>
        <pc:spChg chg="add mod">
          <ac:chgData name="Karen Sofia Suarez Hernández" userId="S::karen.suarez05@usa.edu.co::7660adff-ef4f-4695-95fd-6ca7e14530e2" providerId="AD" clId="Web-{E7A5C2C7-3F6D-1E7C-6611-EDA07D137272}" dt="2025-02-23T18:33:17.246" v="532" actId="1076"/>
          <ac:spMkLst>
            <pc:docMk/>
            <pc:sldMk cId="3305055153" sldId="276"/>
            <ac:spMk id="4" creationId="{91119D7B-26F9-FEAB-FA4B-40A8139D57AA}"/>
          </ac:spMkLst>
        </pc:spChg>
        <pc:picChg chg="add mod">
          <ac:chgData name="Karen Sofia Suarez Hernández" userId="S::karen.suarez05@usa.edu.co::7660adff-ef4f-4695-95fd-6ca7e14530e2" providerId="AD" clId="Web-{E7A5C2C7-3F6D-1E7C-6611-EDA07D137272}" dt="2025-02-24T00:46:21.662" v="1034" actId="1076"/>
          <ac:picMkLst>
            <pc:docMk/>
            <pc:sldMk cId="3305055153" sldId="276"/>
            <ac:picMk id="2" creationId="{B2C568CF-21AB-652D-C170-78AD8B9D7508}"/>
          </ac:picMkLst>
        </pc:picChg>
      </pc:sldChg>
      <pc:sldChg chg="addSp delSp modSp">
        <pc:chgData name="Karen Sofia Suarez Hernández" userId="S::karen.suarez05@usa.edu.co::7660adff-ef4f-4695-95fd-6ca7e14530e2" providerId="AD" clId="Web-{E7A5C2C7-3F6D-1E7C-6611-EDA07D137272}" dt="2025-02-24T00:57:01.623" v="1037" actId="1076"/>
        <pc:sldMkLst>
          <pc:docMk/>
          <pc:sldMk cId="29798213" sldId="277"/>
        </pc:sldMkLst>
        <pc:spChg chg="del">
          <ac:chgData name="Karen Sofia Suarez Hernández" userId="S::karen.suarez05@usa.edu.co::7660adff-ef4f-4695-95fd-6ca7e14530e2" providerId="AD" clId="Web-{E7A5C2C7-3F6D-1E7C-6611-EDA07D137272}" dt="2025-02-23T18:33:26.683" v="533"/>
          <ac:spMkLst>
            <pc:docMk/>
            <pc:sldMk cId="29798213" sldId="277"/>
            <ac:spMk id="2" creationId="{D9B5D8D1-0FC7-E766-15D2-C425E4F87A05}"/>
          </ac:spMkLst>
        </pc:spChg>
        <pc:spChg chg="del">
          <ac:chgData name="Karen Sofia Suarez Hernández" userId="S::karen.suarez05@usa.edu.co::7660adff-ef4f-4695-95fd-6ca7e14530e2" providerId="AD" clId="Web-{E7A5C2C7-3F6D-1E7C-6611-EDA07D137272}" dt="2025-02-23T18:33:30.387" v="534"/>
          <ac:spMkLst>
            <pc:docMk/>
            <pc:sldMk cId="29798213" sldId="277"/>
            <ac:spMk id="3" creationId="{88F58942-4751-767B-DC91-7C4839BB749F}"/>
          </ac:spMkLst>
        </pc:spChg>
        <pc:spChg chg="add mod">
          <ac:chgData name="Karen Sofia Suarez Hernández" userId="S::karen.suarez05@usa.edu.co::7660adff-ef4f-4695-95fd-6ca7e14530e2" providerId="AD" clId="Web-{E7A5C2C7-3F6D-1E7C-6611-EDA07D137272}" dt="2025-02-23T18:34:15.278" v="575" actId="1076"/>
          <ac:spMkLst>
            <pc:docMk/>
            <pc:sldMk cId="29798213" sldId="277"/>
            <ac:spMk id="4" creationId="{4C6544BF-40C3-5E74-2C57-40C69B591EAF}"/>
          </ac:spMkLst>
        </pc:spChg>
        <pc:picChg chg="add mod">
          <ac:chgData name="Karen Sofia Suarez Hernández" userId="S::karen.suarez05@usa.edu.co::7660adff-ef4f-4695-95fd-6ca7e14530e2" providerId="AD" clId="Web-{E7A5C2C7-3F6D-1E7C-6611-EDA07D137272}" dt="2025-02-24T00:57:01.623" v="1037" actId="1076"/>
          <ac:picMkLst>
            <pc:docMk/>
            <pc:sldMk cId="29798213" sldId="277"/>
            <ac:picMk id="2" creationId="{0479F2CD-D2D8-D75F-FEA6-F67E514406EE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4T00:57:26.436" v="1041" actId="1076"/>
        <pc:sldMkLst>
          <pc:docMk/>
          <pc:sldMk cId="3867222441" sldId="278"/>
        </pc:sldMkLst>
        <pc:spChg chg="add mod">
          <ac:chgData name="Karen Sofia Suarez Hernández" userId="S::karen.suarez05@usa.edu.co::7660adff-ef4f-4695-95fd-6ca7e14530e2" providerId="AD" clId="Web-{E7A5C2C7-3F6D-1E7C-6611-EDA07D137272}" dt="2025-02-23T18:57:56.734" v="738" actId="1076"/>
          <ac:spMkLst>
            <pc:docMk/>
            <pc:sldMk cId="3867222441" sldId="278"/>
            <ac:spMk id="3" creationId="{6F64230E-38D3-2C8B-9CE1-D45002A7B3D1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57:26.436" v="1041" actId="1076"/>
          <ac:picMkLst>
            <pc:docMk/>
            <pc:sldMk cId="3867222441" sldId="278"/>
            <ac:picMk id="2" creationId="{95A3E0B8-E83E-48DC-C341-BAA8FD327343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3T18:59:21.924" v="784" actId="1076"/>
        <pc:sldMkLst>
          <pc:docMk/>
          <pc:sldMk cId="2404169300" sldId="279"/>
        </pc:sldMkLst>
        <pc:spChg chg="add mod">
          <ac:chgData name="Karen Sofia Suarez Hernández" userId="S::karen.suarez05@usa.edu.co::7660adff-ef4f-4695-95fd-6ca7e14530e2" providerId="AD" clId="Web-{E7A5C2C7-3F6D-1E7C-6611-EDA07D137272}" dt="2025-02-23T18:59:21.924" v="784" actId="1076"/>
          <ac:spMkLst>
            <pc:docMk/>
            <pc:sldMk cId="2404169300" sldId="279"/>
            <ac:spMk id="2" creationId="{851BD475-B7AB-6185-B09A-4B5E2E3FC68F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3T18:59:13.048" v="782" actId="1076"/>
          <ac:picMkLst>
            <pc:docMk/>
            <pc:sldMk cId="2404169300" sldId="279"/>
            <ac:picMk id="4" creationId="{9E88D84F-6F32-AEB6-7CF0-3621C8022E0B}"/>
          </ac:picMkLst>
        </pc:picChg>
        <pc:picChg chg="mod">
          <ac:chgData name="Karen Sofia Suarez Hernández" userId="S::karen.suarez05@usa.edu.co::7660adff-ef4f-4695-95fd-6ca7e14530e2" providerId="AD" clId="Web-{E7A5C2C7-3F6D-1E7C-6611-EDA07D137272}" dt="2025-02-23T18:59:15.470" v="783" actId="1076"/>
          <ac:picMkLst>
            <pc:docMk/>
            <pc:sldMk cId="2404169300" sldId="279"/>
            <ac:picMk id="7" creationId="{7A1CF6F6-9D42-6850-EB26-A6D1DAD7FDDF}"/>
          </ac:picMkLst>
        </pc:picChg>
      </pc:sldChg>
      <pc:sldChg chg="addSp delSp modSp">
        <pc:chgData name="Karen Sofia Suarez Hernández" userId="S::karen.suarez05@usa.edu.co::7660adff-ef4f-4695-95fd-6ca7e14530e2" providerId="AD" clId="Web-{E7A5C2C7-3F6D-1E7C-6611-EDA07D137272}" dt="2025-02-24T00:57:37.921" v="1042" actId="1076"/>
        <pc:sldMkLst>
          <pc:docMk/>
          <pc:sldMk cId="3543106432" sldId="280"/>
        </pc:sldMkLst>
        <pc:spChg chg="add mod">
          <ac:chgData name="Karen Sofia Suarez Hernández" userId="S::karen.suarez05@usa.edu.co::7660adff-ef4f-4695-95fd-6ca7e14530e2" providerId="AD" clId="Web-{E7A5C2C7-3F6D-1E7C-6611-EDA07D137272}" dt="2025-02-23T19:00:15.504" v="809" actId="1076"/>
          <ac:spMkLst>
            <pc:docMk/>
            <pc:sldMk cId="3543106432" sldId="280"/>
            <ac:spMk id="2" creationId="{A749C132-860C-FFDC-6B39-3CE1F6F02C58}"/>
          </ac:spMkLst>
        </pc:spChg>
        <pc:picChg chg="del">
          <ac:chgData name="Karen Sofia Suarez Hernández" userId="S::karen.suarez05@usa.edu.co::7660adff-ef4f-4695-95fd-6ca7e14530e2" providerId="AD" clId="Web-{E7A5C2C7-3F6D-1E7C-6611-EDA07D137272}" dt="2025-02-23T18:14:59.421" v="0"/>
          <ac:picMkLst>
            <pc:docMk/>
            <pc:sldMk cId="3543106432" sldId="280"/>
            <ac:picMk id="2" creationId="{814A95A5-06E9-7EEE-5F9B-0D9022DF51C9}"/>
          </ac:picMkLst>
        </pc:picChg>
        <pc:picChg chg="add del mod">
          <ac:chgData name="Karen Sofia Suarez Hernández" userId="S::karen.suarez05@usa.edu.co::7660adff-ef4f-4695-95fd-6ca7e14530e2" providerId="AD" clId="Web-{E7A5C2C7-3F6D-1E7C-6611-EDA07D137272}" dt="2025-02-23T18:15:26.078" v="2"/>
          <ac:picMkLst>
            <pc:docMk/>
            <pc:sldMk cId="3543106432" sldId="280"/>
            <ac:picMk id="3" creationId="{4D1AF8C8-110F-A6F9-0967-2A548C432BA1}"/>
          </ac:picMkLst>
        </pc:picChg>
        <pc:picChg chg="add mod">
          <ac:chgData name="Karen Sofia Suarez Hernández" userId="S::karen.suarez05@usa.edu.co::7660adff-ef4f-4695-95fd-6ca7e14530e2" providerId="AD" clId="Web-{E7A5C2C7-3F6D-1E7C-6611-EDA07D137272}" dt="2025-02-24T00:57:37.921" v="1042" actId="1076"/>
          <ac:picMkLst>
            <pc:docMk/>
            <pc:sldMk cId="3543106432" sldId="280"/>
            <ac:picMk id="4" creationId="{C5056E8C-2D0D-18C6-F646-25DDE788C36C}"/>
          </ac:picMkLst>
        </pc:picChg>
      </pc:sldChg>
      <pc:sldChg chg="addSp delSp modSp">
        <pc:chgData name="Karen Sofia Suarez Hernández" userId="S::karen.suarez05@usa.edu.co::7660adff-ef4f-4695-95fd-6ca7e14530e2" providerId="AD" clId="Web-{E7A5C2C7-3F6D-1E7C-6611-EDA07D137272}" dt="2025-02-24T01:03:23.497" v="1047" actId="14100"/>
        <pc:sldMkLst>
          <pc:docMk/>
          <pc:sldMk cId="249444212" sldId="281"/>
        </pc:sldMkLst>
        <pc:spChg chg="del">
          <ac:chgData name="Karen Sofia Suarez Hernández" userId="S::karen.suarez05@usa.edu.co::7660adff-ef4f-4695-95fd-6ca7e14530e2" providerId="AD" clId="Web-{E7A5C2C7-3F6D-1E7C-6611-EDA07D137272}" dt="2025-02-23T18:34:23.513" v="576"/>
          <ac:spMkLst>
            <pc:docMk/>
            <pc:sldMk cId="249444212" sldId="281"/>
            <ac:spMk id="2" creationId="{A9323AB7-455A-9F42-E416-DBD87138ADCF}"/>
          </ac:spMkLst>
        </pc:spChg>
        <pc:spChg chg="del">
          <ac:chgData name="Karen Sofia Suarez Hernández" userId="S::karen.suarez05@usa.edu.co::7660adff-ef4f-4695-95fd-6ca7e14530e2" providerId="AD" clId="Web-{E7A5C2C7-3F6D-1E7C-6611-EDA07D137272}" dt="2025-02-23T18:34:27.185" v="577"/>
          <ac:spMkLst>
            <pc:docMk/>
            <pc:sldMk cId="249444212" sldId="281"/>
            <ac:spMk id="3" creationId="{50188B01-F6FB-DB43-8977-6659317D098D}"/>
          </ac:spMkLst>
        </pc:spChg>
        <pc:spChg chg="add mod">
          <ac:chgData name="Karen Sofia Suarez Hernández" userId="S::karen.suarez05@usa.edu.co::7660adff-ef4f-4695-95fd-6ca7e14530e2" providerId="AD" clId="Web-{E7A5C2C7-3F6D-1E7C-6611-EDA07D137272}" dt="2025-02-23T18:35:44.640" v="633" actId="1076"/>
          <ac:spMkLst>
            <pc:docMk/>
            <pc:sldMk cId="249444212" sldId="281"/>
            <ac:spMk id="4" creationId="{72928B7E-C895-E951-4657-E7FEE4037AB0}"/>
          </ac:spMkLst>
        </pc:spChg>
        <pc:picChg chg="add mod">
          <ac:chgData name="Karen Sofia Suarez Hernández" userId="S::karen.suarez05@usa.edu.co::7660adff-ef4f-4695-95fd-6ca7e14530e2" providerId="AD" clId="Web-{E7A5C2C7-3F6D-1E7C-6611-EDA07D137272}" dt="2025-02-24T01:03:23.497" v="1047" actId="14100"/>
          <ac:picMkLst>
            <pc:docMk/>
            <pc:sldMk cId="249444212" sldId="281"/>
            <ac:picMk id="2" creationId="{3215056D-20CC-2AB5-CE37-6A5BE32E8427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3T19:01:00.833" v="859" actId="1076"/>
        <pc:sldMkLst>
          <pc:docMk/>
          <pc:sldMk cId="1653748885" sldId="282"/>
        </pc:sldMkLst>
        <pc:spChg chg="add mod">
          <ac:chgData name="Karen Sofia Suarez Hernández" userId="S::karen.suarez05@usa.edu.co::7660adff-ef4f-4695-95fd-6ca7e14530e2" providerId="AD" clId="Web-{E7A5C2C7-3F6D-1E7C-6611-EDA07D137272}" dt="2025-02-23T19:01:00.833" v="859" actId="1076"/>
          <ac:spMkLst>
            <pc:docMk/>
            <pc:sldMk cId="1653748885" sldId="282"/>
            <ac:spMk id="2" creationId="{79622F98-8A34-D88B-D43F-1345D4551F54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4T00:57:48.547" v="1043" actId="1076"/>
        <pc:sldMkLst>
          <pc:docMk/>
          <pc:sldMk cId="3684432208" sldId="283"/>
        </pc:sldMkLst>
        <pc:spChg chg="add mod">
          <ac:chgData name="Karen Sofia Suarez Hernández" userId="S::karen.suarez05@usa.edu.co::7660adff-ef4f-4695-95fd-6ca7e14530e2" providerId="AD" clId="Web-{E7A5C2C7-3F6D-1E7C-6611-EDA07D137272}" dt="2025-02-23T19:01:48.100" v="893" actId="1076"/>
          <ac:spMkLst>
            <pc:docMk/>
            <pc:sldMk cId="3684432208" sldId="283"/>
            <ac:spMk id="2" creationId="{BDE79361-CCFF-A116-5DA1-DDCC23065BA0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57:48.547" v="1043" actId="1076"/>
          <ac:picMkLst>
            <pc:docMk/>
            <pc:sldMk cId="3684432208" sldId="283"/>
            <ac:picMk id="4" creationId="{17F2D3A7-E678-4C26-F873-4DFF301C99AE}"/>
          </ac:picMkLst>
        </pc:picChg>
      </pc:sldChg>
      <pc:sldChg chg="addSp modSp">
        <pc:chgData name="Karen Sofia Suarez Hernández" userId="S::karen.suarez05@usa.edu.co::7660adff-ef4f-4695-95fd-6ca7e14530e2" providerId="AD" clId="Web-{E7A5C2C7-3F6D-1E7C-6611-EDA07D137272}" dt="2025-02-23T19:02:43.633" v="920" actId="1076"/>
        <pc:sldMkLst>
          <pc:docMk/>
          <pc:sldMk cId="741265017" sldId="284"/>
        </pc:sldMkLst>
        <pc:spChg chg="add mod">
          <ac:chgData name="Karen Sofia Suarez Hernández" userId="S::karen.suarez05@usa.edu.co::7660adff-ef4f-4695-95fd-6ca7e14530e2" providerId="AD" clId="Web-{E7A5C2C7-3F6D-1E7C-6611-EDA07D137272}" dt="2025-02-23T19:02:43.633" v="920" actId="1076"/>
          <ac:spMkLst>
            <pc:docMk/>
            <pc:sldMk cId="741265017" sldId="284"/>
            <ac:spMk id="2" creationId="{03953C47-EE9A-F1EE-7215-AF7B884180F6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3T19:03:23.087" v="948" actId="1076"/>
        <pc:sldMkLst>
          <pc:docMk/>
          <pc:sldMk cId="843215563" sldId="285"/>
        </pc:sldMkLst>
        <pc:spChg chg="add mod">
          <ac:chgData name="Karen Sofia Suarez Hernández" userId="S::karen.suarez05@usa.edu.co::7660adff-ef4f-4695-95fd-6ca7e14530e2" providerId="AD" clId="Web-{E7A5C2C7-3F6D-1E7C-6611-EDA07D137272}" dt="2025-02-23T19:03:23.087" v="948" actId="1076"/>
          <ac:spMkLst>
            <pc:docMk/>
            <pc:sldMk cId="843215563" sldId="285"/>
            <ac:spMk id="2" creationId="{DE3208B6-E81D-E35B-A630-2111BFC9824F}"/>
          </ac:spMkLst>
        </pc:spChg>
      </pc:sldChg>
      <pc:sldChg chg="addSp modSp">
        <pc:chgData name="Karen Sofia Suarez Hernández" userId="S::karen.suarez05@usa.edu.co::7660adff-ef4f-4695-95fd-6ca7e14530e2" providerId="AD" clId="Web-{E7A5C2C7-3F6D-1E7C-6611-EDA07D137272}" dt="2025-02-24T00:57:57.610" v="1044" actId="1076"/>
        <pc:sldMkLst>
          <pc:docMk/>
          <pc:sldMk cId="944867489" sldId="286"/>
        </pc:sldMkLst>
        <pc:spChg chg="add mod">
          <ac:chgData name="Karen Sofia Suarez Hernández" userId="S::karen.suarez05@usa.edu.co::7660adff-ef4f-4695-95fd-6ca7e14530e2" providerId="AD" clId="Web-{E7A5C2C7-3F6D-1E7C-6611-EDA07D137272}" dt="2025-02-23T19:04:35.168" v="1015" actId="1076"/>
          <ac:spMkLst>
            <pc:docMk/>
            <pc:sldMk cId="944867489" sldId="286"/>
            <ac:spMk id="3" creationId="{081CCB71-73AF-F73C-3026-83E84D219D6C}"/>
          </ac:spMkLst>
        </pc:spChg>
        <pc:picChg chg="mod">
          <ac:chgData name="Karen Sofia Suarez Hernández" userId="S::karen.suarez05@usa.edu.co::7660adff-ef4f-4695-95fd-6ca7e14530e2" providerId="AD" clId="Web-{E7A5C2C7-3F6D-1E7C-6611-EDA07D137272}" dt="2025-02-24T00:57:57.610" v="1044" actId="1076"/>
          <ac:picMkLst>
            <pc:docMk/>
            <pc:sldMk cId="944867489" sldId="286"/>
            <ac:picMk id="2" creationId="{9560172D-0308-23B1-56AF-A614733BE9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D673-190B-4824-A704-09C892F67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DFB30-485D-4D7D-A9F4-63F580FE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FAD7C-0E48-4881-B5E9-41239A0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B7B1F-04DF-4B0C-B61A-8CE229A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D7861-1A7F-4089-9F3C-41E6306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6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DD36E-BA25-403D-BEA5-5647864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5D0D32-31F8-4FFD-ADC4-9B27E76C6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1038A-5B9D-4AE6-8209-EF6BDF8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B2D3D-E6A3-482E-8CC6-72FF05D3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BE43D-1BBC-4F32-8347-A4071D9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69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65238-16A4-494E-958A-33D09A9B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C2514-07E7-4F5C-B71F-F33349DDB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43706-3A12-40AD-9E4E-FFB04FA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4C9D0-3003-41E1-B622-0F56E213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42C931-2DDC-4E6F-A080-FD2A6151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1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FCEC1-D863-4075-BC27-BD607596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E16A4-732A-43DC-A85B-D84007A5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E402A-9913-408A-ABBE-E58C7038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E51DE-8964-4845-866A-302EEFD8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83C84-E1FA-498C-8AC0-DA407F84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19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B7E6D-BA90-4721-9B8D-F50F2817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1DAA0-A2A5-4C1A-977F-D63FF6991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383BA-8B06-4983-B50E-0DB1DEA0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40B04-A164-4793-880B-B36418A8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472A2-9E39-44D0-AF8E-5CD43D9C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40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853A-4D51-4D2C-A0FF-964CC59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2559C-C71C-466A-B41D-82C08D1BB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3EEF99-5767-44CD-9CEB-F5BFD20F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09C9B-C4B9-4944-A7F2-FBD9D2B8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A82C0D-4FD1-4A8E-990B-3002CBDE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D0AC7D-ACA0-48F1-AB3C-702483FA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20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E03A-5B78-465E-B646-6939FBF7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42F84C-C594-457A-8048-A875BD9C1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C86A6A-359B-4B46-9682-2C791BCC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BFD818-7329-4C82-9828-2D3E35ACE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9D2099-6377-4FF4-BDDD-C8D9FA705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0E0E5A-984B-4B31-B47B-37CB2845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09A709-306D-48AB-A066-24DF97D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6E595C-1A96-4171-B2CF-98496D7D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42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6F8E2-8771-42E3-B5CF-0F534E94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E4AC28-F8AF-41D5-B2C4-466A42A5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7CDA68-7214-4DD1-8782-8F400F6C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6EE782-0E12-4720-BB9E-2397D245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3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9ED238-1BE2-4173-80FA-BD923DB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B4D9F-27C2-4DF6-94FB-3BFCB8A5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D1F02E-043D-4446-BD79-DE10FF88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A58C6-99E6-42F0-933E-CEBD358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31124-7A7F-4987-89C6-75087622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C4A23C-E807-4055-A693-72C93990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812E9-7618-4277-82D2-B5C68BF8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0DE6A-BFF6-4D51-8A79-FC104393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F1DF25-1D0E-4866-B2A3-64D068F0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0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168B2-F4FF-45C7-9739-63603F0B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776ED3-CD52-41B7-8207-C411F20A7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F01E78-EB00-4724-811D-D288214A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55FE9-B406-4017-91EE-43CB6D1F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16CA4-6FBB-4E5B-945B-8C3B3DDC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05E6E-1C47-46BB-AAD6-0C20D543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372059-B1BB-4BCB-8E18-AA4CF125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FAA80E-EE00-4491-A29D-47F10E54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B5112-2C0E-49BE-BEA3-E4B0006BC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8126-9F56-4B40-8293-EB3741D0C64F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3E67-E3E3-42AC-ADA8-46964A863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E5685-2B12-463E-A40E-7C80C3AB6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FD5C-0561-4BF1-BB8D-6A2DFA7D8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32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EC1A6B-721F-4F37-96E3-69295727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46" y="709760"/>
            <a:ext cx="8547226" cy="584104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85DE95F-6C97-C614-BABE-0457FDA2188F}"/>
              </a:ext>
            </a:extLst>
          </p:cNvPr>
          <p:cNvSpPr txBox="1"/>
          <p:nvPr/>
        </p:nvSpPr>
        <p:spPr>
          <a:xfrm>
            <a:off x="707829" y="710383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1: Saludo al usuario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69840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DAA667-D193-439E-A7A9-767954FB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03" y="500938"/>
            <a:ext cx="7258571" cy="553116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A13FF7A-7CEB-4491-CBFE-FB1268AC98DC}"/>
              </a:ext>
            </a:extLst>
          </p:cNvPr>
          <p:cNvSpPr txBox="1"/>
          <p:nvPr/>
        </p:nvSpPr>
        <p:spPr>
          <a:xfrm>
            <a:off x="733637" y="503929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10:Aprobar o reprobar un examen 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22455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6D4DDAB3-495C-4E1B-44FD-EEE2849F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238125"/>
            <a:ext cx="5838825" cy="63817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C04A5AA-DBC3-9C34-6B12-C0710FB97C3B}"/>
              </a:ext>
            </a:extLst>
          </p:cNvPr>
          <p:cNvSpPr txBox="1"/>
          <p:nvPr/>
        </p:nvSpPr>
        <p:spPr>
          <a:xfrm>
            <a:off x="546035" y="48439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11:Contar del 1 al 5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16404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562C069A-AF22-5E39-FE78-D68F8A36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00" y="142875"/>
            <a:ext cx="7172325" cy="65722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4E24BC-CF7B-156B-8898-EE93A47648D2}"/>
              </a:ext>
            </a:extLst>
          </p:cNvPr>
          <p:cNvSpPr txBox="1"/>
          <p:nvPr/>
        </p:nvSpPr>
        <p:spPr>
          <a:xfrm>
            <a:off x="723562" y="47164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12:Contar del 1 al 10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413733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833652F0-5A12-0100-7C08-5F0E16C6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5397"/>
            <a:ext cx="3515638" cy="68272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8924BD0-A002-F56C-1F97-F7B3046637F6}"/>
              </a:ext>
            </a:extLst>
          </p:cNvPr>
          <p:cNvSpPr txBox="1"/>
          <p:nvPr/>
        </p:nvSpPr>
        <p:spPr>
          <a:xfrm>
            <a:off x="719172" y="390235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13:Sumar los primeros 10 números naturales</a:t>
            </a:r>
            <a:endParaRPr lang="es-E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57708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F84B0C78-6040-E107-90AA-E609E420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3" y="71438"/>
            <a:ext cx="4600575" cy="67151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FD7426-9F54-C273-1817-D6A8CFC8561E}"/>
              </a:ext>
            </a:extLst>
          </p:cNvPr>
          <p:cNvSpPr txBox="1"/>
          <p:nvPr/>
        </p:nvSpPr>
        <p:spPr>
          <a:xfrm>
            <a:off x="670670" y="385332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14:Tabla de multiplicar del 5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55117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7B816D6B-A5B1-FCC7-79DB-3F3C0778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85725"/>
            <a:ext cx="3190875" cy="66865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DCEDC7F-EB0C-912E-E539-89BD8030560F}"/>
              </a:ext>
            </a:extLst>
          </p:cNvPr>
          <p:cNvSpPr txBox="1"/>
          <p:nvPr/>
        </p:nvSpPr>
        <p:spPr>
          <a:xfrm>
            <a:off x="614531" y="387433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15:Factorial de un número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61204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DA95EF-1091-E2BF-4525-43A401EAC53C}"/>
              </a:ext>
            </a:extLst>
          </p:cNvPr>
          <p:cNvSpPr txBox="1"/>
          <p:nvPr/>
        </p:nvSpPr>
        <p:spPr>
          <a:xfrm>
            <a:off x="637254" y="462603"/>
            <a:ext cx="31294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16:Determinar el mayor de tres números</a:t>
            </a:r>
            <a:endParaRPr lang="es-ES" sz="2000" dirty="0">
              <a:latin typeface="Arial Nova"/>
            </a:endParaRPr>
          </a:p>
        </p:txBody>
      </p:sp>
      <p:pic>
        <p:nvPicPr>
          <p:cNvPr id="3" name="Imagen 2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4F227710-B4EB-DB75-44EA-F119B684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28" y="347663"/>
            <a:ext cx="84486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6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AFD2F7F-B394-8D19-DE69-487C0F17F2CD}"/>
              </a:ext>
            </a:extLst>
          </p:cNvPr>
          <p:cNvSpPr txBox="1"/>
          <p:nvPr/>
        </p:nvSpPr>
        <p:spPr>
          <a:xfrm>
            <a:off x="895223" y="491373"/>
            <a:ext cx="28475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17:Calcular el promedio de 3 calificaciones</a:t>
            </a:r>
            <a:endParaRPr lang="es-ES" sz="2000" dirty="0">
              <a:latin typeface="Arial Nova"/>
            </a:endParaRPr>
          </a:p>
        </p:txBody>
      </p:sp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10243D6F-77FF-FE18-065A-789F71AF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70" y="185738"/>
            <a:ext cx="48291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2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1119D7B-26F9-FEAB-FA4B-40A8139D57AA}"/>
              </a:ext>
            </a:extLst>
          </p:cNvPr>
          <p:cNvSpPr txBox="1"/>
          <p:nvPr/>
        </p:nvSpPr>
        <p:spPr>
          <a:xfrm>
            <a:off x="763214" y="582773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18:Convertir kilómetros a millas </a:t>
            </a:r>
            <a:endParaRPr lang="es-ES" sz="2000" dirty="0">
              <a:latin typeface="Arial Nova"/>
            </a:endParaRPr>
          </a:p>
        </p:txBody>
      </p:sp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B2C568CF-21AB-652D-C170-78AD8B9D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455" y="294623"/>
            <a:ext cx="4874842" cy="62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55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C6544BF-40C3-5E74-2C57-40C69B591EAF}"/>
              </a:ext>
            </a:extLst>
          </p:cNvPr>
          <p:cNvSpPr txBox="1"/>
          <p:nvPr/>
        </p:nvSpPr>
        <p:spPr>
          <a:xfrm>
            <a:off x="671370" y="423652"/>
            <a:ext cx="29937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19:Determinar si un número es primo</a:t>
            </a:r>
            <a:endParaRPr lang="es-ES" dirty="0">
              <a:latin typeface="Arial Nova"/>
            </a:endParaRPr>
          </a:p>
        </p:txBody>
      </p:sp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0479F2CD-D2D8-D75F-FEA6-F67E5144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52" y="1230160"/>
            <a:ext cx="9983375" cy="5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87D0D36E-266F-9309-C072-5C84967A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8" y="57150"/>
            <a:ext cx="4429125" cy="67437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51A7018-C591-0FB6-44AD-3EAE07B96C76}"/>
              </a:ext>
            </a:extLst>
          </p:cNvPr>
          <p:cNvSpPr txBox="1"/>
          <p:nvPr/>
        </p:nvSpPr>
        <p:spPr>
          <a:xfrm>
            <a:off x="1150792" y="59627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2: Calcular edad 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85415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9326B5-3B9E-28DA-430A-FF907C26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66" y="1307996"/>
            <a:ext cx="11286585" cy="46366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25AC2A2-9CBC-7E8C-3EA0-F8E915994A56}"/>
              </a:ext>
            </a:extLst>
          </p:cNvPr>
          <p:cNvSpPr txBox="1"/>
          <p:nvPr/>
        </p:nvSpPr>
        <p:spPr>
          <a:xfrm>
            <a:off x="612500" y="299979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20:Contar los números pares hasta 50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64770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87A21AD6-E66A-DD39-E511-0BD8FFB8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8" y="1717054"/>
            <a:ext cx="11398685" cy="48435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E9C803C-9BAC-7D53-8DA1-59DC127C14B3}"/>
              </a:ext>
            </a:extLst>
          </p:cNvPr>
          <p:cNvSpPr txBox="1"/>
          <p:nvPr/>
        </p:nvSpPr>
        <p:spPr>
          <a:xfrm>
            <a:off x="634708" y="561196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21:Sumar los números impares hasta 20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48038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5A3E0B8-E83E-48DC-C341-BAA8FD32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376238"/>
            <a:ext cx="11858625" cy="61055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64230E-38D3-2C8B-9CE1-D45002A7B3D1}"/>
              </a:ext>
            </a:extLst>
          </p:cNvPr>
          <p:cNvSpPr txBox="1"/>
          <p:nvPr/>
        </p:nvSpPr>
        <p:spPr>
          <a:xfrm>
            <a:off x="303226" y="380941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22:Verificar si un año es bisiesto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86722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F4CA9F-485A-5E70-FDE9-64DB44193DA2}"/>
              </a:ext>
            </a:extLst>
          </p:cNvPr>
          <p:cNvCxnSpPr/>
          <p:nvPr/>
        </p:nvCxnSpPr>
        <p:spPr>
          <a:xfrm>
            <a:off x="11359116" y="7354186"/>
            <a:ext cx="354418" cy="5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7A1CF6F6-9D42-6850-EB26-A6D1DAD7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33" y="4346989"/>
            <a:ext cx="3960573" cy="2485502"/>
          </a:xfrm>
          <a:prstGeom prst="rect">
            <a:avLst/>
          </a:prstGeom>
        </p:spPr>
      </p:pic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E88D84F-6F32-AEB6-7CF0-3621C802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283" y="1568"/>
            <a:ext cx="4112448" cy="43392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51BD475-B7AB-6185-B09A-4B5E2E3FC68F}"/>
              </a:ext>
            </a:extLst>
          </p:cNvPr>
          <p:cNvSpPr txBox="1"/>
          <p:nvPr/>
        </p:nvSpPr>
        <p:spPr>
          <a:xfrm>
            <a:off x="746283" y="353573"/>
            <a:ext cx="27431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23:Simular una calculadora con suma, </a:t>
            </a:r>
            <a:r>
              <a:rPr lang="es-ES" sz="2000" err="1">
                <a:latin typeface="Arial Nova"/>
                <a:ea typeface="Calibri"/>
                <a:cs typeface="Calibri"/>
              </a:rPr>
              <a:t>resta,multiplicación</a:t>
            </a:r>
            <a:r>
              <a:rPr lang="es-ES" sz="2000" dirty="0">
                <a:latin typeface="Arial Nova"/>
                <a:ea typeface="Calibri"/>
                <a:cs typeface="Calibri"/>
              </a:rPr>
              <a:t> y división</a:t>
            </a:r>
            <a:endParaRPr lang="es-E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40416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C5056E8C-2D0D-18C6-F646-25DDE788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71" y="173648"/>
            <a:ext cx="7448550" cy="66865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49C132-860C-FFDC-6B39-3CE1F6F02C58}"/>
              </a:ext>
            </a:extLst>
          </p:cNvPr>
          <p:cNvSpPr txBox="1"/>
          <p:nvPr/>
        </p:nvSpPr>
        <p:spPr>
          <a:xfrm>
            <a:off x="609677" y="411923"/>
            <a:ext cx="30655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24:Determinar si un número es múltiplo de 3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54310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928B7E-C895-E951-4657-E7FEE4037AB0}"/>
              </a:ext>
            </a:extLst>
          </p:cNvPr>
          <p:cNvSpPr txBox="1"/>
          <p:nvPr/>
        </p:nvSpPr>
        <p:spPr>
          <a:xfrm>
            <a:off x="581815" y="436636"/>
            <a:ext cx="32755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25:Contar cuántos números son mayores a 100 en una lista </a:t>
            </a:r>
            <a:endParaRPr lang="es-ES" sz="2000" dirty="0">
              <a:latin typeface="Arial Nova"/>
            </a:endParaRPr>
          </a:p>
        </p:txBody>
      </p:sp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3215056D-20CC-2AB5-CE37-6A5BE32E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26" y="1429662"/>
            <a:ext cx="10137732" cy="54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13FBDBB3-CFDC-727D-07B7-30CAB4C9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57150"/>
            <a:ext cx="4695825" cy="67437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622F98-8A34-D88B-D43F-1345D4551F54}"/>
              </a:ext>
            </a:extLst>
          </p:cNvPr>
          <p:cNvSpPr txBox="1"/>
          <p:nvPr/>
        </p:nvSpPr>
        <p:spPr>
          <a:xfrm>
            <a:off x="596656" y="378970"/>
            <a:ext cx="30041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26:Determinar la cantidad de cifras de un número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65374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17F2D3A7-E678-4C26-F873-4DFF301C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55" y="109538"/>
            <a:ext cx="6686550" cy="66389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E79361-CCFF-A116-5DA1-DDCC23065BA0}"/>
              </a:ext>
            </a:extLst>
          </p:cNvPr>
          <p:cNvSpPr txBox="1"/>
          <p:nvPr/>
        </p:nvSpPr>
        <p:spPr>
          <a:xfrm>
            <a:off x="705249" y="412808"/>
            <a:ext cx="2878897" cy="103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27:Determinar si un número es capicúa</a:t>
            </a:r>
            <a:endParaRPr lang="es-E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684432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2AD2F750-2AFE-5B23-EE8E-403BBD91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85" y="184042"/>
            <a:ext cx="3820829" cy="648991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3953C47-EE9A-F1EE-7215-AF7B884180F6}"/>
              </a:ext>
            </a:extLst>
          </p:cNvPr>
          <p:cNvSpPr txBox="1"/>
          <p:nvPr/>
        </p:nvSpPr>
        <p:spPr>
          <a:xfrm>
            <a:off x="722251" y="362971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28:Calcular el área de un círculo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741265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BA1A1A2-A7D9-F7B3-865C-B1AB0973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144898"/>
            <a:ext cx="3163213" cy="65368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3208B6-E81D-E35B-A630-2111BFC9824F}"/>
              </a:ext>
            </a:extLst>
          </p:cNvPr>
          <p:cNvSpPr txBox="1"/>
          <p:nvPr/>
        </p:nvSpPr>
        <p:spPr>
          <a:xfrm>
            <a:off x="729137" y="387188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29: Calcular el área de un triángulo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84321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9B078F-2860-4B6B-8BD6-9DF3598C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161469"/>
            <a:ext cx="6163535" cy="65350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560B0FE-0B00-2B44-7487-D718E4434D3C}"/>
              </a:ext>
            </a:extLst>
          </p:cNvPr>
          <p:cNvSpPr txBox="1"/>
          <p:nvPr/>
        </p:nvSpPr>
        <p:spPr>
          <a:xfrm>
            <a:off x="1091865" y="702686"/>
            <a:ext cx="30009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3: Conversión de temperatura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4293739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560172D-0308-23B1-56AF-A614733B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77" y="109342"/>
            <a:ext cx="8153400" cy="67437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81CCB71-73AF-F73C-3026-83E84D219D6C}"/>
              </a:ext>
            </a:extLst>
          </p:cNvPr>
          <p:cNvSpPr txBox="1"/>
          <p:nvPr/>
        </p:nvSpPr>
        <p:spPr>
          <a:xfrm>
            <a:off x="480414" y="259287"/>
            <a:ext cx="30772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30: Simulación de un cajero automático con opciones de retiro y consulta de saldo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94486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05664AB-EDCD-B761-FE44-68F9DBE6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88" y="71438"/>
            <a:ext cx="2409825" cy="67151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53DD22-C293-8BA3-AF7C-8BA3E710F0E4}"/>
              </a:ext>
            </a:extLst>
          </p:cNvPr>
          <p:cNvSpPr txBox="1"/>
          <p:nvPr/>
        </p:nvSpPr>
        <p:spPr>
          <a:xfrm>
            <a:off x="1318880" y="51231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4:Suma de dos números</a:t>
            </a:r>
            <a:endParaRPr lang="es-E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42114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7AA72F-ACCA-AD49-8854-C620A549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698" y="393131"/>
            <a:ext cx="5978644" cy="552539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A898D57-1024-9361-D589-37ABAB641EE5}"/>
              </a:ext>
            </a:extLst>
          </p:cNvPr>
          <p:cNvSpPr txBox="1"/>
          <p:nvPr/>
        </p:nvSpPr>
        <p:spPr>
          <a:xfrm>
            <a:off x="1237722" y="632759"/>
            <a:ext cx="30681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5:Multiplicación de dos números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2647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7A263F-7DC3-492B-9263-112D6849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90" y="335200"/>
            <a:ext cx="6811326" cy="59634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DF8236C-242B-8C4D-37B8-7ED3F4A6896C}"/>
              </a:ext>
            </a:extLst>
          </p:cNvPr>
          <p:cNvSpPr txBox="1"/>
          <p:nvPr/>
        </p:nvSpPr>
        <p:spPr>
          <a:xfrm>
            <a:off x="1019117" y="55711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6:Número par o impar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95319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0BA7CE-F5C5-9E23-98F1-6EFFE560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34" y="715416"/>
            <a:ext cx="6875791" cy="53679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1E89749-B6C0-A19A-59B2-8B0F3A19915A}"/>
              </a:ext>
            </a:extLst>
          </p:cNvPr>
          <p:cNvSpPr txBox="1"/>
          <p:nvPr/>
        </p:nvSpPr>
        <p:spPr>
          <a:xfrm>
            <a:off x="814796" y="73363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7:Mayor de edad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43011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7C593DE7-4203-4EFA-BD0B-2CC69005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20" y="332943"/>
            <a:ext cx="8087854" cy="619211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B94217B-2DA8-E12F-0A2E-98710DD29F1F}"/>
              </a:ext>
            </a:extLst>
          </p:cNvPr>
          <p:cNvSpPr txBox="1"/>
          <p:nvPr/>
        </p:nvSpPr>
        <p:spPr>
          <a:xfrm>
            <a:off x="1106072" y="65804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8:Comparar dos números</a:t>
            </a:r>
            <a:endParaRPr lang="es-E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89075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DCD3F5-C38C-44D1-A206-81C52322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82" y="318850"/>
            <a:ext cx="8220635" cy="600075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5865A27-0C0E-385C-230A-9A9DA1705CBF}"/>
              </a:ext>
            </a:extLst>
          </p:cNvPr>
          <p:cNvSpPr txBox="1"/>
          <p:nvPr/>
        </p:nvSpPr>
        <p:spPr>
          <a:xfrm>
            <a:off x="1105891" y="45626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latin typeface="Arial Nova"/>
                <a:ea typeface="Calibri"/>
                <a:cs typeface="Calibri"/>
              </a:rPr>
              <a:t>Ejercicio 9:Verificar si un número es positivo o negativo</a:t>
            </a:r>
            <a:endParaRPr lang="es-E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4237768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964AC06AB784CAB522AA4EB215249" ma:contentTypeVersion="6" ma:contentTypeDescription="Crear nuevo documento." ma:contentTypeScope="" ma:versionID="630d924f2db1944c0f78cc8855c691a3">
  <xsd:schema xmlns:xsd="http://www.w3.org/2001/XMLSchema" xmlns:xs="http://www.w3.org/2001/XMLSchema" xmlns:p="http://schemas.microsoft.com/office/2006/metadata/properties" xmlns:ns3="f3045fb2-7f5f-47c9-a678-9bba95c43b59" targetNamespace="http://schemas.microsoft.com/office/2006/metadata/properties" ma:root="true" ma:fieldsID="10e88ef1a5e72a098480f0ecd05af07b" ns3:_="">
    <xsd:import namespace="f3045fb2-7f5f-47c9-a678-9bba95c43b5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45fb2-7f5f-47c9-a678-9bba95c43b5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045fb2-7f5f-47c9-a678-9bba95c43b59" xsi:nil="true"/>
  </documentManagement>
</p:properties>
</file>

<file path=customXml/itemProps1.xml><?xml version="1.0" encoding="utf-8"?>
<ds:datastoreItem xmlns:ds="http://schemas.openxmlformats.org/officeDocument/2006/customXml" ds:itemID="{43887BEF-8B9B-47CB-8934-EECA801BAA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D1208E-40A4-4EA4-94FE-3B8E32947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45fb2-7f5f-47c9-a678-9bba95c43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D08E8-934E-44EB-AE09-C12D28C52E44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f3045fb2-7f5f-47c9-a678-9bba95c43b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Office PowerPoint</Application>
  <PresentationFormat>Panorámica</PresentationFormat>
  <Paragraphs>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Laboratorio</dc:creator>
  <cp:lastModifiedBy>Karen Sofia Suarez Hernández</cp:lastModifiedBy>
  <cp:revision>520</cp:revision>
  <dcterms:created xsi:type="dcterms:W3CDTF">2025-02-19T16:31:54Z</dcterms:created>
  <dcterms:modified xsi:type="dcterms:W3CDTF">2025-02-24T01:06:39Z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0x0101007CE964AC06AB784CAB522AA4EB215249</vt:lpwstr>
  </property>
</Properties>
</file>