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886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033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33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91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70456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1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11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495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78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42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16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76701C7-BF5E-4478-922A-02F58A805438}" type="datetimeFigureOut">
              <a:rPr lang="es-CO" smtClean="0"/>
              <a:t>13/03/2025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B416F0-43DF-4B31-89CE-F25C1BE4F431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08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EF34-76AA-4238-B10F-AC47BD028B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Variables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2E683F-E6CD-427E-BAA9-3BBAE156C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Karen Sofia Suarez </a:t>
            </a:r>
            <a:r>
              <a:rPr lang="es-MX" dirty="0" err="1"/>
              <a:t>Hernandez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047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05AAA-BAFB-4076-849B-2E532646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son las variables?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53D1BA-24EB-4B0D-B36F-E077C39702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1925479"/>
            <a:ext cx="777240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Las variables en programación son espacios en la memoria de la computadora donde podemos almacenar datos de manera temporal. Estos datos pueden ser números, palabras, estados (como verdadero o falso), entre otros. Puedes pensar en ellas como si fueran cajones donde guardas información que puede cambiar a lo largo del tiempo, mientras el programa está en ejecución.</a:t>
            </a:r>
            <a:endParaRPr kumimoji="0" lang="es-CO" altLang="es-CO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3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FE89-C53D-4DBB-8CC6-90E5C9C7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¿Para qué sirven las variables?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40CA82-3268-41A0-85EC-A8DE31036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228397"/>
            <a:ext cx="87854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Almacenar información que cambia durante la ejecución.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Modificar datos para adaptarse a nuevas condiciones.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 cálculos y operaciones con datos.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Tomar decisiones para controlar el flujo del programa.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Interaccionar con el usuario, personalizando la experiencia.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Organizar datos complejos y manejar estructuras más sofisticadas como arreglos y objetos.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Facilitar la reutilización de código para mejorar la eficiencia.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9EBE-55C5-4F90-8D67-B1023FB9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variables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2D60F-ADD9-480A-9645-0C2EE69C3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034885"/>
            <a:ext cx="1039430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variables en programación pueden ser de diferentes tipos, según el tipo de información que almacenan. Aquí están los tipos más comunes: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Enteros (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):Almacenan números enteros.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Decimales (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):Almacenan números con decimales.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 (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):Almacenan cadenas de texto (letras, palabras, frases).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Booleanos (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 Almacenan valores de verdadero (true) o falso (false).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277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41</TotalTime>
  <Words>223</Words>
  <Application>Microsoft Office PowerPoint</Application>
  <PresentationFormat>Panorámica</PresentationFormat>
  <Paragraphs>23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Recorte</vt:lpstr>
      <vt:lpstr>Variables</vt:lpstr>
      <vt:lpstr>¿Qué son las variables?</vt:lpstr>
      <vt:lpstr>¿Para qué sirven las variables?</vt:lpstr>
      <vt:lpstr>Tipos de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Karen Sofia Suarez Hernández</dc:creator>
  <cp:lastModifiedBy>Karen Sofia Suarez Hernández</cp:lastModifiedBy>
  <cp:revision>5</cp:revision>
  <dcterms:created xsi:type="dcterms:W3CDTF">2025-03-13T22:51:18Z</dcterms:created>
  <dcterms:modified xsi:type="dcterms:W3CDTF">2025-03-13T23:33:01Z</dcterms:modified>
</cp:coreProperties>
</file>