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8" r:id="rId3"/>
    <p:sldId id="261" r:id="rId4"/>
    <p:sldId id="263" r:id="rId5"/>
    <p:sldId id="260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54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3:00:35.17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0 173 24575,'19'2'0,"-1"0"0,0 0 0,20 7 0,21 3 0,186 0 0,-90-7 0,139-1 0,-39-1 0,23 24 0,-213-15 0,-62-17 0,-10-4 0,-10-9 0,17 18 0,-135-105 0,6 4 0,96 77 0,30 23 0,21 15 0,105 67 0,34 27 0,-154-106 0,0 1 0,0-1 0,0 1 0,0 0 0,-1 0 0,1 0 0,-1 0 0,1 0 0,-1 0 0,0 1 0,0-1 0,-1 1 0,1 0 0,-1-1 0,0 1 0,0 0 0,0 0 0,0 0 0,0 8 0,-2-7 0,0 0 0,0 1 0,0-1 0,-1 1 0,1-1 0,-1 0 0,-1 0 0,1 0 0,-1 0 0,0-1 0,0 1 0,-6 7 0,-6 4 0,-1 0 0,-1-1 0,0-1 0,-1 0 0,-37 20 0,26-17-341,2 1 0,0 1-1,-45 43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3:01:31.9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 93 24575,'2'-7'0,"4"14"0,4 13 0,4 6 0,-6-25 0,1-14 0,2-20 0,-10 26 0,1 1 0,0-1 0,0 1 0,0 0 0,1-1 0,0 1 0,0 0 0,1 1 0,6-10 0,-9 14 0,0 1 0,0-1 0,1 0 0,-1 1 0,0 0 0,0-1 0,0 1 0,0-1 0,0 1 0,1 0 0,-1 0 0,0 0 0,0 0 0,0 0 0,1 0 0,-1 0 0,0 0 0,0 0 0,0 1 0,0-1 0,1 0 0,-1 1 0,0-1 0,0 1 0,0-1 0,0 1 0,0-1 0,0 1 0,0 0 0,0 0 0,0-1 0,0 1 0,-1 0 0,1 0 0,0 0 0,0 0 0,0 2 0,27 42 0,-4 30 0,-6-16 0,-18-59 0,0 1 0,0-1 0,1 1 0,-1-1 0,0 0 0,0 1 0,0-1 0,0 1 0,0-1 0,0 0 0,1 1 0,-1-1 0,0 1 0,0-1 0,0 0 0,1 1 0,-1-1 0,0 0 0,1 0 0,-1 1 0,0-1 0,1 0 0,-1 0 0,0 1 0,1-1 0,-1 0 0,1 0 0,-1 0 0,0 1 0,1-1 0,-1 0 0,1 0 0,-1 0 0,0 0 0,2 0 0,6-15 0,2-29 0,-10 42 0,5-31 0,-5 22 0,1 0 0,0 1 0,1-1 0,0 1 0,1-1 0,0 1 0,1 0 0,0 0 0,0 0 0,7-10 0,-11 20 0,0-1 0,1 1 0,-1 0 0,0 0 0,0 0 0,1-1 0,-1 1 0,0 0 0,0 0 0,1 0 0,-1-1 0,0 1 0,0 0 0,1 0 0,-1 0 0,0 0 0,1 0 0,-1 0 0,0 0 0,1 0 0,-1 0 0,0 0 0,0 0 0,1 0 0,-1 0 0,0 0 0,1 0 0,-1 0 0,0 0 0,1 0 0,-1 0 0,0 0 0,0 0 0,1 1 0,-1-1 0,0 0 0,1 0 0,-1 0 0,0 1 0,0-1 0,0 0 0,1 0 0,-1 0 0,0 1 0,10 19 0,1 25 0,-6-15 0,-1 0 0,-2 0 0,-2 48 0,-3-79 0,-3-10 0,-5-15 0,0-19 0,2 0 0,-4-49 0,14 111 0,0 12 0,-1 1 0,-1-1 0,-1 1 0,-11 47 0,13-76 0,0 0 0,0 0 0,0 0 0,0 0 0,-1 0 0,1 0 0,0 0 0,-1 0 0,1 0 0,0 0 0,-1 0 0,1 0 0,-1 0 0,0 0 0,1-1 0,-1 1 0,0 0 0,1 0 0,-1-1 0,0 1 0,0 0 0,1-1 0,-1 1 0,0-1 0,0 1 0,0-1 0,0 1 0,0-1 0,0 0 0,0 1 0,0-1 0,0 0 0,0 0 0,0 0 0,0 0 0,0 0 0,0 0 0,0 0 0,0 0 0,0 0 0,0-1 0,0 1 0,0 0 0,0 0 0,0-1 0,0 1 0,0-1 0,0 1 0,0-1 0,1 1 0,-1-1 0,0 0 0,0 1 0,1-1 0,-2-1 0,-4-3 0,1-1 0,-1 0 0,1 0 0,0 0 0,1 0 0,-5-8 0,-16-51 0,22 54 0,0 0 0,-1 0 0,0 1 0,-1-1 0,-1 1 0,1 0 0,-13-16 0,17 26 0,0-1 0,1 1 0,-1-1 0,0 1 0,0-1 0,1 1 0,-1-1 0,0 1 0,0 0 0,0 0 0,0-1 0,1 1 0,-1 0 0,0 0 0,0 0 0,0 0 0,0 0 0,0 0 0,0 0 0,1 0 0,-1 0 0,0 1 0,0-1 0,0 0 0,0 0 0,1 1 0,-1-1 0,0 1 0,0-1 0,1 1 0,-1-1 0,0 1 0,1-1 0,-1 1 0,0-1 0,1 1 0,-1 0 0,1-1 0,-1 1 0,1 0 0,-1 0 0,1 1 0,-26 41 0,19-30 0,-3 3 0,5-8 0,-1 0 0,2 0 0,-1 1 0,-5 16 0,9-24 0,1 1 0,-1 0 0,1-1 0,0 1 0,0-1 0,-1 1 0,1 0 0,0-1 0,1 1 0,-1 0 0,0-1 0,0 1 0,1 0 0,-1-1 0,1 1 0,-1-1 0,1 1 0,-1-1 0,1 1 0,0-1 0,0 1 0,0-1 0,0 0 0,0 1 0,0-1 0,0 0 0,1 0 0,-1 0 0,0 0 0,1 0 0,-1 0 0,0 0 0,3 1 0,13 4-151,0 0-1,1-1 0,-1-1 0,1-1 1,0 0-1,0-1 0,0-1 1,30-2-1,-32 0-6674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3:01:35.5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641 326 24575,'-3'9'0,"-4"-21"0,-6-24 0,-33-172 0,44 204 0,1 0 0,-1-1 0,0 1 0,0 0 0,0 0 0,-1 0 0,0 0 0,1 1 0,-1-1 0,0 1 0,-1-1 0,1 1 0,0 0 0,-1 0 0,0 1 0,0-1 0,0 1 0,0 0 0,0 0 0,0 0 0,0 0 0,-1 1 0,1 0 0,-1 0 0,1 0 0,-1 0 0,-5 1 0,-14-2 0,0 2 0,0 0 0,-48 9 0,47-6 0,-48 4 0,42-5 0,-1 1 0,1 1 0,0 2 0,-37 12 0,66-17 0,0 0 0,0 0 0,-1 0 0,1 0 0,0 0 0,1 1 0,-1-1 0,0 0 0,0 1 0,1 0 0,-1-1 0,1 1 0,-1 0 0,1 0 0,-1 0 0,1 0 0,0 0 0,0 0 0,0 0 0,0 3 0,0 0 0,0-1 0,0 1 0,1-1 0,0 1 0,0 0 0,0-1 0,1 1 0,0-1 0,2 9 0,3 7 0,1-1 0,1 0 0,18 29 0,-22-40 0,25 60 0,-24-53 0,1-1 0,0 0 0,0-1 0,2 1 0,-1-1 0,11 11 0,-15-21 0,1 0 0,-1 0 0,1 0 0,0-1 0,0 1 0,0-1 0,0 0 0,1-1 0,-1 1 0,0-1 0,1 0 0,-1 0 0,1 0 0,8 0 0,70-1 0,-66-1 0,14-2 0,0-2 0,0 0 0,0-3 0,-1 0 0,0-2 0,32-15 0,-57 23 0,-2-1 0,1 1 0,0-1 0,0 0 0,-1 0 0,0 0 0,1 0 0,-1-1 0,-1 1 0,1-1 0,0 0 0,-1 1 0,0-1 0,0 0 0,0-1 0,0 1 0,0 0 0,-1-1 0,0 1 0,0-1 0,0-7 0,1-9 0,-1 0 0,-1 0 0,-5-31 0,2 24 0,3 23 0,0 0 0,0 0 0,-1 0 0,0 1 0,0-1 0,-1 0 0,1 1 0,-1-1 0,0 1 0,0-1 0,-1 1 0,1 0 0,-1 0 0,0 0 0,0 0 0,-5-4 0,4 4 0,-1 1 0,0 0 0,-1 0 0,1 0 0,0 1 0,-1 0 0,0 0 0,1 1 0,-1-1 0,0 1 0,0 0 0,-11 0 0,3 0 0,1 1 0,-1 1 0,1-1 0,-1 2 0,1 0 0,0 1 0,0 0 0,0 1 0,0 0 0,0 1 0,1 1 0,0 0 0,0 0 0,1 1 0,-1 1 0,1 0 0,1 0 0,0 1 0,0 1 0,1-1 0,0 1 0,-8 12 0,14-17 0,0 0 0,0-1 0,1 1 0,0 0 0,-1 0 0,2 0 0,-1 0 0,0 1 0,1-1 0,0 0 0,1 1 0,-1-1 0,1 1 0,0-1 0,0 0 0,0 1 0,1-1 0,0 1 0,2 5 0,-3-10 0,0-1 0,0 1 0,0 0 0,1-1 0,-1 1 0,0-1 0,0 1 0,1-1 0,-1 1 0,0-1 0,1 1 0,-1-1 0,0 1 0,1-1 0,-1 0 0,1 1 0,-1-1 0,1 1 0,-1-1 0,1 0 0,-1 0 0,1 1 0,-1-1 0,1 0 0,-1 0 0,1 0 0,-1 1 0,1-1 0,0 0 0,-1 0 0,1 0 0,-1 0 0,1 0 0,-1 0 0,1 0 0,0 0 0,-1 0 0,1-1 0,-1 1 0,1 0 0,-1 0 0,1 0 0,0-1 0,-1 1 0,1 0 0,-1-1 0,0 1 0,1 0 0,-1-1 0,1 1 0,-1 0 0,1-1 0,-1 1 0,0-1 0,1 1 0,-1-1 0,0 1 0,1-2 0,0 0 0,1 0 0,-1-1 0,0 1 0,1-1 0,-1 1 0,-1-1 0,1 0 0,0 1 0,-1-1 0,1 0 0,-1-4 0,-1-2 14,-1 1-1,0 0 0,0 0 0,-1 0 1,0 0-1,0 0 0,-1 0 1,-8-11-1,-45-53-1498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3:01:41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84 24575,'1'76'0,"-3"83"0,3-158 0,-1 0 0,0 0 0,0 0 0,0 0 0,0 0 0,0 0 0,0 0 0,-1 0 0,1 0 0,0-1 0,0 1 0,-1 0 0,1 0 0,0 0 0,-1 0 0,1 0 0,-1 0 0,1-1 0,-1 1 0,0 0 0,1 0 0,-2 0 0,-10-12 0,-9-33 0,6 9 0,-25-43 0,16 36 0,22 39 0,0 0 0,1-1 0,-1 1 0,1 0 0,-1 0 0,1-1 0,0 1 0,0-1 0,0 1 0,1-1 0,-1 1 0,1-1 0,0 0 0,0 1 0,0-1 0,1 1 0,0-5 0,0 5 0,1 1 0,0 0 0,0-1 0,0 1 0,0 0 0,0 0 0,1 1 0,-1-1 0,0 0 0,1 1 0,-1-1 0,1 1 0,0 0 0,-1 0 0,1 0 0,0 0 0,0 0 0,0 1 0,0-1 0,0 1 0,4 0 0,38-8 0,10-2 0,0 3 0,0 2 0,72 2 0,-122 4 0,0-1 0,1 1 0,-1 0 0,0 0 0,0 0 0,0 1 0,0 0 0,0 0 0,0 0 0,0 1 0,0-1 0,-1 1 0,0 0 0,1 0 0,-1 1 0,0 0 0,0-1 0,-1 1 0,1 0 0,-1 1 0,0-1 0,0 1 0,-1-1 0,1 1 0,-1 0 0,0 0 0,0 0 0,0 0 0,1 10 0,1 11 0,0 1 0,-3 0 0,0 0 0,-5 47 0,2-29 0,2-21 0,0-16 0,0-1 0,0 0 0,-1 0 0,1 1 0,-2-1 0,1 0 0,-4 9 0,4-14 0,0 1 0,-1-1 0,1 0 0,-1 0 0,1-1 0,-1 1 0,0 0 0,0 0 0,0-1 0,0 1 0,0-1 0,0 0 0,0 0 0,0 0 0,-1 0 0,1 0 0,0 0 0,-1 0 0,1-1 0,-1 1 0,1-1 0,-1 1 0,1-1 0,-1 0 0,-4-1 0,-11 0 0,0-2 0,0 0 0,0-1 0,0-1 0,1 0 0,-1-2 0,1 0 0,-22-13 0,14 8 0,0 1 0,-46-13 0,62 22 0,1-1 0,0 1 0,0-1 0,0-1 0,0 0 0,1 0 0,0 0 0,-1-1 0,2 0 0,-1 0 0,0-1 0,1 0 0,0 0 0,-5-7 0,4 3 0,1 1 0,0-1 0,1 0 0,0 0 0,1-1 0,0 0 0,1 1 0,0-1 0,0 0 0,0-12 0,4 32 0,13 77 0,-12-77 0,0 1 0,1-1 0,0 0 0,0-1 0,1 1 0,0 0 0,1-1 0,8 13 0,-11-20 0,-1 1 0,0-1 0,1 0 0,-1 0 0,1 0 0,-1 1 0,1-2 0,0 1 0,-1 0 0,1 0 0,0 0 0,0-1 0,-1 1 0,1-1 0,0 0 0,0 1 0,0-1 0,0 0 0,-1 0 0,5 0 0,-2-1 0,1 0 0,-1 0 0,1-1 0,-1 0 0,0 1 0,1-1 0,-1 0 0,5-4 0,7-6 0,0-1 0,29-28 0,-38 33 0,44-44 0,65-87 0,-116 138 0,1 0 0,-1 0 0,0 1 0,1-1 0,-1 1 0,1-1 0,-1 0 0,1 1 0,-1-1 0,1 1 0,-1-1 0,1 1 0,0 0 0,-1-1 0,1 1 0,0-1 0,-1 1 0,1 0 0,0 0 0,-1-1 0,1 1 0,0 0 0,0 0 0,-1 0 0,2 0 0,7 14 0,-6 38 0,-3-50 0,-1 46 0,-3 0 0,-2 0 0,-23 92 0,28-135 0,-1 1 0,0-1 0,0 1 0,0-1 0,-1 0 0,0 0 0,0 0 0,-6 8 0,8-12 0,0 0 0,-1 0 0,1 0 0,0 0 0,-1 0 0,1 0 0,-1 0 0,1 0 0,-1-1 0,1 1 0,-1-1 0,1 1 0,-1-1 0,0 1 0,1-1 0,-1 0 0,0 0 0,1 0 0,-1 0 0,0 0 0,0 0 0,1-1 0,-1 1 0,1 0 0,-1-1 0,0 1 0,1-1 0,-1 0 0,1 0 0,-1 1 0,1-1 0,-3-2 0,-28-19 0,26 18 0,1-1 0,-1 1 0,0 0 0,0 0 0,0 1 0,-1 0 0,1 0 0,-1 0 0,0 1 0,1 0 0,-1 0 0,0 1 0,0 0 0,0 0 0,-1 1 0,1 0 0,0 0 0,-8 1 0,-1 2 0,11-1 0,0-1 0,0 0 0,0 0 0,0 0 0,0-1 0,-1 0 0,1 0 0,0 0 0,-10-2 0,16-1 0,0 1 0,0 0 0,-1 0 0,1 0 0,1 0 0,-1 0 0,0 0 0,0 0 0,1 0 0,-1 0 0,1 0 0,0 1 0,2-3 0,15-13 0,1 1 0,32-20 0,24-19 0,46-71 0,-110 113 0,-11 12 0,0 0 0,-1 0 0,1 0 0,0 0 0,0 0 0,0 0 0,0 0 0,0 0 0,0 1 0,0-1 0,0 0 0,0 0 0,1 1 0,-1-1 0,0 1 0,0-1 0,1 1 0,-1 0 0,0-1 0,1 1 0,-1 0 0,3 0 0,-3 0 0,-1 1 0,1 0 0,0-1 0,0 1 0,0 0 0,0 0 0,0 0 0,-1 0 0,1 0 0,0-1 0,-1 1 0,1 0 0,-1 1 0,1-1 0,-1 0 0,0 0 0,1 0 0,-1 0 0,0 0 0,1 2 0,1 12 0,-1 0 0,0-1 0,-2 18 0,1-22 0,-3 97-1365,2-78-5461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3:01:42.0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28 24575,'0'-3'0,"-3"-4"0,-1-3 0,9 2 0,9 15 0,5 5 0,3 4 0,-4 5 0,-1 4 0,-1 1 0,0 2 0,3 1 0,3-3 0,-2-8-8191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3:01:48.3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174 120 24575,'-1'0'0,"0"0"0,0 1 0,0 0 0,0-1 0,0 1 0,1-1 0,-1 1 0,0 0 0,0 0 0,1-1 0,-1 1 0,1 0 0,-1 0 0,0 0 0,1 0 0,0 0 0,-1 0 0,1 0 0,-1 0 0,1 0 0,0 0 0,0 1 0,-9 34 0,5-20 0,-13 34 0,3 0 0,-12 80 0,26-128 0,0-1 0,0 1 0,0-1 0,0 1 0,0-1 0,0 1 0,0-1 0,-1 1 0,1-1 0,-1 1 0,1-1 0,-1 1 0,1-1 0,-1 0 0,0 1 0,0-1 0,1 0 0,-1 0 0,0 1 0,0-1 0,0 0 0,-1 0 0,1 0 0,0 0 0,0 0 0,0-1 0,-1 1 0,1 0 0,-1 0 0,0 0 0,0-2 0,0 0 0,0 1 0,0-1 0,0 0 0,0 0 0,0 0 0,0 0 0,0-1 0,1 1 0,-1 0 0,1-1 0,-1 1 0,1-1 0,-1 0 0,1 1 0,0-1 0,0 0 0,0 0 0,0 0 0,0 0 0,-1-3 0,-5-14 0,1 0 0,1 0 0,0-1 0,2 1 0,0-1 0,1 0 0,1 0 0,1 0 0,1 1 0,5-33 0,-5 48 0,1 1 0,-1 0 0,1 0 0,-1 0 0,1 0 0,0 1 0,0-1 0,0 0 0,0 1 0,1-1 0,-1 1 0,1 0 0,-1 0 0,1 0 0,0 0 0,0 0 0,0 0 0,0 1 0,0 0 0,0-1 0,0 1 0,0 0 0,4 0 0,14-4 0,0 0 0,32-2 0,-31 5 0,37-4 0,1 3 0,109 8 0,-167-4 0,0-1 0,0 1 0,0 0 0,0 0 0,0-1 0,0 1 0,0 1 0,-1-1 0,1 0 0,0 0 0,-1 1 0,1-1 0,-1 1 0,0-1 0,1 1 0,-1 0 0,0-1 0,0 1 0,0 0 0,0 0 0,0 0 0,-1 0 0,1 0 0,0 0 0,-1 0 0,1 0 0,-1 0 0,0 0 0,0 0 0,0 2 0,1 14 0,0-1 0,-4 30 0,2-23 0,1 95 0,-3 64 0,3-180 0,1 1 0,-1-1 0,-1 1 0,1-1 0,-1 1 0,1-1 0,-1 1 0,0-1 0,0 0 0,0 1 0,-1-1 0,1 0 0,-1 0 0,0 0 0,0 0 0,0 0 0,0 0 0,0-1 0,-1 1 0,1 0 0,-1-1 0,0 0 0,0 0 0,1 0 0,-1 0 0,-1 0 0,1-1 0,0 1 0,0-1 0,-1 0 0,1 0 0,0 0 0,-1 0 0,1-1 0,-1 1 0,1-1 0,-1 0 0,1 0 0,-8-1 0,-26-4 0,0-1 0,1-1 0,-1-3 0,-43-17 0,35 12 0,37 13 0,0-1 0,0 0 0,0-1 0,1 0 0,0 0 0,0 0 0,0-1 0,0 0 0,1-1 0,0 1 0,-7-8 0,10 9 0,1 1 0,0 0 0,0-1 0,0 1 0,0-1 0,1 0 0,-1 0 0,1 1 0,0-1 0,0 0 0,1 0 0,-1 0 0,1 0 0,-1 0 0,1 0 0,1 0 0,-1-1 0,0 1 0,1 0 0,0 1 0,0-1 0,0 0 0,1 0 0,2-6 0,5-7 0,2-1 0,-1 1 0,2 1 0,0 0 0,1 1 0,19-17 0,-28 29 0,1 0 0,0 0 0,0 0 0,0 1 0,0 0 0,0 0 0,0 0 0,1 1 0,-1 0 0,0 0 0,1 0 0,-1 0 0,1 1 0,-1 0 0,1 0 0,-1 1 0,8 1 0,-1-1 0,1 2 0,0 0 0,-1 0 0,1 1 0,-1 1 0,14 7 0,-19-8 0,0 0 0,0 0 0,-1 0 0,0 1 0,0 0 0,0 0 0,-1 1 0,0-1 0,0 1 0,0 0 0,0 1 0,-1-1 0,0 1 0,-1 0 0,1 0 0,-1 0 0,-1 0 0,0 1 0,0-1 0,0 1 0,0 0 0,-1-1 0,-1 1 0,1 0 0,-1-1 0,-1 1 0,1 0 0,-1 0 0,-1-1 0,0 1 0,0-1 0,0 1 0,-1-1 0,1 0 0,-2 0 0,1 0 0,-1 0 0,0-1 0,-9 11 0,13-16 0,-6 7 0,-1-1 0,1 1 0,-1-1 0,0 0 0,-1-1 0,-9 8 0,13-13 0,1 1 0,0-1 0,-1 0 0,1 0 0,-1 0 0,1 0 0,-1-1 0,1 1 0,-1-1 0,1 0 0,-1 0 0,0 0 0,1 0 0,-1-1 0,1 0 0,-1 0 0,1 0 0,-1 0 0,1 0 0,-6-3 0,1 0 0,-1 0 0,1 0 0,0-1 0,1 0 0,-1-1 0,1 0 0,0 0 0,1 0 0,-1-1 0,1 0 0,0 0 0,-8-14 0,11 15 0,0 0 0,0 0 0,1 0 0,0 0 0,0-1 0,1 1 0,-1-1 0,2 1 0,-1-1 0,1 0 0,-1 1 0,2-1 0,-1 0 0,1 1 0,0-1 0,0 1 0,1-1 0,4-10 0,0 4 0,0 1 0,1-1 0,1 1 0,0 1 0,0-1 0,1 2 0,1-1 0,-1 1 0,2 0 0,-1 1 0,2 0 0,17-10 0,3 0 0,1 1 0,1 2 0,53-17 0,-82 31 0,0 0 0,0 1 0,0 0 0,0 0 0,0 0 0,0 0 0,0 1 0,1 0 0,-1 0 0,0 0 0,0 1 0,0 0 0,0 0 0,0 0 0,0 0 0,8 4 0,-11-3 0,1 0 0,-1 0 0,1 0 0,-1 0 0,0 0 0,0 1 0,0-1 0,0 1 0,0-1 0,-1 1 0,1 0 0,-1-1 0,0 1 0,1 0 0,-1 0 0,0 0 0,-1 0 0,1 0 0,-1 0 0,1 0 0,-1 1 0,0-1 0,0 0 0,0 0 0,-1 0 0,1 0 0,-1 0 0,-1 5 0,2-5 0,-1 0 0,0 1 0,0-1 0,-1 0 0,1 0 0,0 0 0,-1 0 0,0 0 0,0 0 0,0 0 0,0 0 0,0-1 0,-1 1 0,1-1 0,-1 0 0,1 0 0,-1 1 0,-5 1 0,-3 2 0,-1-1 0,1 0 0,-24 5 0,23-7 0,1 1 0,-1 0 0,-20 10 0,-8 17 0,32-25 0,0 1 0,0-1 0,-1 0 0,0-1 0,-12 6 0,20-11 0,0 1 0,0-1 0,0 0 0,0 1 0,-1-1 0,1 0 0,0 0 0,0 0 0,0 0 0,-1 0 0,1 0 0,0 0 0,0 0 0,0-1 0,-1 1 0,1 0 0,0-1 0,0 1 0,0-1 0,0 1 0,0-1 0,0 0 0,0 1 0,-2-2 0,1 0 0,1-1 0,-1 1 0,0 0 0,1-1 0,-1 1 0,1-1 0,0 0 0,0 1 0,0-1 0,-1-3 0,-1-6 0,1 1 0,1-1 0,0 1 0,1-16 0,3-9 0,1 0 0,2 0 0,2 1 0,1 0 0,2 0 0,18-41 0,-12 47 0,-17 29 0,0-1 0,0 1 0,0 0 0,0 0 0,0 0 0,0 0 0,0-1 0,0 1 0,0 0 0,1 0 0,-1 0 0,0 0 0,0-1 0,0 1 0,0 0 0,0 0 0,0 0 0,1 0 0,-1 0 0,0-1 0,0 1 0,0 0 0,0 0 0,1 0 0,-1 0 0,0 0 0,0 0 0,0 0 0,1 0 0,-1 0 0,0 0 0,0 0 0,0 0 0,1 0 0,-1 0 0,0 0 0,0 0 0,0 0 0,1 0 0,-1 0 0,0 0 0,0 0 0,0 0 0,0 0 0,1 0 0,-1 1 0,0-1 0,0 0 0,0 0 0,0 0 0,0 0 0,1 0 0,-1 0 0,0 1 0,0-1 0,2 16 0,-4 23 0,-6 9-682,-15 52-1,10-61-6143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3:00:37.53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0 514 24575,'0'-1'0,"1"0"0,-1 1 0,1-1 0,-1 0 0,1 0 0,0 0 0,-1 1 0,1-1 0,0 0 0,-1 1 0,1-1 0,0 1 0,0-1 0,0 1 0,-1-1 0,1 1 0,0-1 0,0 1 0,0 0 0,0 0 0,0-1 0,0 1 0,0 0 0,0 0 0,0 0 0,1 0 0,35-3 0,-28 2 0,527-13 0,-171 11 0,-319-1 0,65-15 0,-37 6 0,-72 13 0,1 0 0,-1 0 0,1-1 0,-1 1 0,0-1 0,1 1 0,-1-1 0,1 0 0,-1 0 0,0 0 0,0 0 0,0 0 0,1 0 0,-1-1 0,0 1 0,0-1 0,-1 1 0,1-1 0,0 0 0,0 0 0,-1 0 0,1 0 0,-1 0 0,0 0 0,0 0 0,0 0 0,2-4 0,-3 2 0,0 0 0,-1 0 0,1 0 0,-1 0 0,0 0 0,0 0 0,0 0 0,-1 1 0,1-1 0,-1 0 0,0 1 0,0-1 0,0 1 0,0 0 0,-1 0 0,-5-6 0,-21-23 0,-1 2 0,-2 0 0,0 3 0,-53-34 0,-153-76 0,215 122 0,23 15 0,0 0 0,0 0 0,0-1 0,0 1 0,0 0 0,0 0 0,0 0 0,0-1 0,0 1 0,0 0 0,0 0 0,0 0 0,0 0 0,0-1 0,0 1 0,0 0 0,0 0 0,0 0 0,0 0 0,1 0 0,-1-1 0,0 1 0,0 0 0,0 0 0,0 0 0,0 0 0,0 0 0,1 0 0,-1 0 0,0-1 0,0 1 0,0 0 0,0 0 0,1 0 0,-1 0 0,0 0 0,0 0 0,0 0 0,0 0 0,1 0 0,-1 0 0,0 0 0,0 0 0,0 0 0,1 0 0,-1 0 0,0 0 0,0 0 0,0 0 0,0 0 0,1 1 0,-1-1 0,0 0 0,0 0 0,0 0 0,0 0 0,1 0 0,49 13 0,270 143 0,14 4 0,-323-155 0,-2-2 0,1 1 0,-1 0 0,0 0 0,15 11 0,-23-14 0,1 0 0,-1 0 0,0-1 0,0 1 0,0 1 0,0-1 0,0 0 0,0 0 0,0 0 0,0 0 0,0 1 0,-1-1 0,1 0 0,-1 1 0,1-1 0,-1 1 0,1-1 0,-1 0 0,0 1 0,1-1 0,-1 1 0,0-1 0,0 1 0,0-1 0,0 1 0,0-1 0,-1 1 0,1-1 0,0 1 0,-1-1 0,1 1 0,-1-1 0,1 0 0,-1 1 0,0-1 0,0 0 0,0 0 0,1 1 0,-3 0 0,-28 35 0,-2-2 0,-1-2 0,-63 47 0,27-22 0,-91 80-1365,121-105-5461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3:01:08.1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0 801 24575,'11'-9'0,"0"-1"0,0-1 0,-1 0 0,-1 0 0,0-1 0,0 0 0,-1-1 0,12-25 0,18-27 0,5 2 0,177-283 0,-152 229 0,-67 116 0,0 0 0,-1 0 0,1 0 0,-1 0 0,1-1 0,-1 1 0,1 0 0,-1 0 0,0-1 0,0 1 0,0 0 0,0-1 0,0 1 0,0 0 0,0-1 0,0 1 0,0 0 0,-1 0 0,1-1 0,0 1 0,-1 0 0,1 0 0,-1 0 0,1-1 0,-2 0 0,0 0 0,0 0 0,0-1 0,0 2 0,-1-1 0,1 0 0,-1 0 0,1 1 0,-1-1 0,1 1 0,-7-2 0,-6-2 0,-2 1 0,1 1 0,-20-2 0,29 4 0,-25-4 0,-1 2 0,0 1 0,0 1 0,0 2 0,-46 6 0,80-6 0,-1-1 0,0 0 0,0 0 0,0 0 0,0 0 0,0 0 0,0 0 0,0 0 0,0 0 0,0 1 0,0-1 0,0 0 0,0 0 0,0 0 0,0 0 0,0 0 0,0 0 0,0 0 0,0 1 0,0-1 0,0 0 0,0 0 0,0 0 0,0 0 0,0 0 0,0 0 0,0 0 0,0 1 0,0-1 0,0 0 0,0 0 0,0 0 0,0 0 0,0 0 0,0 0 0,0 0 0,-1 0 0,1 0 0,0 1 0,0-1 0,0 0 0,0 0 0,0 0 0,0 0 0,0 0 0,22 4 0,31 2 0,-1-3 0,-1 3 0,78 20 0,-117-22-65,0 1 0,-1 1 0,1 0 0,-1 1 0,0 0 0,-1 0 0,1 1 0,-2 0 0,1 1 0,-1 1 0,0-1 0,-1 1 0,0 1 0,-1-1 0,0 1 0,-1 0 0,0 1 0,0 0 0,-1 0 0,4 19 0,-4-7-6761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3:01:14.4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24575,'15'2'0,"-1"0"0,0 0 0,1 2 0,-1-1 0,17 8 0,29 8 0,683 179 0,130 23 0,-616-160 0,239 41 0,122 24 0,-598-121 0,924 162 0,-801-157 0,157-9 0,-22-1 0,-122 7 0,0 8 0,180 39 0,-232-31 0,0-4 0,1-5 0,157 1 0,544 19 0,-648-13 0,58 5 0,321 51 0,-481-67 0,-54-10 0,1 1 0,-1-1 0,1 1 0,-1-1 0,1 0 0,-1 0 0,0 0 0,1 0 0,-1 0 0,1 0 0,-1-1 0,1 1 0,-1-1 0,1 0 0,-1 0 0,3-1 0,-4 1 0,0-1 0,-1 1 0,1-1 0,0 1 0,0-1 0,-1 1 0,1-1 0,-1 0 0,1 1 0,-1-1 0,1 0 0,-1 1 0,0-1 0,0 0 0,0 0 0,0 1 0,0-1 0,-1 0 0,1 0 0,0 1 0,-1-1 0,1 0 0,-2-2 0,-8-28 0,-23-51 0,24 65 0,1 0 0,1-1 0,0 0 0,1 0 0,1 0 0,1 0 0,1-1 0,-1-38 0,4 58 0,0-1 0,0 0 0,0 1 0,0-1 0,0 0 0,0 0 0,0 1 0,0-1 0,1 0 0,-1 1 0,0-1 0,1 0 0,-1 1 0,0-1 0,1 1 0,-1-1 0,0 0 0,1 1 0,-1-1 0,1 1 0,-1-1 0,1 1 0,0 0 0,-1-1 0,1 1 0,-1-1 0,1 1 0,0 0 0,-1 0 0,1-1 0,0 1 0,-1 0 0,1 0 0,0 0 0,0 0 0,-1 0 0,1 0 0,0 0 0,-1 0 0,1 0 0,0 0 0,0 0 0,-1 0 0,1 0 0,0 0 0,-1 1 0,1-1 0,0 0 0,-1 1 0,1-1 0,-1 0 0,1 1 0,0-1 0,-1 1 0,1-1 0,0 2 0,40 28 0,-35-25 0,131 125 0,-46-42 0,-89-87 0,-1 1 0,1 0 0,0-1 0,-1 1 0,1 0 0,-1 0 0,1 0 0,-1 0 0,0 0 0,0 0 0,0 0 0,0 1 0,0 2 0,0-4 0,-1 0 0,0 0 0,0 1 0,0-1 0,-1 0 0,1 0 0,0 0 0,0 0 0,-1 0 0,1 0 0,0 1 0,-1-1 0,1 0 0,-1 0 0,0 0 0,1 0 0,-1 0 0,0-1 0,-1 3 0,-4 2 0,-1-1 0,0 1 0,0-1 0,0 0 0,0-1 0,-12 4 0,19-7 0,-268 96 0,17-6 0,202-71-1365,14-6-5461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3:01:15.7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1 121 24575,'6'0'0,"0"1"0,0 0 0,0 0 0,0 1 0,-1 0 0,1 0 0,0 0 0,-1 1 0,7 4 0,50 34 0,-41-26 0,240 163 0,-184-123 0,-77-54 0,1-1 0,0 1 0,-1-1 0,1 0 0,0 0 0,0 1 0,-1-1 0,1 0 0,0 0 0,0 0 0,-1 0 0,1 0 0,0 0 0,0 0 0,-1 0 0,1 0 0,0 0 0,0 0 0,0 0 0,-1-1 0,1 1 0,0 0 0,-1-1 0,1 1 0,0 0 0,-1-1 0,1 1 0,0-1 0,-1 1 0,1-1 0,-1 1 0,1-1 0,-1 0 0,1 1 0,-1-1 0,1 1 0,-1-1 0,0 0 0,1 0 0,-1 1 0,0-1 0,1 0 0,-1 1 0,0-1 0,0 0 0,0 0 0,0 0 0,0 1 0,0-1 0,0 0 0,0 0 0,0 1 0,0-2 0,-3-48 0,3 48 0,-5-34 0,-6-46 0,-2-146 0,16 215 0,1 13 0,9 23 0,10 42 0,-12-13 0,-3 0 0,-1 0 0,-4 1 0,-1-1 0,-8 84 0,5-133 0,1-1 0,-1 0 0,0 1 0,0-1 0,0 0 0,0 0 0,0 0 0,0 0 0,0 0 0,-1 0 0,1 0 0,-1 0 0,1 0 0,-1-1 0,0 1 0,0 0 0,0-1 0,0 0 0,0 1 0,0-1 0,0 0 0,0 0 0,0 0 0,-1-1 0,1 1 0,-3 0 0,-9 3 0,-1-1 0,0-1 0,-17 1 0,12-1 0,-47 5 0,-84 13 0,129-13-1365,4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3:01:19.0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24575,'3'3'0,"1"-1"0,-1 0 0,1 0 0,0 0 0,0-1 0,0 1 0,0-1 0,0 0 0,8 1 0,16 6 0,221 117 0,-196-104 0,72 20 0,13 4 0,225 83 0,-248-90 0,397 109 0,516 111 0,-915-228 0,609 139 0,-334-84 0,178 16 0,-350-67 0,470 66 0,-572-80 0,-1 6 0,119 42 0,-9-1 0,-145-46 0,642 145 0,-104-93 0,40 7 0,-372-31 0,466 72 0,12-53 0,-261-62 0,328 17 0,112 9 0,-683-29 0,-11 3 0,288 42 0,-219-11 0,383-6 0,-390-15 0,8-1 0,652-15 0,-852-6 0,0-4 0,-2-6 0,199-52 0,-192 42 0,-80 18 0,-1-1 0,58-21 0,-64 18 0,66-13 0,-66 18 0,-1-1 0,46-18 0,8-6 0,-54 20 0,60-28 0,-35 13 0,113-37 0,-169 63 0,24-14 0,-24 5 0,-18-1 0,-43-8 0,-2 3 0,0 2 0,-1 3 0,-77-5 0,97 11 0,14 4 0,36 6 0,42 10 0,53 7 0,201 16 0,-301-38 0,-1 0 0,1 1 0,0-1 0,0 0 0,-1 1 0,1 0 0,0 0 0,-1 0 0,1 0 0,-1 1 0,1 0 0,-1-1 0,0 1 0,0 0 0,0 0 0,0 1 0,0-1 0,0 1 0,-1-1 0,6 7 0,-5-3 0,0 1 0,-1 0 0,1-1 0,-1 1 0,-1 0 0,1 0 0,-1 0 0,0 0 0,-1 0 0,0 9 0,1-2-151,-1-1-1,-1 1 0,0 0 0,-1-1 1,-1 0-1,0 1 0,-1-1 1,-8 22-1,2-17-6674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3:01:24.62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20508 2404 24575,'-25'1'0,"1"1"0,-1 2 0,1 0 0,0 2 0,-36 12 0,-115 55 0,147-60 0,-373 188 0,-40 19 0,350-181 0,-2-3 0,-190 43 0,-163-20 0,-2-38 0,286-15 0,-1104 35-1155,460-17 826,-1667-5 260,1579-23 77,370 7-8,-862-17 0,288-107 0,13-89 0,335 65 413,-553-131 654,578 73-996,10-35-77,-113-39 6,689 234 0,-352-131 0,221 74 0,-220-82 0,-91-32 0,258 107 0,-391-151 0,638 224 0,1-3 0,-133-88 0,35 16 0,85 57 0,64 36 0,-44-40 0,26 20 0,41 35 0,0 0 0,0 0 0,0 0 0,0 0 0,-1 1 0,1-1 0,0 0 0,-1 0 0,1 1 0,0-1 0,-1 1 0,1-1 0,-1 1 0,1 0 0,-1-1 0,1 1 0,-1 0 0,1 0 0,-1 0 0,1 0 0,-1 0 0,1 0 0,-1 1 0,1-1 0,0 0 0,-1 1 0,-1 0 0,0 1 0,1 0 0,-1 0 0,1 1 0,0-1 0,0 0 0,0 1 0,0 0 0,0-1 0,0 1 0,1 0 0,-1 0 0,0 4 0,-5 12 0,1 1 0,1 0 0,-2 24 0,7-40 0,-10 76 0,5-35 0,-12 52 0,13-88 0,1-11 0,-1-22 0,0-37 0,2 7 0,1 29 0,0-1 0,2 1 0,0 0 0,9-43 0,-7 62 0,-1 0 0,1 0 0,0 0 0,1 1 0,-1 0 0,1-1 0,0 1 0,1 1 0,-1-1 0,6-4 0,-4 4 0,0-1 0,-1 0 0,0 0 0,0 0 0,0 0 0,-1-1 0,4-7 0,51-134 0,-58 146 0,0 0 0,0 0 0,1 0 0,-1 0 0,1 0 0,-1 0 0,1 1 0,0-1 0,0 0 0,0 1 0,0-1 0,0 1 0,0 0 0,0-1 0,0 1 0,0 0 0,1 0 0,-1 1 0,0-1 0,1 0 0,-1 1 0,0 0 0,1-1 0,-1 1 0,1 0 0,-1 0 0,1 0 0,-1 1 0,0-1 0,4 1 0,10 3 0,0 0 0,-1 1 0,26 11 0,-10-3 0,-29-12-12,37 14-214,1-2 1,0-2-1,1-1 1,1-2-1,61 4 1,-87-12-6601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3:01:27.7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17934 600 24575,'0'-1'0,"0"-1"0,-1 1 0,1 0 0,0-1 0,-1 1 0,0-1 0,1 1 0,-1 0 0,0-1 0,0 1 0,1 0 0,-1 0 0,0 0 0,0 0 0,0 0 0,0 0 0,-1 0 0,1 0 0,0 0 0,0 0 0,-1 0 0,1 1 0,-2-1 0,-39-15 0,25 10 0,-505-174 0,-14 48 0,-186 61 0,160 24 0,-473-24 0,609 69 0,-648-7 0,179 4 0,-463-13 0,-163 3 0,1068 16 0,-483 39 0,5 47 0,506-45 0,-1335 234 0,1217-181 0,261-50 0,-403 123 0,320-58 0,123-33 0,-283 51 0,479-120 0,-122 20 0,-236 70 0,392-94 0,-389 143 0,253-79 0,-89 39 0,208-96 0,-500 196 0,527-206 0,0 0 0,0 0 0,0-1 0,0 1 0,0-1 0,-1 1 0,1-1 0,0 0 0,0 0 0,-1 1 0,1-2 0,0 1 0,0 0 0,0 0 0,-1-1 0,1 1 0,0-1 0,0 0 0,0 0 0,0 1 0,0-2 0,0 1 0,0 0 0,0 0 0,0 0 0,1-1 0,-1 1 0,0-1 0,1 1 0,-1-1 0,1 0 0,0 0 0,-1 0 0,1 0 0,0 1 0,0-2 0,0 1 0,1 0 0,-1 0 0,0 0 0,1 0 0,-1 0 0,1-1 0,0-2 0,-3-14 0,1-1 0,1 1 0,0-1 0,3-22 0,0 20 0,-2-37 0,1 41 0,-1 51 0,0-17 0,2-1 0,-1 0 0,2 1 0,0-1 0,1 0 0,0 0 0,2-1 0,-1 1 0,2-1 0,0 0 0,0-1 0,11 13 0,-13-21 0,0 0 0,1-1 0,0 0 0,0 0 0,0-1 0,0 0 0,1 0 0,-1 0 0,1-1 0,0 0 0,0 0 0,0 0 0,13 0 0,12 0 0,58-3 0,-50 0 0,38 0-1365,-59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3:01:29.97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 1 24575,'0'2'0,"0"8"0,-3 6 0,0 5 0,-1 0 0,1 4 0,1-1 0,1-1 0,0-8 0,1-9 0,0-8 0,0-9 0,0-6 0,0-6 0,1 1-8191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3615-0CA8-4454-B4CD-BA19BB07C11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84C8-68E6-4DD4-8901-984EF3A14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3615-0CA8-4454-B4CD-BA19BB07C11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84C8-68E6-4DD4-8901-984EF3A14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8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3615-0CA8-4454-B4CD-BA19BB07C11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84C8-68E6-4DD4-8901-984EF3A14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22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3615-0CA8-4454-B4CD-BA19BB07C11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84C8-68E6-4DD4-8901-984EF3A14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71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3615-0CA8-4454-B4CD-BA19BB07C11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84C8-68E6-4DD4-8901-984EF3A14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0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3615-0CA8-4454-B4CD-BA19BB07C11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84C8-68E6-4DD4-8901-984EF3A14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3615-0CA8-4454-B4CD-BA19BB07C11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84C8-68E6-4DD4-8901-984EF3A14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3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3615-0CA8-4454-B4CD-BA19BB07C11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84C8-68E6-4DD4-8901-984EF3A14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0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3615-0CA8-4454-B4CD-BA19BB07C11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84C8-68E6-4DD4-8901-984EF3A14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7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3615-0CA8-4454-B4CD-BA19BB07C11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84C8-68E6-4DD4-8901-984EF3A14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0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3615-0CA8-4454-B4CD-BA19BB07C11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84C8-68E6-4DD4-8901-984EF3A14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4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3615-0CA8-4454-B4CD-BA19BB07C11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84C8-68E6-4DD4-8901-984EF3A14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3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3615-0CA8-4454-B4CD-BA19BB07C11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84C8-68E6-4DD4-8901-984EF3A14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5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8343615-0CA8-4454-B4CD-BA19BB07C11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ED384C8-68E6-4DD4-8901-984EF3A14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2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8343615-0CA8-4454-B4CD-BA19BB07C11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ED384C8-68E6-4DD4-8901-984EF3A14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03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30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5" Type="http://schemas.openxmlformats.org/officeDocument/2006/relationships/image" Target="../media/image40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8778-63A5-4CA3-A567-E0617DB4A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Pet Game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3E2AE-0A9B-4947-934C-B317441FD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74221"/>
            <a:ext cx="10572000" cy="434974"/>
          </a:xfrm>
        </p:spPr>
        <p:txBody>
          <a:bodyPr/>
          <a:lstStyle/>
          <a:p>
            <a:r>
              <a:rPr lang="en-US" dirty="0"/>
              <a:t>My very epic game idea C: </a:t>
            </a:r>
          </a:p>
        </p:txBody>
      </p:sp>
    </p:spTree>
    <p:extLst>
      <p:ext uri="{BB962C8B-B14F-4D97-AF65-F5344CB8AC3E}">
        <p14:creationId xmlns:p14="http://schemas.microsoft.com/office/powerpoint/2010/main" val="408754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C298-1C20-4784-B61F-295F8F14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6F5CA-9605-48BC-9A98-C66FFEB6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pet game </a:t>
            </a:r>
            <a:r>
              <a:rPr lang="en-US" dirty="0">
                <a:sym typeface="Wingdings" panose="05000000000000000000" pitchFamily="2" charset="2"/>
              </a:rPr>
              <a:t>where you raise a pet </a:t>
            </a:r>
          </a:p>
          <a:p>
            <a:r>
              <a:rPr lang="en-US" dirty="0">
                <a:sym typeface="Wingdings" panose="05000000000000000000" pitchFamily="2" charset="2"/>
              </a:rPr>
              <a:t>Can feed and play with the pet to make them happy</a:t>
            </a:r>
          </a:p>
          <a:p>
            <a:r>
              <a:rPr lang="en-US" dirty="0">
                <a:sym typeface="Wingdings" panose="05000000000000000000" pitchFamily="2" charset="2"/>
              </a:rPr>
              <a:t>Lots of different food and toy items in a shop</a:t>
            </a:r>
          </a:p>
          <a:p>
            <a:r>
              <a:rPr lang="en-US" dirty="0">
                <a:sym typeface="Wingdings" panose="05000000000000000000" pitchFamily="2" charset="2"/>
              </a:rPr>
              <a:t>Way to earn coins to buy things </a:t>
            </a:r>
            <a:r>
              <a:rPr lang="en-US">
                <a:sym typeface="Wingdings" panose="05000000000000000000" pitchFamily="2" charset="2"/>
              </a:rPr>
              <a:t>by petting pet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Pet will grow up depending on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3B19-ECA1-4572-8DA3-24F74355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Win/Lose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C4351-6EF9-4E8E-A9B2-AC145D7E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keeps playing until their pet grows up or dies, then they get to try again</a:t>
            </a:r>
          </a:p>
          <a:p>
            <a:r>
              <a:rPr lang="en-US" dirty="0"/>
              <a:t>Win state: pet grows up successfully</a:t>
            </a:r>
          </a:p>
          <a:p>
            <a:r>
              <a:rPr lang="en-US" dirty="0"/>
              <a:t>Lose state: pet dies because YOU SUCK</a:t>
            </a:r>
          </a:p>
          <a:p>
            <a:r>
              <a:rPr lang="en-US" dirty="0"/>
              <a:t>Different care leads to different outcomes (replayability)</a:t>
            </a:r>
          </a:p>
          <a:p>
            <a:r>
              <a:rPr lang="en-US" dirty="0"/>
              <a:t>May be satisfying to see what all the pets look like</a:t>
            </a:r>
          </a:p>
        </p:txBody>
      </p:sp>
    </p:spTree>
    <p:extLst>
      <p:ext uri="{BB962C8B-B14F-4D97-AF65-F5344CB8AC3E}">
        <p14:creationId xmlns:p14="http://schemas.microsoft.com/office/powerpoint/2010/main" val="191351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EA14-4B2A-4C96-8C56-5AD34C1C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D642F-381F-409D-8211-75FADF4FA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too many differing evolutions for pet to keep it simple</a:t>
            </a:r>
          </a:p>
          <a:p>
            <a:r>
              <a:rPr lang="en-US" dirty="0"/>
              <a:t>Have a way to advance time without needing to calculate real time (and for easier playtesting)</a:t>
            </a:r>
          </a:p>
          <a:p>
            <a:r>
              <a:rPr lang="en-US" dirty="0"/>
              <a:t>Keep art assets simple and only made as necessary</a:t>
            </a:r>
          </a:p>
          <a:p>
            <a:r>
              <a:rPr lang="en-US" dirty="0"/>
              <a:t>Priorities: base functionality, interesting pet behavior (moving over to food dropped on floor), ability to pet and bathe the pet</a:t>
            </a:r>
          </a:p>
        </p:txBody>
      </p:sp>
    </p:spTree>
    <p:extLst>
      <p:ext uri="{BB962C8B-B14F-4D97-AF65-F5344CB8AC3E}">
        <p14:creationId xmlns:p14="http://schemas.microsoft.com/office/powerpoint/2010/main" val="271116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870D-16ED-4DB5-A471-C2F4C758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6209D-6CF7-4F24-83AD-41B61647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food or toy, </a:t>
            </a:r>
            <a:r>
              <a:rPr lang="en-US" dirty="0" err="1"/>
              <a:t>etc</a:t>
            </a:r>
            <a:r>
              <a:rPr lang="en-US" dirty="0"/>
              <a:t> will derive from a consumable base class</a:t>
            </a:r>
          </a:p>
          <a:p>
            <a:r>
              <a:rPr lang="en-US" dirty="0"/>
              <a:t>Different states for pet in an </a:t>
            </a:r>
            <a:r>
              <a:rPr lang="en-US" dirty="0" err="1"/>
              <a:t>enum</a:t>
            </a:r>
            <a:r>
              <a:rPr lang="en-US" dirty="0"/>
              <a:t> like hungry, sad, neutral, full, and happy</a:t>
            </a:r>
          </a:p>
          <a:p>
            <a:pPr lvl="1"/>
            <a:r>
              <a:rPr lang="en-US" dirty="0"/>
              <a:t>Enums can also handle behavior states like idle and wandering</a:t>
            </a:r>
          </a:p>
          <a:p>
            <a:r>
              <a:rPr lang="en-US" dirty="0"/>
              <a:t>Script to handle pet evolution with pet prefabs as fields</a:t>
            </a:r>
          </a:p>
          <a:p>
            <a:r>
              <a:rPr lang="en-US" dirty="0"/>
              <a:t>Game manager, item manager, and UI manager objects</a:t>
            </a:r>
          </a:p>
        </p:txBody>
      </p:sp>
    </p:spTree>
    <p:extLst>
      <p:ext uri="{BB962C8B-B14F-4D97-AF65-F5344CB8AC3E}">
        <p14:creationId xmlns:p14="http://schemas.microsoft.com/office/powerpoint/2010/main" val="394667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B567-C01C-44EF-A135-8DBB93268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Designs</a:t>
            </a:r>
          </a:p>
        </p:txBody>
      </p:sp>
      <p:pic>
        <p:nvPicPr>
          <p:cNvPr id="5" name="Picture 4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5F3D6A77-174C-40CE-AE3B-E0D879EDE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99" y="2659870"/>
            <a:ext cx="3301587" cy="3111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BC3B91-B6FD-4A76-A94E-279DA54D3AEA}"/>
              </a:ext>
            </a:extLst>
          </p:cNvPr>
          <p:cNvSpPr txBox="1"/>
          <p:nvPr/>
        </p:nvSpPr>
        <p:spPr>
          <a:xfrm>
            <a:off x="1987317" y="5770981"/>
            <a:ext cx="123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Baby pet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20C50191-DD5F-4385-96DF-05E1E95D8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177" y="1797755"/>
            <a:ext cx="4157892" cy="41578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E98366-60F4-411E-AB48-144C85E122B0}"/>
              </a:ext>
            </a:extLst>
          </p:cNvPr>
          <p:cNvSpPr txBox="1"/>
          <p:nvPr/>
        </p:nvSpPr>
        <p:spPr>
          <a:xfrm>
            <a:off x="4505606" y="5770981"/>
            <a:ext cx="244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care teenager</a:t>
            </a:r>
          </a:p>
        </p:txBody>
      </p:sp>
      <p:pic>
        <p:nvPicPr>
          <p:cNvPr id="9" name="Picture 8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23600E15-2E4D-495D-8FA9-6444DF1CD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389" y="1726038"/>
            <a:ext cx="4229609" cy="42296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588E83-18E6-4F3E-A11C-DA3D4BC8B89E}"/>
              </a:ext>
            </a:extLst>
          </p:cNvPr>
          <p:cNvSpPr txBox="1"/>
          <p:nvPr/>
        </p:nvSpPr>
        <p:spPr>
          <a:xfrm>
            <a:off x="7906486" y="5770981"/>
            <a:ext cx="279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care teenager</a:t>
            </a:r>
          </a:p>
        </p:txBody>
      </p:sp>
    </p:spTree>
    <p:extLst>
      <p:ext uri="{BB962C8B-B14F-4D97-AF65-F5344CB8AC3E}">
        <p14:creationId xmlns:p14="http://schemas.microsoft.com/office/powerpoint/2010/main" val="123061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B275-1153-492B-909C-1E780F9A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 Flowchart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125AB1-FB8A-4D4B-9082-74D5B8A6F313}"/>
              </a:ext>
            </a:extLst>
          </p:cNvPr>
          <p:cNvSpPr/>
          <p:nvPr/>
        </p:nvSpPr>
        <p:spPr>
          <a:xfrm>
            <a:off x="394451" y="3209364"/>
            <a:ext cx="2802964" cy="178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Care for baby pet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147F59-F20D-4EB3-9847-2DFBD6DBBB6A}"/>
              </a:ext>
            </a:extLst>
          </p:cNvPr>
          <p:cNvSpPr/>
          <p:nvPr/>
        </p:nvSpPr>
        <p:spPr>
          <a:xfrm>
            <a:off x="9592235" y="2447973"/>
            <a:ext cx="2151530" cy="11116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Pet Moves Out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913D25-C412-4AD4-9C34-A3DD790F17AA}"/>
              </a:ext>
            </a:extLst>
          </p:cNvPr>
          <p:cNvSpPr/>
          <p:nvPr/>
        </p:nvSpPr>
        <p:spPr>
          <a:xfrm>
            <a:off x="9613150" y="4589931"/>
            <a:ext cx="2229224" cy="12550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Pet Dies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B751EE-29ED-4135-AE1E-778052332A07}"/>
              </a:ext>
            </a:extLst>
          </p:cNvPr>
          <p:cNvSpPr/>
          <p:nvPr/>
        </p:nvSpPr>
        <p:spPr>
          <a:xfrm>
            <a:off x="4171578" y="3636076"/>
            <a:ext cx="2229224" cy="11755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Pet Becomes Teen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8E7B73-814B-4A08-A151-9907B2E97AB2}"/>
              </a:ext>
            </a:extLst>
          </p:cNvPr>
          <p:cNvSpPr/>
          <p:nvPr/>
        </p:nvSpPr>
        <p:spPr>
          <a:xfrm>
            <a:off x="7428752" y="3636076"/>
            <a:ext cx="2151530" cy="11755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Pet Becomes Adult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C7B49A4-D7A9-4258-9CAE-4720C4E293A0}"/>
                  </a:ext>
                </a:extLst>
              </p14:cNvPr>
              <p14:cNvContentPartPr/>
              <p14:nvPr/>
            </p14:nvContentPartPr>
            <p14:xfrm>
              <a:off x="3358541" y="4091101"/>
              <a:ext cx="525960" cy="207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C7B49A4-D7A9-4258-9CAE-4720C4E293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0541" y="4073101"/>
                <a:ext cx="5616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720AAFD-9962-4ABD-8E9C-28FCE5DA3A33}"/>
                  </a:ext>
                </a:extLst>
              </p14:cNvPr>
              <p14:cNvContentPartPr/>
              <p14:nvPr/>
            </p14:nvContentPartPr>
            <p14:xfrm>
              <a:off x="6675581" y="4052221"/>
              <a:ext cx="561240" cy="299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720AAFD-9962-4ABD-8E9C-28FCE5DA3A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7581" y="4034221"/>
                <a:ext cx="5968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2BD1740-B641-484F-ACE9-922871E6E0BC}"/>
                  </a:ext>
                </a:extLst>
              </p14:cNvPr>
              <p14:cNvContentPartPr/>
              <p14:nvPr/>
            </p14:nvContentPartPr>
            <p14:xfrm>
              <a:off x="9275501" y="3237541"/>
              <a:ext cx="217080" cy="2887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2BD1740-B641-484F-ACE9-922871E6E0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57501" y="3219541"/>
                <a:ext cx="252720" cy="32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8CE4908E-3754-48D0-B43C-A0CF957E04FE}"/>
              </a:ext>
            </a:extLst>
          </p:cNvPr>
          <p:cNvGrpSpPr/>
          <p:nvPr/>
        </p:nvGrpSpPr>
        <p:grpSpPr>
          <a:xfrm>
            <a:off x="2952101" y="4546501"/>
            <a:ext cx="6720120" cy="1113480"/>
            <a:chOff x="2952101" y="4546501"/>
            <a:chExt cx="6720120" cy="11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E31E526-B20A-4174-A39F-5264D0F4992F}"/>
                    </a:ext>
                  </a:extLst>
                </p14:cNvPr>
                <p14:cNvContentPartPr/>
                <p14:nvPr/>
              </p14:nvContentPartPr>
              <p14:xfrm>
                <a:off x="6376421" y="4739101"/>
                <a:ext cx="2918880" cy="513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E31E526-B20A-4174-A39F-5264D0F4992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58781" y="4721101"/>
                  <a:ext cx="295452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9651BA7-51CD-4ED8-9B73-D54991FCF313}"/>
                    </a:ext>
                  </a:extLst>
                </p14:cNvPr>
                <p14:cNvContentPartPr/>
                <p14:nvPr/>
              </p14:nvContentPartPr>
              <p14:xfrm>
                <a:off x="9472421" y="4546501"/>
                <a:ext cx="199800" cy="210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9651BA7-51CD-4ED8-9B73-D54991FCF3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54781" y="4528861"/>
                  <a:ext cx="2354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28E39E9-E617-4344-87C0-81A27DDDF5E2}"/>
                    </a:ext>
                  </a:extLst>
                </p14:cNvPr>
                <p14:cNvContentPartPr/>
                <p14:nvPr/>
              </p14:nvContentPartPr>
              <p14:xfrm>
                <a:off x="2952101" y="4822981"/>
                <a:ext cx="6355080" cy="837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28E39E9-E617-4344-87C0-81A27DDDF5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34461" y="4804981"/>
                  <a:ext cx="6390720" cy="87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06CB3E7-22F8-4E10-90FF-AEEE58618CAA}"/>
                  </a:ext>
                </a:extLst>
              </p14:cNvPr>
              <p14:cNvContentPartPr/>
              <p14:nvPr/>
            </p14:nvContentPartPr>
            <p14:xfrm>
              <a:off x="2513981" y="5027461"/>
              <a:ext cx="7383240" cy="1177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06CB3E7-22F8-4E10-90FF-AEEE58618CA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95981" y="5009461"/>
                <a:ext cx="7418880" cy="12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6714569-7213-4227-B6F9-84F41ECF4D1C}"/>
                  </a:ext>
                </a:extLst>
              </p14:cNvPr>
              <p14:cNvContentPartPr/>
              <p14:nvPr/>
            </p14:nvContentPartPr>
            <p14:xfrm>
              <a:off x="2735381" y="2443381"/>
              <a:ext cx="6456600" cy="6361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6714569-7213-4227-B6F9-84F41ECF4D1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17381" y="2425741"/>
                <a:ext cx="6492240" cy="67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787B040F-5A10-4B7F-B76A-6F66338BD1BA}"/>
              </a:ext>
            </a:extLst>
          </p:cNvPr>
          <p:cNvGrpSpPr/>
          <p:nvPr/>
        </p:nvGrpSpPr>
        <p:grpSpPr>
          <a:xfrm>
            <a:off x="181541" y="5566381"/>
            <a:ext cx="231120" cy="166320"/>
            <a:chOff x="181541" y="5566381"/>
            <a:chExt cx="23112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19BF8C0-FAF8-4F71-92D5-973B73F6ABAC}"/>
                    </a:ext>
                  </a:extLst>
                </p14:cNvPr>
                <p14:cNvContentPartPr/>
                <p14:nvPr/>
              </p14:nvContentPartPr>
              <p14:xfrm>
                <a:off x="280541" y="5635501"/>
                <a:ext cx="6480" cy="59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19BF8C0-FAF8-4F71-92D5-973B73F6ABA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2541" y="5617861"/>
                  <a:ext cx="42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04321B6-F5FC-42F6-A498-E47E40E1D72C}"/>
                    </a:ext>
                  </a:extLst>
                </p14:cNvPr>
                <p14:cNvContentPartPr/>
                <p14:nvPr/>
              </p14:nvContentPartPr>
              <p14:xfrm>
                <a:off x="275861" y="5614261"/>
                <a:ext cx="119160" cy="90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04321B6-F5FC-42F6-A498-E47E40E1D7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7861" y="5596621"/>
                  <a:ext cx="154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A4230D5-E5C1-450C-8F28-0BF7FE94DB14}"/>
                    </a:ext>
                  </a:extLst>
                </p14:cNvPr>
                <p14:cNvContentPartPr/>
                <p14:nvPr/>
              </p14:nvContentPartPr>
              <p14:xfrm>
                <a:off x="181541" y="5566381"/>
                <a:ext cx="231120" cy="166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A4230D5-E5C1-450C-8F28-0BF7FE94DB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3541" y="5548741"/>
                  <a:ext cx="26676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12B2ACF-CA6A-4155-B522-A90FE998448B}"/>
              </a:ext>
            </a:extLst>
          </p:cNvPr>
          <p:cNvGrpSpPr/>
          <p:nvPr/>
        </p:nvGrpSpPr>
        <p:grpSpPr>
          <a:xfrm>
            <a:off x="221501" y="5976061"/>
            <a:ext cx="194040" cy="172440"/>
            <a:chOff x="221501" y="5976061"/>
            <a:chExt cx="19404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C4F12B3-3562-452D-8645-46A3D7E4EB64}"/>
                    </a:ext>
                  </a:extLst>
                </p14:cNvPr>
                <p14:cNvContentPartPr/>
                <p14:nvPr/>
              </p14:nvContentPartPr>
              <p14:xfrm>
                <a:off x="221501" y="5976061"/>
                <a:ext cx="194040" cy="172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C4F12B3-3562-452D-8645-46A3D7E4EB6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3501" y="5958061"/>
                  <a:ext cx="229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5B2432D-61E9-46A4-98BB-D68D88DC9F6A}"/>
                    </a:ext>
                  </a:extLst>
                </p14:cNvPr>
                <p14:cNvContentPartPr/>
                <p14:nvPr/>
              </p14:nvContentPartPr>
              <p14:xfrm>
                <a:off x="272261" y="6002341"/>
                <a:ext cx="68040" cy="75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5B2432D-61E9-46A4-98BB-D68D88DC9F6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4261" y="5984341"/>
                  <a:ext cx="103680" cy="11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B0917CA-AE1B-4451-BCDE-B3132D077508}"/>
                  </a:ext>
                </a:extLst>
              </p14:cNvPr>
              <p14:cNvContentPartPr/>
              <p14:nvPr/>
            </p14:nvContentPartPr>
            <p14:xfrm>
              <a:off x="218261" y="6345781"/>
              <a:ext cx="214560" cy="2332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B0917CA-AE1B-4451-BCDE-B3132D07750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0261" y="6328141"/>
                <a:ext cx="250200" cy="268920"/>
              </a:xfrm>
              <a:prstGeom prst="rect">
                <a:avLst/>
              </a:prstGeom>
            </p:spPr>
          </p:pic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E6F72FCE-FF8C-4EFE-9BEE-341687DB9DAD}"/>
              </a:ext>
            </a:extLst>
          </p:cNvPr>
          <p:cNvSpPr txBox="1"/>
          <p:nvPr/>
        </p:nvSpPr>
        <p:spPr>
          <a:xfrm>
            <a:off x="506981" y="5451180"/>
            <a:ext cx="2704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 game flow</a:t>
            </a:r>
          </a:p>
          <a:p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E921C59-7FA5-4602-A6E2-85A2F4F99FAE}"/>
              </a:ext>
            </a:extLst>
          </p:cNvPr>
          <p:cNvSpPr txBox="1"/>
          <p:nvPr/>
        </p:nvSpPr>
        <p:spPr>
          <a:xfrm>
            <a:off x="506981" y="5890244"/>
            <a:ext cx="2704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Lose condition</a:t>
            </a:r>
          </a:p>
          <a:p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B24A3F-16CE-4875-869F-205891EF308B}"/>
              </a:ext>
            </a:extLst>
          </p:cNvPr>
          <p:cNvSpPr txBox="1"/>
          <p:nvPr/>
        </p:nvSpPr>
        <p:spPr>
          <a:xfrm>
            <a:off x="492601" y="6280804"/>
            <a:ext cx="2704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 condition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39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133</TotalTime>
  <Words>273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Pet Game Concept</vt:lpstr>
      <vt:lpstr>Overview</vt:lpstr>
      <vt:lpstr>Win/Lose States</vt:lpstr>
      <vt:lpstr>Scope</vt:lpstr>
      <vt:lpstr>Implementation Strategies</vt:lpstr>
      <vt:lpstr>Pet Designs</vt:lpstr>
      <vt:lpstr>Gameplay 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Game Concept</dc:title>
  <dc:creator>Karen Spriggs</dc:creator>
  <cp:lastModifiedBy>Karen Spriggs</cp:lastModifiedBy>
  <cp:revision>9</cp:revision>
  <dcterms:created xsi:type="dcterms:W3CDTF">2021-11-21T05:18:12Z</dcterms:created>
  <dcterms:modified xsi:type="dcterms:W3CDTF">2021-11-22T03:41:28Z</dcterms:modified>
</cp:coreProperties>
</file>