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0:4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2747 24575,'1'-8'0,"0"0"0,1-1 0,0 1 0,0 0 0,0 0 0,8-14 0,-2 2 0,20-46 0,73-122 0,57-54 0,-107 168 0,408-574 0,-333 467 0,185-356 0,-9 25 0,-287 490 0,88-146-1365,-92 150-5461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1:1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24575,'1'6'0,"1"0"0,-1 0 0,1-1 0,0 1 0,1-1 0,-1 1 0,1-1 0,0 0 0,4 5 0,4 10 0,349 626 0,-304-564 0,4-3 0,131 134 0,-160-182 0,21 22 0,61 79 0,-77-84 0,246 355 0,-260-374 0,1-1 0,2-2 0,0 0 0,36 28 0,-40-36 0,99 84 0,-120-102 0,1 1 0,-1-1 0,1 0 0,-1 1 0,1-1 0,-1 1 0,1-1 0,0 0 0,-1 1 0,1-1 0,-1 0 0,1 0 0,0 0 0,-1 0 0,1 1 0,0-1 0,-1 0 0,1 0 0,0 0 0,-1 0 0,1 0 0,0 0 0,-1-1 0,1 1 0,0 0 0,-1 0 0,1 0 0,-1-1 0,1 1 0,0-1 0,10-19 0,-3-42 0,-7 50 0,6-207 0,-7 209 0,-17 441 0,17-428 0,0 0 0,-1 0 0,1-1 0,0 1 0,-1 0 0,1-1 0,-1 1 0,0-1 0,0 1 0,0-1 0,0 1 0,-1-1 0,1 0 0,0 1 0,-1-1 0,0 0 0,1 0 0,-1 0 0,0 0 0,0 0 0,0-1 0,-1 1 0,-2 1 0,-3 0 0,1-1 0,-1 0 0,0 0 0,1-1 0,-1 0 0,-14-1 0,15 1 0,-145 13 89,-36 1-1543,159-14-5372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1:1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2342 24575,'8'-10'0,"0"0"0,-1-1 0,0 0 0,8-19 0,14-22 0,30-42 0,47-103 0,39-65 0,-76 158 0,-3 7 0,-4-3 0,79-173 0,-108 205 0,2 1 0,4 2 0,89-114 0,-72 104 0,92-159 0,-77 119 0,-47 79 0,-22 33 0,0 0 0,0-1 0,0 1 0,0 0 0,0-1 0,-1 0 0,0 1 0,0-1 0,0 0 0,1-7 0,-2 10 0,0-1 0,-1 1 0,1 0 0,0-1 0,-1 1 0,1 0 0,-1-1 0,0 1 0,1 0 0,-1 0 0,0-1 0,0 1 0,1 0 0,-1 0 0,0 0 0,0 0 0,-1 0 0,1 0 0,0 0 0,0 0 0,0 1 0,0-1 0,-1 0 0,1 1 0,0-1 0,-1 1 0,1-1 0,0 1 0,-1 0 0,1 0 0,-3-1 0,-20-3 0,0 1 0,-1 1 0,-32 2 0,-10-1 0,45-5 0,22 5 0,0 1 0,-1 0 0,1 0 0,0-1 0,-1 1 0,1 0 0,0-1 0,0 1 0,-1 0 0,1-1 0,0 1 0,0 0 0,0-1 0,0 1 0,-1-1 0,1 1 0,0 0 0,0-1 0,0 1 0,0-1 0,0 1 0,0-1 0,0 1 0,0 0 0,0-1 0,0 1 0,0-1 0,1 0 0,0-1 0,0 0 0,0 0 0,1 0 0,-1 1 0,1-1 0,0 0 0,-1 0 0,1 1 0,0-1 0,0 1 0,0 0 0,0 0 0,0-1 0,4 0 0,67-28 0,2 3 0,143-31 0,-217 57 0,6 0 0,0-1 0,0 1 0,0 0 0,0 0 0,0 1 0,11 0 0,-16 0 0,0 1 0,0-1 0,-1 1 0,1 0 0,0 0 0,-1-1 0,1 1 0,0 0 0,-1 0 0,1 1 0,-1-1 0,0 0 0,1 0 0,-1 1 0,0-1 0,0 0 0,0 1 0,0 0 0,0-1 0,0 1 0,0-1 0,0 1 0,-1 0 0,1 0 0,-1-1 0,1 1 0,-1 0 0,0 0 0,0 2 0,2 15 0,0-1 0,-2 1 0,0-1 0,-2 1 0,-6 34 0,-29 86 0,36-133-105,-1 0 0,0-1 0,0 1 0,0-1 0,0 1 0,-1-1 0,0 0 0,0 0 0,0 0 0,-1 0 0,0-1 0,-6 7 0,-3-3-6721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1:1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24575,'-2'324'0,"8"383"0,59-104 0,-47-476 0,17 440 0,-13-112 0,-4-320 0,-9-87 0,-3 0 0,-2 0 0,-2 77 0,-2-124 0,0 0 0,0 0 0,0 0 0,0 0 0,0 0 0,-1 0 0,1-1 0,0 1 0,0 0 0,-1 0 0,1 0 0,-1 0 0,1 0 0,-1-1 0,1 1 0,-1 0 0,1 0 0,-1-1 0,1 1 0,-1-1 0,0 1 0,1 0 0,-1-1 0,0 1 0,0-1 0,0 1 0,1-1 0,-1 0 0,0 1 0,0-1 0,0 0 0,-1 1 0,-1-1 0,-1 0 0,1-1 0,0 1 0,0-1 0,0 1 0,0-1 0,0 0 0,0 0 0,0-1 0,-3 0 0,-10-7 0,0-1 0,-20-16 0,34 25 0,-64-49 0,3 4 0,-68-65 0,242 229 0,-60-49 0,-33-43 0,38 44 0,-52-67 0,-1 0 0,1 0 0,-1-1 0,1 1 0,0-1 0,-1 0 0,1 0 0,1 0 0,-1-1 0,0 0 0,0 1 0,0-1 0,1-1 0,-1 1 0,0-1 0,1 1 0,-1-1 0,1-1 0,-1 1 0,0-1 0,1 1 0,-1-1 0,0 0 0,0-1 0,8-2 0,8-5 0,0-1 0,0-1 0,33-23 0,-32 19 0,-6 4 0,0-1 0,0-1 0,-1 0 0,-1-1 0,0 0 0,-1-1 0,0 0 0,-1-1 0,-1-1 0,-1 0 0,0 0 0,-2 0 0,1-1 0,6-29 0,18-43-1365,-23 70-5461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1:20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13700 3573 24575,'0'-55'0,"-10"-290"0,5 291 0,-3 1 0,-2 0 0,-3 1 0,-26-73 0,-25-17 0,-122-203 0,11 27 0,109 182 0,-17-37 0,-116-178 0,118 232 0,-133-150 0,148 198 0,-2 4 0,-4 2 0,-85-59 0,-294-204 0,383 278 0,-2 4 0,-2 3 0,-101-45 0,125 69 0,-1 1 0,-1 2 0,-1 3 0,0 1 0,-1 3 0,-80-3 0,-603 10 0,355 6 0,152-5 0,-493 14 0,582-3 0,1 7 0,1 5 0,-156 48 0,-97 60 0,20-6 0,-296 53 0,-704 192 0,484-17 0,709-274 0,-611 284 0,593-258 0,-244 174 0,121-70 0,-991 561 0,752-468 0,403-214 0,-69 36 0,164-90 0,40-22 0,-1 0 0,0-1 0,-37 13 0,56-22 0,-1-1 0,1 0 0,-1 0 0,1 0 0,-1 0 0,1 0 0,0 0 0,-1-1 0,1 1 0,-1 0 0,1-1 0,0 1 0,-1-1 0,1 1 0,0-1 0,0 0 0,-1 0 0,1 1 0,0-1 0,0 0 0,0 0 0,0 0 0,0 0 0,0 0 0,0-1 0,0 1 0,1 0 0,-1 0 0,0 0 0,1-1 0,-1 1 0,1 0 0,-1-1 0,1 1 0,-1-1 0,1 1 0,0 0 0,0-1 0,0-2 0,-3-10 0,2 0 0,0 0 0,0-15 0,1 20 0,0-17 0,1 0 0,2 0 0,0 0 0,2 0 0,7-25 0,-9 29 0,-14 30 0,-14 32 0,11-4 0,1 0 0,1 1 0,2 1 0,2 0 0,-6 69 0,13-91 0,-1-4 0,1-1 0,1 1 0,0 0 0,3 17 0,-3-26 0,1 0 0,0-1 0,0 1 0,0 0 0,0 0 0,0 0 0,1-1 0,-1 1 0,1 0 0,0-1 0,-1 1 0,1-1 0,1 0 0,-1 0 0,0 0 0,0 0 0,1 0 0,-1 0 0,1 0 0,-1-1 0,1 0 0,3 2 0,22 7 0,1-1 0,0-2 0,53 8 0,94-1 0,-110-11 0,320 8-1365,-359-11-5461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1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24575,'8'0'0,"0"1"0,0 0 0,0 1 0,0 0 0,0 0 0,0 1 0,0 0 0,-1 0 0,1 1 0,8 5 0,10 8 0,33 28 0,-29-20 0,294 237 0,-132-103 0,-60-31 0,-130-125 0,1-1 0,0 0 0,1 1 0,-1-1 0,0-1 0,1 1 0,-1 0 0,1-1 0,0 0 0,-1 0 0,6 1 0,-8-2 0,1 0 0,-1 0 0,0 0 0,0-1 0,1 1 0,-1-1 0,0 1 0,0-1 0,0 1 0,0-1 0,1 1 0,-1-1 0,0 0 0,0 0 0,0 0 0,-1 0 0,1 1 0,0-1 0,0 0 0,0 0 0,-1-1 0,1 1 0,0 0 0,-1 0 0,1 0 0,-1 0 0,1-1 0,-1 1 0,0 0 0,0 0 0,1-1 0,-1 1 0,0 0 0,0 0 0,0-3 0,1-63 0,-2 55 0,1 1 0,0-1 0,0 0 0,1 1 0,1-1 0,0 0 0,0 1 0,7-16 0,-9 27 0,0-1 0,0 1 0,0-1 0,0 1 0,0 0 0,0-1 0,1 1 0,-1-1 0,0 1 0,0 0 0,1-1 0,-1 1 0,0 0 0,0-1 0,1 1 0,-1 0 0,0-1 0,1 1 0,-1 0 0,0 0 0,1-1 0,-1 1 0,1 0 0,-1 0 0,0 0 0,1 0 0,-1 0 0,1-1 0,-1 1 0,1 0 0,-1 0 0,0 0 0,1 0 0,-1 0 0,1 0 0,10 14 0,2 25 0,-4-1 0,-1 1 0,-2 0 0,-2 1 0,-1 77 0,-3-113 0,0 0 0,-1-1 0,1 1 0,-1-1 0,0 1 0,0-1 0,-1 1 0,1-1 0,-1 0 0,1 0 0,-1 1 0,0-1 0,0 0 0,-1-1 0,1 1 0,-1 0 0,1-1 0,-1 1 0,0-1 0,-3 2 0,0-1 0,0 0 0,0 0 0,-1-1 0,1 1 0,-1-2 0,1 1 0,-1-1 0,0 0 0,0 0 0,-7-1 0,-10 0 0,-1-2 0,0-1 0,1-1 0,-44-14 0,-57-25-1365,113 39-5461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0:4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24575,'12'0'0,"0"-1"0,0-1 0,0 0 0,0 0 0,0-1 0,-1-1 0,18-6 0,1-5 0,38-25 0,-46 26 0,1 1 0,0 1 0,46-18 0,-54 24 0,0 0 0,-1-1 0,0-1 0,0-1 0,-1 0 0,24-20 0,-25 18 0,1 0 0,1 1 0,0 1 0,0 0 0,1 1 0,15-6 0,-27 13 0,-1 1 0,1-1 0,0 1 0,-1-1 0,1 1 0,0 0 0,0 0 0,-1 0 0,1 0 0,0 1 0,0-1 0,-1 1 0,1 0 0,-1 0 0,1 0 0,-1 0 0,1 0 0,-1 0 0,1 1 0,-1-1 0,0 1 0,0-1 0,0 1 0,0 0 0,0 0 0,0 0 0,0 0 0,0 0 0,-1 1 0,0-1 0,1 0 0,-1 1 0,0-1 0,0 1 0,1 2 0,5 13 0,-1 0 0,0 1 0,5 34 0,-9-46 0,26 241 0,-8-45 0,-17-179-1365,-1-4-5461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0:5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 24575,'1192'0'0,"-1188"0"0,1 0 0,-1 0 0,0 0 0,1 0 0,-1-1 0,0 0 0,0 0 0,0 0 0,7-3 0,-9 3 0,-1 0 0,0 0 0,0 0 0,0-1 0,0 1 0,0 0 0,-1-1 0,1 1 0,0 0 0,-1-1 0,1 1 0,0-1 0,-1 1 0,0-1 0,1 1 0,-1-1 0,0 1 0,0-1 0,0 1 0,0-1 0,0 1 0,0-1 0,0 1 0,-1-1 0,1 1 0,0-1 0,-1 1 0,1-1 0,-2-2 0,-15-45 0,-35-70 0,-2-7 0,54 126 0,0 0 0,0 0 0,1 0 0,-1 0 0,0 0 0,0 0 0,0 0 0,0 0 0,0 0 0,0 0 0,0 0 0,0 0 0,0 0 0,0 0 0,0 0 0,0 0 0,0 0 0,0 0 0,1 0 0,-1-1 0,0 1 0,0 0 0,0 0 0,0 0 0,0 0 0,0 0 0,0 0 0,0 0 0,0 0 0,0 0 0,0 0 0,0 0 0,0 0 0,0 0 0,0 0 0,0 0 0,0 0 0,0-1 0,0 1 0,0 0 0,0 0 0,0 0 0,0 0 0,0 0 0,0 0 0,0 0 0,0 0 0,0 0 0,9 9 0,12 17 0,57 91 0,-22-30 0,106 123 0,-161-209 0,1 1 0,-1-1 0,1 1 0,-1 0 0,0-1 0,0 1 0,0 0 0,0-1 0,0 1 0,0 0 0,0 0 0,0 0 0,-1 0 0,1 0 0,-1 0 0,1 3 0,-2-4 0,1 0 0,0 0 0,-1 0 0,1 0 0,0-1 0,-1 1 0,1 0 0,-1 0 0,0-1 0,1 1 0,-1 0 0,1-1 0,-1 1 0,0 0 0,0-1 0,1 1 0,-1-1 0,0 1 0,0-1 0,0 0 0,1 1 0,-1-1 0,0 0 0,0 1 0,-1-1 0,-10 2 0,0-1 0,-1 0 0,1-1 0,-18-1 0,2 0 0,3 3 0,1 2 0,-30 6 0,33-5 0,-2 0 0,1-2 0,-29 1 0,5-2-1365,36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0:5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24575,'4'1'0,"1"-1"0,-1 1 0,1 0 0,-1 0 0,1 1 0,-1-1 0,0 1 0,0 0 0,0 0 0,0 1 0,0-1 0,0 1 0,4 3 0,44 45 0,-50-48 0,85 102 0,112 179 0,-116-158 0,-58-90 0,273 428 0,-251-382 0,313 490 0,-323-524 0,235 349 0,-203-247 0,-55-115 0,0 0 0,3-2 0,0 0 0,2 0 0,30 37 0,-45-65 0,0 0 0,0-1 0,1 1 0,0-1 0,0 0 0,11 7 0,-15-11 0,-1-1 0,1 1 0,-1 0 0,1-1 0,-1 1 0,1 0 0,-1-1 0,1 1 0,-1-1 0,1 1 0,-1-1 0,1 1 0,-1-1 0,0 0 0,1 1 0,-1-1 0,0 1 0,0-1 0,1 0 0,-1 1 0,0-1 0,0 0 0,0 1 0,0-1 0,0 0 0,0 1 0,0-1 0,0 1 0,0-2 0,2-27 0,-2 27 0,-2-107 0,-25-170 0,26 270 0,1 1 0,3 9 0,7 22 0,12 40 0,-17-47 0,53 205 0,-51-188 0,-3 0 0,0 1 0,-2-1 0,-4 62 0,2-94 0,0 1 0,-1 0 0,1 0 0,0-1 0,-1 1 0,1 0 0,-1-1 0,0 1 0,1 0 0,-1-1 0,0 1 0,0-1 0,0 1 0,0-1 0,0 0 0,-1 1 0,1-1 0,0 0 0,0 0 0,-1 0 0,1 0 0,-1 0 0,-3 2 0,2-2 0,-1 0 0,0 0 0,0 0 0,0-1 0,0 1 0,0-1 0,0 0 0,0 0 0,0-1 0,-5 0 0,-6-2 0,1-1 0,0 0 0,0-1 0,-24-12 0,-22-17-682,-64-49-1,90 59-6143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1:0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24575,'12'7'0,"-1"1"0,0 0 0,-1 1 0,0 0 0,16 19 0,-6-7 0,262 222 0,-101-94 0,-26-19 0,99 91 0,-95-64 0,420 387 0,-512-493 0,104 61 0,-97-66 0,83 66 0,-120-83 0,-8-5 0,42 41 0,-71-65 0,0 1 0,0-1 0,0 1 0,0-1 0,1 0 0,-1 1 0,0-1 0,0 1 0,1-1 0,-1 1 0,0-1 0,1 0 0,-1 1 0,0-1 0,1 0 0,-1 1 0,1-1 0,-1 0 0,1 0 0,-1 1 0,0-1 0,1 0 0,-1 0 0,1 0 0,-1 0 0,1 1 0,-1-1 0,1 0 0,-1 0 0,1 0 0,-1 0 0,1 0 0,-1 0 0,1 0 0,-1 0 0,1-1 0,-1 1 0,1 0 0,-1 0 0,1 0 0,-1-1 0,1 1 0,-1 0 0,1 0 0,-1-1 0,0 1 0,1-1 0,3-32 0,-16-46 0,-20-36 0,18 70 0,-13-72 0,29 109 0,6 24 0,8 27 0,54 218 0,-69-257 0,1 0 0,-1 1 0,-1-1 0,1 0 0,0 0 0,-1 0 0,0 0 0,0 1 0,0-1 0,-1 0 0,1 0 0,-1 0 0,0 1 0,0-1 0,-3 6 0,2-7 0,0-1 0,-1 1 0,1 0 0,-1-1 0,1 0 0,-1 0 0,0 0 0,0 0 0,0 0 0,0-1 0,0 1 0,0-1 0,-1 0 0,1 1 0,0-2 0,-1 1 0,1 0 0,-1-1 0,-3 1 0,-35 2-185,-81-3 0,92-1-810,16 0-5831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1:0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24575,'24'2'0,"0"1"0,0 0 0,39 12 0,10 2 0,43 9 0,-78-15 0,0-3 0,0-1 0,65 3 0,-85-10 0,19-1 0,0 2 0,0 1 0,0 2 0,-1 1 0,69 20 0,-94-22 0,1 0 0,-1 0 0,1-1 0,-1-1 0,1 0 0,0 0 0,22-3 0,-33 2 0,0 0 0,0 0 0,0-1 0,-1 1 0,1 0 0,0-1 0,0 1 0,-1 0 0,1-1 0,0 1 0,-1-1 0,1 1 0,0-1 0,-1 0 0,1 1 0,-1-1 0,1 0 0,-1 1 0,1-1 0,-1 0 0,1 0 0,-1 1 0,0-1 0,0 0 0,1 0 0,-1 0 0,0 0 0,0 1 0,0-1 0,0 0 0,0 0 0,0 0 0,0 0 0,0 1 0,0-1 0,0 0 0,0 0 0,-1 0 0,1 0 0,0 1 0,0-1 0,-1 0 0,1 0 0,-1 1 0,1-1 0,-2-1 0,-25-48 0,19 37 0,-64-121 0,72 133 0,-1 1 0,0-1 0,1 0 0,-1 0 0,1 0 0,-1 0 0,1 0 0,0 0 0,-1 0 0,1 0 0,0 0 0,0 0 0,0 0 0,0 0 0,0 0 0,0 0 0,0 0 0,0 0 0,0 0 0,0 0 0,0 0 0,0 0 0,1 0 0,-1 1 0,0-1 0,1 0 0,-1 0 0,2-2 0,-1 3 0,1-1 0,-1 0 0,1 0 0,-1 1 0,1-1 0,0 1 0,-1 0 0,1-1 0,-1 1 0,1 0 0,0 0 0,-1 0 0,1 0 0,0 0 0,2 1 0,8 1 0,0 0 0,0 1 0,18 8 0,104 50 0,-114-50 0,-1 0 0,-1 1 0,0 1 0,27 25 0,-42-36 0,0 1 0,-1-1 0,1 1 0,-1 0 0,1 0 0,-1 0 0,0 0 0,0 0 0,-1 1 0,1-1 0,-1 0 0,1 1 0,-1 0 0,0-1 0,0 1 0,-1-1 0,1 1 0,-1 0 0,0 0 0,0-1 0,0 1 0,0 0 0,-1-1 0,1 1 0,-1 0 0,-1 3 0,-1-1 0,0 0 0,-1-1 0,1 1 0,-1-1 0,-1 1 0,1-1 0,0 0 0,-1-1 0,0 1 0,0-1 0,-1 0 0,1 0 0,-9 4 0,-93 42-661,95-45-43,-18 8-6122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1:0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2958 24575,'3'-2'0,"1"0"0,-1 0 0,0-1 0,0 1 0,0-1 0,0 1 0,0-1 0,0 0 0,0 0 0,-1 0 0,0 0 0,3-5 0,1 0 0,146-181 0,-1 5 0,139-225 0,-51 42 0,86-149 0,-157 231 0,-52 91 0,-74 115 0,64-167 0,5-93 0,-110 334 0,0 2 0,0 1 0,0-1 0,0 0 0,-1 1 0,1-1 0,-1 0 0,0 0 0,0 0 0,0 1 0,0-1 0,-1 0 0,1 0 0,-1 1 0,1-1 0,-1 0 0,-2-3 0,2 5 0,0-1 0,0 1 0,0 0 0,-1 0 0,1 0 0,-1-1 0,1 1 0,0 1 0,-1-1 0,0 0 0,1 0 0,-1 1 0,1-1 0,-1 0 0,0 1 0,0 0 0,1-1 0,-1 1 0,0 0 0,0 0 0,1 0 0,-1 0 0,0 0 0,0 0 0,1 1 0,-1-1 0,-3 2 0,-14 3 0,0 2 0,0 1 0,0 0 0,1 1 0,-24 16 0,-26 13 0,67-37 0,0-1 0,0 1 0,0-1 0,0 1 0,0-1 0,0 1 0,0-1 0,0 1 0,0-1 0,0 0 0,0 1 0,0-1 0,0 0 0,0 0 0,0 0 0,0 0 0,0 0 0,0 0 0,-1 0 0,1 0 0,0-1 0,0 1 0,0 0 0,0-1 0,-2 0 0,3 0 0,0 0 0,-1 0 0,1 0 0,0 0 0,0-1 0,-1 1 0,1 0 0,0 0 0,0 0 0,0 0 0,0 0 0,1-1 0,-1 1 0,0 0 0,0 0 0,1 0 0,-1 0 0,0 0 0,2-2 0,1-4 0,0 1 0,0-1 0,1 0 0,0 1 0,0-1 0,8-7 0,-4 7 0,0 1 0,1 0 0,-1 0 0,1 1 0,1 0 0,-1 0 0,0 1 0,1 0 0,0 1 0,11-2 0,-16 4 0,-1 0 0,0 0 0,1 1 0,-1 0 0,1 0 0,-1 0 0,1 0 0,-1 1 0,0 0 0,1 0 0,-1 0 0,0 0 0,0 1 0,0-1 0,1 1 0,-2 0 0,1 1 0,0-1 0,0 0 0,-1 1 0,1 0 0,-1 0 0,0 0 0,0 0 0,4 6 0,7 14-273,-1 0 0,-1 1 0,0 0 0,9 33 0,-13-32-6553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1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24575,'726'0'0,"-695"-6"0,-30 6 0,-1 0 0,1-1 0,0 1 0,-1-1 0,1 1 0,0-1 0,-1 1 0,1-1 0,-1 1 0,1-1 0,-1 0 0,1 1 0,-1-1 0,1 0 0,-1 0 0,0 1 0,1-1 0,-1 0 0,0 0 0,0 1 0,0-1 0,1-1 0,-2 0 0,1-1 0,-1 1 0,0-1 0,0 1 0,0-1 0,0 1 0,0 0 0,0-1 0,-1 1 0,1 0 0,-1 0 0,1 0 0,-1 0 0,0 0 0,0 0 0,0 1 0,0-1 0,0 1 0,-3-2 0,-62-48 0,74 57 0,40 33 0,52 56 0,-76-71 0,-16-18 0,-1 0 0,0 0 0,0 1 0,0-1 0,-1 1 0,0 1 0,8 15 0,-13-23 0,-1 1 0,1 0 0,0 0 0,0 0 0,-1 0 0,1-1 0,0 1 0,-1 0 0,1 0 0,0 0 0,-1-1 0,1 1 0,-1 0 0,0-1 0,1 1 0,-1-1 0,0 1 0,1 0 0,-1-1 0,0 1 0,1-1 0,-1 0 0,0 1 0,0-1 0,1 0 0,-1 1 0,0-1 0,0 0 0,0 0 0,0 0 0,0 0 0,-40 11 0,27-8 0,-23 10 30,1 2-1,1 2 0,-58 36 0,-29 14-1511,103-58-5344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05:01:0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1257 24575,'171'-152'0,"-114"104"0,73-83 0,-1 0 0,-111 114 0,-1-1 0,-1 0 0,-1-1 0,-1-1 0,-1-1 0,13-24 0,-10 15 0,2 2 0,27-34 0,5-6 0,-37 48 0,1 1 0,25-28 0,59-57 0,-55 55 0,2 3 0,61-49 0,-101 91 0,1-1 0,0 0 0,-1 0 0,0 0 0,7-11 0,-11 15 0,-1 1 0,0-1 0,1 0 0,-1 1 0,1-1 0,-1 0 0,0 1 0,0-1 0,1 0 0,-1 1 0,0-1 0,0 0 0,0 0 0,0 0 0,0 1 0,0-1 0,0 0 0,0 0 0,0 1 0,0-1 0,-1 0 0,1 0 0,0 1 0,-1-2 0,0 1 0,0 0 0,-1 0 0,1 0 0,0 0 0,-1 1 0,1-1 0,-1 0 0,1 1 0,-1-1 0,1 1 0,-1 0 0,1-1 0,-1 1 0,0 0 0,1 0 0,-1 0 0,-2 0 0,-42 4 0,0 1 0,0 2 0,-86 26 0,59-14 0,27-9 0,32-8 0,-1 1 0,1 0 0,0 2 0,-26 10 0,40-15 0,0 0 0,0 1 0,0-1 0,0 0 0,0 0 0,0 0 0,0 0 0,0 1 0,0-1 0,0 0 0,0 0 0,0 0 0,0 1 0,0-1 0,0 0 0,0 0 0,0 0 0,0 0 0,0 1 0,0-1 0,0 0 0,1 0 0,-1 0 0,0 0 0,0 0 0,0 1 0,0-1 0,0 0 0,1 0 0,-1 0 0,0 0 0,0 0 0,0 0 0,0 0 0,1 0 0,-1 0 0,0 0 0,0 0 0,0 1 0,1-1 0,-1 0 0,0 0 0,0 0 0,0 0 0,1-1 0,-1 1 0,0 0 0,0 0 0,0 0 0,0 0 0,1 0 0,-1 0 0,0 0 0,0 0 0,17 2 0,56 2 0,0-4 0,0-2 0,75-14 0,-131 12 0,-1 0 0,31-14 0,-32 11 0,1 1 0,33-8 0,-47 14 0,0 0 0,0 0 0,0 0 0,0 0 0,0 0 0,-1 1 0,1-1 0,0 1 0,0-1 0,0 1 0,0 0 0,0 0 0,-1 0 0,1 0 0,0 0 0,-1 0 0,1 0 0,-1 1 0,1-1 0,-1 0 0,0 1 0,0-1 0,1 1 0,-1 0 0,0-1 0,0 1 0,0 0 0,-1 0 0,1 0 0,0-1 0,-1 1 0,1 0 0,-1 0 0,0 0 0,1 3 0,2 12 0,0 1 0,0 36 0,-2-38 0,-8 445 90,-2-213-1545,9-226-5371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1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338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0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947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9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7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2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2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7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2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9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9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55179-2DEF-410A-B813-7B6C021B746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CFB4B4-C92D-4337-91AC-D3D9400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8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001E-72E5-4B56-F089-8F47F5D63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Smash Bros Guessing Game</a:t>
            </a:r>
          </a:p>
        </p:txBody>
      </p:sp>
    </p:spTree>
    <p:extLst>
      <p:ext uri="{BB962C8B-B14F-4D97-AF65-F5344CB8AC3E}">
        <p14:creationId xmlns:p14="http://schemas.microsoft.com/office/powerpoint/2010/main" val="264552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6400-012F-8E55-2CEF-04B373A9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59EB1-83A5-1EA5-8BFE-401D070EB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5303586"/>
          </a:xfrm>
        </p:spPr>
        <p:txBody>
          <a:bodyPr/>
          <a:lstStyle/>
          <a:p>
            <a:r>
              <a:rPr lang="en-US" b="1" dirty="0"/>
              <a:t>Importing Game Data:</a:t>
            </a:r>
          </a:p>
          <a:p>
            <a:pPr lvl="1"/>
            <a:r>
              <a:rPr lang="en-US" dirty="0"/>
              <a:t>Open Microsoft SQL Server, then go to databases and create one named PROG455FA23</a:t>
            </a:r>
          </a:p>
          <a:p>
            <a:pPr lvl="1"/>
            <a:r>
              <a:rPr lang="en-US" dirty="0"/>
              <a:t>Right click the new database and go to Tasks-&gt;Import Flat File</a:t>
            </a:r>
          </a:p>
          <a:p>
            <a:pPr lvl="1"/>
            <a:r>
              <a:rPr lang="en-US" dirty="0"/>
              <a:t>Import the csv file as </a:t>
            </a:r>
            <a:r>
              <a:rPr lang="en-US" dirty="0" err="1"/>
              <a:t>SmashBrosFighters</a:t>
            </a:r>
            <a:endParaRPr lang="en-US" dirty="0"/>
          </a:p>
          <a:p>
            <a:pPr lvl="1"/>
            <a:r>
              <a:rPr lang="en-US" dirty="0"/>
              <a:t>Run the “</a:t>
            </a:r>
            <a:r>
              <a:rPr lang="en-US" dirty="0" err="1"/>
              <a:t>CreateSmashBrosUserTable</a:t>
            </a:r>
            <a:r>
              <a:rPr lang="en-US" dirty="0"/>
              <a:t>” and “</a:t>
            </a:r>
            <a:r>
              <a:rPr lang="en-US" dirty="0" err="1"/>
              <a:t>CreateSmashBrosLogTable</a:t>
            </a:r>
            <a:r>
              <a:rPr lang="en-US" dirty="0"/>
              <a:t>” scripts in My SQL</a:t>
            </a:r>
          </a:p>
          <a:p>
            <a:pPr lvl="1"/>
            <a:r>
              <a:rPr lang="en-US" dirty="0"/>
              <a:t>Execute all stored procedures found in SQL-&gt;Stored Procedures</a:t>
            </a:r>
          </a:p>
          <a:p>
            <a:r>
              <a:rPr lang="en-US" b="1" dirty="0"/>
              <a:t>Playing the Game:</a:t>
            </a:r>
          </a:p>
          <a:p>
            <a:pPr lvl="1"/>
            <a:r>
              <a:rPr lang="en-US" dirty="0"/>
              <a:t>Open the main solution file and run the game</a:t>
            </a:r>
          </a:p>
          <a:p>
            <a:pPr lvl="1"/>
            <a:r>
              <a:rPr lang="en-US" dirty="0"/>
              <a:t>You can create an account, login, or play as a guest</a:t>
            </a:r>
          </a:p>
          <a:p>
            <a:pPr lvl="1"/>
            <a:r>
              <a:rPr lang="en-US" dirty="0"/>
              <a:t>Start guessing Super Smash Bros fighters!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C4F9-4AE2-9036-0C50-3881B480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984" y="636063"/>
            <a:ext cx="8911687" cy="1280890"/>
          </a:xfrm>
        </p:spPr>
        <p:txBody>
          <a:bodyPr/>
          <a:lstStyle/>
          <a:p>
            <a:r>
              <a:rPr lang="en-US" b="1" dirty="0"/>
              <a:t>Gameplay Flow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3D304D-DFA1-6C87-D846-745CB3B48968}"/>
              </a:ext>
            </a:extLst>
          </p:cNvPr>
          <p:cNvSpPr/>
          <p:nvPr/>
        </p:nvSpPr>
        <p:spPr>
          <a:xfrm>
            <a:off x="794008" y="3272865"/>
            <a:ext cx="1345569" cy="312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Start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11DF3E-2E3E-F86D-50D4-D5D0085B6B37}"/>
              </a:ext>
            </a:extLst>
          </p:cNvPr>
          <p:cNvSpPr/>
          <p:nvPr/>
        </p:nvSpPr>
        <p:spPr>
          <a:xfrm>
            <a:off x="3089836" y="3272865"/>
            <a:ext cx="1021975" cy="3122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81694-9AFD-75CD-0C09-1451AF254775}"/>
              </a:ext>
            </a:extLst>
          </p:cNvPr>
          <p:cNvSpPr/>
          <p:nvPr/>
        </p:nvSpPr>
        <p:spPr>
          <a:xfrm>
            <a:off x="3089836" y="1604683"/>
            <a:ext cx="1613648" cy="312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Account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D5041A-B25F-8071-C34D-CC144D73AE47}"/>
              </a:ext>
            </a:extLst>
          </p:cNvPr>
          <p:cNvSpPr/>
          <p:nvPr/>
        </p:nvSpPr>
        <p:spPr>
          <a:xfrm>
            <a:off x="3089836" y="5097182"/>
            <a:ext cx="1287929" cy="31227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Guest Mode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F93D74-85BB-1026-7B8F-EE93C2CD28B9}"/>
              </a:ext>
            </a:extLst>
          </p:cNvPr>
          <p:cNvSpPr/>
          <p:nvPr/>
        </p:nvSpPr>
        <p:spPr>
          <a:xfrm>
            <a:off x="4983899" y="3272864"/>
            <a:ext cx="1287928" cy="3091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Show Profile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9E0A12-5298-5D6E-723E-0538F1CCC88D}"/>
              </a:ext>
            </a:extLst>
          </p:cNvPr>
          <p:cNvSpPr/>
          <p:nvPr/>
        </p:nvSpPr>
        <p:spPr>
          <a:xfrm>
            <a:off x="6875928" y="3272863"/>
            <a:ext cx="1287928" cy="3091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 Guessing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284911F-0D62-F17D-C3BB-2DBA0332C7EB}"/>
              </a:ext>
            </a:extLst>
          </p:cNvPr>
          <p:cNvSpPr/>
          <p:nvPr/>
        </p:nvSpPr>
        <p:spPr>
          <a:xfrm>
            <a:off x="8525710" y="2423808"/>
            <a:ext cx="1287928" cy="3091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Win Game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49FBAF4-5070-F30C-09D6-BFF296982314}"/>
              </a:ext>
            </a:extLst>
          </p:cNvPr>
          <p:cNvSpPr/>
          <p:nvPr/>
        </p:nvSpPr>
        <p:spPr>
          <a:xfrm>
            <a:off x="10364214" y="3239768"/>
            <a:ext cx="1287928" cy="3091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Play Again?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6D0753-CC7C-F570-238D-6C235FA41714}"/>
              </a:ext>
            </a:extLst>
          </p:cNvPr>
          <p:cNvSpPr/>
          <p:nvPr/>
        </p:nvSpPr>
        <p:spPr>
          <a:xfrm>
            <a:off x="10364214" y="5409452"/>
            <a:ext cx="1135529" cy="3122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Quit Game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7AB284B-A0C1-B248-5934-2D24A0726251}"/>
              </a:ext>
            </a:extLst>
          </p:cNvPr>
          <p:cNvSpPr/>
          <p:nvPr/>
        </p:nvSpPr>
        <p:spPr>
          <a:xfrm>
            <a:off x="8525710" y="4568264"/>
            <a:ext cx="1287929" cy="31227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Lose Game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D5E684-52C3-F4AC-4ADD-19F4722D6E88}"/>
              </a:ext>
            </a:extLst>
          </p:cNvPr>
          <p:cNvGrpSpPr/>
          <p:nvPr/>
        </p:nvGrpSpPr>
        <p:grpSpPr>
          <a:xfrm>
            <a:off x="2127435" y="1954501"/>
            <a:ext cx="745200" cy="1538280"/>
            <a:chOff x="2127435" y="1954501"/>
            <a:chExt cx="745200" cy="15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CBF726-FCFB-AAD6-CB90-A9775A7C6B60}"/>
                    </a:ext>
                  </a:extLst>
                </p14:cNvPr>
                <p14:cNvContentPartPr/>
                <p14:nvPr/>
              </p14:nvContentPartPr>
              <p14:xfrm>
                <a:off x="2127435" y="2029021"/>
                <a:ext cx="609840" cy="989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CBF726-FCFB-AAD6-CB90-A9775A7C6B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18435" y="2020021"/>
                  <a:ext cx="627480" cy="10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C3927BA-A930-AA8F-BCC2-03CB5E893CD9}"/>
                    </a:ext>
                  </a:extLst>
                </p14:cNvPr>
                <p14:cNvContentPartPr/>
                <p14:nvPr/>
              </p14:nvContentPartPr>
              <p14:xfrm>
                <a:off x="2569515" y="1954501"/>
                <a:ext cx="269280" cy="236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C3927BA-A930-AA8F-BCC2-03CB5E893C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60875" y="1945861"/>
                  <a:ext cx="286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5B961FE-9698-46E0-8CAF-44C08F1876E6}"/>
                    </a:ext>
                  </a:extLst>
                </p14:cNvPr>
                <p14:cNvContentPartPr/>
                <p14:nvPr/>
              </p14:nvContentPartPr>
              <p14:xfrm>
                <a:off x="2342715" y="3298381"/>
                <a:ext cx="529920" cy="194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5B961FE-9698-46E0-8CAF-44C08F1876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33715" y="3289741"/>
                  <a:ext cx="54756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61223EE-C994-ED5E-79EE-E741C4643E20}"/>
                  </a:ext>
                </a:extLst>
              </p14:cNvPr>
              <p14:cNvContentPartPr/>
              <p14:nvPr/>
            </p14:nvContentPartPr>
            <p14:xfrm>
              <a:off x="2270715" y="3985981"/>
              <a:ext cx="671040" cy="994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61223EE-C994-ED5E-79EE-E741C4643E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62075" y="3976981"/>
                <a:ext cx="688680" cy="10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F0C4E90A-D38C-88A7-7500-55DB618A35A2}"/>
              </a:ext>
            </a:extLst>
          </p:cNvPr>
          <p:cNvGrpSpPr/>
          <p:nvPr/>
        </p:nvGrpSpPr>
        <p:grpSpPr>
          <a:xfrm>
            <a:off x="4248915" y="1630141"/>
            <a:ext cx="6742800" cy="3487680"/>
            <a:chOff x="4248915" y="1630141"/>
            <a:chExt cx="6742800" cy="348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E8C79F4-1AE8-6D7C-5A78-5F62CF74A983}"/>
                    </a:ext>
                  </a:extLst>
                </p14:cNvPr>
                <p14:cNvContentPartPr/>
                <p14:nvPr/>
              </p14:nvContentPartPr>
              <p14:xfrm>
                <a:off x="4553835" y="2205061"/>
                <a:ext cx="848520" cy="724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E8C79F4-1AE8-6D7C-5A78-5F62CF74A9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44835" y="2196421"/>
                  <a:ext cx="86616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A44E6F4-F0DE-749F-A42E-C986EAB17EE8}"/>
                    </a:ext>
                  </a:extLst>
                </p14:cNvPr>
                <p14:cNvContentPartPr/>
                <p14:nvPr/>
              </p14:nvContentPartPr>
              <p14:xfrm>
                <a:off x="4248915" y="3365341"/>
                <a:ext cx="448920" cy="144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A44E6F4-F0DE-749F-A42E-C986EAB17E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40275" y="3356701"/>
                  <a:ext cx="466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208E490-F7E5-1815-7FA6-D2D8BF0DE112}"/>
                    </a:ext>
                  </a:extLst>
                </p14:cNvPr>
                <p14:cNvContentPartPr/>
                <p14:nvPr/>
              </p14:nvContentPartPr>
              <p14:xfrm>
                <a:off x="4517835" y="3895621"/>
                <a:ext cx="648720" cy="1064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208E490-F7E5-1815-7FA6-D2D8BF0DE1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09195" y="3886981"/>
                  <a:ext cx="666360" cy="10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305702-533B-B27F-C644-BFAC41FD61BE}"/>
                    </a:ext>
                  </a:extLst>
                </p14:cNvPr>
                <p14:cNvContentPartPr/>
                <p14:nvPr/>
              </p14:nvContentPartPr>
              <p14:xfrm>
                <a:off x="6388755" y="3394501"/>
                <a:ext cx="324000" cy="158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305702-533B-B27F-C644-BFAC41FD61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79755" y="3385861"/>
                  <a:ext cx="341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66CFB26-A537-D12F-C16A-51BFCE568918}"/>
                    </a:ext>
                  </a:extLst>
                </p14:cNvPr>
                <p14:cNvContentPartPr/>
                <p14:nvPr/>
              </p14:nvContentPartPr>
              <p14:xfrm>
                <a:off x="7882755" y="2637421"/>
                <a:ext cx="442440" cy="452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66CFB26-A537-D12F-C16A-51BFCE5689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73755" y="2628781"/>
                  <a:ext cx="4600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DF839A7-A510-5065-CC6F-E0F4E8CCC9BD}"/>
                    </a:ext>
                  </a:extLst>
                </p14:cNvPr>
                <p14:cNvContentPartPr/>
                <p14:nvPr/>
              </p14:nvContentPartPr>
              <p14:xfrm>
                <a:off x="7852875" y="3818941"/>
                <a:ext cx="562320" cy="81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DF839A7-A510-5065-CC6F-E0F4E8CCC9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43875" y="3809941"/>
                  <a:ext cx="57996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26913B-6436-BA59-B38E-DA94A671F63B}"/>
                    </a:ext>
                  </a:extLst>
                </p14:cNvPr>
                <p14:cNvContentPartPr/>
                <p14:nvPr/>
              </p14:nvContentPartPr>
              <p14:xfrm>
                <a:off x="9944835" y="3710941"/>
                <a:ext cx="545400" cy="843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26913B-6436-BA59-B38E-DA94A671F6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35835" y="3702301"/>
                  <a:ext cx="563040" cy="86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2710727-9D83-A001-0B1B-367FFB6F2AA0}"/>
                    </a:ext>
                  </a:extLst>
                </p14:cNvPr>
                <p14:cNvContentPartPr/>
                <p14:nvPr/>
              </p14:nvContentPartPr>
              <p14:xfrm>
                <a:off x="10738275" y="3944221"/>
                <a:ext cx="253440" cy="1173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2710727-9D83-A001-0B1B-367FFB6F2A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29635" y="3935221"/>
                  <a:ext cx="271080" cy="11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5CFE14-5598-B829-CE46-B1ED7CEA0D98}"/>
                    </a:ext>
                  </a:extLst>
                </p14:cNvPr>
                <p14:cNvContentPartPr/>
                <p14:nvPr/>
              </p14:nvContentPartPr>
              <p14:xfrm>
                <a:off x="6016875" y="1630141"/>
                <a:ext cx="4932360" cy="1412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5CFE14-5598-B829-CE46-B1ED7CEA0D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07875" y="1621141"/>
                  <a:ext cx="4950000" cy="14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8B77536-8D46-874E-174C-65AC651963DA}"/>
                    </a:ext>
                  </a:extLst>
                </p14:cNvPr>
                <p14:cNvContentPartPr/>
                <p14:nvPr/>
              </p14:nvContentPartPr>
              <p14:xfrm>
                <a:off x="10034115" y="2748661"/>
                <a:ext cx="365040" cy="314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8B77536-8D46-874E-174C-65AC651963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25475" y="2740021"/>
                  <a:ext cx="382680" cy="331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49280A3-B895-5921-1E13-8FEE3B229C21}"/>
              </a:ext>
            </a:extLst>
          </p:cNvPr>
          <p:cNvSpPr txBox="1"/>
          <p:nvPr/>
        </p:nvSpPr>
        <p:spPr>
          <a:xfrm>
            <a:off x="2746557" y="2939830"/>
            <a:ext cx="1856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(Complete until successful)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97C8AA-13ED-23F3-EF55-13C235F1180D}"/>
              </a:ext>
            </a:extLst>
          </p:cNvPr>
          <p:cNvSpPr txBox="1"/>
          <p:nvPr/>
        </p:nvSpPr>
        <p:spPr>
          <a:xfrm>
            <a:off x="3183512" y="1268817"/>
            <a:ext cx="1856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(Complete until successful)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A4801D-F4F0-39D8-53F0-7E0EB7CF7877}"/>
              </a:ext>
            </a:extLst>
          </p:cNvPr>
          <p:cNvSpPr txBox="1"/>
          <p:nvPr/>
        </p:nvSpPr>
        <p:spPr>
          <a:xfrm>
            <a:off x="6669112" y="3617318"/>
            <a:ext cx="1856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(Complete until successful)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CEAB86-559A-AC54-DA32-7A6D4F628E90}"/>
              </a:ext>
            </a:extLst>
          </p:cNvPr>
          <p:cNvSpPr txBox="1"/>
          <p:nvPr/>
        </p:nvSpPr>
        <p:spPr>
          <a:xfrm>
            <a:off x="6712755" y="2725205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Guessed correctly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E71058-DCA5-6167-A76E-D54A6785DE09}"/>
              </a:ext>
            </a:extLst>
          </p:cNvPr>
          <p:cNvSpPr txBox="1"/>
          <p:nvPr/>
        </p:nvSpPr>
        <p:spPr>
          <a:xfrm>
            <a:off x="6171638" y="4267805"/>
            <a:ext cx="1962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Could not guess within 8 tries</a:t>
            </a:r>
          </a:p>
        </p:txBody>
      </p:sp>
    </p:spTree>
    <p:extLst>
      <p:ext uri="{BB962C8B-B14F-4D97-AF65-F5344CB8AC3E}">
        <p14:creationId xmlns:p14="http://schemas.microsoft.com/office/powerpoint/2010/main" val="262062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5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19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1C4F9-4AE2-9036-0C50-3881B480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solidFill>
                  <a:srgbClr val="FEFFFF"/>
                </a:solidFill>
              </a:rPr>
              <a:t>Service Layer</a:t>
            </a:r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DC46D-3F2E-B044-5EA8-C9C6B917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767" y="896842"/>
            <a:ext cx="7115198" cy="370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7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5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19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1C4F9-4AE2-9036-0C50-3881B480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8" y="967417"/>
            <a:ext cx="4200105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rgbClr val="FEFFFF"/>
                </a:solidFill>
              </a:rPr>
              <a:t>Database Logger</a:t>
            </a:r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89C2C-7A49-CEAE-0A05-06D9E95CF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862" y="487397"/>
            <a:ext cx="6984008" cy="42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086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147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Smash Bros Guessing Game</vt:lpstr>
      <vt:lpstr>Instructions</vt:lpstr>
      <vt:lpstr>Gameplay Flow</vt:lpstr>
      <vt:lpstr>Service Layer</vt:lpstr>
      <vt:lpstr>Database Logger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Smash Bros Guessing Game</dc:title>
  <dc:creator>Spriggs, Karen</dc:creator>
  <cp:lastModifiedBy>Spriggs, Karen</cp:lastModifiedBy>
  <cp:revision>9</cp:revision>
  <dcterms:created xsi:type="dcterms:W3CDTF">2023-05-10T04:53:06Z</dcterms:created>
  <dcterms:modified xsi:type="dcterms:W3CDTF">2023-05-10T23:38:56Z</dcterms:modified>
</cp:coreProperties>
</file>