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53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67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2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9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0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3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3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8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86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4B4F-1A8B-40F9-B5D2-58545A3C2219}" type="datetimeFigureOut">
              <a:rPr lang="en-SG" smtClean="0"/>
              <a:t>2013-08-14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74F3-BB6B-460D-AD6A-523FFD32F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7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664" y="1412776"/>
            <a:ext cx="2664296" cy="1335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871700" y="157247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Sorry, this image is currently not available.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 Wei Xiang</dc:creator>
  <cp:lastModifiedBy>OW Wei Xiang</cp:lastModifiedBy>
  <cp:revision>4</cp:revision>
  <dcterms:created xsi:type="dcterms:W3CDTF">2013-08-14T07:56:19Z</dcterms:created>
  <dcterms:modified xsi:type="dcterms:W3CDTF">2013-08-14T08:19:31Z</dcterms:modified>
</cp:coreProperties>
</file>