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28FFB-CCF4-4A3A-9BC2-4FCA8033A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E4EC21-BADA-4CF0-A461-B8ECEDC6C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9EAD0A-3A80-45C7-AE5C-640123E8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DB8-C2A0-4BA4-8AFF-4FDD7E9AAEF3}" type="datetimeFigureOut">
              <a:rPr lang="es-MX" smtClean="0"/>
              <a:t>17/02/2021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0DC883-0026-4B8B-A56F-BFE403F2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FBDACA-00F4-44B1-8C22-183806CC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BDB2-1AEB-4372-A3D1-5BBF10DDFF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73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043EC-7A1B-4E99-9E1C-63205A4E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42CFEB-5D05-443C-A95A-BF1A6CF8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5DD840-1802-45BB-94AF-24350021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DB8-C2A0-4BA4-8AFF-4FDD7E9AAEF3}" type="datetimeFigureOut">
              <a:rPr lang="es-MX" smtClean="0"/>
              <a:t>17/02/2021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66F93D-3509-4321-8DAC-AD46F248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35301-4F39-42AC-9812-C03B3F19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BDB2-1AEB-4372-A3D1-5BBF10DDFF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44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0BE574-ECA3-4E96-A6F9-AC42A8B40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430E0B-DB44-4503-A2BC-25511AE1A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22E931-099D-447F-802B-BA5E1487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DB8-C2A0-4BA4-8AFF-4FDD7E9AAEF3}" type="datetimeFigureOut">
              <a:rPr lang="es-MX" smtClean="0"/>
              <a:t>17/02/2021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9C756-0AB6-43AA-B113-D3CC88FF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E5235-99FE-4015-B022-C1B43ED6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BDB2-1AEB-4372-A3D1-5BBF10DDFF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907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62C2B-6A82-4B75-A97C-A7F37258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F9925-8CEE-4484-9934-68DCB267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B59D02-C746-4A99-A06C-A4D3A2C9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DB8-C2A0-4BA4-8AFF-4FDD7E9AAEF3}" type="datetimeFigureOut">
              <a:rPr lang="es-MX" smtClean="0"/>
              <a:t>17/02/2021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1DD9E-64BC-47B0-B40A-8C59CC22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588EF-7E06-401D-91CC-17C77A72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BDB2-1AEB-4372-A3D1-5BBF10DDFF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15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A5E3B-54B3-4147-B554-EFEC74BD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066F48-3E3D-45C6-9670-91923A1A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867DC-50BD-45B3-B904-ACF2AE2E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DB8-C2A0-4BA4-8AFF-4FDD7E9AAEF3}" type="datetimeFigureOut">
              <a:rPr lang="es-MX" smtClean="0"/>
              <a:t>17/02/2021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9CF3D-A06A-45BF-ACAD-A344430E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30BC1-5259-43F6-A3B4-7C7057A8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BDB2-1AEB-4372-A3D1-5BBF10DDFF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22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D14AB-CBE1-4CCB-A6C0-2F8B14B3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98875-EF4D-460F-A801-31F9A8DC4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C0E8C2-DED0-4DAF-A55F-EBE7D16D1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B5E839-CDD1-41C6-AB46-11A111B9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DB8-C2A0-4BA4-8AFF-4FDD7E9AAEF3}" type="datetimeFigureOut">
              <a:rPr lang="es-MX" smtClean="0"/>
              <a:t>17/02/2021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57757A-D5AE-424F-BE99-AB594DAC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22BDC4-99FF-4BF7-9B83-8B8B0932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BDB2-1AEB-4372-A3D1-5BBF10DDFF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42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CE1EF-5F54-4821-A3E5-91488842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8074CB-8A3E-4F14-9A97-753125DB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D8FA21-FABC-4F2B-BEB8-DF566392E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2B5057-E8A8-43A9-B6EA-6D408E7BF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0E0AC3-D6F8-4B7F-8AB0-C728F8D6B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218152-52EC-43A0-8D90-B57B7939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DB8-C2A0-4BA4-8AFF-4FDD7E9AAEF3}" type="datetimeFigureOut">
              <a:rPr lang="es-MX" smtClean="0"/>
              <a:t>17/02/2021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871A7F-8F86-4107-9187-83D57D4A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603004-3C43-4082-B2C7-1D0F85E3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BDB2-1AEB-4372-A3D1-5BBF10DDFF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AE670-9AE0-4A98-8C8A-F296427A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D59F63-8F07-47C3-B137-D75A2980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DB8-C2A0-4BA4-8AFF-4FDD7E9AAEF3}" type="datetimeFigureOut">
              <a:rPr lang="es-MX" smtClean="0"/>
              <a:t>17/02/2021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F7466E-40EF-467F-A543-5AB15F9F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193F81-319A-47B3-A778-F48341DC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BDB2-1AEB-4372-A3D1-5BBF10DDFF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27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348A14-BB2E-495E-9C58-95E183D3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DB8-C2A0-4BA4-8AFF-4FDD7E9AAEF3}" type="datetimeFigureOut">
              <a:rPr lang="es-MX" smtClean="0"/>
              <a:t>17/02/2021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08550A-9E65-40A4-BB2E-507C85D5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BFDEAC-3212-433A-9559-18344F8F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BDB2-1AEB-4372-A3D1-5BBF10DDFF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9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73E80-7D9A-4614-9635-2DE8714E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36191-24A4-4CA8-B499-79A44A4B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F0D4F3-EC99-417B-873F-BF0D273F8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FC266E-8DDC-4000-893E-9A4AEC80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DB8-C2A0-4BA4-8AFF-4FDD7E9AAEF3}" type="datetimeFigureOut">
              <a:rPr lang="es-MX" smtClean="0"/>
              <a:t>17/02/2021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1EC5A-3AB6-4656-AA01-8A44EDE7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0E96CA-5649-4D0D-8AE4-A0F9C45B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BDB2-1AEB-4372-A3D1-5BBF10DDFF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14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E6DE1-9DC6-42F1-9325-1BD3CFB7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AA3E32-1E83-4C93-8607-66205C5B6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DD88F5-A821-4D51-A024-A424065F1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46765B-C53D-40DA-9D3A-0D065E3A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DB8-C2A0-4BA4-8AFF-4FDD7E9AAEF3}" type="datetimeFigureOut">
              <a:rPr lang="es-MX" smtClean="0"/>
              <a:t>17/02/2021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0ECA52-4145-438B-A84A-A9835CA6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B94DA2-FB61-4BAF-A739-ECF9FED9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BDB2-1AEB-4372-A3D1-5BBF10DDFF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0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2034B4-5369-406A-9503-C0E35CFF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0534BD-A1C0-47CE-B7A6-EDC8EE14D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050AC-7BBD-4611-A5AF-334F4974F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7DB8-C2A0-4BA4-8AFF-4FDD7E9AAEF3}" type="datetimeFigureOut">
              <a:rPr lang="es-MX" smtClean="0"/>
              <a:t>17/02/2021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A6D9B-EE35-45BF-9464-781FEFA71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740F2F-22BC-4898-916E-60A711DB0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BDB2-1AEB-4372-A3D1-5BBF10DDFF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08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3E697-8ADC-4CC8-8DBB-7CF3FBD02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jabcac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AFA4BF-FC5E-4888-BE9A-A4CC7DEA2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434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jabcac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jabcac</dc:title>
  <dc:creator>Karen Vielma</dc:creator>
  <cp:lastModifiedBy>Karen Vielma</cp:lastModifiedBy>
  <cp:revision>1</cp:revision>
  <dcterms:created xsi:type="dcterms:W3CDTF">2021-02-17T08:56:11Z</dcterms:created>
  <dcterms:modified xsi:type="dcterms:W3CDTF">2021-02-17T08:56:22Z</dcterms:modified>
</cp:coreProperties>
</file>