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notesMasterIdLst>
    <p:notesMasterId r:id="rId17"/>
  </p:notesMasterIdLst>
  <p:sldIdLst>
    <p:sldId id="256" r:id="rId2"/>
    <p:sldId id="257" r:id="rId3"/>
    <p:sldId id="272" r:id="rId4"/>
    <p:sldId id="258" r:id="rId5"/>
    <p:sldId id="264" r:id="rId6"/>
    <p:sldId id="265" r:id="rId7"/>
    <p:sldId id="266" r:id="rId8"/>
    <p:sldId id="267" r:id="rId9"/>
    <p:sldId id="259" r:id="rId10"/>
    <p:sldId id="262" r:id="rId11"/>
    <p:sldId id="263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172" d="100"/>
          <a:sy n="172" d="100"/>
        </p:scale>
        <p:origin x="-1752" y="-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A0DD-4FB3-204B-8DAC-1BD18535A0FB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86F16-EB55-204E-92BA-9DF321BF07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246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86F16-EB55-204E-92BA-9DF321BF07BE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006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90ED9A-DA1A-E147-8640-79D2718FDEE9}" type="datetimeFigureOut">
              <a:rPr kumimoji="1" lang="zh-TW" altLang="en-US" smtClean="0"/>
              <a:t>2019/4/24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BFFCE9-E2BE-2944-B4AC-2FA268E85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75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sz="4400" b="1" dirty="0" err="1">
                <a:latin typeface="+mj-ea"/>
                <a:cs typeface="Calibri" charset="0"/>
              </a:rPr>
              <a:t>AirParking</a:t>
            </a:r>
            <a:r>
              <a:rPr kumimoji="1" lang="en-US" altLang="zh-TW" sz="4400" b="1" dirty="0">
                <a:latin typeface="+mj-ea"/>
                <a:cs typeface="Calibri" charset="0"/>
              </a:rPr>
              <a:t> Smart Contract</a:t>
            </a:r>
            <a:endParaRPr kumimoji="1" lang="zh-TW" altLang="en-US" sz="4400" b="1" dirty="0">
              <a:latin typeface="+mj-ea"/>
              <a:cs typeface="Calibri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kumimoji="1" lang="zh-TW" altLang="en-US" dirty="0" smtClean="0">
                <a:latin typeface="+mj-ea"/>
                <a:ea typeface="+mj-ea"/>
              </a:rPr>
              <a:t>林昱嘉</a:t>
            </a:r>
            <a:endParaRPr kumimoji="1" lang="en-US" altLang="zh-TW" dirty="0" smtClean="0">
              <a:latin typeface="+mj-ea"/>
              <a:ea typeface="+mj-ea"/>
            </a:endParaRPr>
          </a:p>
          <a:p>
            <a:pPr algn="l"/>
            <a:r>
              <a:rPr kumimoji="1" lang="en-US" altLang="zh-TW" dirty="0">
                <a:latin typeface="+mj-ea"/>
                <a:ea typeface="+mj-ea"/>
              </a:rPr>
              <a:t>Karen Wang</a:t>
            </a:r>
          </a:p>
          <a:p>
            <a:pPr algn="l"/>
            <a:r>
              <a:rPr kumimoji="1" lang="zh-TW" altLang="en-US" dirty="0" smtClean="0">
                <a:latin typeface="+mj-ea"/>
                <a:ea typeface="+mj-ea"/>
              </a:rPr>
              <a:t>柯承佑</a:t>
            </a:r>
            <a:endParaRPr kumimoji="1" lang="en-US" altLang="zh-TW" dirty="0" smtClean="0">
              <a:latin typeface="+mj-ea"/>
              <a:ea typeface="+mj-ea"/>
            </a:endParaRPr>
          </a:p>
          <a:p>
            <a:pPr algn="l"/>
            <a:r>
              <a:rPr kumimoji="1" lang="en-US" altLang="zh-TW" dirty="0" smtClean="0">
                <a:latin typeface="+mj-ea"/>
                <a:ea typeface="+mj-ea"/>
              </a:rPr>
              <a:t>2019 / 04 / 24</a:t>
            </a:r>
            <a:endParaRPr kumimoji="1"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85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2" y="2578529"/>
            <a:ext cx="9387009" cy="2907871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 smtClean="0">
                <a:latin typeface="+mj-ea"/>
                <a:cs typeface="Calibri" charset="0"/>
              </a:rPr>
              <a:t>Reservation update (1)</a:t>
            </a:r>
            <a:endParaRPr kumimoji="1" lang="zh-TW" altLang="en-US" dirty="0">
              <a:latin typeface="+mj-ea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4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07" y="2513793"/>
            <a:ext cx="7530186" cy="3636486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 smtClean="0">
                <a:latin typeface="+mj-ea"/>
                <a:cs typeface="Calibri" charset="0"/>
              </a:rPr>
              <a:t>Reservation update (2)</a:t>
            </a:r>
            <a:endParaRPr kumimoji="1" lang="zh-TW" altLang="en-US" dirty="0">
              <a:latin typeface="+mj-ea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r="1"/>
          <a:stretch/>
        </p:blipFill>
        <p:spPr>
          <a:xfrm>
            <a:off x="4256410" y="2513793"/>
            <a:ext cx="3732881" cy="3636486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 smtClean="0">
                <a:latin typeface="+mj-ea"/>
                <a:cs typeface="Calibri" charset="0"/>
              </a:rPr>
              <a:t>Change Reservation time</a:t>
            </a:r>
            <a:endParaRPr kumimoji="1" lang="zh-TW" altLang="en-US" dirty="0">
              <a:latin typeface="+mj-ea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95" y="2730107"/>
            <a:ext cx="8776809" cy="2252713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 smtClean="0">
                <a:latin typeface="+mj-ea"/>
                <a:cs typeface="Calibri" charset="0"/>
              </a:rPr>
              <a:t>Payment</a:t>
            </a:r>
            <a:endParaRPr kumimoji="1" lang="zh-TW" altLang="en-US" dirty="0">
              <a:latin typeface="+mj-ea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b="1">
                <a:latin typeface="+mj-ea"/>
                <a:cs typeface="Calibri" charset="0"/>
              </a:rPr>
              <a:t>Q &amp; A</a:t>
            </a:r>
            <a:endParaRPr kumimoji="1" lang="zh-TW" altLang="en-US" b="1" dirty="0">
              <a:latin typeface="+mj-ea"/>
              <a:cs typeface="Calibri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0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b="1" dirty="0" smtClean="0">
                <a:latin typeface="+mj-ea"/>
                <a:cs typeface="Calibri" charset="0"/>
              </a:rPr>
              <a:t>Thank you !</a:t>
            </a:r>
            <a:endParaRPr kumimoji="1" lang="zh-TW" altLang="en-US" b="1" dirty="0">
              <a:latin typeface="+mj-ea"/>
              <a:cs typeface="Calibri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43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+mj-ea"/>
                <a:cs typeface="Calibri" charset="0"/>
              </a:rPr>
              <a:t>Dapp</a:t>
            </a:r>
            <a:r>
              <a:rPr kumimoji="1" lang="en-US" altLang="zh-TW" dirty="0" smtClean="0">
                <a:latin typeface="+mj-ea"/>
                <a:cs typeface="Calibri" charset="0"/>
              </a:rPr>
              <a:t> </a:t>
            </a:r>
            <a:r>
              <a:rPr kumimoji="1" lang="zh-TW" altLang="en-US" dirty="0" smtClean="0">
                <a:latin typeface="+mj-ea"/>
                <a:cs typeface="Calibri" charset="0"/>
              </a:rPr>
              <a:t>應用</a:t>
            </a:r>
            <a:endParaRPr kumimoji="1" lang="zh-TW" altLang="en-US" dirty="0">
              <a:latin typeface="+mj-ea"/>
              <a:cs typeface="Calibri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 smtClean="0">
                <a:latin typeface="+mj-ea"/>
                <a:ea typeface="+mj-ea"/>
              </a:rPr>
              <a:t>停車場業主可將停車位資訊上傳至智能合約，讓有停車需求的駕駛人可以進行線上預約。</a:t>
            </a:r>
            <a:endParaRPr kumimoji="1" lang="en-US" altLang="zh-TW" sz="2800" dirty="0" smtClean="0">
              <a:latin typeface="+mj-ea"/>
              <a:ea typeface="+mj-ea"/>
            </a:endParaRPr>
          </a:p>
          <a:p>
            <a:r>
              <a:rPr kumimoji="1" lang="zh-TW" altLang="en-US" sz="2800" dirty="0" smtClean="0">
                <a:latin typeface="+mj-ea"/>
                <a:ea typeface="+mj-ea"/>
              </a:rPr>
              <a:t>為了保障停車場業主的權益，若是駕駛人未於約定時間使用停車位，將會執行罰款機制。</a:t>
            </a:r>
            <a:endParaRPr kumimoji="1" lang="en-US" altLang="zh-TW" sz="2800" dirty="0">
              <a:latin typeface="+mj-ea"/>
              <a:ea typeface="+mj-ea"/>
            </a:endParaRPr>
          </a:p>
          <a:p>
            <a:endParaRPr kumimoji="1"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9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en-US" altLang="zh-TW" dirty="0" err="1">
                <a:latin typeface="+mj-ea"/>
                <a:cs typeface="Calibri" charset="0"/>
              </a:rPr>
              <a:t>Blockchain</a:t>
            </a:r>
            <a:r>
              <a:rPr kumimoji="1" lang="en-US" altLang="zh-TW" dirty="0">
                <a:latin typeface="+mj-ea"/>
                <a:cs typeface="Calibri" charset="0"/>
              </a:rPr>
              <a:t> architecture </a:t>
            </a:r>
            <a:br>
              <a:rPr kumimoji="1" lang="en-US" altLang="zh-TW" dirty="0">
                <a:latin typeface="+mj-ea"/>
                <a:cs typeface="Calibri" charset="0"/>
              </a:rPr>
            </a:br>
            <a:r>
              <a:rPr kumimoji="1" lang="en-US" altLang="zh-TW" dirty="0">
                <a:latin typeface="+mj-ea"/>
                <a:cs typeface="Calibri" charset="0"/>
              </a:rPr>
              <a:t>can prevent double transaction</a:t>
            </a:r>
            <a:endParaRPr kumimoji="1" lang="zh-TW" altLang="en-US" dirty="0">
              <a:latin typeface="+mj-ea"/>
              <a:cs typeface="Calibri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Blockchain architecture can prevent double transaction </a:t>
            </a:r>
          </a:p>
        </p:txBody>
      </p:sp>
      <p:sp>
        <p:nvSpPr>
          <p:cNvPr id="5" name="橢圓 4"/>
          <p:cNvSpPr/>
          <p:nvPr/>
        </p:nvSpPr>
        <p:spPr>
          <a:xfrm>
            <a:off x="6608808" y="2607276"/>
            <a:ext cx="972000" cy="97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 smtClean="0"/>
              <a:t>OTAs</a:t>
            </a:r>
            <a:endParaRPr kumimoji="1" lang="zh-TW" altLang="en-US" sz="1600" b="1" dirty="0"/>
          </a:p>
        </p:txBody>
      </p:sp>
      <p:sp>
        <p:nvSpPr>
          <p:cNvPr id="7" name="橢圓 6"/>
          <p:cNvSpPr/>
          <p:nvPr/>
        </p:nvSpPr>
        <p:spPr>
          <a:xfrm>
            <a:off x="3684375" y="2607276"/>
            <a:ext cx="972000" cy="97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 smtClean="0"/>
              <a:t>End</a:t>
            </a:r>
          </a:p>
          <a:p>
            <a:pPr algn="ctr"/>
            <a:r>
              <a:rPr kumimoji="1" lang="en-US" altLang="zh-TW" sz="1600" b="1" dirty="0" smtClean="0"/>
              <a:t>User</a:t>
            </a:r>
            <a:endParaRPr kumimoji="1" lang="zh-TW" altLang="en-US" sz="1600" b="1" dirty="0"/>
          </a:p>
        </p:txBody>
      </p:sp>
      <p:sp>
        <p:nvSpPr>
          <p:cNvPr id="9" name="圓角矩形 8"/>
          <p:cNvSpPr/>
          <p:nvPr/>
        </p:nvSpPr>
        <p:spPr>
          <a:xfrm>
            <a:off x="2928550" y="4166102"/>
            <a:ext cx="5375191" cy="70645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 smtClean="0">
                <a:solidFill>
                  <a:schemeClr val="tx1"/>
                </a:solidFill>
              </a:rPr>
              <a:t>Smart Contract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垂直捲動 9"/>
          <p:cNvSpPr/>
          <p:nvPr/>
        </p:nvSpPr>
        <p:spPr>
          <a:xfrm>
            <a:off x="3622558" y="4160166"/>
            <a:ext cx="698187" cy="712387"/>
          </a:xfrm>
          <a:prstGeom prst="verticalScroll">
            <a:avLst>
              <a:gd name="adj" fmla="val 160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/>
              <a:t>101010</a:t>
            </a:r>
            <a:endParaRPr kumimoji="1"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71940" y="3938438"/>
            <a:ext cx="797041" cy="455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smtClean="0"/>
              <a:t>API</a:t>
            </a:r>
            <a:endParaRPr kumimoji="1" lang="zh-TW" altLang="en-US" sz="1600" b="1" dirty="0"/>
          </a:p>
        </p:txBody>
      </p:sp>
      <p:sp>
        <p:nvSpPr>
          <p:cNvPr id="13" name="矩形 12"/>
          <p:cNvSpPr/>
          <p:nvPr/>
        </p:nvSpPr>
        <p:spPr>
          <a:xfrm>
            <a:off x="5697479" y="3938438"/>
            <a:ext cx="797041" cy="455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smtClean="0"/>
              <a:t>API</a:t>
            </a:r>
            <a:endParaRPr kumimoji="1" lang="zh-TW" altLang="en-US" sz="1600" b="1" dirty="0"/>
          </a:p>
        </p:txBody>
      </p:sp>
      <p:cxnSp>
        <p:nvCxnSpPr>
          <p:cNvPr id="14" name="直線箭頭接點 13"/>
          <p:cNvCxnSpPr>
            <a:stCxn id="7" idx="4"/>
            <a:endCxn id="11" idx="0"/>
          </p:cNvCxnSpPr>
          <p:nvPr/>
        </p:nvCxnSpPr>
        <p:spPr>
          <a:xfrm>
            <a:off x="4170375" y="3579276"/>
            <a:ext cx="800086" cy="359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>
            <a:stCxn id="5" idx="4"/>
            <a:endCxn id="13" idx="0"/>
          </p:cNvCxnSpPr>
          <p:nvPr/>
        </p:nvCxnSpPr>
        <p:spPr>
          <a:xfrm flipH="1">
            <a:off x="6096000" y="3579276"/>
            <a:ext cx="998808" cy="359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2928550" y="5227290"/>
            <a:ext cx="5375191" cy="706452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 err="1" smtClean="0">
                <a:solidFill>
                  <a:schemeClr val="bg1"/>
                </a:solidFill>
              </a:rPr>
              <a:t>AirParking</a:t>
            </a:r>
            <a:r>
              <a:rPr kumimoji="1" lang="en-US" altLang="zh-TW" sz="2400" b="1" smtClean="0">
                <a:solidFill>
                  <a:schemeClr val="bg1"/>
                </a:solidFill>
              </a:rPr>
              <a:t> Chain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429280" y="3656228"/>
            <a:ext cx="1493106" cy="5644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smtClean="0"/>
              <a:t>AirParking</a:t>
            </a:r>
            <a:endParaRPr kumimoji="1" lang="zh-TW" altLang="en-US" sz="1600" b="1" dirty="0"/>
          </a:p>
        </p:txBody>
      </p:sp>
      <p:sp>
        <p:nvSpPr>
          <p:cNvPr id="20" name="圓角矩形 19"/>
          <p:cNvSpPr/>
          <p:nvPr/>
        </p:nvSpPr>
        <p:spPr>
          <a:xfrm>
            <a:off x="9429280" y="4498639"/>
            <a:ext cx="1493106" cy="5644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 smtClean="0"/>
              <a:t>Alliance</a:t>
            </a:r>
            <a:endParaRPr kumimoji="1" lang="zh-TW" altLang="en-US" sz="1600" b="1" dirty="0"/>
          </a:p>
        </p:txBody>
      </p:sp>
      <p:sp>
        <p:nvSpPr>
          <p:cNvPr id="21" name="圓角矩形 20"/>
          <p:cNvSpPr/>
          <p:nvPr/>
        </p:nvSpPr>
        <p:spPr>
          <a:xfrm>
            <a:off x="9429280" y="5341050"/>
            <a:ext cx="1493106" cy="5644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smtClean="0"/>
              <a:t>Alliance</a:t>
            </a:r>
            <a:endParaRPr kumimoji="1" lang="zh-TW" altLang="en-US" sz="1600" b="1" dirty="0"/>
          </a:p>
        </p:txBody>
      </p:sp>
      <p:cxnSp>
        <p:nvCxnSpPr>
          <p:cNvPr id="22" name="直線接點 21"/>
          <p:cNvCxnSpPr>
            <a:stCxn id="18" idx="3"/>
            <a:endCxn id="17" idx="1"/>
          </p:cNvCxnSpPr>
          <p:nvPr/>
        </p:nvCxnSpPr>
        <p:spPr>
          <a:xfrm flipV="1">
            <a:off x="8303741" y="3938438"/>
            <a:ext cx="1125539" cy="1642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3"/>
            <a:endCxn id="20" idx="1"/>
          </p:cNvCxnSpPr>
          <p:nvPr/>
        </p:nvCxnSpPr>
        <p:spPr>
          <a:xfrm flipV="1">
            <a:off x="8303741" y="4780849"/>
            <a:ext cx="1125539" cy="799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8" idx="3"/>
            <a:endCxn id="21" idx="1"/>
          </p:cNvCxnSpPr>
          <p:nvPr/>
        </p:nvCxnSpPr>
        <p:spPr>
          <a:xfrm>
            <a:off x="8303741" y="5580516"/>
            <a:ext cx="1125539" cy="42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4744995" y="4872553"/>
            <a:ext cx="16444" cy="354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6595404" y="4863830"/>
            <a:ext cx="13404" cy="363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5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>
                <a:latin typeface="+mj-ea"/>
                <a:cs typeface="Calibri" charset="0"/>
              </a:rPr>
              <a:t>Two main </a:t>
            </a:r>
            <a:r>
              <a:rPr kumimoji="1" lang="en-US" altLang="zh-TW" dirty="0" err="1" smtClean="0">
                <a:latin typeface="+mj-ea"/>
                <a:cs typeface="Calibri" charset="0"/>
              </a:rPr>
              <a:t>struct</a:t>
            </a:r>
            <a:endParaRPr kumimoji="1" lang="zh-TW" altLang="en-US" dirty="0">
              <a:latin typeface="+mj-ea"/>
              <a:cs typeface="Calibri" charset="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3397591"/>
            <a:ext cx="4718050" cy="1636031"/>
          </a:xfrm>
        </p:spPr>
      </p:pic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3589245"/>
            <a:ext cx="4718050" cy="1252723"/>
          </a:xfrm>
        </p:spPr>
      </p:pic>
    </p:spTree>
    <p:extLst>
      <p:ext uri="{BB962C8B-B14F-4D97-AF65-F5344CB8AC3E}">
        <p14:creationId xmlns:p14="http://schemas.microsoft.com/office/powerpoint/2010/main" val="4603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30414"/>
            <a:ext cx="9601200" cy="2571972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 smtClean="0">
                <a:latin typeface="+mj-ea"/>
                <a:cs typeface="Calibri" charset="0"/>
              </a:rPr>
              <a:t>Add Administration</a:t>
            </a:r>
            <a:endParaRPr kumimoji="1" lang="zh-TW" altLang="en-US" dirty="0">
              <a:latin typeface="+mj-ea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38" y="2528946"/>
            <a:ext cx="7290924" cy="3422088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 smtClean="0">
                <a:latin typeface="+mj-ea"/>
                <a:cs typeface="Calibri" charset="0"/>
              </a:rPr>
              <a:t>Register parking space</a:t>
            </a:r>
            <a:endParaRPr kumimoji="1" lang="zh-TW" altLang="en-US" dirty="0">
              <a:latin typeface="+mj-ea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28" y="2528946"/>
            <a:ext cx="6333144" cy="3422088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 smtClean="0">
                <a:latin typeface="+mj-ea"/>
                <a:cs typeface="Calibri" charset="0"/>
              </a:rPr>
              <a:t>Change parking space</a:t>
            </a:r>
            <a:endParaRPr kumimoji="1" lang="zh-TW" altLang="en-US" dirty="0">
              <a:latin typeface="+mj-ea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38" y="2652812"/>
            <a:ext cx="7290924" cy="3174356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 smtClean="0">
                <a:latin typeface="+mj-ea"/>
                <a:cs typeface="Calibri" charset="0"/>
              </a:rPr>
              <a:t>Get parking space information</a:t>
            </a:r>
            <a:endParaRPr kumimoji="1" lang="zh-TW" altLang="en-US" dirty="0">
              <a:latin typeface="+mj-ea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>
                <a:latin typeface="+mj-ea"/>
                <a:cs typeface="Calibri" charset="0"/>
              </a:rPr>
              <a:t>Park reserve</a:t>
            </a:r>
            <a:endParaRPr kumimoji="1" lang="zh-TW" altLang="en-US" dirty="0">
              <a:latin typeface="+mj-ea"/>
              <a:cs typeface="Calibri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16" y="2557463"/>
            <a:ext cx="8140367" cy="3317875"/>
          </a:xfrm>
        </p:spPr>
      </p:pic>
    </p:spTree>
    <p:extLst>
      <p:ext uri="{BB962C8B-B14F-4D97-AF65-F5344CB8AC3E}">
        <p14:creationId xmlns:p14="http://schemas.microsoft.com/office/powerpoint/2010/main" val="7913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122</Words>
  <Application>Microsoft Macintosh PowerPoint</Application>
  <PresentationFormat>寬螢幕</PresentationFormat>
  <Paragraphs>34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Calibri</vt:lpstr>
      <vt:lpstr>Garamond</vt:lpstr>
      <vt:lpstr>微軟正黑體</vt:lpstr>
      <vt:lpstr>新細明體</vt:lpstr>
      <vt:lpstr>Arial</vt:lpstr>
      <vt:lpstr>有機</vt:lpstr>
      <vt:lpstr>AirParking Smart Contract</vt:lpstr>
      <vt:lpstr>Dapp 應用</vt:lpstr>
      <vt:lpstr>Blockchain architecture  can prevent double transaction</vt:lpstr>
      <vt:lpstr>Two main struct</vt:lpstr>
      <vt:lpstr>Add Administration</vt:lpstr>
      <vt:lpstr>Register parking space</vt:lpstr>
      <vt:lpstr>Change parking space</vt:lpstr>
      <vt:lpstr>Get parking space information</vt:lpstr>
      <vt:lpstr>Park reserve</vt:lpstr>
      <vt:lpstr>Reservation update (1)</vt:lpstr>
      <vt:lpstr>Reservation update (2)</vt:lpstr>
      <vt:lpstr>Change Reservation time</vt:lpstr>
      <vt:lpstr>Payment</vt:lpstr>
      <vt:lpstr>Q &amp; A</vt:lpstr>
      <vt:lpstr>Thank you !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AirParking Smart Contract</dc:title>
  <dc:creator>Microsoft Office 使用者</dc:creator>
  <cp:lastModifiedBy>Microsoft Office 使用者</cp:lastModifiedBy>
  <cp:revision>28</cp:revision>
  <dcterms:created xsi:type="dcterms:W3CDTF">2019-04-23T14:43:50Z</dcterms:created>
  <dcterms:modified xsi:type="dcterms:W3CDTF">2019-04-24T00:45:02Z</dcterms:modified>
</cp:coreProperties>
</file>