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5">
          <a:lumOff val="44000"/>
        </a:schemeClr>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rgbClr val="CCDEF0"/>
          </a:solidFill>
        </a:fill>
      </a:tcStyle>
    </a:wholeTbl>
    <a:band2H>
      <a:tcTxStyle b="def" i="def"/>
      <a:tcStyle>
        <a:tcBdr/>
        <a:fill>
          <a:solidFill>
            <a:srgbClr val="E7EFF8"/>
          </a:solidFill>
        </a:fill>
      </a:tcStyle>
    </a:band2H>
    <a:firstCol>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1"/>
          </a:solidFill>
        </a:fill>
      </a:tcStyle>
    </a:firstCol>
    <a:la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381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1"/>
          </a:solidFill>
        </a:fill>
      </a:tcStyle>
    </a:lastRow>
    <a:fir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381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5">
          <a:lumOff val="44000"/>
        </a:schemeClr>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rgbClr val="CEF0F8"/>
          </a:solidFill>
        </a:fill>
      </a:tcStyle>
    </a:wholeTbl>
    <a:band2H>
      <a:tcTxStyle b="def" i="def"/>
      <a:tcStyle>
        <a:tcBdr/>
        <a:fill>
          <a:solidFill>
            <a:srgbClr val="E8F8FB"/>
          </a:solidFill>
        </a:fill>
      </a:tcStyle>
    </a:band2H>
    <a:firstCol>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3"/>
          </a:solidFill>
        </a:fill>
      </a:tcStyle>
    </a:firstCol>
    <a:la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381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3"/>
          </a:solidFill>
        </a:fill>
      </a:tcStyle>
    </a:lastRow>
    <a:fir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381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5">
          <a:lumOff val="44000"/>
        </a:schemeClr>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wholeTbl>
    <a:band2H>
      <a:tcTxStyle b="def" i="def"/>
      <a:tcStyle>
        <a:tcBdr/>
        <a:fill>
          <a:solidFill>
            <a:schemeClr val="accent5">
              <a:lumOff val="44000"/>
            </a:schemeClr>
          </a:solidFill>
        </a:fill>
      </a:tcStyle>
    </a:band2H>
    <a:firstCol>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firstCol>
    <a:la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381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lastRow>
    <a:fir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381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firstRow>
  </a:tblStyle>
  <a:tblStyle styleId="{CF821DB8-F4EB-4A41-A1BA-3FCAFE7338EE}" styleName="">
    <a:tblBg/>
    <a:wholeTbl>
      <a:tcTxStyle b="off" i="off">
        <a:font>
          <a:latin typeface="Arial"/>
          <a:ea typeface="Arial"/>
          <a:cs typeface="Arial"/>
        </a:font>
        <a:schemeClr val="accent5">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lumOff val="44000"/>
            </a:schemeClr>
          </a:solidFill>
        </a:fill>
      </a:tcStyle>
    </a:wholeTbl>
    <a:band2H>
      <a:tcTxStyle b="def" i="def"/>
      <a:tcStyle>
        <a:tcBdr/>
        <a:fill>
          <a:solidFill>
            <a:srgbClr val="0F0E68"/>
          </a:solidFill>
        </a:fill>
      </a:tcStyle>
    </a:band2H>
    <a:firstCol>
      <a:tcTxStyle b="on" i="off">
        <a:font>
          <a:latin typeface="Arial"/>
          <a:ea typeface="Arial"/>
          <a:cs typeface="Arial"/>
        </a:font>
        <a:srgbClr val="0F0E6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5">
          <a:lumOff val="44000"/>
        </a:schemeClr>
      </a:tcTxStyle>
      <a:tcStyle>
        <a:tcBdr>
          <a:left>
            <a:ln w="12700" cap="flat">
              <a:noFill/>
              <a:miter lim="400000"/>
            </a:ln>
          </a:left>
          <a:right>
            <a:ln w="12700" cap="flat">
              <a:noFill/>
              <a:miter lim="400000"/>
            </a:ln>
          </a:right>
          <a:top>
            <a:ln w="50800" cap="flat">
              <a:solidFill>
                <a:schemeClr val="accent5">
                  <a:lumOff val="44000"/>
                </a:schemeClr>
              </a:solidFill>
              <a:prstDash val="solid"/>
              <a:round/>
            </a:ln>
          </a:top>
          <a:bottom>
            <a:ln w="25400" cap="flat">
              <a:solidFill>
                <a:schemeClr val="accent5">
                  <a:lumOff val="44000"/>
                </a:schemeClr>
              </a:solidFill>
              <a:prstDash val="solid"/>
              <a:round/>
            </a:ln>
          </a:bottom>
          <a:insideH>
            <a:ln w="12700" cap="flat">
              <a:noFill/>
              <a:miter lim="400000"/>
            </a:ln>
          </a:insideH>
          <a:insideV>
            <a:ln w="12700" cap="flat">
              <a:noFill/>
              <a:miter lim="400000"/>
            </a:ln>
          </a:insideV>
        </a:tcBdr>
        <a:fill>
          <a:solidFill>
            <a:srgbClr val="0F0E68"/>
          </a:solidFill>
        </a:fill>
      </a:tcStyle>
    </a:lastRow>
    <a:firstRow>
      <a:tcTxStyle b="on" i="off">
        <a:font>
          <a:latin typeface="Arial"/>
          <a:ea typeface="Arial"/>
          <a:cs typeface="Arial"/>
        </a:font>
        <a:srgbClr val="0F0E68"/>
      </a:tcTxStyle>
      <a:tcStyle>
        <a:tcBdr>
          <a:left>
            <a:ln w="12700" cap="flat">
              <a:noFill/>
              <a:miter lim="400000"/>
            </a:ln>
          </a:left>
          <a:right>
            <a:ln w="12700" cap="flat">
              <a:noFill/>
              <a:miter lim="400000"/>
            </a:ln>
          </a:right>
          <a:top>
            <a:ln w="25400" cap="flat">
              <a:solidFill>
                <a:schemeClr val="accent5">
                  <a:lumOff val="44000"/>
                </a:schemeClr>
              </a:solidFill>
              <a:prstDash val="solid"/>
              <a:round/>
            </a:ln>
          </a:top>
          <a:bottom>
            <a:ln w="25400" cap="flat">
              <a:solidFill>
                <a:schemeClr val="accent5">
                  <a:lumOff val="44000"/>
                </a:schemeClr>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5">
          <a:lumOff val="44000"/>
        </a:schemeClr>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wholeTbl>
    <a:band2H>
      <a:tcTxStyle b="def" i="def"/>
      <a:tcStyle>
        <a:tcBdr/>
        <a:fill>
          <a:solidFill>
            <a:schemeClr val="accent5">
              <a:lumOff val="44000"/>
            </a:schemeClr>
          </a:solidFill>
        </a:fill>
      </a:tcStyle>
    </a:band2H>
    <a:firstCol>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firstCol>
    <a:la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38100" cap="flat">
              <a:solidFill>
                <a:srgbClr val="0F0E68"/>
              </a:solidFill>
              <a:prstDash val="solid"/>
              <a:round/>
            </a:ln>
          </a:top>
          <a:bottom>
            <a:ln w="127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lastRow>
    <a:firstRow>
      <a:tcTxStyle b="on" i="off">
        <a:font>
          <a:latin typeface="Arial"/>
          <a:ea typeface="Arial"/>
          <a:cs typeface="Arial"/>
        </a:font>
        <a:srgbClr val="0F0E68"/>
      </a:tcTxStyle>
      <a:tcStyle>
        <a:tcBdr>
          <a:left>
            <a:ln w="12700" cap="flat">
              <a:solidFill>
                <a:srgbClr val="0F0E68"/>
              </a:solidFill>
              <a:prstDash val="solid"/>
              <a:round/>
            </a:ln>
          </a:left>
          <a:right>
            <a:ln w="12700" cap="flat">
              <a:solidFill>
                <a:srgbClr val="0F0E68"/>
              </a:solidFill>
              <a:prstDash val="solid"/>
              <a:round/>
            </a:ln>
          </a:right>
          <a:top>
            <a:ln w="12700" cap="flat">
              <a:solidFill>
                <a:srgbClr val="0F0E68"/>
              </a:solidFill>
              <a:prstDash val="solid"/>
              <a:round/>
            </a:ln>
          </a:top>
          <a:bottom>
            <a:ln w="38100" cap="flat">
              <a:solidFill>
                <a:srgbClr val="0F0E68"/>
              </a:solidFill>
              <a:prstDash val="solid"/>
              <a:round/>
            </a:ln>
          </a:bottom>
          <a:insideH>
            <a:ln w="12700" cap="flat">
              <a:solidFill>
                <a:srgbClr val="0F0E68"/>
              </a:solidFill>
              <a:prstDash val="solid"/>
              <a:round/>
            </a:ln>
          </a:insideH>
          <a:insideV>
            <a:ln w="12700" cap="flat">
              <a:solidFill>
                <a:srgbClr val="0F0E68"/>
              </a:solidFill>
              <a:prstDash val="solid"/>
              <a:round/>
            </a:ln>
          </a:insideV>
        </a:tcBdr>
        <a:fill>
          <a:solidFill>
            <a:schemeClr val="accent5">
              <a:lumOff val="44000"/>
            </a:schemeClr>
          </a:solidFill>
        </a:fill>
      </a:tcStyle>
    </a:firstRow>
  </a:tblStyle>
  <a:tblStyle styleId="{2708684C-4D16-4618-839F-0558EEFCDFE6}" styleName="">
    <a:tblBg/>
    <a:wholeTbl>
      <a:tcTxStyle b="off" i="off">
        <a:font>
          <a:latin typeface="Arial"/>
          <a:ea typeface="Arial"/>
          <a:cs typeface="Arial"/>
        </a:font>
        <a:schemeClr val="accent5">
          <a:lumOff val="44000"/>
        </a:schemeClr>
      </a:tcTxStyle>
      <a:tcStyle>
        <a:tcBdr>
          <a:left>
            <a:ln w="12700" cap="flat">
              <a:solidFill>
                <a:schemeClr val="accent5">
                  <a:lumOff val="44000"/>
                </a:schemeClr>
              </a:solidFill>
              <a:prstDash val="solid"/>
              <a:round/>
            </a:ln>
          </a:left>
          <a:right>
            <a:ln w="12700" cap="flat">
              <a:solidFill>
                <a:schemeClr val="accent5">
                  <a:lumOff val="44000"/>
                </a:schemeClr>
              </a:solidFill>
              <a:prstDash val="solid"/>
              <a:round/>
            </a:ln>
          </a:right>
          <a:top>
            <a:ln w="12700" cap="flat">
              <a:solidFill>
                <a:schemeClr val="accent5">
                  <a:lumOff val="44000"/>
                </a:schemeClr>
              </a:solidFill>
              <a:prstDash val="solid"/>
              <a:round/>
            </a:ln>
          </a:top>
          <a:bottom>
            <a:ln w="12700" cap="flat">
              <a:solidFill>
                <a:schemeClr val="accent5">
                  <a:lumOff val="44000"/>
                </a:schemeClr>
              </a:solidFill>
              <a:prstDash val="solid"/>
              <a:round/>
            </a:ln>
          </a:bottom>
          <a:insideH>
            <a:ln w="12700" cap="flat">
              <a:solidFill>
                <a:schemeClr val="accent5">
                  <a:lumOff val="44000"/>
                </a:schemeClr>
              </a:solidFill>
              <a:prstDash val="solid"/>
              <a:round/>
            </a:ln>
          </a:insideH>
          <a:insideV>
            <a:ln w="12700" cap="flat">
              <a:solidFill>
                <a:schemeClr val="accent5">
                  <a:lumOff val="44000"/>
                </a:schemeClr>
              </a:solidFill>
              <a:prstDash val="solid"/>
              <a:round/>
            </a:ln>
          </a:insideV>
        </a:tcBdr>
        <a:fill>
          <a:solidFill>
            <a:schemeClr val="accent5">
              <a:lumOff val="44000"/>
              <a:alpha val="20000"/>
            </a:schemeClr>
          </a:solidFill>
        </a:fill>
      </a:tcStyle>
    </a:wholeTbl>
    <a:band2H>
      <a:tcTxStyle b="def" i="def"/>
      <a:tcStyle>
        <a:tcBdr/>
        <a:fill>
          <a:solidFill>
            <a:schemeClr val="accent5">
              <a:lumOff val="44000"/>
            </a:schemeClr>
          </a:solidFill>
        </a:fill>
      </a:tcStyle>
    </a:band2H>
    <a:firstCol>
      <a:tcTxStyle b="on" i="off">
        <a:font>
          <a:latin typeface="Arial"/>
          <a:ea typeface="Arial"/>
          <a:cs typeface="Arial"/>
        </a:font>
        <a:schemeClr val="accent5">
          <a:lumOff val="44000"/>
        </a:schemeClr>
      </a:tcTxStyle>
      <a:tcStyle>
        <a:tcBdr>
          <a:left>
            <a:ln w="12700" cap="flat">
              <a:solidFill>
                <a:schemeClr val="accent5">
                  <a:lumOff val="44000"/>
                </a:schemeClr>
              </a:solidFill>
              <a:prstDash val="solid"/>
              <a:round/>
            </a:ln>
          </a:left>
          <a:right>
            <a:ln w="12700" cap="flat">
              <a:solidFill>
                <a:schemeClr val="accent5">
                  <a:lumOff val="44000"/>
                </a:schemeClr>
              </a:solidFill>
              <a:prstDash val="solid"/>
              <a:round/>
            </a:ln>
          </a:right>
          <a:top>
            <a:ln w="12700" cap="flat">
              <a:solidFill>
                <a:schemeClr val="accent5">
                  <a:lumOff val="44000"/>
                </a:schemeClr>
              </a:solidFill>
              <a:prstDash val="solid"/>
              <a:round/>
            </a:ln>
          </a:top>
          <a:bottom>
            <a:ln w="12700" cap="flat">
              <a:solidFill>
                <a:schemeClr val="accent5">
                  <a:lumOff val="44000"/>
                </a:schemeClr>
              </a:solidFill>
              <a:prstDash val="solid"/>
              <a:round/>
            </a:ln>
          </a:bottom>
          <a:insideH>
            <a:ln w="12700" cap="flat">
              <a:solidFill>
                <a:schemeClr val="accent5">
                  <a:lumOff val="44000"/>
                </a:schemeClr>
              </a:solidFill>
              <a:prstDash val="solid"/>
              <a:round/>
            </a:ln>
          </a:insideH>
          <a:insideV>
            <a:ln w="12700" cap="flat">
              <a:solidFill>
                <a:schemeClr val="accent5">
                  <a:lumOff val="44000"/>
                </a:schemeClr>
              </a:solidFill>
              <a:prstDash val="solid"/>
              <a:round/>
            </a:ln>
          </a:insideV>
        </a:tcBdr>
        <a:fill>
          <a:solidFill>
            <a:schemeClr val="accent5">
              <a:lumOff val="44000"/>
              <a:alpha val="20000"/>
            </a:schemeClr>
          </a:solidFill>
        </a:fill>
      </a:tcStyle>
    </a:firstCol>
    <a:lastRow>
      <a:tcTxStyle b="on" i="off">
        <a:font>
          <a:latin typeface="Arial"/>
          <a:ea typeface="Arial"/>
          <a:cs typeface="Arial"/>
        </a:font>
        <a:schemeClr val="accent5">
          <a:lumOff val="44000"/>
        </a:schemeClr>
      </a:tcTxStyle>
      <a:tcStyle>
        <a:tcBdr>
          <a:left>
            <a:ln w="12700" cap="flat">
              <a:solidFill>
                <a:schemeClr val="accent5">
                  <a:lumOff val="44000"/>
                </a:schemeClr>
              </a:solidFill>
              <a:prstDash val="solid"/>
              <a:round/>
            </a:ln>
          </a:left>
          <a:right>
            <a:ln w="12700" cap="flat">
              <a:solidFill>
                <a:schemeClr val="accent5">
                  <a:lumOff val="44000"/>
                </a:schemeClr>
              </a:solidFill>
              <a:prstDash val="solid"/>
              <a:round/>
            </a:ln>
          </a:right>
          <a:top>
            <a:ln w="50800" cap="flat">
              <a:solidFill>
                <a:schemeClr val="accent5">
                  <a:lumOff val="44000"/>
                </a:schemeClr>
              </a:solidFill>
              <a:prstDash val="solid"/>
              <a:round/>
            </a:ln>
          </a:top>
          <a:bottom>
            <a:ln w="12700" cap="flat">
              <a:solidFill>
                <a:schemeClr val="accent5">
                  <a:lumOff val="44000"/>
                </a:schemeClr>
              </a:solidFill>
              <a:prstDash val="solid"/>
              <a:round/>
            </a:ln>
          </a:bottom>
          <a:insideH>
            <a:ln w="12700" cap="flat">
              <a:solidFill>
                <a:schemeClr val="accent5">
                  <a:lumOff val="44000"/>
                </a:schemeClr>
              </a:solidFill>
              <a:prstDash val="solid"/>
              <a:round/>
            </a:ln>
          </a:insideH>
          <a:insideV>
            <a:ln w="12700" cap="flat">
              <a:solidFill>
                <a:schemeClr val="accent5">
                  <a:lumOff val="44000"/>
                </a:schemeClr>
              </a:solidFill>
              <a:prstDash val="solid"/>
              <a:round/>
            </a:ln>
          </a:insideV>
        </a:tcBdr>
        <a:fill>
          <a:noFill/>
        </a:fill>
      </a:tcStyle>
    </a:lastRow>
    <a:firstRow>
      <a:tcTxStyle b="on" i="off">
        <a:font>
          <a:latin typeface="Arial"/>
          <a:ea typeface="Arial"/>
          <a:cs typeface="Arial"/>
        </a:font>
        <a:schemeClr val="accent5">
          <a:lumOff val="44000"/>
        </a:schemeClr>
      </a:tcTxStyle>
      <a:tcStyle>
        <a:tcBdr>
          <a:left>
            <a:ln w="12700" cap="flat">
              <a:solidFill>
                <a:schemeClr val="accent5">
                  <a:lumOff val="44000"/>
                </a:schemeClr>
              </a:solidFill>
              <a:prstDash val="solid"/>
              <a:round/>
            </a:ln>
          </a:left>
          <a:right>
            <a:ln w="12700" cap="flat">
              <a:solidFill>
                <a:schemeClr val="accent5">
                  <a:lumOff val="44000"/>
                </a:schemeClr>
              </a:solidFill>
              <a:prstDash val="solid"/>
              <a:round/>
            </a:ln>
          </a:right>
          <a:top>
            <a:ln w="12700" cap="flat">
              <a:solidFill>
                <a:schemeClr val="accent5">
                  <a:lumOff val="44000"/>
                </a:schemeClr>
              </a:solidFill>
              <a:prstDash val="solid"/>
              <a:round/>
            </a:ln>
          </a:top>
          <a:bottom>
            <a:ln w="25400" cap="flat">
              <a:solidFill>
                <a:schemeClr val="accent5">
                  <a:lumOff val="44000"/>
                </a:schemeClr>
              </a:solidFill>
              <a:prstDash val="solid"/>
              <a:round/>
            </a:ln>
          </a:bottom>
          <a:insideH>
            <a:ln w="12700" cap="flat">
              <a:solidFill>
                <a:schemeClr val="accent5">
                  <a:lumOff val="44000"/>
                </a:schemeClr>
              </a:solidFill>
              <a:prstDash val="solid"/>
              <a:round/>
            </a:ln>
          </a:insideH>
          <a:insideV>
            <a:ln w="12700" cap="flat">
              <a:solidFill>
                <a:schemeClr val="accent5">
                  <a:lumOff val="44000"/>
                </a:schemeClr>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Google Shape;9;p2"/>
          <p:cNvSpPr/>
          <p:nvPr/>
        </p:nvSpPr>
        <p:spPr>
          <a:xfrm>
            <a:off x="228059" y="228779"/>
            <a:ext cx="8687881" cy="39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66" y="0"/>
                </a:moveTo>
                <a:cubicBezTo>
                  <a:pt x="21450" y="0"/>
                  <a:pt x="21600" y="332"/>
                  <a:pt x="21600" y="741"/>
                </a:cubicBezTo>
                <a:lnTo>
                  <a:pt x="21600" y="20859"/>
                </a:lnTo>
                <a:cubicBezTo>
                  <a:pt x="21600" y="21268"/>
                  <a:pt x="21450" y="21600"/>
                  <a:pt x="21266" y="21600"/>
                </a:cubicBezTo>
                <a:lnTo>
                  <a:pt x="334" y="21600"/>
                </a:lnTo>
                <a:cubicBezTo>
                  <a:pt x="150" y="21600"/>
                  <a:pt x="0" y="21268"/>
                  <a:pt x="0" y="20859"/>
                </a:cubicBezTo>
                <a:lnTo>
                  <a:pt x="0" y="741"/>
                </a:lnTo>
                <a:cubicBezTo>
                  <a:pt x="0" y="332"/>
                  <a:pt x="150" y="0"/>
                  <a:pt x="334" y="0"/>
                </a:cubicBezTo>
                <a:close/>
              </a:path>
            </a:pathLst>
          </a:cu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12" name="Title Text"/>
          <p:cNvSpPr txBox="1"/>
          <p:nvPr>
            <p:ph type="title"/>
          </p:nvPr>
        </p:nvSpPr>
        <p:spPr>
          <a:xfrm>
            <a:off x="713160" y="2881079"/>
            <a:ext cx="4447800" cy="1831321"/>
          </a:xfrm>
          <a:prstGeom prst="rect">
            <a:avLst/>
          </a:prstGeom>
        </p:spPr>
        <p:txBody>
          <a:bodyPr lIns="0" tIns="0" rIns="0" bIns="0" anchor="ctr">
            <a:normAutofit fontScale="100000" lnSpcReduction="0"/>
          </a:bodyPr>
          <a:lstStyle/>
          <a:p>
            <a:pPr/>
            <a:r>
              <a:t>Title Text</a:t>
            </a:r>
          </a:p>
        </p:txBody>
      </p:sp>
      <p:sp>
        <p:nvSpPr>
          <p:cNvPr id="13" name="Body Level One…"/>
          <p:cNvSpPr txBox="1"/>
          <p:nvPr>
            <p:ph type="body" idx="1"/>
          </p:nvPr>
        </p:nvSpPr>
        <p:spPr>
          <a:xfrm>
            <a:off x="457200" y="1203480"/>
            <a:ext cx="8229241" cy="298296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2">
    <p:spTree>
      <p:nvGrpSpPr>
        <p:cNvPr id="1" name=""/>
        <p:cNvGrpSpPr/>
        <p:nvPr/>
      </p:nvGrpSpPr>
      <p:grpSpPr>
        <a:xfrm>
          <a:off x="0" y="0"/>
          <a:ext cx="0" cy="0"/>
          <a:chOff x="0" y="0"/>
          <a:chExt cx="0" cy="0"/>
        </a:xfrm>
      </p:grpSpPr>
      <p:sp>
        <p:nvSpPr>
          <p:cNvPr id="79" name="Google Shape;74;p19"/>
          <p:cNvSpPr/>
          <p:nvPr/>
        </p:nvSpPr>
        <p:spPr>
          <a:xfrm>
            <a:off x="227880" y="228599"/>
            <a:ext cx="8686441" cy="4109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22"/>
                </a:moveTo>
                <a:cubicBezTo>
                  <a:pt x="21600" y="368"/>
                  <a:pt x="21426" y="0"/>
                  <a:pt x="21211" y="0"/>
                </a:cubicBezTo>
                <a:lnTo>
                  <a:pt x="389" y="0"/>
                </a:lnTo>
                <a:cubicBezTo>
                  <a:pt x="174" y="0"/>
                  <a:pt x="0" y="368"/>
                  <a:pt x="0" y="822"/>
                </a:cubicBezTo>
                <a:lnTo>
                  <a:pt x="0" y="20778"/>
                </a:lnTo>
                <a:cubicBezTo>
                  <a:pt x="0" y="21232"/>
                  <a:pt x="174" y="21600"/>
                  <a:pt x="389" y="21600"/>
                </a:cubicBezTo>
                <a:lnTo>
                  <a:pt x="21211" y="21600"/>
                </a:lnTo>
                <a:cubicBezTo>
                  <a:pt x="21426" y="21600"/>
                  <a:pt x="21600" y="21232"/>
                  <a:pt x="21600" y="20778"/>
                </a:cubicBezTo>
                <a:close/>
              </a:path>
            </a:pathLst>
          </a:cu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94" name="Google Shape;13;p3"/>
          <p:cNvSpPr/>
          <p:nvPr/>
        </p:nvSpPr>
        <p:spPr>
          <a:xfrm>
            <a:off x="228600" y="228600"/>
            <a:ext cx="5457600" cy="4686121"/>
          </a:xfrm>
          <a:prstGeom prst="roundRect">
            <a:avLst>
              <a:gd name="adj" fmla="val 3431"/>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_1">
    <p:spTree>
      <p:nvGrpSpPr>
        <p:cNvPr id="1" name=""/>
        <p:cNvGrpSpPr/>
        <p:nvPr/>
      </p:nvGrpSpPr>
      <p:grpSpPr>
        <a:xfrm>
          <a:off x="0" y="0"/>
          <a:ext cx="0" cy="0"/>
          <a:chOff x="0" y="0"/>
          <a:chExt cx="0" cy="0"/>
        </a:xfrm>
      </p:grpSpPr>
      <p:sp>
        <p:nvSpPr>
          <p:cNvPr id="102" name="Google Shape;97;p21"/>
          <p:cNvSpPr/>
          <p:nvPr/>
        </p:nvSpPr>
        <p:spPr>
          <a:xfrm>
            <a:off x="222659" y="965339"/>
            <a:ext cx="8687881" cy="3193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28" y="0"/>
                </a:moveTo>
                <a:cubicBezTo>
                  <a:pt x="21478" y="0"/>
                  <a:pt x="21600" y="332"/>
                  <a:pt x="21600" y="741"/>
                </a:cubicBezTo>
                <a:lnTo>
                  <a:pt x="21600" y="20859"/>
                </a:lnTo>
                <a:cubicBezTo>
                  <a:pt x="21600" y="21268"/>
                  <a:pt x="21478" y="21600"/>
                  <a:pt x="21328" y="21600"/>
                </a:cubicBezTo>
                <a:lnTo>
                  <a:pt x="272" y="21600"/>
                </a:lnTo>
                <a:cubicBezTo>
                  <a:pt x="122" y="21600"/>
                  <a:pt x="0" y="21268"/>
                  <a:pt x="0" y="20859"/>
                </a:cubicBezTo>
                <a:lnTo>
                  <a:pt x="0" y="741"/>
                </a:lnTo>
                <a:cubicBezTo>
                  <a:pt x="0" y="332"/>
                  <a:pt x="122" y="0"/>
                  <a:pt x="272" y="0"/>
                </a:cubicBezTo>
                <a:close/>
              </a:path>
            </a:pathLst>
          </a:cu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_1">
    <p:spTree>
      <p:nvGrpSpPr>
        <p:cNvPr id="1" name=""/>
        <p:cNvGrpSpPr/>
        <p:nvPr/>
      </p:nvGrpSpPr>
      <p:grpSpPr>
        <a:xfrm>
          <a:off x="0" y="0"/>
          <a:ext cx="0" cy="0"/>
          <a:chOff x="0" y="0"/>
          <a:chExt cx="0" cy="0"/>
        </a:xfrm>
      </p:grpSpPr>
      <p:sp>
        <p:nvSpPr>
          <p:cNvPr id="110" name="Google Shape;105;p22"/>
          <p:cNvSpPr txBox="1"/>
          <p:nvPr/>
        </p:nvSpPr>
        <p:spPr>
          <a:xfrm>
            <a:off x="713159" y="2230920"/>
            <a:ext cx="2724842" cy="640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defRPr b="1" spc="-1" sz="1000">
                <a:latin typeface="Anek Malayalam"/>
                <a:ea typeface="Anek Malayalam"/>
                <a:cs typeface="Anek Malayalam"/>
                <a:sym typeface="Anek Malayalam"/>
              </a:defRPr>
            </a:pPr>
            <a:r>
              <a:t>CREDITS:</a:t>
            </a:r>
            <a:r>
              <a:rPr b="0"/>
              <a:t> This presentation template was created by </a:t>
            </a:r>
            <a:r>
              <a:rPr u="sng">
                <a:uFill>
                  <a:solidFill>
                    <a:schemeClr val="accent5">
                      <a:lumOff val="44000"/>
                    </a:schemeClr>
                  </a:solidFill>
                </a:uFill>
                <a:hlinkClick r:id="rId2" invalidUrl="" action="" tgtFrame="" tooltip="" history="1" highlightClick="0" endSnd="0"/>
              </a:rPr>
              <a:t>Slidesgo</a:t>
            </a:r>
            <a:r>
              <a:rPr b="0"/>
              <a:t>, and includes icons, infographics &amp; images by </a:t>
            </a:r>
            <a:r>
              <a:rPr u="sng">
                <a:uFill>
                  <a:solidFill>
                    <a:schemeClr val="accent5">
                      <a:lumOff val="44000"/>
                    </a:schemeClr>
                  </a:solidFill>
                </a:uFill>
                <a:hlinkClick r:id="rId3" invalidUrl="" action="" tgtFrame="" tooltip="" history="1" highlightClick="0" endSnd="0"/>
              </a:rPr>
              <a:t>Freepik</a:t>
            </a:r>
            <a:r>
              <a:rPr b="0"/>
              <a:t>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_1_1">
    <p:spTree>
      <p:nvGrpSpPr>
        <p:cNvPr id="1" name=""/>
        <p:cNvGrpSpPr/>
        <p:nvPr/>
      </p:nvGrpSpPr>
      <p:grpSpPr>
        <a:xfrm>
          <a:off x="0" y="0"/>
          <a:ext cx="0" cy="0"/>
          <a:chOff x="0" y="0"/>
          <a:chExt cx="0" cy="0"/>
        </a:xfrm>
      </p:grpSpPr>
      <p:sp>
        <p:nvSpPr>
          <p:cNvPr id="118" name="Google Shape;107;p23"/>
          <p:cNvSpPr/>
          <p:nvPr/>
        </p:nvSpPr>
        <p:spPr>
          <a:xfrm>
            <a:off x="228059" y="228779"/>
            <a:ext cx="8687881" cy="39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66" y="0"/>
                </a:moveTo>
                <a:cubicBezTo>
                  <a:pt x="21450" y="0"/>
                  <a:pt x="21600" y="332"/>
                  <a:pt x="21600" y="741"/>
                </a:cubicBezTo>
                <a:lnTo>
                  <a:pt x="21600" y="20859"/>
                </a:lnTo>
                <a:cubicBezTo>
                  <a:pt x="21600" y="21268"/>
                  <a:pt x="21450" y="21600"/>
                  <a:pt x="21266" y="21600"/>
                </a:cubicBezTo>
                <a:lnTo>
                  <a:pt x="334" y="21600"/>
                </a:lnTo>
                <a:cubicBezTo>
                  <a:pt x="150" y="21600"/>
                  <a:pt x="0" y="21268"/>
                  <a:pt x="0" y="20859"/>
                </a:cubicBezTo>
                <a:lnTo>
                  <a:pt x="0" y="741"/>
                </a:lnTo>
                <a:cubicBezTo>
                  <a:pt x="0" y="332"/>
                  <a:pt x="150" y="0"/>
                  <a:pt x="334" y="0"/>
                </a:cubicBezTo>
                <a:close/>
              </a:path>
            </a:pathLst>
          </a:cu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_1_1_1">
    <p:spTree>
      <p:nvGrpSpPr>
        <p:cNvPr id="1" name=""/>
        <p:cNvGrpSpPr/>
        <p:nvPr/>
      </p:nvGrpSpPr>
      <p:grpSpPr>
        <a:xfrm>
          <a:off x="0" y="0"/>
          <a:ext cx="0" cy="0"/>
          <a:chOff x="0" y="0"/>
          <a:chExt cx="0" cy="0"/>
        </a:xfrm>
      </p:grpSpPr>
      <p:sp>
        <p:nvSpPr>
          <p:cNvPr id="126" name="Google Shape;109;p24"/>
          <p:cNvSpPr/>
          <p:nvPr/>
        </p:nvSpPr>
        <p:spPr>
          <a:xfrm>
            <a:off x="1857239" y="228600"/>
            <a:ext cx="7057802" cy="4704120"/>
          </a:xfrm>
          <a:prstGeom prst="roundRect">
            <a:avLst>
              <a:gd name="adj" fmla="val 3804"/>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34" name="Title Text"/>
          <p:cNvSpPr txBox="1"/>
          <p:nvPr>
            <p:ph type="title"/>
          </p:nvPr>
        </p:nvSpPr>
        <p:spPr>
          <a:xfrm>
            <a:off x="713160" y="2881079"/>
            <a:ext cx="4447800" cy="1831321"/>
          </a:xfrm>
          <a:prstGeom prst="rect">
            <a:avLst/>
          </a:prstGeom>
        </p:spPr>
        <p:txBody>
          <a:bodyPr lIns="0" tIns="0" rIns="0" bIns="0" anchor="ctr">
            <a:normAutofit fontScale="100000" lnSpcReduction="0"/>
          </a:bodyPr>
          <a:lstStyle>
            <a:lvl1pPr>
              <a:defRPr spc="0" sz="1800">
                <a:solidFill>
                  <a:srgbClr val="000000"/>
                </a:solidFill>
                <a:latin typeface="+mj-lt"/>
                <a:ea typeface="+mj-ea"/>
                <a:cs typeface="+mj-cs"/>
                <a:sym typeface="Helvetica"/>
              </a:defRPr>
            </a:lvl1pPr>
          </a:lstStyle>
          <a:p>
            <a:pPr/>
            <a:r>
              <a:t>Title Text</a:t>
            </a:r>
          </a:p>
        </p:txBody>
      </p:sp>
      <p:sp>
        <p:nvSpPr>
          <p:cNvPr id="135" name="Body Level One…"/>
          <p:cNvSpPr txBox="1"/>
          <p:nvPr>
            <p:ph type="body" idx="1"/>
          </p:nvPr>
        </p:nvSpPr>
        <p:spPr>
          <a:xfrm>
            <a:off x="457200" y="1203480"/>
            <a:ext cx="8229241" cy="2982961"/>
          </a:xfrm>
          <a:prstGeom prst="rect">
            <a:avLst/>
          </a:prstGeom>
        </p:spPr>
        <p:txBody>
          <a:bodyPr/>
          <a:lstStyle>
            <a:lvl1pPr marL="0" indent="0">
              <a:spcBef>
                <a:spcPts val="0"/>
              </a:spcBef>
              <a:buClrTx/>
              <a:buSzTx/>
              <a:buNone/>
              <a:defRPr spc="0" sz="1800">
                <a:latin typeface="+mj-lt"/>
                <a:ea typeface="+mj-ea"/>
                <a:cs typeface="+mj-cs"/>
                <a:sym typeface="Helvetica"/>
              </a:defRPr>
            </a:lvl1pPr>
            <a:lvl2pPr marL="0" indent="0">
              <a:spcBef>
                <a:spcPts val="0"/>
              </a:spcBef>
              <a:buClrTx/>
              <a:buSzTx/>
              <a:buFontTx/>
              <a:buNone/>
              <a:defRPr spc="0" sz="1800">
                <a:latin typeface="+mj-lt"/>
                <a:ea typeface="+mj-ea"/>
                <a:cs typeface="+mj-cs"/>
                <a:sym typeface="Helvetica"/>
              </a:defRPr>
            </a:lvl2pPr>
            <a:lvl3pPr marL="0" indent="0">
              <a:spcBef>
                <a:spcPts val="0"/>
              </a:spcBef>
              <a:buClrTx/>
              <a:buSzTx/>
              <a:buFontTx/>
              <a:buNone/>
              <a:defRPr spc="0" sz="1800">
                <a:latin typeface="+mj-lt"/>
                <a:ea typeface="+mj-ea"/>
                <a:cs typeface="+mj-cs"/>
                <a:sym typeface="Helvetica"/>
              </a:defRPr>
            </a:lvl3pPr>
            <a:lvl4pPr marL="0" indent="0">
              <a:spcBef>
                <a:spcPts val="0"/>
              </a:spcBef>
              <a:buClrTx/>
              <a:buSzTx/>
              <a:buFontTx/>
              <a:buNone/>
              <a:defRPr spc="0" sz="1800">
                <a:latin typeface="+mj-lt"/>
                <a:ea typeface="+mj-ea"/>
                <a:cs typeface="+mj-cs"/>
                <a:sym typeface="Helvetica"/>
              </a:defRPr>
            </a:lvl4pPr>
            <a:lvl5pPr marL="0" indent="0">
              <a:spcBef>
                <a:spcPts val="0"/>
              </a:spcBef>
              <a:buClrTx/>
              <a:buSzTx/>
              <a:buFontTx/>
              <a:buNone/>
              <a:defRPr spc="0" sz="1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43" name="Google Shape;21;p5"/>
          <p:cNvSpPr/>
          <p:nvPr/>
        </p:nvSpPr>
        <p:spPr>
          <a:xfrm>
            <a:off x="228600" y="228600"/>
            <a:ext cx="8686441" cy="4109040"/>
          </a:xfrm>
          <a:prstGeom prst="roundRect">
            <a:avLst>
              <a:gd name="adj" fmla="val 3804"/>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144" name="Title Text"/>
          <p:cNvSpPr txBox="1"/>
          <p:nvPr>
            <p:ph type="title"/>
          </p:nvPr>
        </p:nvSpPr>
        <p:spPr>
          <a:xfrm>
            <a:off x="713160" y="2881079"/>
            <a:ext cx="4447800" cy="1831321"/>
          </a:xfrm>
          <a:prstGeom prst="rect">
            <a:avLst/>
          </a:prstGeom>
        </p:spPr>
        <p:txBody>
          <a:bodyPr lIns="0" tIns="0" rIns="0" bIns="0" anchor="ctr">
            <a:normAutofit fontScale="100000" lnSpcReduction="0"/>
          </a:bodyPr>
          <a:lstStyle>
            <a:lvl1pPr>
              <a:defRPr spc="0" sz="1800">
                <a:solidFill>
                  <a:srgbClr val="000000"/>
                </a:solidFill>
                <a:latin typeface="+mj-lt"/>
                <a:ea typeface="+mj-ea"/>
                <a:cs typeface="+mj-cs"/>
                <a:sym typeface="Helvetica"/>
              </a:defRPr>
            </a:lvl1pPr>
          </a:lstStyle>
          <a:p>
            <a:pPr/>
            <a:r>
              <a:t>Title Text</a:t>
            </a:r>
          </a:p>
        </p:txBody>
      </p:sp>
      <p:sp>
        <p:nvSpPr>
          <p:cNvPr id="145" name="Body Level One…"/>
          <p:cNvSpPr txBox="1"/>
          <p:nvPr>
            <p:ph type="body" sz="half" idx="1"/>
          </p:nvPr>
        </p:nvSpPr>
        <p:spPr>
          <a:xfrm>
            <a:off x="457200" y="1203480"/>
            <a:ext cx="4015800" cy="2982961"/>
          </a:xfrm>
          <a:prstGeom prst="rect">
            <a:avLst/>
          </a:prstGeom>
        </p:spPr>
        <p:txBody>
          <a:bodyPr/>
          <a:lstStyle>
            <a:lvl1pPr marL="0" indent="0">
              <a:spcBef>
                <a:spcPts val="0"/>
              </a:spcBef>
              <a:buClrTx/>
              <a:buSzTx/>
              <a:buNone/>
              <a:defRPr spc="0" sz="1800">
                <a:latin typeface="+mj-lt"/>
                <a:ea typeface="+mj-ea"/>
                <a:cs typeface="+mj-cs"/>
                <a:sym typeface="Helvetica"/>
              </a:defRPr>
            </a:lvl1pPr>
            <a:lvl2pPr marL="0" indent="0">
              <a:spcBef>
                <a:spcPts val="0"/>
              </a:spcBef>
              <a:buClrTx/>
              <a:buSzTx/>
              <a:buFontTx/>
              <a:buNone/>
              <a:defRPr spc="0" sz="1800">
                <a:latin typeface="+mj-lt"/>
                <a:ea typeface="+mj-ea"/>
                <a:cs typeface="+mj-cs"/>
                <a:sym typeface="Helvetica"/>
              </a:defRPr>
            </a:lvl2pPr>
            <a:lvl3pPr marL="0" indent="0">
              <a:spcBef>
                <a:spcPts val="0"/>
              </a:spcBef>
              <a:buClrTx/>
              <a:buSzTx/>
              <a:buFontTx/>
              <a:buNone/>
              <a:defRPr spc="0" sz="1800">
                <a:latin typeface="+mj-lt"/>
                <a:ea typeface="+mj-ea"/>
                <a:cs typeface="+mj-cs"/>
                <a:sym typeface="Helvetica"/>
              </a:defRPr>
            </a:lvl3pPr>
            <a:lvl4pPr marL="0" indent="0">
              <a:spcBef>
                <a:spcPts val="0"/>
              </a:spcBef>
              <a:buClrTx/>
              <a:buSzTx/>
              <a:buFontTx/>
              <a:buNone/>
              <a:defRPr spc="0" sz="1800">
                <a:latin typeface="+mj-lt"/>
                <a:ea typeface="+mj-ea"/>
                <a:cs typeface="+mj-cs"/>
                <a:sym typeface="Helvetica"/>
              </a:defRPr>
            </a:lvl4pPr>
            <a:lvl5pPr marL="0" indent="0">
              <a:spcBef>
                <a:spcPts val="0"/>
              </a:spcBef>
              <a:buClrTx/>
              <a:buSzTx/>
              <a:buFontTx/>
              <a:buNone/>
              <a:defRPr spc="0" sz="1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53" name="Title Text"/>
          <p:cNvSpPr txBox="1"/>
          <p:nvPr>
            <p:ph type="title"/>
          </p:nvPr>
        </p:nvSpPr>
        <p:spPr>
          <a:xfrm>
            <a:off x="713160" y="2881079"/>
            <a:ext cx="4447800" cy="1831321"/>
          </a:xfrm>
          <a:prstGeom prst="rect">
            <a:avLst/>
          </a:prstGeom>
        </p:spPr>
        <p:txBody>
          <a:bodyPr lIns="0" tIns="0" rIns="0" bIns="0" anchor="ctr">
            <a:normAutofit fontScale="100000" lnSpcReduction="0"/>
          </a:bodyPr>
          <a:lstStyle>
            <a:lvl1pPr>
              <a:defRPr spc="0" sz="1800">
                <a:solidFill>
                  <a:srgbClr val="000000"/>
                </a:solidFill>
                <a:latin typeface="+mj-lt"/>
                <a:ea typeface="+mj-ea"/>
                <a:cs typeface="+mj-cs"/>
                <a:sym typeface="Helvetica"/>
              </a:defRPr>
            </a:lvl1pPr>
          </a:lstStyle>
          <a:p>
            <a:pPr/>
            <a:r>
              <a:t>Title Text</a:t>
            </a: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imple-light-2">
    <p:bg>
      <p:bgPr>
        <a:solidFill>
          <a:schemeClr val="accent5">
            <a:lumOff val="44000"/>
          </a:schemeClr>
        </a:solidFill>
      </p:bgPr>
    </p:bg>
    <p:spTree>
      <p:nvGrpSpPr>
        <p:cNvPr id="1" name=""/>
        <p:cNvGrpSpPr/>
        <p:nvPr/>
      </p:nvGrpSpPr>
      <p:grpSpPr>
        <a:xfrm>
          <a:off x="0" y="0"/>
          <a:ext cx="0" cy="0"/>
          <a:chOff x="0" y="0"/>
          <a:chExt cx="0" cy="0"/>
        </a:xfrm>
      </p:grpSpPr>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bg>
      <p:bgPr>
        <a:solidFill>
          <a:schemeClr val="accent5">
            <a:lumOff val="44000"/>
          </a:schemeClr>
        </a:solidFill>
      </p:bgPr>
    </p:bg>
    <p:spTree>
      <p:nvGrpSpPr>
        <p:cNvPr id="1" name=""/>
        <p:cNvGrpSpPr/>
        <p:nvPr/>
      </p:nvGrpSpPr>
      <p:grpSpPr>
        <a:xfrm>
          <a:off x="0" y="0"/>
          <a:ext cx="0" cy="0"/>
          <a:chOff x="0" y="0"/>
          <a:chExt cx="0" cy="0"/>
        </a:xfrm>
      </p:grpSpPr>
      <p:sp>
        <p:nvSpPr>
          <p:cNvPr id="196" name="Google Shape;115;p27"/>
          <p:cNvSpPr/>
          <p:nvPr/>
        </p:nvSpPr>
        <p:spPr>
          <a:xfrm>
            <a:off x="-1" y="-10440"/>
            <a:ext cx="9143642" cy="1180440"/>
          </a:xfrm>
          <a:prstGeom prst="rect">
            <a:avLst/>
          </a:prstGeom>
          <a:solidFill>
            <a:srgbClr val="FAF6E7"/>
          </a:solidFill>
          <a:ln w="12700">
            <a:miter lim="400000"/>
          </a:ln>
        </p:spPr>
        <p:txBody>
          <a:bodyPr lIns="0" tIns="0" rIns="0" bIns="0" anchor="ctr"/>
          <a:lstStyle/>
          <a:p>
            <a:pPr algn="ctr">
              <a:defRPr spc="-1">
                <a:solidFill>
                  <a:srgbClr val="000000"/>
                </a:solidFill>
                <a:latin typeface="OpenSymbol"/>
                <a:ea typeface="OpenSymbol"/>
                <a:cs typeface="OpenSymbol"/>
                <a:sym typeface="OpenSymbol"/>
              </a:defRPr>
            </a:pPr>
          </a:p>
        </p:txBody>
      </p:sp>
      <p:sp>
        <p:nvSpPr>
          <p:cNvPr id="1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
    <p:bg>
      <p:bgPr>
        <a:solidFill>
          <a:schemeClr val="accent5">
            <a:lumOff val="44000"/>
          </a:schemeClr>
        </a:solidFill>
      </p:bgPr>
    </p:bg>
    <p:spTree>
      <p:nvGrpSpPr>
        <p:cNvPr id="1" name=""/>
        <p:cNvGrpSpPr/>
        <p:nvPr/>
      </p:nvGrpSpPr>
      <p:grpSpPr>
        <a:xfrm>
          <a:off x="0" y="0"/>
          <a:ext cx="0" cy="0"/>
          <a:chOff x="0" y="0"/>
          <a:chExt cx="0" cy="0"/>
        </a:xfrm>
      </p:grpSpPr>
      <p:sp>
        <p:nvSpPr>
          <p:cNvPr id="204" name="Google Shape;118;p28"/>
          <p:cNvSpPr/>
          <p:nvPr/>
        </p:nvSpPr>
        <p:spPr>
          <a:xfrm>
            <a:off x="-1" y="-10440"/>
            <a:ext cx="9143642" cy="1180440"/>
          </a:xfrm>
          <a:prstGeom prst="rect">
            <a:avLst/>
          </a:prstGeom>
          <a:solidFill>
            <a:srgbClr val="FAF6E7"/>
          </a:solidFill>
          <a:ln w="12700">
            <a:miter lim="400000"/>
          </a:ln>
        </p:spPr>
        <p:txBody>
          <a:bodyPr lIns="0" tIns="0" rIns="0" bIns="0" anchor="ctr"/>
          <a:lstStyle/>
          <a:p>
            <a:pPr algn="ctr">
              <a:defRPr spc="-1">
                <a:solidFill>
                  <a:srgbClr val="000000"/>
                </a:solidFill>
                <a:latin typeface="OpenSymbol"/>
                <a:ea typeface="OpenSymbol"/>
                <a:cs typeface="OpenSymbol"/>
                <a:sym typeface="OpenSymbol"/>
              </a:defRPr>
            </a:pP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chemeClr val="accent5">
            <a:lumOff val="44000"/>
          </a:schemeClr>
        </a:solidFill>
      </p:bgPr>
    </p:bg>
    <p:spTree>
      <p:nvGrpSpPr>
        <p:cNvPr id="1" name=""/>
        <p:cNvGrpSpPr/>
        <p:nvPr/>
      </p:nvGrpSpPr>
      <p:grpSpPr>
        <a:xfrm>
          <a:off x="0" y="0"/>
          <a:ext cx="0" cy="0"/>
          <a:chOff x="0" y="0"/>
          <a:chExt cx="0" cy="0"/>
        </a:xfrm>
      </p:grpSpPr>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2_1">
    <p:spTree>
      <p:nvGrpSpPr>
        <p:cNvPr id="1" name=""/>
        <p:cNvGrpSpPr/>
        <p:nvPr/>
      </p:nvGrpSpPr>
      <p:grpSpPr>
        <a:xfrm>
          <a:off x="0" y="0"/>
          <a:ext cx="0" cy="0"/>
          <a:chOff x="0" y="0"/>
          <a:chExt cx="0" cy="0"/>
        </a:xfrm>
      </p:grpSpPr>
      <p:sp>
        <p:nvSpPr>
          <p:cNvPr id="35" name="Google Shape;47;p13"/>
          <p:cNvSpPr/>
          <p:nvPr/>
        </p:nvSpPr>
        <p:spPr>
          <a:xfrm>
            <a:off x="1857239" y="228600"/>
            <a:ext cx="7057802" cy="4704120"/>
          </a:xfrm>
          <a:prstGeom prst="roundRect">
            <a:avLst>
              <a:gd name="adj" fmla="val 3804"/>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spTree>
      <p:nvGrpSpPr>
        <p:cNvPr id="1" name=""/>
        <p:cNvGrpSpPr/>
        <p:nvPr/>
      </p:nvGrpSpPr>
      <p:grpSpPr>
        <a:xfrm>
          <a:off x="0" y="0"/>
          <a:ext cx="0" cy="0"/>
          <a:chOff x="0" y="0"/>
          <a:chExt cx="0" cy="0"/>
        </a:xfrm>
      </p:grpSpPr>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spTree>
      <p:nvGrpSpPr>
        <p:cNvPr id="1" name=""/>
        <p:cNvGrpSpPr/>
        <p:nvPr/>
      </p:nvGrpSpPr>
      <p:grpSpPr>
        <a:xfrm>
          <a:off x="0" y="0"/>
          <a:ext cx="0" cy="0"/>
          <a:chOff x="0" y="0"/>
          <a:chExt cx="0" cy="0"/>
        </a:xfrm>
      </p:grpSpPr>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spTree>
      <p:nvGrpSpPr>
        <p:cNvPr id="1" name=""/>
        <p:cNvGrpSpPr/>
        <p:nvPr/>
      </p:nvGrpSpPr>
      <p:grpSpPr>
        <a:xfrm>
          <a:off x="0" y="0"/>
          <a:ext cx="0" cy="0"/>
          <a:chOff x="0" y="0"/>
          <a:chExt cx="0" cy="0"/>
        </a:xfrm>
      </p:grpSpPr>
      <p:sp>
        <p:nvSpPr>
          <p:cNvPr id="64" name="Google Shape;69;p17"/>
          <p:cNvSpPr/>
          <p:nvPr/>
        </p:nvSpPr>
        <p:spPr>
          <a:xfrm>
            <a:off x="228960" y="228599"/>
            <a:ext cx="8686441" cy="4109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78"/>
                </a:moveTo>
                <a:cubicBezTo>
                  <a:pt x="21600" y="21232"/>
                  <a:pt x="21426" y="21600"/>
                  <a:pt x="21211" y="21600"/>
                </a:cubicBezTo>
                <a:lnTo>
                  <a:pt x="389" y="21600"/>
                </a:lnTo>
                <a:cubicBezTo>
                  <a:pt x="174" y="21600"/>
                  <a:pt x="0" y="21232"/>
                  <a:pt x="0" y="20778"/>
                </a:cubicBezTo>
                <a:lnTo>
                  <a:pt x="0" y="822"/>
                </a:lnTo>
                <a:cubicBezTo>
                  <a:pt x="0" y="368"/>
                  <a:pt x="174" y="0"/>
                  <a:pt x="389" y="0"/>
                </a:cubicBezTo>
                <a:lnTo>
                  <a:pt x="21211" y="0"/>
                </a:lnTo>
                <a:cubicBezTo>
                  <a:pt x="21426" y="0"/>
                  <a:pt x="21600" y="368"/>
                  <a:pt x="21600" y="822"/>
                </a:cubicBezTo>
                <a:close/>
              </a:path>
            </a:pathLst>
          </a:cu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2">
    <p:spTree>
      <p:nvGrpSpPr>
        <p:cNvPr id="1" name=""/>
        <p:cNvGrpSpPr/>
        <p:nvPr/>
      </p:nvGrpSpPr>
      <p:grpSpPr>
        <a:xfrm>
          <a:off x="0" y="0"/>
          <a:ext cx="0" cy="0"/>
          <a:chOff x="0" y="0"/>
          <a:chExt cx="0" cy="0"/>
        </a:xfrm>
      </p:grpSpPr>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F0E68"/>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tIns="91439" bIns="91439" anchor="b"/>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latin typeface="+mj-lt"/>
                <a:ea typeface="+mj-ea"/>
                <a:cs typeface="+mj-cs"/>
                <a:sym typeface="Helvetica"/>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1" strike="noStrike" sz="12500" u="none">
          <a:solidFill>
            <a:schemeClr val="accent5">
              <a:lumOff val="44000"/>
            </a:schemeClr>
          </a:solidFill>
          <a:uFillTx/>
          <a:latin typeface="Arial"/>
          <a:ea typeface="Arial"/>
          <a:cs typeface="Arial"/>
          <a:sym typeface="Arial"/>
        </a:defRPr>
      </a:lvl9pPr>
    </p:titleStyle>
    <p:bodyStyle>
      <a:lvl1pPr marL="431999" marR="0" indent="-323999" algn="l" defTabSz="914400" rtl="0" latinLnBrk="0">
        <a:lnSpc>
          <a:spcPct val="100000"/>
        </a:lnSpc>
        <a:spcBef>
          <a:spcPts val="1400"/>
        </a:spcBef>
        <a:spcAft>
          <a:spcPts val="0"/>
        </a:spcAft>
        <a:buClr>
          <a:schemeClr val="accent5">
            <a:lumOff val="44000"/>
          </a:schemeClr>
        </a:buClr>
        <a:buSzPct val="45000"/>
        <a:buFontTx/>
        <a:buChar char="●"/>
        <a:tabLst/>
        <a:defRPr b="0" baseline="0" cap="none" i="0" spc="-1" strike="noStrike" sz="1400" u="none">
          <a:solidFill>
            <a:srgbClr val="000000"/>
          </a:solidFill>
          <a:uFillTx/>
          <a:latin typeface="Arial"/>
          <a:ea typeface="Arial"/>
          <a:cs typeface="Arial"/>
          <a:sym typeface="Arial"/>
        </a:defRPr>
      </a:lvl1pPr>
      <a:lvl2pPr marL="863999" marR="0" indent="-323999" algn="l" defTabSz="914400" rtl="0" latinLnBrk="0">
        <a:lnSpc>
          <a:spcPct val="100000"/>
        </a:lnSpc>
        <a:spcBef>
          <a:spcPts val="1400"/>
        </a:spcBef>
        <a:spcAft>
          <a:spcPts val="0"/>
        </a:spcAft>
        <a:buClr>
          <a:schemeClr val="accent5">
            <a:lumOff val="44000"/>
          </a:schemeClr>
        </a:buClr>
        <a:buSzPct val="75000"/>
        <a:buFont typeface="Wingdings"/>
        <a:buChar char=""/>
        <a:tabLst/>
        <a:defRPr b="0" baseline="0" cap="none" i="0" spc="-1" strike="noStrike" sz="1400" u="none">
          <a:solidFill>
            <a:srgbClr val="000000"/>
          </a:solidFill>
          <a:uFillTx/>
          <a:latin typeface="Arial"/>
          <a:ea typeface="Arial"/>
          <a:cs typeface="Arial"/>
          <a:sym typeface="Arial"/>
        </a:defRPr>
      </a:lvl2pPr>
      <a:lvl3pPr marL="1295999" marR="0" indent="-288000" algn="l" defTabSz="914400" rtl="0" latinLnBrk="0">
        <a:lnSpc>
          <a:spcPct val="100000"/>
        </a:lnSpc>
        <a:spcBef>
          <a:spcPts val="1400"/>
        </a:spcBef>
        <a:spcAft>
          <a:spcPts val="0"/>
        </a:spcAft>
        <a:buClr>
          <a:schemeClr val="accent5">
            <a:lumOff val="44000"/>
          </a:schemeClr>
        </a:buClr>
        <a:buSzPct val="45000"/>
        <a:buFont typeface="Wingdings"/>
        <a:buChar char=""/>
        <a:tabLst/>
        <a:defRPr b="0" baseline="0" cap="none" i="0" spc="-1" strike="noStrike" sz="1400" u="none">
          <a:solidFill>
            <a:srgbClr val="000000"/>
          </a:solidFill>
          <a:uFillTx/>
          <a:latin typeface="Arial"/>
          <a:ea typeface="Arial"/>
          <a:cs typeface="Arial"/>
          <a:sym typeface="Arial"/>
        </a:defRPr>
      </a:lvl3pPr>
      <a:lvl4pPr marL="1727999" marR="0" indent="-215999" algn="l" defTabSz="914400" rtl="0" latinLnBrk="0">
        <a:lnSpc>
          <a:spcPct val="100000"/>
        </a:lnSpc>
        <a:spcBef>
          <a:spcPts val="1400"/>
        </a:spcBef>
        <a:spcAft>
          <a:spcPts val="0"/>
        </a:spcAft>
        <a:buClr>
          <a:schemeClr val="accent5">
            <a:lumOff val="44000"/>
          </a:schemeClr>
        </a:buClr>
        <a:buSzPct val="75000"/>
        <a:buFont typeface="Wingdings"/>
        <a:buChar char=""/>
        <a:tabLst/>
        <a:defRPr b="0" baseline="0" cap="none" i="0" spc="-1" strike="noStrike" sz="1400" u="none">
          <a:solidFill>
            <a:srgbClr val="000000"/>
          </a:solidFill>
          <a:uFillTx/>
          <a:latin typeface="Arial"/>
          <a:ea typeface="Arial"/>
          <a:cs typeface="Arial"/>
          <a:sym typeface="Arial"/>
        </a:defRPr>
      </a:lvl4pPr>
      <a:lvl5pPr marL="2095200" marR="0" indent="-151200" algn="l" defTabSz="914400" rtl="0" latinLnBrk="0">
        <a:lnSpc>
          <a:spcPct val="100000"/>
        </a:lnSpc>
        <a:spcBef>
          <a:spcPts val="1400"/>
        </a:spcBef>
        <a:spcAft>
          <a:spcPts val="0"/>
        </a:spcAft>
        <a:buClr>
          <a:schemeClr val="accent5">
            <a:lumOff val="44000"/>
          </a:schemeClr>
        </a:buClr>
        <a:buSzPct val="45000"/>
        <a:buFont typeface="Wingdings"/>
        <a:buChar char=""/>
        <a:tabLst/>
        <a:defRPr b="0" baseline="0" cap="none" i="0" spc="-1" strike="noStrike" sz="1400" u="none">
          <a:solidFill>
            <a:srgbClr val="000000"/>
          </a:solidFill>
          <a:uFillTx/>
          <a:latin typeface="Arial"/>
          <a:ea typeface="Arial"/>
          <a:cs typeface="Arial"/>
          <a:sym typeface="Arial"/>
        </a:defRPr>
      </a:lvl5pPr>
      <a:lvl6pPr marL="2527200" marR="0" indent="-151200" algn="l" defTabSz="914400" rtl="0" latinLnBrk="0">
        <a:lnSpc>
          <a:spcPct val="100000"/>
        </a:lnSpc>
        <a:spcBef>
          <a:spcPts val="1400"/>
        </a:spcBef>
        <a:spcAft>
          <a:spcPts val="0"/>
        </a:spcAft>
        <a:buClr>
          <a:schemeClr val="accent5">
            <a:lumOff val="44000"/>
          </a:schemeClr>
        </a:buClr>
        <a:buSzPct val="45000"/>
        <a:buFont typeface="Wingdings"/>
        <a:buChar char=""/>
        <a:tabLst/>
        <a:defRPr b="0" baseline="0" cap="none" i="0" spc="-1" strike="noStrike" sz="1400" u="none">
          <a:solidFill>
            <a:srgbClr val="000000"/>
          </a:solidFill>
          <a:uFillTx/>
          <a:latin typeface="Arial"/>
          <a:ea typeface="Arial"/>
          <a:cs typeface="Arial"/>
          <a:sym typeface="Arial"/>
        </a:defRPr>
      </a:lvl6pPr>
      <a:lvl7pPr marL="2959199" marR="0" indent="-151200" algn="l" defTabSz="914400" rtl="0" latinLnBrk="0">
        <a:lnSpc>
          <a:spcPct val="100000"/>
        </a:lnSpc>
        <a:spcBef>
          <a:spcPts val="1400"/>
        </a:spcBef>
        <a:spcAft>
          <a:spcPts val="0"/>
        </a:spcAft>
        <a:buClr>
          <a:schemeClr val="accent5">
            <a:lumOff val="44000"/>
          </a:schemeClr>
        </a:buClr>
        <a:buSzPct val="45000"/>
        <a:buFont typeface="Wingdings"/>
        <a:buChar char=""/>
        <a:tabLst/>
        <a:defRPr b="0" baseline="0" cap="none" i="0" spc="-1" strike="noStrike" sz="1400" u="none">
          <a:solidFill>
            <a:srgbClr val="000000"/>
          </a:solidFill>
          <a:uFillTx/>
          <a:latin typeface="Arial"/>
          <a:ea typeface="Arial"/>
          <a:cs typeface="Arial"/>
          <a:sym typeface="Arial"/>
        </a:defRPr>
      </a:lvl7pPr>
      <a:lvl8pPr marL="0" marR="0" indent="0" algn="l" defTabSz="914400" rtl="0" latinLnBrk="0">
        <a:lnSpc>
          <a:spcPct val="100000"/>
        </a:lnSpc>
        <a:spcBef>
          <a:spcPts val="1400"/>
        </a:spcBef>
        <a:spcAft>
          <a:spcPts val="0"/>
        </a:spcAft>
        <a:buClr>
          <a:schemeClr val="accent5">
            <a:lumOff val="44000"/>
          </a:schemeClr>
        </a:buClr>
        <a:buSzTx/>
        <a:buFont typeface="Wingdings"/>
        <a:buNone/>
        <a:tabLst/>
        <a:defRPr b="0" baseline="0" cap="none" i="0" spc="-1" strike="noStrike" sz="1400" u="none">
          <a:solidFill>
            <a:srgbClr val="000000"/>
          </a:solidFill>
          <a:uFillTx/>
          <a:latin typeface="Arial"/>
          <a:ea typeface="Arial"/>
          <a:cs typeface="Arial"/>
          <a:sym typeface="Arial"/>
        </a:defRPr>
      </a:lvl8pPr>
      <a:lvl9pPr marL="0" marR="0" indent="0" algn="l" defTabSz="914400" rtl="0" latinLnBrk="0">
        <a:lnSpc>
          <a:spcPct val="100000"/>
        </a:lnSpc>
        <a:spcBef>
          <a:spcPts val="1400"/>
        </a:spcBef>
        <a:spcAft>
          <a:spcPts val="0"/>
        </a:spcAft>
        <a:buClr>
          <a:schemeClr val="accent5">
            <a:lumOff val="44000"/>
          </a:schemeClr>
        </a:buClr>
        <a:buSzTx/>
        <a:buFont typeface="Wingdings"/>
        <a:buNone/>
        <a:tabLst/>
        <a:defRPr b="0" baseline="0" cap="none" i="0" spc="-1" strike="noStrike" sz="14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laceHolder 1"/>
          <p:cNvSpPr txBox="1"/>
          <p:nvPr>
            <p:ph type="title"/>
          </p:nvPr>
        </p:nvSpPr>
        <p:spPr>
          <a:xfrm>
            <a:off x="714240" y="1400040"/>
            <a:ext cx="7714799" cy="3514321"/>
          </a:xfrm>
          <a:prstGeom prst="rect">
            <a:avLst/>
          </a:prstGeom>
        </p:spPr>
        <p:txBody>
          <a:bodyPr lIns="91439" tIns="91439" rIns="91439" bIns="91439" anchor="b"/>
          <a:lstStyle>
            <a:lvl1pPr algn="ctr">
              <a:defRPr spc="-99" sz="10900">
                <a:latin typeface="Bebas Neue"/>
                <a:ea typeface="Bebas Neue"/>
                <a:cs typeface="Bebas Neue"/>
                <a:sym typeface="Bebas Neue"/>
              </a:defRPr>
            </a:lvl1pPr>
          </a:lstStyle>
          <a:p>
            <a:pPr/>
            <a:r>
              <a:t>Introducing TechSolve</a:t>
            </a:r>
          </a:p>
        </p:txBody>
      </p:sp>
      <p:sp>
        <p:nvSpPr>
          <p:cNvPr id="215" name="PlaceHolder 2"/>
          <p:cNvSpPr txBox="1"/>
          <p:nvPr>
            <p:ph type="body" sz="quarter" idx="1"/>
          </p:nvPr>
        </p:nvSpPr>
        <p:spPr>
          <a:xfrm>
            <a:off x="714240" y="428760"/>
            <a:ext cx="7714799" cy="447481"/>
          </a:xfrm>
          <a:prstGeom prst="rect">
            <a:avLst/>
          </a:prstGeom>
        </p:spPr>
        <p:txBody>
          <a:bodyPr lIns="91439" tIns="91439" rIns="91439" bIns="91439" anchor="b"/>
          <a:lstStyle>
            <a:lvl1pPr marL="0" indent="431999" algn="r">
              <a:buSzTx/>
              <a:buFont typeface="Wingdings"/>
              <a:buNone/>
              <a:defRPr spc="-100">
                <a:solidFill>
                  <a:schemeClr val="accent5">
                    <a:lumOff val="44000"/>
                  </a:schemeClr>
                </a:solidFill>
                <a:latin typeface="Anek Malayalam"/>
                <a:ea typeface="Anek Malayalam"/>
                <a:cs typeface="Anek Malayalam"/>
                <a:sym typeface="Anek Malayalam"/>
              </a:defRPr>
            </a:lvl1pPr>
          </a:lstStyle>
          <a:p>
            <a:pPr/>
            <a:r>
              <a:t>Empowering teams through innovative software solutions.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laceHolder 1"/>
          <p:cNvSpPr txBox="1"/>
          <p:nvPr>
            <p:ph type="title" idx="4294967295"/>
          </p:nvPr>
        </p:nvSpPr>
        <p:spPr>
          <a:xfrm>
            <a:off x="714240" y="3581279"/>
            <a:ext cx="7714799" cy="1266481"/>
          </a:xfrm>
          <a:prstGeom prst="rect">
            <a:avLst/>
          </a:prstGeom>
        </p:spPr>
        <p:txBody>
          <a:bodyPr>
            <a:normAutofit fontScale="100000" lnSpcReduction="0"/>
          </a:bodyPr>
          <a:lstStyle>
            <a:lvl1pPr>
              <a:defRPr spc="-100" sz="6000">
                <a:latin typeface="Bebas Neue"/>
                <a:ea typeface="Bebas Neue"/>
                <a:cs typeface="Bebas Neue"/>
                <a:sym typeface="Bebas Neue"/>
              </a:defRPr>
            </a:lvl1pPr>
          </a:lstStyle>
          <a:p>
            <a:pPr/>
            <a:r>
              <a:t>Introduction</a:t>
            </a:r>
          </a:p>
        </p:txBody>
      </p:sp>
      <p:sp>
        <p:nvSpPr>
          <p:cNvPr id="218" name="PlaceHolder 2"/>
          <p:cNvSpPr txBox="1"/>
          <p:nvPr>
            <p:ph type="body" idx="4294967295"/>
          </p:nvPr>
        </p:nvSpPr>
        <p:spPr>
          <a:xfrm>
            <a:off x="714240" y="495359"/>
            <a:ext cx="7714799" cy="2904842"/>
          </a:xfrm>
          <a:prstGeom prst="rect">
            <a:avLst/>
          </a:prstGeom>
        </p:spPr>
        <p:txBody>
          <a:bodyPr lIns="91439" tIns="91439" rIns="91439" bIns="91439"/>
          <a:lstStyle>
            <a:lvl1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lvl1pPr>
          </a:lstStyle>
          <a:p>
            <a:pPr/>
            <a:r>
              <a:t>This presentation introduces TechSolve, a company dedicated to enhancing productivity and simplifying workflows for businesses of all sizes.</a:t>
            </a:r>
          </a:p>
        </p:txBody>
      </p:sp>
      <p:pic>
        <p:nvPicPr>
          <p:cNvPr id="219" name="955746d5-8c93-456f-a16c-b95727199d94.jpg" descr="955746d5-8c93-456f-a16c-b95727199d94.jpg"/>
          <p:cNvPicPr>
            <a:picLocks noChangeAspect="1"/>
          </p:cNvPicPr>
          <p:nvPr/>
        </p:nvPicPr>
        <p:blipFill>
          <a:blip r:embed="rId2">
            <a:extLst/>
          </a:blip>
          <a:stretch>
            <a:fillRect/>
          </a:stretch>
        </p:blipFill>
        <p:spPr>
          <a:xfrm>
            <a:off x="5377926" y="1500739"/>
            <a:ext cx="3344749" cy="334474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PlaceHolder 1"/>
          <p:cNvSpPr txBox="1"/>
          <p:nvPr>
            <p:ph type="body" sz="quarter" idx="4294967295"/>
          </p:nvPr>
        </p:nvSpPr>
        <p:spPr>
          <a:xfrm>
            <a:off x="714239" y="2838599"/>
            <a:ext cx="2733481" cy="1856882"/>
          </a:xfrm>
          <a:prstGeom prst="rect">
            <a:avLst/>
          </a:prstGeom>
        </p:spPr>
        <p:txBody>
          <a:bodyPr lIns="91439" tIns="91439" rIns="91439" bIns="91439" anchor="b"/>
          <a:lstStyle/>
          <a:p>
            <a:pPr marL="0" indent="0" algn="ctr">
              <a:spcBef>
                <a:spcPts val="0"/>
              </a:spcBef>
              <a:buSzTx/>
              <a:buFont typeface="Wingdings"/>
              <a:buNone/>
              <a:defRPr sz="1600">
                <a:solidFill>
                  <a:schemeClr val="accent5">
                    <a:lumOff val="44000"/>
                  </a:schemeClr>
                </a:solidFill>
                <a:latin typeface="Anek Malayalam"/>
                <a:ea typeface="Anek Malayalam"/>
                <a:cs typeface="Anek Malayalam"/>
                <a:sym typeface="Anek Malayalam"/>
              </a:defRPr>
            </a:pPr>
          </a:p>
        </p:txBody>
      </p:sp>
      <p:sp>
        <p:nvSpPr>
          <p:cNvPr id="222" name="PlaceHolder 2"/>
          <p:cNvSpPr txBox="1"/>
          <p:nvPr>
            <p:ph type="title" idx="4294967295"/>
          </p:nvPr>
        </p:nvSpPr>
        <p:spPr>
          <a:xfrm>
            <a:off x="3600360" y="428760"/>
            <a:ext cx="4828681" cy="4485960"/>
          </a:xfrm>
          <a:prstGeom prst="rect">
            <a:avLst/>
          </a:prstGeom>
        </p:spPr>
        <p:txBody>
          <a:bodyPr>
            <a:normAutofit fontScale="100000" lnSpcReduction="0"/>
          </a:bodyPr>
          <a:lstStyle>
            <a:lvl1pPr algn="r">
              <a:defRPr spc="-100" sz="8500">
                <a:latin typeface="Bebas Neue"/>
                <a:ea typeface="Bebas Neue"/>
                <a:cs typeface="Bebas Neue"/>
                <a:sym typeface="Bebas Neue"/>
              </a:defRPr>
            </a:lvl1pPr>
          </a:lstStyle>
          <a:p>
            <a:pPr/>
            <a:r>
              <a:t>Mission</a:t>
            </a:r>
          </a:p>
        </p:txBody>
      </p:sp>
      <p:sp>
        <p:nvSpPr>
          <p:cNvPr id="223" name="PlaceHolder 3"/>
          <p:cNvSpPr txBox="1"/>
          <p:nvPr/>
        </p:nvSpPr>
        <p:spPr>
          <a:xfrm>
            <a:off x="714239" y="428760"/>
            <a:ext cx="1076042" cy="923401"/>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spc="-100" sz="4800">
                <a:latin typeface="Bebas Neue"/>
                <a:ea typeface="Bebas Neue"/>
                <a:cs typeface="Bebas Neue"/>
                <a:sym typeface="Bebas Neue"/>
              </a:defRPr>
            </a:lvl1pPr>
          </a:lstStyle>
          <a:p>
            <a:pPr/>
            <a:r>
              <a:t>01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PlaceHolder 2"/>
          <p:cNvSpPr txBox="1"/>
          <p:nvPr>
            <p:ph type="body" idx="4294967295"/>
          </p:nvPr>
        </p:nvSpPr>
        <p:spPr>
          <a:xfrm>
            <a:off x="714240" y="257192"/>
            <a:ext cx="7714799" cy="4629116"/>
          </a:xfrm>
          <a:prstGeom prst="rect">
            <a:avLst/>
          </a:prstGeom>
        </p:spPr>
        <p:txBody>
          <a:bodyPr lIns="91439" tIns="91439" rIns="91439" bIns="91439"/>
          <a:lstStyle/>
          <a:p>
            <a:pPr marL="0" indent="0">
              <a:spcBef>
                <a:spcPts val="0"/>
              </a:spcBef>
              <a:buClrTx/>
              <a:buSzTx/>
              <a:buNone/>
              <a:defRPr spc="-50" sz="3000">
                <a:solidFill>
                  <a:schemeClr val="accent5">
                    <a:lumOff val="44000"/>
                  </a:schemeClr>
                </a:solidFill>
                <a:latin typeface="Bebas Neue"/>
                <a:ea typeface="Bebas Neue"/>
                <a:cs typeface="Bebas Neue"/>
                <a:sym typeface="Bebas Neue"/>
              </a:defRPr>
            </a:pPr>
            <a:r>
              <a:t>Empowering teams</a:t>
            </a: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r>
              <a:t>At TechSolve, our mission is to empower organizations to optimize their workflows and achieve greater efficiency. By leveraging advanced tools and technologies, we aim to enable teams to focus on critical tasks, driving innovation and growth.</a:t>
            </a: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p>
          <a:p>
            <a:pPr marL="0" indent="0">
              <a:spcBef>
                <a:spcPts val="0"/>
              </a:spcBef>
              <a:buClrTx/>
              <a:buSzTx/>
              <a:buNone/>
              <a:defRPr spc="-50" sz="3000">
                <a:solidFill>
                  <a:schemeClr val="accent5">
                    <a:lumOff val="44000"/>
                  </a:schemeClr>
                </a:solidFill>
                <a:latin typeface="Bebas Neue"/>
                <a:ea typeface="Bebas Neue"/>
                <a:cs typeface="Bebas Neue"/>
                <a:sym typeface="Bebas Neue"/>
              </a:defRPr>
            </a:pPr>
            <a:r>
              <a:t>Innovative software solutions</a:t>
            </a: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r>
              <a:t>We provide cutting-edge software solutions designed to address complex business challenges. Our products aim to streamline processes, improve collaboration, and enhance overall productivity, ensuring that businesses can adapt and thrive in a competitive landscape.</a:t>
            </a: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p>
          <a:p>
            <a:pPr marL="0" indent="0">
              <a:spcBef>
                <a:spcPts val="0"/>
              </a:spcBef>
              <a:buClrTx/>
              <a:buSzTx/>
              <a:buNone/>
              <a:defRPr spc="-50" sz="3000">
                <a:solidFill>
                  <a:schemeClr val="accent5">
                    <a:lumOff val="44000"/>
                  </a:schemeClr>
                </a:solidFill>
                <a:latin typeface="Bebas Neue"/>
                <a:ea typeface="Bebas Neue"/>
                <a:cs typeface="Bebas Neue"/>
                <a:sym typeface="Bebas Neue"/>
              </a:defRPr>
            </a:pPr>
            <a:r>
              <a:t>Simplifying workflows</a:t>
            </a: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p>
          <a:p>
            <a: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pPr>
            <a:r>
              <a:t>At TechSolve, we aim to simplify complex workflows through user-friendly interfaces and automation. By integrating our solutions into daily operations, teams can minimize manual tasks, reduce errors, and maximize efficiency, allowing them to focus on core objectives.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PlaceHolder 1"/>
          <p:cNvSpPr txBox="1"/>
          <p:nvPr>
            <p:ph type="body" sz="quarter" idx="4294967295"/>
          </p:nvPr>
        </p:nvSpPr>
        <p:spPr>
          <a:xfrm>
            <a:off x="714239" y="2838599"/>
            <a:ext cx="2733481" cy="1856882"/>
          </a:xfrm>
          <a:prstGeom prst="rect">
            <a:avLst/>
          </a:prstGeom>
        </p:spPr>
        <p:txBody>
          <a:bodyPr lIns="91439" tIns="91439" rIns="91439" bIns="91439" anchor="b"/>
          <a:lstStyle/>
          <a:p>
            <a:pPr marL="0" indent="0" algn="ctr">
              <a:spcBef>
                <a:spcPts val="0"/>
              </a:spcBef>
              <a:buSzTx/>
              <a:buFont typeface="Wingdings"/>
              <a:buNone/>
              <a:defRPr sz="1600">
                <a:solidFill>
                  <a:schemeClr val="accent5">
                    <a:lumOff val="44000"/>
                  </a:schemeClr>
                </a:solidFill>
                <a:latin typeface="Anek Malayalam"/>
                <a:ea typeface="Anek Malayalam"/>
                <a:cs typeface="Anek Malayalam"/>
                <a:sym typeface="Anek Malayalam"/>
              </a:defRPr>
            </a:pPr>
          </a:p>
        </p:txBody>
      </p:sp>
      <p:sp>
        <p:nvSpPr>
          <p:cNvPr id="228" name="PlaceHolder 2"/>
          <p:cNvSpPr txBox="1"/>
          <p:nvPr>
            <p:ph type="title" idx="4294967295"/>
          </p:nvPr>
        </p:nvSpPr>
        <p:spPr>
          <a:xfrm>
            <a:off x="3600360" y="428760"/>
            <a:ext cx="4828681" cy="4485960"/>
          </a:xfrm>
          <a:prstGeom prst="rect">
            <a:avLst/>
          </a:prstGeom>
        </p:spPr>
        <p:txBody>
          <a:bodyPr>
            <a:normAutofit fontScale="100000" lnSpcReduction="0"/>
          </a:bodyPr>
          <a:lstStyle>
            <a:lvl1pPr algn="r">
              <a:defRPr spc="-100" sz="8500">
                <a:latin typeface="Bebas Neue"/>
                <a:ea typeface="Bebas Neue"/>
                <a:cs typeface="Bebas Neue"/>
                <a:sym typeface="Bebas Neue"/>
              </a:defRPr>
            </a:lvl1pPr>
          </a:lstStyle>
          <a:p>
            <a:pPr/>
            <a:r>
              <a:t>Founders</a:t>
            </a:r>
          </a:p>
        </p:txBody>
      </p:sp>
      <p:sp>
        <p:nvSpPr>
          <p:cNvPr id="229" name="PlaceHolder 3"/>
          <p:cNvSpPr txBox="1"/>
          <p:nvPr/>
        </p:nvSpPr>
        <p:spPr>
          <a:xfrm>
            <a:off x="714239" y="428760"/>
            <a:ext cx="1076042" cy="923401"/>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spc="-100" sz="4800">
                <a:latin typeface="Bebas Neue"/>
                <a:ea typeface="Bebas Neue"/>
                <a:cs typeface="Bebas Neue"/>
                <a:sym typeface="Bebas Neue"/>
              </a:defRPr>
            </a:lvl1pPr>
          </a:lstStyle>
          <a:p>
            <a:pPr/>
            <a:r>
              <a:t>02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PlaceHolder 1"/>
          <p:cNvSpPr txBox="1"/>
          <p:nvPr>
            <p:ph type="title" idx="4294967295"/>
          </p:nvPr>
        </p:nvSpPr>
        <p:spPr>
          <a:xfrm>
            <a:off x="714239" y="2819519"/>
            <a:ext cx="4238281" cy="2018882"/>
          </a:xfrm>
          <a:prstGeom prst="rect">
            <a:avLst/>
          </a:prstGeom>
        </p:spPr>
        <p:txBody>
          <a:bodyPr>
            <a:normAutofit fontScale="100000" lnSpcReduction="0"/>
          </a:bodyPr>
          <a:lstStyle>
            <a:lvl1pPr>
              <a:defRPr spc="-100" sz="6000">
                <a:latin typeface="Bebas Neue"/>
                <a:ea typeface="Bebas Neue"/>
                <a:cs typeface="Bebas Neue"/>
                <a:sym typeface="Bebas Neue"/>
              </a:defRPr>
            </a:lvl1pPr>
          </a:lstStyle>
          <a:p>
            <a:pPr/>
            <a:r>
              <a:t>Alex Chen - CTO</a:t>
            </a:r>
          </a:p>
        </p:txBody>
      </p:sp>
      <p:sp>
        <p:nvSpPr>
          <p:cNvPr id="232" name="PlaceHolder 2"/>
          <p:cNvSpPr txBox="1"/>
          <p:nvPr>
            <p:ph type="body" sz="quarter" idx="4294967295"/>
          </p:nvPr>
        </p:nvSpPr>
        <p:spPr>
          <a:xfrm>
            <a:off x="714239" y="438120"/>
            <a:ext cx="4238281" cy="2209321"/>
          </a:xfrm>
          <a:prstGeom prst="rect">
            <a:avLst/>
          </a:prstGeom>
        </p:spPr>
        <p:txBody>
          <a:bodyPr lIns="91439" tIns="91439" rIns="91439" bIns="91439"/>
          <a:lstStyle>
            <a:lvl1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lvl1pPr>
          </a:lstStyle>
          <a:p>
            <a:pPr/>
            <a:r>
              <a:t>As a co-founder and Chief Technology Officer, Alex Chen brings over 15 years of experience in software engineering to TechSolve. His passion for automation and creating innovative tools drives the development of our technology. Alex holds a Ph.D. in Computer Science from MIT and leverages his extensive knowledge to pioneer effective solutions.</a:t>
            </a:r>
          </a:p>
        </p:txBody>
      </p:sp>
      <p:sp>
        <p:nvSpPr>
          <p:cNvPr id="233" name="Google Shape;156;p32"/>
          <p:cNvSpPr/>
          <p:nvPr/>
        </p:nvSpPr>
        <p:spPr>
          <a:xfrm>
            <a:off x="5143320" y="228600"/>
            <a:ext cx="3771721" cy="4686121"/>
          </a:xfrm>
          <a:prstGeom prst="roundRect">
            <a:avLst>
              <a:gd name="adj" fmla="val 3825"/>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PlaceHolder 1"/>
          <p:cNvSpPr txBox="1"/>
          <p:nvPr>
            <p:ph type="title" idx="4294967295"/>
          </p:nvPr>
        </p:nvSpPr>
        <p:spPr>
          <a:xfrm>
            <a:off x="714240" y="3581279"/>
            <a:ext cx="7714799" cy="1266481"/>
          </a:xfrm>
          <a:prstGeom prst="rect">
            <a:avLst/>
          </a:prstGeom>
        </p:spPr>
        <p:txBody>
          <a:bodyPr>
            <a:normAutofit fontScale="100000" lnSpcReduction="0"/>
          </a:bodyPr>
          <a:lstStyle>
            <a:lvl1pPr defTabSz="868680">
              <a:defRPr spc="-95" sz="5700">
                <a:latin typeface="Bebas Neue"/>
                <a:ea typeface="Bebas Neue"/>
                <a:cs typeface="Bebas Neue"/>
                <a:sym typeface="Bebas Neue"/>
              </a:defRPr>
            </a:lvl1pPr>
          </a:lstStyle>
          <a:p>
            <a:pPr/>
            <a:r>
              <a:t>Sarah Thompson - CXO</a:t>
            </a:r>
          </a:p>
        </p:txBody>
      </p:sp>
      <p:sp>
        <p:nvSpPr>
          <p:cNvPr id="236" name="PlaceHolder 2"/>
          <p:cNvSpPr txBox="1"/>
          <p:nvPr>
            <p:ph type="body" idx="4294967295"/>
          </p:nvPr>
        </p:nvSpPr>
        <p:spPr>
          <a:xfrm>
            <a:off x="714240" y="495359"/>
            <a:ext cx="7714799" cy="2904842"/>
          </a:xfrm>
          <a:prstGeom prst="rect">
            <a:avLst/>
          </a:prstGeom>
        </p:spPr>
        <p:txBody>
          <a:bodyPr lIns="91439" tIns="91439" rIns="91439" bIns="91439"/>
          <a:lstStyle>
            <a:lvl1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lvl1pPr>
          </a:lstStyle>
          <a:p>
            <a:pPr/>
            <a:r>
              <a:t>Sarah Thompson, our Chief Experience Officer, focuses on project management and user experience design. With an MBA from Stanford University, she combines a thorough understanding of user needs with a meticulous attention to detail. Sarah ensures that TechSolve’s products are intuitive, effective, and align with our mission to improve workflow efficiency.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PlaceHolder 1"/>
          <p:cNvSpPr txBox="1"/>
          <p:nvPr>
            <p:ph type="title" idx="4294967295"/>
          </p:nvPr>
        </p:nvSpPr>
        <p:spPr>
          <a:xfrm>
            <a:off x="714239" y="2819519"/>
            <a:ext cx="4238281" cy="2018882"/>
          </a:xfrm>
          <a:prstGeom prst="rect">
            <a:avLst/>
          </a:prstGeom>
        </p:spPr>
        <p:txBody>
          <a:bodyPr>
            <a:normAutofit fontScale="100000" lnSpcReduction="0"/>
          </a:bodyPr>
          <a:lstStyle>
            <a:lvl1pPr>
              <a:defRPr spc="-100" sz="6000">
                <a:latin typeface="Bebas Neue"/>
                <a:ea typeface="Bebas Neue"/>
                <a:cs typeface="Bebas Neue"/>
                <a:sym typeface="Bebas Neue"/>
              </a:defRPr>
            </a:lvl1pPr>
          </a:lstStyle>
          <a:p>
            <a:pPr/>
            <a:r>
              <a:t>Conclusions</a:t>
            </a:r>
          </a:p>
        </p:txBody>
      </p:sp>
      <p:sp>
        <p:nvSpPr>
          <p:cNvPr id="239" name="PlaceHolder 2"/>
          <p:cNvSpPr txBox="1"/>
          <p:nvPr>
            <p:ph type="body" sz="quarter" idx="4294967295"/>
          </p:nvPr>
        </p:nvSpPr>
        <p:spPr>
          <a:xfrm>
            <a:off x="714239" y="438120"/>
            <a:ext cx="4238281" cy="2209321"/>
          </a:xfrm>
          <a:prstGeom prst="rect">
            <a:avLst/>
          </a:prstGeom>
        </p:spPr>
        <p:txBody>
          <a:bodyPr lIns="91439" tIns="91439" rIns="91439" bIns="91439"/>
          <a:lstStyle>
            <a:lvl1pPr marL="0" indent="0">
              <a:spcBef>
                <a:spcPts val="0"/>
              </a:spcBef>
              <a:buSzTx/>
              <a:buFont typeface="Wingdings"/>
              <a:buNone/>
              <a:defRPr spc="-100">
                <a:solidFill>
                  <a:schemeClr val="accent5">
                    <a:lumOff val="44000"/>
                  </a:schemeClr>
                </a:solidFill>
                <a:latin typeface="Anek Malayalam"/>
                <a:ea typeface="Anek Malayalam"/>
                <a:cs typeface="Anek Malayalam"/>
                <a:sym typeface="Anek Malayalam"/>
              </a:defRPr>
            </a:lvl1pPr>
          </a:lstStyle>
          <a:p>
            <a:pPr/>
            <a:r>
              <a:t>TechSolve's commitment to empowering teams through innovative software solutions is evident in our mission and foundational leadership. With experts like Alex Chen and Sarah Thompson at the helm, we are equipped to simplify workflows and enhance productivity for businesses of all sizes.</a:t>
            </a:r>
          </a:p>
        </p:txBody>
      </p:sp>
      <p:sp>
        <p:nvSpPr>
          <p:cNvPr id="240" name="Google Shape;156;p32"/>
          <p:cNvSpPr/>
          <p:nvPr/>
        </p:nvSpPr>
        <p:spPr>
          <a:xfrm>
            <a:off x="5143320" y="228600"/>
            <a:ext cx="3771721" cy="4686121"/>
          </a:xfrm>
          <a:prstGeom prst="roundRect">
            <a:avLst>
              <a:gd name="adj" fmla="val 3825"/>
            </a:avLst>
          </a:prstGeom>
          <a:blipFill>
            <a:blip r:embed="rId2"/>
            <a:stretch>
              <a:fillRect/>
            </a:stretch>
          </a:blipFill>
          <a:ln w="12700">
            <a:miter lim="400000"/>
          </a:ln>
        </p:spPr>
        <p:txBody>
          <a:bodyPr lIns="0" tIns="0" rIns="0" bIns="0"/>
          <a:lstStyle/>
          <a:p>
            <a:pPr>
              <a:defRPr spc="-1">
                <a:solidFill>
                  <a:srgbClr val="000000"/>
                </a:solidFill>
                <a:latin typeface="OpenSymbol"/>
                <a:ea typeface="OpenSymbol"/>
                <a:cs typeface="OpenSymbol"/>
                <a:sym typeface="OpenSymbo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ue Gradient by Slidesgo">
  <a:themeElements>
    <a:clrScheme name="Blue Gradient by Slidesgo">
      <a:dk1>
        <a:srgbClr val="0F0E68"/>
      </a:dk1>
      <a:lt1>
        <a:srgbClr val="FFFFFF"/>
      </a:lt1>
      <a:dk2>
        <a:srgbClr val="A7A7A7"/>
      </a:dk2>
      <a:lt2>
        <a:srgbClr val="535353"/>
      </a:lt2>
      <a:accent1>
        <a:srgbClr val="379DD8"/>
      </a:accent1>
      <a:accent2>
        <a:srgbClr val="47D2FB"/>
      </a:accent2>
      <a:accent3>
        <a:srgbClr val="48D7EC"/>
      </a:accent3>
      <a:accent4>
        <a:srgbClr val="BFFFF6"/>
      </a:accent4>
      <a:accent5>
        <a:srgbClr val="8F8F8F"/>
      </a:accent5>
      <a:accent6>
        <a:srgbClr val="6E6E6E"/>
      </a:accent6>
      <a:hlink>
        <a:srgbClr val="0000FF"/>
      </a:hlink>
      <a:folHlink>
        <a:srgbClr val="FF00FF"/>
      </a:folHlink>
    </a:clrScheme>
    <a:fontScheme name="Blue Gradient by Slidesgo">
      <a:majorFont>
        <a:latin typeface="Helvetica"/>
        <a:ea typeface="Helvetica"/>
        <a:cs typeface="Helvetica"/>
      </a:majorFont>
      <a:minorFont>
        <a:latin typeface="Helvetica Neue"/>
        <a:ea typeface="Helvetica Neue"/>
        <a:cs typeface="Helvetica Neue"/>
      </a:minorFont>
    </a:fontScheme>
    <a:fmtScheme name="Blue Gradient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F0E68"/>
        </a:solid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noFill/>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ue Gradient by Slidesgo">
  <a:themeElements>
    <a:clrScheme name="Blue Gradient by Slidesgo">
      <a:dk1>
        <a:srgbClr val="000000"/>
      </a:dk1>
      <a:lt1>
        <a:srgbClr val="FFFFFF"/>
      </a:lt1>
      <a:dk2>
        <a:srgbClr val="A7A7A7"/>
      </a:dk2>
      <a:lt2>
        <a:srgbClr val="535353"/>
      </a:lt2>
      <a:accent1>
        <a:srgbClr val="379DD8"/>
      </a:accent1>
      <a:accent2>
        <a:srgbClr val="47D2FB"/>
      </a:accent2>
      <a:accent3>
        <a:srgbClr val="48D7EC"/>
      </a:accent3>
      <a:accent4>
        <a:srgbClr val="BFFFF6"/>
      </a:accent4>
      <a:accent5>
        <a:srgbClr val="8F8F8F"/>
      </a:accent5>
      <a:accent6>
        <a:srgbClr val="6E6E6E"/>
      </a:accent6>
      <a:hlink>
        <a:srgbClr val="0000FF"/>
      </a:hlink>
      <a:folHlink>
        <a:srgbClr val="FF00FF"/>
      </a:folHlink>
    </a:clrScheme>
    <a:fontScheme name="Blue Gradient by Slidesgo">
      <a:majorFont>
        <a:latin typeface="Helvetica"/>
        <a:ea typeface="Helvetica"/>
        <a:cs typeface="Helvetica"/>
      </a:majorFont>
      <a:minorFont>
        <a:latin typeface="Helvetica Neue"/>
        <a:ea typeface="Helvetica Neue"/>
        <a:cs typeface="Helvetica Neue"/>
      </a:minorFont>
    </a:fontScheme>
    <a:fmtScheme name="Blue Gradient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F0E68"/>
        </a:solid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noFill/>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5">
                <a:lumOff val="44000"/>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