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41"/>
  </p:handoutMasterIdLst>
  <p:sldIdLst>
    <p:sldId id="256" r:id="rId10"/>
    <p:sldId id="257" r:id="rId11"/>
    <p:sldId id="258" r:id="rId12"/>
    <p:sldId id="325" r:id="rId13"/>
    <p:sldId id="305" r:id="rId14"/>
    <p:sldId id="274" r:id="rId15"/>
    <p:sldId id="306" r:id="rId16"/>
    <p:sldId id="280" r:id="rId17"/>
    <p:sldId id="320" r:id="rId18"/>
    <p:sldId id="321" r:id="rId19"/>
    <p:sldId id="272" r:id="rId20"/>
    <p:sldId id="322" r:id="rId21"/>
    <p:sldId id="260" r:id="rId22"/>
    <p:sldId id="324" r:id="rId23"/>
    <p:sldId id="326" r:id="rId24"/>
    <p:sldId id="335" r:id="rId25"/>
    <p:sldId id="333" r:id="rId26"/>
    <p:sldId id="323" r:id="rId27"/>
    <p:sldId id="327" r:id="rId28"/>
    <p:sldId id="328" r:id="rId29"/>
    <p:sldId id="295" r:id="rId30"/>
    <p:sldId id="310" r:id="rId31"/>
    <p:sldId id="329" r:id="rId32"/>
    <p:sldId id="330" r:id="rId33"/>
    <p:sldId id="331" r:id="rId34"/>
    <p:sldId id="332" r:id="rId35"/>
    <p:sldId id="334" r:id="rId36"/>
    <p:sldId id="336" r:id="rId37"/>
    <p:sldId id="337" r:id="rId38"/>
    <p:sldId id="294" r:id="rId39"/>
    <p:sldId id="26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476" y="-534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DA722-7195-4427-B0C0-8D7A909DC8A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30FF084F-1680-41AA-B74F-E315AC088C45}">
      <dgm:prSet phldrT="[Texto]"/>
      <dgm:spPr/>
      <dgm:t>
        <a:bodyPr/>
        <a:lstStyle/>
        <a:p>
          <a:r>
            <a:rPr lang="pt-BR" dirty="0" smtClean="0"/>
            <a:t>Desenvolvimento</a:t>
          </a:r>
          <a:endParaRPr lang="pt-BR" dirty="0"/>
        </a:p>
      </dgm:t>
    </dgm:pt>
    <dgm:pt modelId="{9372E1BE-4765-4F9A-A6A4-82D07BC8680B}" type="parTrans" cxnId="{1BA8495A-08F5-4BA4-9DC9-7F93C87377B4}">
      <dgm:prSet/>
      <dgm:spPr/>
      <dgm:t>
        <a:bodyPr/>
        <a:lstStyle/>
        <a:p>
          <a:endParaRPr lang="pt-BR"/>
        </a:p>
      </dgm:t>
    </dgm:pt>
    <dgm:pt modelId="{06AE7DC5-83FB-4D6E-8734-14DEA4754F4F}" type="sibTrans" cxnId="{1BA8495A-08F5-4BA4-9DC9-7F93C87377B4}">
      <dgm:prSet/>
      <dgm:spPr/>
      <dgm:t>
        <a:bodyPr/>
        <a:lstStyle/>
        <a:p>
          <a:endParaRPr lang="pt-BR"/>
        </a:p>
      </dgm:t>
    </dgm:pt>
    <dgm:pt modelId="{700B9F3B-B528-451F-970A-A3BF7AC1CFD7}">
      <dgm:prSet phldrT="[Texto]"/>
      <dgm:spPr/>
      <dgm:t>
        <a:bodyPr/>
        <a:lstStyle/>
        <a:p>
          <a:r>
            <a:rPr lang="pt-BR" dirty="0" smtClean="0"/>
            <a:t>Tradução ou Abstração</a:t>
          </a:r>
          <a:endParaRPr lang="pt-BR" dirty="0"/>
        </a:p>
      </dgm:t>
    </dgm:pt>
    <dgm:pt modelId="{B70D5136-5068-4FDE-A5B8-C27022986EB5}" type="parTrans" cxnId="{74417F64-E6CE-4A11-8B65-7576FB60F55F}">
      <dgm:prSet/>
      <dgm:spPr/>
      <dgm:t>
        <a:bodyPr/>
        <a:lstStyle/>
        <a:p>
          <a:endParaRPr lang="pt-BR"/>
        </a:p>
      </dgm:t>
    </dgm:pt>
    <dgm:pt modelId="{D9C0C2AA-45B2-4AAD-A3A9-C85C933BF000}" type="sibTrans" cxnId="{74417F64-E6CE-4A11-8B65-7576FB60F55F}">
      <dgm:prSet/>
      <dgm:spPr/>
      <dgm:t>
        <a:bodyPr/>
        <a:lstStyle/>
        <a:p>
          <a:endParaRPr lang="pt-BR"/>
        </a:p>
      </dgm:t>
    </dgm:pt>
    <dgm:pt modelId="{2DE37F2C-0AEC-436C-B430-D5A3A88A9AFA}">
      <dgm:prSet phldrT="[Texto]"/>
      <dgm:spPr/>
      <dgm:t>
        <a:bodyPr/>
        <a:lstStyle/>
        <a:p>
          <a:r>
            <a:rPr lang="pt-BR" dirty="0" smtClean="0"/>
            <a:t>Aplicativo Específico</a:t>
          </a:r>
          <a:endParaRPr lang="pt-BR" dirty="0"/>
        </a:p>
      </dgm:t>
    </dgm:pt>
    <dgm:pt modelId="{B04967B4-04BE-4ABD-890F-3B612C57A4CA}" type="parTrans" cxnId="{3F58966F-255F-4432-AC56-88A7D0A454D2}">
      <dgm:prSet/>
      <dgm:spPr/>
      <dgm:t>
        <a:bodyPr/>
        <a:lstStyle/>
        <a:p>
          <a:endParaRPr lang="pt-BR"/>
        </a:p>
      </dgm:t>
    </dgm:pt>
    <dgm:pt modelId="{4CFCF7E1-0BA5-497C-9E30-25FE90B296DD}" type="sibTrans" cxnId="{3F58966F-255F-4432-AC56-88A7D0A454D2}">
      <dgm:prSet/>
      <dgm:spPr/>
      <dgm:t>
        <a:bodyPr/>
        <a:lstStyle/>
        <a:p>
          <a:endParaRPr lang="pt-BR"/>
        </a:p>
      </dgm:t>
    </dgm:pt>
    <dgm:pt modelId="{5B20778E-8516-42A1-9814-6E3340E219DE}" type="pres">
      <dgm:prSet presAssocID="{DC2DA722-7195-4427-B0C0-8D7A909DC8A7}" presName="CompostProcess" presStyleCnt="0">
        <dgm:presLayoutVars>
          <dgm:dir/>
          <dgm:resizeHandles val="exact"/>
        </dgm:presLayoutVars>
      </dgm:prSet>
      <dgm:spPr/>
    </dgm:pt>
    <dgm:pt modelId="{9ABF641F-6C07-4F72-AD5F-E2B112DE8C43}" type="pres">
      <dgm:prSet presAssocID="{DC2DA722-7195-4427-B0C0-8D7A909DC8A7}" presName="arrow" presStyleLbl="bgShp" presStyleIdx="0" presStyleCnt="1"/>
      <dgm:spPr/>
    </dgm:pt>
    <dgm:pt modelId="{3C214CE8-C40A-4FCD-B44E-830D6C3A191D}" type="pres">
      <dgm:prSet presAssocID="{DC2DA722-7195-4427-B0C0-8D7A909DC8A7}" presName="linearProcess" presStyleCnt="0"/>
      <dgm:spPr/>
    </dgm:pt>
    <dgm:pt modelId="{BF806E8D-2A13-476A-B85C-3259C7944530}" type="pres">
      <dgm:prSet presAssocID="{30FF084F-1680-41AA-B74F-E315AC088C45}" presName="textNode" presStyleLbl="node1" presStyleIdx="0" presStyleCnt="3">
        <dgm:presLayoutVars>
          <dgm:bulletEnabled val="1"/>
        </dgm:presLayoutVars>
      </dgm:prSet>
      <dgm:spPr/>
    </dgm:pt>
    <dgm:pt modelId="{BFF6AFD5-90DE-4F56-A9C9-340E7C7E094C}" type="pres">
      <dgm:prSet presAssocID="{06AE7DC5-83FB-4D6E-8734-14DEA4754F4F}" presName="sibTrans" presStyleCnt="0"/>
      <dgm:spPr/>
    </dgm:pt>
    <dgm:pt modelId="{6F5390E8-83E6-4ED8-B369-0ED0E105B8F1}" type="pres">
      <dgm:prSet presAssocID="{700B9F3B-B528-451F-970A-A3BF7AC1CFD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1858D0-DCD8-4C59-92ED-FECF7F2E180F}" type="pres">
      <dgm:prSet presAssocID="{D9C0C2AA-45B2-4AAD-A3A9-C85C933BF000}" presName="sibTrans" presStyleCnt="0"/>
      <dgm:spPr/>
    </dgm:pt>
    <dgm:pt modelId="{7FD6DCFA-8B0F-4539-931C-2BC5CA833425}" type="pres">
      <dgm:prSet presAssocID="{2DE37F2C-0AEC-436C-B430-D5A3A88A9AF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BE5949B-7227-4A7E-B79B-3B387360BD3F}" type="presOf" srcId="{DC2DA722-7195-4427-B0C0-8D7A909DC8A7}" destId="{5B20778E-8516-42A1-9814-6E3340E219DE}" srcOrd="0" destOrd="0" presId="urn:microsoft.com/office/officeart/2005/8/layout/hProcess9"/>
    <dgm:cxn modelId="{3F58966F-255F-4432-AC56-88A7D0A454D2}" srcId="{DC2DA722-7195-4427-B0C0-8D7A909DC8A7}" destId="{2DE37F2C-0AEC-436C-B430-D5A3A88A9AFA}" srcOrd="2" destOrd="0" parTransId="{B04967B4-04BE-4ABD-890F-3B612C57A4CA}" sibTransId="{4CFCF7E1-0BA5-497C-9E30-25FE90B296DD}"/>
    <dgm:cxn modelId="{74417F64-E6CE-4A11-8B65-7576FB60F55F}" srcId="{DC2DA722-7195-4427-B0C0-8D7A909DC8A7}" destId="{700B9F3B-B528-451F-970A-A3BF7AC1CFD7}" srcOrd="1" destOrd="0" parTransId="{B70D5136-5068-4FDE-A5B8-C27022986EB5}" sibTransId="{D9C0C2AA-45B2-4AAD-A3A9-C85C933BF000}"/>
    <dgm:cxn modelId="{8D5C2DAA-21BF-4525-BFC3-B37D755A5045}" type="presOf" srcId="{30FF084F-1680-41AA-B74F-E315AC088C45}" destId="{BF806E8D-2A13-476A-B85C-3259C7944530}" srcOrd="0" destOrd="0" presId="urn:microsoft.com/office/officeart/2005/8/layout/hProcess9"/>
    <dgm:cxn modelId="{CD73D126-D22E-4A27-8A6A-9ED080582838}" type="presOf" srcId="{2DE37F2C-0AEC-436C-B430-D5A3A88A9AFA}" destId="{7FD6DCFA-8B0F-4539-931C-2BC5CA833425}" srcOrd="0" destOrd="0" presId="urn:microsoft.com/office/officeart/2005/8/layout/hProcess9"/>
    <dgm:cxn modelId="{C8913B59-EB50-4FAF-9166-AA8348EDB589}" type="presOf" srcId="{700B9F3B-B528-451F-970A-A3BF7AC1CFD7}" destId="{6F5390E8-83E6-4ED8-B369-0ED0E105B8F1}" srcOrd="0" destOrd="0" presId="urn:microsoft.com/office/officeart/2005/8/layout/hProcess9"/>
    <dgm:cxn modelId="{1BA8495A-08F5-4BA4-9DC9-7F93C87377B4}" srcId="{DC2DA722-7195-4427-B0C0-8D7A909DC8A7}" destId="{30FF084F-1680-41AA-B74F-E315AC088C45}" srcOrd="0" destOrd="0" parTransId="{9372E1BE-4765-4F9A-A6A4-82D07BC8680B}" sibTransId="{06AE7DC5-83FB-4D6E-8734-14DEA4754F4F}"/>
    <dgm:cxn modelId="{AC595A7E-25F2-4531-8998-EFAF7057A32E}" type="presParOf" srcId="{5B20778E-8516-42A1-9814-6E3340E219DE}" destId="{9ABF641F-6C07-4F72-AD5F-E2B112DE8C43}" srcOrd="0" destOrd="0" presId="urn:microsoft.com/office/officeart/2005/8/layout/hProcess9"/>
    <dgm:cxn modelId="{ECE1FC9C-0EB8-4B51-A1DA-52F7C909DDD4}" type="presParOf" srcId="{5B20778E-8516-42A1-9814-6E3340E219DE}" destId="{3C214CE8-C40A-4FCD-B44E-830D6C3A191D}" srcOrd="1" destOrd="0" presId="urn:microsoft.com/office/officeart/2005/8/layout/hProcess9"/>
    <dgm:cxn modelId="{7B460C0A-CD5C-4BE1-9E60-E503A8C92173}" type="presParOf" srcId="{3C214CE8-C40A-4FCD-B44E-830D6C3A191D}" destId="{BF806E8D-2A13-476A-B85C-3259C7944530}" srcOrd="0" destOrd="0" presId="urn:microsoft.com/office/officeart/2005/8/layout/hProcess9"/>
    <dgm:cxn modelId="{4165C92F-927F-4CD0-AE4F-DFA87BC5A750}" type="presParOf" srcId="{3C214CE8-C40A-4FCD-B44E-830D6C3A191D}" destId="{BFF6AFD5-90DE-4F56-A9C9-340E7C7E094C}" srcOrd="1" destOrd="0" presId="urn:microsoft.com/office/officeart/2005/8/layout/hProcess9"/>
    <dgm:cxn modelId="{2921186D-FF5F-483E-AF67-CB5A6217E6BF}" type="presParOf" srcId="{3C214CE8-C40A-4FCD-B44E-830D6C3A191D}" destId="{6F5390E8-83E6-4ED8-B369-0ED0E105B8F1}" srcOrd="2" destOrd="0" presId="urn:microsoft.com/office/officeart/2005/8/layout/hProcess9"/>
    <dgm:cxn modelId="{FD4B6B24-280E-4C5C-827F-531F85524388}" type="presParOf" srcId="{3C214CE8-C40A-4FCD-B44E-830D6C3A191D}" destId="{181858D0-DCD8-4C59-92ED-FECF7F2E180F}" srcOrd="3" destOrd="0" presId="urn:microsoft.com/office/officeart/2005/8/layout/hProcess9"/>
    <dgm:cxn modelId="{3477A01A-6095-4D71-A505-A8E3EB28B701}" type="presParOf" srcId="{3C214CE8-C40A-4FCD-B44E-830D6C3A191D}" destId="{7FD6DCFA-8B0F-4539-931C-2BC5CA83342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3069C-62B7-42A0-8497-34741BC96323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D8A51D4D-4C4B-4A0B-B5FA-50931A7D8992}">
      <dgm:prSet phldrT="[Texto]"/>
      <dgm:spPr/>
      <dgm:t>
        <a:bodyPr/>
        <a:lstStyle/>
        <a:p>
          <a:r>
            <a:rPr lang="pt-BR" i="1" dirty="0" err="1" smtClean="0"/>
            <a:t>Request</a:t>
          </a:r>
          <a:endParaRPr lang="pt-BR" i="1" dirty="0"/>
        </a:p>
      </dgm:t>
    </dgm:pt>
    <dgm:pt modelId="{EF0730BC-8F8A-4405-BDAA-90EB762AF247}" type="parTrans" cxnId="{7302285C-BFFB-4600-B8A7-C87B468BFBB6}">
      <dgm:prSet/>
      <dgm:spPr/>
      <dgm:t>
        <a:bodyPr/>
        <a:lstStyle/>
        <a:p>
          <a:endParaRPr lang="pt-BR"/>
        </a:p>
      </dgm:t>
    </dgm:pt>
    <dgm:pt modelId="{3A9AFF18-44DF-4CE5-99AA-4E450B26822C}" type="sibTrans" cxnId="{7302285C-BFFB-4600-B8A7-C87B468BFBB6}">
      <dgm:prSet/>
      <dgm:spPr/>
      <dgm:t>
        <a:bodyPr/>
        <a:lstStyle/>
        <a:p>
          <a:endParaRPr lang="pt-BR"/>
        </a:p>
      </dgm:t>
    </dgm:pt>
    <dgm:pt modelId="{4D9593D3-2805-4537-8C95-12247E71799F}">
      <dgm:prSet phldrT="[Texto]"/>
      <dgm:spPr/>
      <dgm:t>
        <a:bodyPr/>
        <a:lstStyle/>
        <a:p>
          <a:r>
            <a:rPr lang="pt-BR" i="1" dirty="0" smtClean="0"/>
            <a:t>Start</a:t>
          </a:r>
          <a:endParaRPr lang="pt-BR" i="1" dirty="0"/>
        </a:p>
      </dgm:t>
    </dgm:pt>
    <dgm:pt modelId="{C6B6107A-DC4E-482F-910B-F62B639CA9E3}" type="parTrans" cxnId="{113762A6-BB8F-46D8-BFE6-0EA4463A3786}">
      <dgm:prSet/>
      <dgm:spPr/>
      <dgm:t>
        <a:bodyPr/>
        <a:lstStyle/>
        <a:p>
          <a:endParaRPr lang="pt-BR"/>
        </a:p>
      </dgm:t>
    </dgm:pt>
    <dgm:pt modelId="{22C5EEBD-F695-4186-9C4F-1DE8C7FCA929}" type="sibTrans" cxnId="{113762A6-BB8F-46D8-BFE6-0EA4463A3786}">
      <dgm:prSet/>
      <dgm:spPr/>
      <dgm:t>
        <a:bodyPr/>
        <a:lstStyle/>
        <a:p>
          <a:endParaRPr lang="pt-BR"/>
        </a:p>
      </dgm:t>
    </dgm:pt>
    <dgm:pt modelId="{81699692-BCC8-4E05-BA0D-945031DBEA89}">
      <dgm:prSet phldrT="[Texto]"/>
      <dgm:spPr/>
      <dgm:t>
        <a:bodyPr/>
        <a:lstStyle/>
        <a:p>
          <a:r>
            <a:rPr lang="pt-BR" i="1" dirty="0" err="1" smtClean="0"/>
            <a:t>Inicialization</a:t>
          </a:r>
          <a:endParaRPr lang="pt-BR" i="1" dirty="0"/>
        </a:p>
      </dgm:t>
    </dgm:pt>
    <dgm:pt modelId="{0B5300C7-FBC3-45E6-8884-D7E0E85BA792}" type="parTrans" cxnId="{97EEC5F4-9354-4577-A3AD-5005132DEB17}">
      <dgm:prSet/>
      <dgm:spPr/>
      <dgm:t>
        <a:bodyPr/>
        <a:lstStyle/>
        <a:p>
          <a:endParaRPr lang="pt-BR"/>
        </a:p>
      </dgm:t>
    </dgm:pt>
    <dgm:pt modelId="{C595F195-4382-45A5-B1AA-6ADB2097D62A}" type="sibTrans" cxnId="{97EEC5F4-9354-4577-A3AD-5005132DEB17}">
      <dgm:prSet/>
      <dgm:spPr/>
      <dgm:t>
        <a:bodyPr/>
        <a:lstStyle/>
        <a:p>
          <a:endParaRPr lang="pt-BR"/>
        </a:p>
      </dgm:t>
    </dgm:pt>
    <dgm:pt modelId="{2D970041-DCF7-42E8-A86E-EC488AEE9D92}">
      <dgm:prSet phldrT="[Texto]"/>
      <dgm:spPr/>
      <dgm:t>
        <a:bodyPr/>
        <a:lstStyle/>
        <a:p>
          <a:r>
            <a:rPr lang="pt-BR" i="1" dirty="0" err="1" smtClean="0"/>
            <a:t>Load</a:t>
          </a:r>
          <a:endParaRPr lang="pt-BR" i="1" dirty="0"/>
        </a:p>
      </dgm:t>
    </dgm:pt>
    <dgm:pt modelId="{46FEA161-71AC-4F6E-9C01-52AA3C85EC5B}" type="parTrans" cxnId="{6A569E0E-9DF8-4658-9C32-10A44EBF8943}">
      <dgm:prSet/>
      <dgm:spPr/>
      <dgm:t>
        <a:bodyPr/>
        <a:lstStyle/>
        <a:p>
          <a:endParaRPr lang="pt-BR"/>
        </a:p>
      </dgm:t>
    </dgm:pt>
    <dgm:pt modelId="{A3B7D53E-40C2-45C9-A5D9-E6357C2BFBE0}" type="sibTrans" cxnId="{6A569E0E-9DF8-4658-9C32-10A44EBF8943}">
      <dgm:prSet/>
      <dgm:spPr/>
      <dgm:t>
        <a:bodyPr/>
        <a:lstStyle/>
        <a:p>
          <a:endParaRPr lang="pt-BR"/>
        </a:p>
      </dgm:t>
    </dgm:pt>
    <dgm:pt modelId="{662179EB-C487-43F4-BE8F-5F06AACBB480}">
      <dgm:prSet phldrT="[Texto]"/>
      <dgm:spPr/>
      <dgm:t>
        <a:bodyPr/>
        <a:lstStyle/>
        <a:p>
          <a:r>
            <a:rPr lang="pt-BR" i="1" dirty="0" err="1" smtClean="0"/>
            <a:t>PostBack</a:t>
          </a:r>
          <a:endParaRPr lang="pt-BR" i="1" dirty="0"/>
        </a:p>
      </dgm:t>
    </dgm:pt>
    <dgm:pt modelId="{C4484ED0-5B5B-4ED3-88B3-BA62533FCE04}" type="parTrans" cxnId="{DECBFBA2-CDDF-44A4-97A1-33F0308CBFED}">
      <dgm:prSet/>
      <dgm:spPr/>
      <dgm:t>
        <a:bodyPr/>
        <a:lstStyle/>
        <a:p>
          <a:endParaRPr lang="pt-BR"/>
        </a:p>
      </dgm:t>
    </dgm:pt>
    <dgm:pt modelId="{B9DE73B3-A0FC-4025-8D4B-DF7D63D93359}" type="sibTrans" cxnId="{DECBFBA2-CDDF-44A4-97A1-33F0308CBFED}">
      <dgm:prSet/>
      <dgm:spPr/>
      <dgm:t>
        <a:bodyPr/>
        <a:lstStyle/>
        <a:p>
          <a:endParaRPr lang="pt-BR"/>
        </a:p>
      </dgm:t>
    </dgm:pt>
    <dgm:pt modelId="{7015F292-4D26-4AA7-875A-AD436CEBA5A0}">
      <dgm:prSet phldrT="[Texto]"/>
      <dgm:spPr/>
      <dgm:t>
        <a:bodyPr/>
        <a:lstStyle/>
        <a:p>
          <a:r>
            <a:rPr lang="pt-BR" i="1" dirty="0" err="1" smtClean="0"/>
            <a:t>Rendering</a:t>
          </a:r>
          <a:endParaRPr lang="pt-BR" i="1" dirty="0"/>
        </a:p>
      </dgm:t>
    </dgm:pt>
    <dgm:pt modelId="{988A0441-3CE0-4496-82FD-179555D2F58E}" type="parTrans" cxnId="{37FD703A-F2CA-4F86-AE79-94A944C2AE14}">
      <dgm:prSet/>
      <dgm:spPr/>
      <dgm:t>
        <a:bodyPr/>
        <a:lstStyle/>
        <a:p>
          <a:endParaRPr lang="pt-BR"/>
        </a:p>
      </dgm:t>
    </dgm:pt>
    <dgm:pt modelId="{4D2ACAF0-0A14-461D-888A-FACFDAC071C6}" type="sibTrans" cxnId="{37FD703A-F2CA-4F86-AE79-94A944C2AE14}">
      <dgm:prSet/>
      <dgm:spPr/>
      <dgm:t>
        <a:bodyPr/>
        <a:lstStyle/>
        <a:p>
          <a:endParaRPr lang="pt-BR"/>
        </a:p>
      </dgm:t>
    </dgm:pt>
    <dgm:pt modelId="{B7C936FB-F9AA-4B03-89AA-2D03C39D354F}">
      <dgm:prSet phldrT="[Texto]"/>
      <dgm:spPr/>
      <dgm:t>
        <a:bodyPr/>
        <a:lstStyle/>
        <a:p>
          <a:r>
            <a:rPr lang="pt-BR" i="1" dirty="0" err="1" smtClean="0"/>
            <a:t>Unload</a:t>
          </a:r>
          <a:endParaRPr lang="pt-BR" i="1" dirty="0"/>
        </a:p>
      </dgm:t>
    </dgm:pt>
    <dgm:pt modelId="{834ED123-D3ED-426F-A127-2AF5E993FB1A}" type="parTrans" cxnId="{534DAE00-8E81-4933-AC53-6E4B1AFC87B4}">
      <dgm:prSet/>
      <dgm:spPr/>
      <dgm:t>
        <a:bodyPr/>
        <a:lstStyle/>
        <a:p>
          <a:endParaRPr lang="pt-BR"/>
        </a:p>
      </dgm:t>
    </dgm:pt>
    <dgm:pt modelId="{E79AAF0B-1854-497E-B6D5-BF2EF036FA97}" type="sibTrans" cxnId="{534DAE00-8E81-4933-AC53-6E4B1AFC87B4}">
      <dgm:prSet/>
      <dgm:spPr/>
      <dgm:t>
        <a:bodyPr/>
        <a:lstStyle/>
        <a:p>
          <a:endParaRPr lang="pt-BR"/>
        </a:p>
      </dgm:t>
    </dgm:pt>
    <dgm:pt modelId="{19CF09EB-5B98-4248-80EF-99A1AAB8EB8B}" type="pres">
      <dgm:prSet presAssocID="{1343069C-62B7-42A0-8497-34741BC96323}" presName="CompostProcess" presStyleCnt="0">
        <dgm:presLayoutVars>
          <dgm:dir/>
          <dgm:resizeHandles val="exact"/>
        </dgm:presLayoutVars>
      </dgm:prSet>
      <dgm:spPr/>
    </dgm:pt>
    <dgm:pt modelId="{104621A4-7FF6-47D0-A94A-DB0F6C21D7B5}" type="pres">
      <dgm:prSet presAssocID="{1343069C-62B7-42A0-8497-34741BC96323}" presName="arrow" presStyleLbl="bgShp" presStyleIdx="0" presStyleCnt="1"/>
      <dgm:spPr/>
    </dgm:pt>
    <dgm:pt modelId="{75B27900-0297-4653-8E24-7FD8DE8E1800}" type="pres">
      <dgm:prSet presAssocID="{1343069C-62B7-42A0-8497-34741BC96323}" presName="linearProcess" presStyleCnt="0"/>
      <dgm:spPr/>
    </dgm:pt>
    <dgm:pt modelId="{5DE8548B-526A-4D33-8B7F-8AAA31576800}" type="pres">
      <dgm:prSet presAssocID="{D8A51D4D-4C4B-4A0B-B5FA-50931A7D899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E5ED85-0F99-4602-89BF-B793F7C84A86}" type="pres">
      <dgm:prSet presAssocID="{3A9AFF18-44DF-4CE5-99AA-4E450B26822C}" presName="sibTrans" presStyleCnt="0"/>
      <dgm:spPr/>
    </dgm:pt>
    <dgm:pt modelId="{0C5EC525-BAF3-4708-88FF-B6C245E70F64}" type="pres">
      <dgm:prSet presAssocID="{4D9593D3-2805-4537-8C95-12247E71799F}" presName="textNode" presStyleLbl="node1" presStyleIdx="1" presStyleCnt="7">
        <dgm:presLayoutVars>
          <dgm:bulletEnabled val="1"/>
        </dgm:presLayoutVars>
      </dgm:prSet>
      <dgm:spPr/>
    </dgm:pt>
    <dgm:pt modelId="{D28B8D5A-8C30-4311-A101-DF1EBCB2CD68}" type="pres">
      <dgm:prSet presAssocID="{22C5EEBD-F695-4186-9C4F-1DE8C7FCA929}" presName="sibTrans" presStyleCnt="0"/>
      <dgm:spPr/>
    </dgm:pt>
    <dgm:pt modelId="{197F89A3-DC07-445A-A1FF-D62D61B22910}" type="pres">
      <dgm:prSet presAssocID="{81699692-BCC8-4E05-BA0D-945031DBEA89}" presName="textNode" presStyleLbl="node1" presStyleIdx="2" presStyleCnt="7">
        <dgm:presLayoutVars>
          <dgm:bulletEnabled val="1"/>
        </dgm:presLayoutVars>
      </dgm:prSet>
      <dgm:spPr/>
    </dgm:pt>
    <dgm:pt modelId="{09BD5AB1-9E8D-4E86-9FCE-B7642B2712D2}" type="pres">
      <dgm:prSet presAssocID="{C595F195-4382-45A5-B1AA-6ADB2097D62A}" presName="sibTrans" presStyleCnt="0"/>
      <dgm:spPr/>
    </dgm:pt>
    <dgm:pt modelId="{B84C4504-77D1-44A0-9F95-921DC67B7F77}" type="pres">
      <dgm:prSet presAssocID="{2D970041-DCF7-42E8-A86E-EC488AEE9D9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E0A22E-01CE-4423-B7C3-A92495CF32D7}" type="pres">
      <dgm:prSet presAssocID="{A3B7D53E-40C2-45C9-A5D9-E6357C2BFBE0}" presName="sibTrans" presStyleCnt="0"/>
      <dgm:spPr/>
    </dgm:pt>
    <dgm:pt modelId="{FA4DF1C2-ACCD-449F-9DE8-C4A4C213CBCD}" type="pres">
      <dgm:prSet presAssocID="{662179EB-C487-43F4-BE8F-5F06AACBB480}" presName="textNode" presStyleLbl="node1" presStyleIdx="4" presStyleCnt="7">
        <dgm:presLayoutVars>
          <dgm:bulletEnabled val="1"/>
        </dgm:presLayoutVars>
      </dgm:prSet>
      <dgm:spPr/>
    </dgm:pt>
    <dgm:pt modelId="{AEEF73E5-F61A-46AD-81E5-BE67638A2AEE}" type="pres">
      <dgm:prSet presAssocID="{B9DE73B3-A0FC-4025-8D4B-DF7D63D93359}" presName="sibTrans" presStyleCnt="0"/>
      <dgm:spPr/>
    </dgm:pt>
    <dgm:pt modelId="{B6C7574B-BBFA-4210-88A9-56EE1D87BE6F}" type="pres">
      <dgm:prSet presAssocID="{7015F292-4D26-4AA7-875A-AD436CEBA5A0}" presName="textNode" presStyleLbl="node1" presStyleIdx="5" presStyleCnt="7">
        <dgm:presLayoutVars>
          <dgm:bulletEnabled val="1"/>
        </dgm:presLayoutVars>
      </dgm:prSet>
      <dgm:spPr/>
    </dgm:pt>
    <dgm:pt modelId="{8A1CB687-88F8-4F0F-90CB-616AD6161BB4}" type="pres">
      <dgm:prSet presAssocID="{4D2ACAF0-0A14-461D-888A-FACFDAC071C6}" presName="sibTrans" presStyleCnt="0"/>
      <dgm:spPr/>
    </dgm:pt>
    <dgm:pt modelId="{1996CD09-B7F4-4657-BBF0-FBB9D24E310F}" type="pres">
      <dgm:prSet presAssocID="{B7C936FB-F9AA-4B03-89AA-2D03C39D354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97F5C7D-5CBF-4E7C-B3CC-61CDD69DF7C1}" type="presOf" srcId="{662179EB-C487-43F4-BE8F-5F06AACBB480}" destId="{FA4DF1C2-ACCD-449F-9DE8-C4A4C213CBCD}" srcOrd="0" destOrd="0" presId="urn:microsoft.com/office/officeart/2005/8/layout/hProcess9"/>
    <dgm:cxn modelId="{5ED0275B-44EC-4E7F-85C4-DACEFA3AB403}" type="presOf" srcId="{2D970041-DCF7-42E8-A86E-EC488AEE9D92}" destId="{B84C4504-77D1-44A0-9F95-921DC67B7F77}" srcOrd="0" destOrd="0" presId="urn:microsoft.com/office/officeart/2005/8/layout/hProcess9"/>
    <dgm:cxn modelId="{8FBB6122-E849-494E-8A2B-DF4B6FE317FD}" type="presOf" srcId="{D8A51D4D-4C4B-4A0B-B5FA-50931A7D8992}" destId="{5DE8548B-526A-4D33-8B7F-8AAA31576800}" srcOrd="0" destOrd="0" presId="urn:microsoft.com/office/officeart/2005/8/layout/hProcess9"/>
    <dgm:cxn modelId="{DECBFBA2-CDDF-44A4-97A1-33F0308CBFED}" srcId="{1343069C-62B7-42A0-8497-34741BC96323}" destId="{662179EB-C487-43F4-BE8F-5F06AACBB480}" srcOrd="4" destOrd="0" parTransId="{C4484ED0-5B5B-4ED3-88B3-BA62533FCE04}" sibTransId="{B9DE73B3-A0FC-4025-8D4B-DF7D63D93359}"/>
    <dgm:cxn modelId="{D264DC3F-2C2B-47C6-9AD9-B9676067CE74}" type="presOf" srcId="{7015F292-4D26-4AA7-875A-AD436CEBA5A0}" destId="{B6C7574B-BBFA-4210-88A9-56EE1D87BE6F}" srcOrd="0" destOrd="0" presId="urn:microsoft.com/office/officeart/2005/8/layout/hProcess9"/>
    <dgm:cxn modelId="{7302285C-BFFB-4600-B8A7-C87B468BFBB6}" srcId="{1343069C-62B7-42A0-8497-34741BC96323}" destId="{D8A51D4D-4C4B-4A0B-B5FA-50931A7D8992}" srcOrd="0" destOrd="0" parTransId="{EF0730BC-8F8A-4405-BDAA-90EB762AF247}" sibTransId="{3A9AFF18-44DF-4CE5-99AA-4E450B26822C}"/>
    <dgm:cxn modelId="{37FD703A-F2CA-4F86-AE79-94A944C2AE14}" srcId="{1343069C-62B7-42A0-8497-34741BC96323}" destId="{7015F292-4D26-4AA7-875A-AD436CEBA5A0}" srcOrd="5" destOrd="0" parTransId="{988A0441-3CE0-4496-82FD-179555D2F58E}" sibTransId="{4D2ACAF0-0A14-461D-888A-FACFDAC071C6}"/>
    <dgm:cxn modelId="{AEE80AF8-866A-4538-BBEF-4569A3CF9C48}" type="presOf" srcId="{1343069C-62B7-42A0-8497-34741BC96323}" destId="{19CF09EB-5B98-4248-80EF-99A1AAB8EB8B}" srcOrd="0" destOrd="0" presId="urn:microsoft.com/office/officeart/2005/8/layout/hProcess9"/>
    <dgm:cxn modelId="{F7642E95-3DDC-40E5-B12E-FC97344A5E0D}" type="presOf" srcId="{4D9593D3-2805-4537-8C95-12247E71799F}" destId="{0C5EC525-BAF3-4708-88FF-B6C245E70F64}" srcOrd="0" destOrd="0" presId="urn:microsoft.com/office/officeart/2005/8/layout/hProcess9"/>
    <dgm:cxn modelId="{534DAE00-8E81-4933-AC53-6E4B1AFC87B4}" srcId="{1343069C-62B7-42A0-8497-34741BC96323}" destId="{B7C936FB-F9AA-4B03-89AA-2D03C39D354F}" srcOrd="6" destOrd="0" parTransId="{834ED123-D3ED-426F-A127-2AF5E993FB1A}" sibTransId="{E79AAF0B-1854-497E-B6D5-BF2EF036FA97}"/>
    <dgm:cxn modelId="{CE5E1D0F-52CA-4711-990D-9F51B81853FF}" type="presOf" srcId="{B7C936FB-F9AA-4B03-89AA-2D03C39D354F}" destId="{1996CD09-B7F4-4657-BBF0-FBB9D24E310F}" srcOrd="0" destOrd="0" presId="urn:microsoft.com/office/officeart/2005/8/layout/hProcess9"/>
    <dgm:cxn modelId="{113762A6-BB8F-46D8-BFE6-0EA4463A3786}" srcId="{1343069C-62B7-42A0-8497-34741BC96323}" destId="{4D9593D3-2805-4537-8C95-12247E71799F}" srcOrd="1" destOrd="0" parTransId="{C6B6107A-DC4E-482F-910B-F62B639CA9E3}" sibTransId="{22C5EEBD-F695-4186-9C4F-1DE8C7FCA929}"/>
    <dgm:cxn modelId="{6A569E0E-9DF8-4658-9C32-10A44EBF8943}" srcId="{1343069C-62B7-42A0-8497-34741BC96323}" destId="{2D970041-DCF7-42E8-A86E-EC488AEE9D92}" srcOrd="3" destOrd="0" parTransId="{46FEA161-71AC-4F6E-9C01-52AA3C85EC5B}" sibTransId="{A3B7D53E-40C2-45C9-A5D9-E6357C2BFBE0}"/>
    <dgm:cxn modelId="{6E7AE051-0815-430C-99A5-126EF210BB8A}" type="presOf" srcId="{81699692-BCC8-4E05-BA0D-945031DBEA89}" destId="{197F89A3-DC07-445A-A1FF-D62D61B22910}" srcOrd="0" destOrd="0" presId="urn:microsoft.com/office/officeart/2005/8/layout/hProcess9"/>
    <dgm:cxn modelId="{97EEC5F4-9354-4577-A3AD-5005132DEB17}" srcId="{1343069C-62B7-42A0-8497-34741BC96323}" destId="{81699692-BCC8-4E05-BA0D-945031DBEA89}" srcOrd="2" destOrd="0" parTransId="{0B5300C7-FBC3-45E6-8884-D7E0E85BA792}" sibTransId="{C595F195-4382-45A5-B1AA-6ADB2097D62A}"/>
    <dgm:cxn modelId="{F0597A17-3808-40B5-A9A5-790E394EA65C}" type="presParOf" srcId="{19CF09EB-5B98-4248-80EF-99A1AAB8EB8B}" destId="{104621A4-7FF6-47D0-A94A-DB0F6C21D7B5}" srcOrd="0" destOrd="0" presId="urn:microsoft.com/office/officeart/2005/8/layout/hProcess9"/>
    <dgm:cxn modelId="{B43DAAED-80C8-45BA-9FC1-8CE435BBFE74}" type="presParOf" srcId="{19CF09EB-5B98-4248-80EF-99A1AAB8EB8B}" destId="{75B27900-0297-4653-8E24-7FD8DE8E1800}" srcOrd="1" destOrd="0" presId="urn:microsoft.com/office/officeart/2005/8/layout/hProcess9"/>
    <dgm:cxn modelId="{18327B1C-9BB8-4D13-B02F-1F8601EE31AB}" type="presParOf" srcId="{75B27900-0297-4653-8E24-7FD8DE8E1800}" destId="{5DE8548B-526A-4D33-8B7F-8AAA31576800}" srcOrd="0" destOrd="0" presId="urn:microsoft.com/office/officeart/2005/8/layout/hProcess9"/>
    <dgm:cxn modelId="{C9343954-1CB4-4FA5-B704-F6DE2F6B8FB3}" type="presParOf" srcId="{75B27900-0297-4653-8E24-7FD8DE8E1800}" destId="{5BE5ED85-0F99-4602-89BF-B793F7C84A86}" srcOrd="1" destOrd="0" presId="urn:microsoft.com/office/officeart/2005/8/layout/hProcess9"/>
    <dgm:cxn modelId="{6B13BB9F-5EE6-4AE2-A1B4-C866405AFCCC}" type="presParOf" srcId="{75B27900-0297-4653-8E24-7FD8DE8E1800}" destId="{0C5EC525-BAF3-4708-88FF-B6C245E70F64}" srcOrd="2" destOrd="0" presId="urn:microsoft.com/office/officeart/2005/8/layout/hProcess9"/>
    <dgm:cxn modelId="{06E708C7-F292-4DAD-A4BB-F9F78EB01691}" type="presParOf" srcId="{75B27900-0297-4653-8E24-7FD8DE8E1800}" destId="{D28B8D5A-8C30-4311-A101-DF1EBCB2CD68}" srcOrd="3" destOrd="0" presId="urn:microsoft.com/office/officeart/2005/8/layout/hProcess9"/>
    <dgm:cxn modelId="{9C08D882-1B63-442B-B895-EE1304E768DE}" type="presParOf" srcId="{75B27900-0297-4653-8E24-7FD8DE8E1800}" destId="{197F89A3-DC07-445A-A1FF-D62D61B22910}" srcOrd="4" destOrd="0" presId="urn:microsoft.com/office/officeart/2005/8/layout/hProcess9"/>
    <dgm:cxn modelId="{F0C85322-B975-4C71-8891-2639EC2871AA}" type="presParOf" srcId="{75B27900-0297-4653-8E24-7FD8DE8E1800}" destId="{09BD5AB1-9E8D-4E86-9FCE-B7642B2712D2}" srcOrd="5" destOrd="0" presId="urn:microsoft.com/office/officeart/2005/8/layout/hProcess9"/>
    <dgm:cxn modelId="{D859CEC9-A5D6-453B-B200-C432D40179D1}" type="presParOf" srcId="{75B27900-0297-4653-8E24-7FD8DE8E1800}" destId="{B84C4504-77D1-44A0-9F95-921DC67B7F77}" srcOrd="6" destOrd="0" presId="urn:microsoft.com/office/officeart/2005/8/layout/hProcess9"/>
    <dgm:cxn modelId="{F7FE3D05-B31C-4AD1-B0EF-02835C394CAF}" type="presParOf" srcId="{75B27900-0297-4653-8E24-7FD8DE8E1800}" destId="{4CE0A22E-01CE-4423-B7C3-A92495CF32D7}" srcOrd="7" destOrd="0" presId="urn:microsoft.com/office/officeart/2005/8/layout/hProcess9"/>
    <dgm:cxn modelId="{ABE7E623-3369-47F4-B0AA-CE25565A1CFA}" type="presParOf" srcId="{75B27900-0297-4653-8E24-7FD8DE8E1800}" destId="{FA4DF1C2-ACCD-449F-9DE8-C4A4C213CBCD}" srcOrd="8" destOrd="0" presId="urn:microsoft.com/office/officeart/2005/8/layout/hProcess9"/>
    <dgm:cxn modelId="{DF749AA1-DDE1-4E96-8EBB-9DEC4B6CEE1E}" type="presParOf" srcId="{75B27900-0297-4653-8E24-7FD8DE8E1800}" destId="{AEEF73E5-F61A-46AD-81E5-BE67638A2AEE}" srcOrd="9" destOrd="0" presId="urn:microsoft.com/office/officeart/2005/8/layout/hProcess9"/>
    <dgm:cxn modelId="{27789A62-209D-4125-989B-9910F0F041F9}" type="presParOf" srcId="{75B27900-0297-4653-8E24-7FD8DE8E1800}" destId="{B6C7574B-BBFA-4210-88A9-56EE1D87BE6F}" srcOrd="10" destOrd="0" presId="urn:microsoft.com/office/officeart/2005/8/layout/hProcess9"/>
    <dgm:cxn modelId="{5E1B45D8-8302-4B25-BA15-43724F57D0F7}" type="presParOf" srcId="{75B27900-0297-4653-8E24-7FD8DE8E1800}" destId="{8A1CB687-88F8-4F0F-90CB-616AD6161BB4}" srcOrd="11" destOrd="0" presId="urn:microsoft.com/office/officeart/2005/8/layout/hProcess9"/>
    <dgm:cxn modelId="{4CBBEB2F-4BF3-4C60-8E3B-053E1F4080CD}" type="presParOf" srcId="{75B27900-0297-4653-8E24-7FD8DE8E1800}" destId="{1996CD09-B7F4-4657-BBF0-FBB9D24E310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F641F-6C07-4F72-AD5F-E2B112DE8C43}">
      <dsp:nvSpPr>
        <dsp:cNvPr id="0" name=""/>
        <dsp:cNvSpPr/>
      </dsp:nvSpPr>
      <dsp:spPr>
        <a:xfrm>
          <a:off x="798671" y="0"/>
          <a:ext cx="9051607" cy="54186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06E8D-2A13-476A-B85C-3259C7944530}">
      <dsp:nvSpPr>
        <dsp:cNvPr id="0" name=""/>
        <dsp:cNvSpPr/>
      </dsp:nvSpPr>
      <dsp:spPr>
        <a:xfrm>
          <a:off x="2085" y="1625600"/>
          <a:ext cx="3404748" cy="2167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Desenvolvimento</a:t>
          </a:r>
          <a:endParaRPr lang="pt-BR" sz="3200" kern="1200" dirty="0"/>
        </a:p>
      </dsp:txBody>
      <dsp:txXfrm>
        <a:off x="107892" y="1731407"/>
        <a:ext cx="3193134" cy="1955852"/>
      </dsp:txXfrm>
    </dsp:sp>
    <dsp:sp modelId="{6F5390E8-83E6-4ED8-B369-0ED0E105B8F1}">
      <dsp:nvSpPr>
        <dsp:cNvPr id="0" name=""/>
        <dsp:cNvSpPr/>
      </dsp:nvSpPr>
      <dsp:spPr>
        <a:xfrm>
          <a:off x="3622100" y="1625600"/>
          <a:ext cx="3404748" cy="216746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Tradução ou Abstração</a:t>
          </a:r>
          <a:endParaRPr lang="pt-BR" sz="3200" kern="1200" dirty="0"/>
        </a:p>
      </dsp:txBody>
      <dsp:txXfrm>
        <a:off x="3727907" y="1731407"/>
        <a:ext cx="3193134" cy="1955852"/>
      </dsp:txXfrm>
    </dsp:sp>
    <dsp:sp modelId="{7FD6DCFA-8B0F-4539-931C-2BC5CA833425}">
      <dsp:nvSpPr>
        <dsp:cNvPr id="0" name=""/>
        <dsp:cNvSpPr/>
      </dsp:nvSpPr>
      <dsp:spPr>
        <a:xfrm>
          <a:off x="7242115" y="1625600"/>
          <a:ext cx="3404748" cy="216746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Aplicativo Específico</a:t>
          </a:r>
          <a:endParaRPr lang="pt-BR" sz="3200" kern="1200" dirty="0"/>
        </a:p>
      </dsp:txBody>
      <dsp:txXfrm>
        <a:off x="7347922" y="1731407"/>
        <a:ext cx="3193134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621A4-7FF6-47D0-A94A-DB0F6C21D7B5}">
      <dsp:nvSpPr>
        <dsp:cNvPr id="0" name=""/>
        <dsp:cNvSpPr/>
      </dsp:nvSpPr>
      <dsp:spPr>
        <a:xfrm>
          <a:off x="904398" y="0"/>
          <a:ext cx="10249852" cy="520589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8548B-526A-4D33-8B7F-8AAA31576800}">
      <dsp:nvSpPr>
        <dsp:cNvPr id="0" name=""/>
        <dsp:cNvSpPr/>
      </dsp:nvSpPr>
      <dsp:spPr>
        <a:xfrm>
          <a:off x="8850" y="1561767"/>
          <a:ext cx="1557121" cy="20823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Request</a:t>
          </a:r>
          <a:endParaRPr lang="pt-BR" sz="1900" i="1" kern="1200" dirty="0"/>
        </a:p>
      </dsp:txBody>
      <dsp:txXfrm>
        <a:off x="84862" y="1637779"/>
        <a:ext cx="1405097" cy="1930332"/>
      </dsp:txXfrm>
    </dsp:sp>
    <dsp:sp modelId="{0C5EC525-BAF3-4708-88FF-B6C245E70F64}">
      <dsp:nvSpPr>
        <dsp:cNvPr id="0" name=""/>
        <dsp:cNvSpPr/>
      </dsp:nvSpPr>
      <dsp:spPr>
        <a:xfrm>
          <a:off x="1756154" y="1561767"/>
          <a:ext cx="1557121" cy="2082356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smtClean="0"/>
            <a:t>Start</a:t>
          </a:r>
          <a:endParaRPr lang="pt-BR" sz="1900" i="1" kern="1200" dirty="0"/>
        </a:p>
      </dsp:txBody>
      <dsp:txXfrm>
        <a:off x="1832166" y="1637779"/>
        <a:ext cx="1405097" cy="1930332"/>
      </dsp:txXfrm>
    </dsp:sp>
    <dsp:sp modelId="{197F89A3-DC07-445A-A1FF-D62D61B22910}">
      <dsp:nvSpPr>
        <dsp:cNvPr id="0" name=""/>
        <dsp:cNvSpPr/>
      </dsp:nvSpPr>
      <dsp:spPr>
        <a:xfrm>
          <a:off x="3503459" y="1561767"/>
          <a:ext cx="1557121" cy="208235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Inicialization</a:t>
          </a:r>
          <a:endParaRPr lang="pt-BR" sz="1900" i="1" kern="1200" dirty="0"/>
        </a:p>
      </dsp:txBody>
      <dsp:txXfrm>
        <a:off x="3579471" y="1637779"/>
        <a:ext cx="1405097" cy="1930332"/>
      </dsp:txXfrm>
    </dsp:sp>
    <dsp:sp modelId="{B84C4504-77D1-44A0-9F95-921DC67B7F77}">
      <dsp:nvSpPr>
        <dsp:cNvPr id="0" name=""/>
        <dsp:cNvSpPr/>
      </dsp:nvSpPr>
      <dsp:spPr>
        <a:xfrm>
          <a:off x="5250764" y="1561767"/>
          <a:ext cx="1557121" cy="208235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Load</a:t>
          </a:r>
          <a:endParaRPr lang="pt-BR" sz="1900" i="1" kern="1200" dirty="0"/>
        </a:p>
      </dsp:txBody>
      <dsp:txXfrm>
        <a:off x="5326776" y="1637779"/>
        <a:ext cx="1405097" cy="1930332"/>
      </dsp:txXfrm>
    </dsp:sp>
    <dsp:sp modelId="{FA4DF1C2-ACCD-449F-9DE8-C4A4C213CBCD}">
      <dsp:nvSpPr>
        <dsp:cNvPr id="0" name=""/>
        <dsp:cNvSpPr/>
      </dsp:nvSpPr>
      <dsp:spPr>
        <a:xfrm>
          <a:off x="6998068" y="1561767"/>
          <a:ext cx="1557121" cy="208235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PostBack</a:t>
          </a:r>
          <a:endParaRPr lang="pt-BR" sz="1900" i="1" kern="1200" dirty="0"/>
        </a:p>
      </dsp:txBody>
      <dsp:txXfrm>
        <a:off x="7074080" y="1637779"/>
        <a:ext cx="1405097" cy="1930332"/>
      </dsp:txXfrm>
    </dsp:sp>
    <dsp:sp modelId="{B6C7574B-BBFA-4210-88A9-56EE1D87BE6F}">
      <dsp:nvSpPr>
        <dsp:cNvPr id="0" name=""/>
        <dsp:cNvSpPr/>
      </dsp:nvSpPr>
      <dsp:spPr>
        <a:xfrm>
          <a:off x="8745373" y="1561767"/>
          <a:ext cx="1557121" cy="2082356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Rendering</a:t>
          </a:r>
          <a:endParaRPr lang="pt-BR" sz="1900" i="1" kern="1200" dirty="0"/>
        </a:p>
      </dsp:txBody>
      <dsp:txXfrm>
        <a:off x="8821385" y="1637779"/>
        <a:ext cx="1405097" cy="1930332"/>
      </dsp:txXfrm>
    </dsp:sp>
    <dsp:sp modelId="{1996CD09-B7F4-4657-BBF0-FBB9D24E310F}">
      <dsp:nvSpPr>
        <dsp:cNvPr id="0" name=""/>
        <dsp:cNvSpPr/>
      </dsp:nvSpPr>
      <dsp:spPr>
        <a:xfrm>
          <a:off x="10492677" y="1561767"/>
          <a:ext cx="1557121" cy="208235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i="1" kern="1200" dirty="0" err="1" smtClean="0"/>
            <a:t>Unload</a:t>
          </a:r>
          <a:endParaRPr lang="pt-BR" sz="1900" i="1" kern="1200" dirty="0"/>
        </a:p>
      </dsp:txBody>
      <dsp:txXfrm>
        <a:off x="10568689" y="1637779"/>
        <a:ext cx="1405097" cy="193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1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3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6.png"/><Relationship Id="rId3" Type="http://schemas.openxmlformats.org/officeDocument/2006/relationships/theme" Target="../theme/theme2.xml"/><Relationship Id="rId21" Type="http://schemas.openxmlformats.org/officeDocument/2006/relationships/image" Target="../media/image2.png"/><Relationship Id="rId34" Type="http://schemas.openxmlformats.org/officeDocument/2006/relationships/image" Target="../media/image12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png"/><Relationship Id="rId32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28" Type="http://schemas.openxmlformats.org/officeDocument/2006/relationships/image" Target="../media/image18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9.png"/><Relationship Id="rId8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2438386"/>
            <a:ext cx="6141720" cy="894261"/>
          </a:xfrm>
        </p:spPr>
        <p:txBody>
          <a:bodyPr anchor="ctr"/>
          <a:lstStyle/>
          <a:p>
            <a:r>
              <a:rPr lang="pt-BR" dirty="0" smtClean="0"/>
              <a:t>Camada de </a:t>
            </a:r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0"/>
            <a:ext cx="10880820" cy="1197429"/>
          </a:xfrm>
        </p:spPr>
        <p:txBody>
          <a:bodyPr/>
          <a:lstStyle/>
          <a:p>
            <a:r>
              <a:rPr lang="pt-BR" dirty="0" smtClean="0"/>
              <a:t>Abstração das abordagens não nativas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27301094"/>
              </p:ext>
            </p:extLst>
          </p:nvPr>
        </p:nvGraphicFramePr>
        <p:xfrm>
          <a:off x="323850" y="1157816"/>
          <a:ext cx="106489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3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Interfaces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2924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Arquivos ASPX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1660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Conceito inicial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Simular desenvolvimento mais próximo de Desktop: Estado dos componentes, Eventos, Ciclo de vida da página,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Abstrair complexidades do desenvolvimento Web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Cada arquivo é uma página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Cada arquivo ASPX criado é uma página da sua interface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Automaticamente cria-se a classe relacionada a página </a:t>
            </a:r>
            <a:r>
              <a:rPr lang="pt-BR" dirty="0" err="1" smtClean="0"/>
              <a:t>ASPX.cs</a:t>
            </a:r>
            <a:r>
              <a:rPr lang="pt-BR" dirty="0"/>
              <a:t> e </a:t>
            </a:r>
            <a:r>
              <a:rPr lang="pt-BR" dirty="0" err="1" smtClean="0"/>
              <a:t>ASPX.designer.cs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 URL referencia diretamente a página física (arquivo com extensão ASPX)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8075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Olhando para uma página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1652109"/>
            <a:ext cx="7315201" cy="12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4010025"/>
            <a:ext cx="7090481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8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Ciclo de vida da página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41934295"/>
              </p:ext>
            </p:extLst>
          </p:nvPr>
        </p:nvGraphicFramePr>
        <p:xfrm>
          <a:off x="0" y="1652108"/>
          <a:ext cx="12058650" cy="5205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490420" cy="1197429"/>
          </a:xfrm>
        </p:spPr>
        <p:txBody>
          <a:bodyPr/>
          <a:lstStyle/>
          <a:p>
            <a:r>
              <a:rPr lang="pt-BR" dirty="0" smtClean="0"/>
              <a:t>Olhando para a construção de interface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3" y="1123950"/>
            <a:ext cx="14684762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8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ASCX ou Master Page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MasterPage</a:t>
            </a:r>
            <a:r>
              <a:rPr lang="pt-BR" dirty="0" smtClean="0"/>
              <a:t> é uma página especial que pode conter funcionalidades comuns entre as páginas que a implementam: Cabeçalho, rodapé, Autenticação, Carrinho de compras,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r>
              <a:rPr lang="pt-BR" dirty="0" smtClean="0"/>
              <a:t> (ASCX) é uma subpágina, funcionalidade padrão que pode ser repetir em mais de uma pagina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7397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Aspectos Positivos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Facilidade de entendimento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Velocidade de produção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Menor preocupação com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Abstração de pontos mais complexos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Manter status dos componentes de forma automática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Gestão de eventos simples: ao mudar o texto, ao clicar, ao selecionar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Chamadas e requisições simplificadas: Ajax ou </a:t>
            </a:r>
            <a:r>
              <a:rPr lang="pt-BR" dirty="0" err="1" smtClean="0"/>
              <a:t>PostBack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015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Aspectos Negativos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Menor domínio sobre a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Devido a abstração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Componentes gerados automaticamente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Alto custo de recarga das páginas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PostBack</a:t>
            </a:r>
            <a:r>
              <a:rPr lang="pt-BR" dirty="0" smtClean="0"/>
              <a:t> com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Maior custo de execução e processamento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8865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smtClean="0"/>
              <a:t>Modelo MVC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8900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Conceito Inicial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Dar opção de maior liberdade e menor abstração</a:t>
            </a:r>
          </a:p>
          <a:p>
            <a:endParaRPr lang="pt-BR" dirty="0"/>
          </a:p>
          <a:p>
            <a:r>
              <a:rPr lang="pt-BR" dirty="0" smtClean="0"/>
              <a:t>Menor acoplamento da interface do restante do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1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Abordagem diferente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22510" y="2114550"/>
            <a:ext cx="9144000" cy="4724400"/>
          </a:xfrm>
        </p:spPr>
        <p:txBody>
          <a:bodyPr/>
          <a:lstStyle/>
          <a:p>
            <a:r>
              <a:rPr lang="pt-BR" dirty="0" smtClean="0"/>
              <a:t>Alinhamento com arquiteturas de mercado</a:t>
            </a:r>
          </a:p>
          <a:p>
            <a:endParaRPr lang="pt-BR" dirty="0" smtClean="0"/>
          </a:p>
          <a:p>
            <a:r>
              <a:rPr lang="pt-BR" dirty="0"/>
              <a:t>Regras de roteamento definem qual URL no browser vai acionar qual </a:t>
            </a:r>
            <a:r>
              <a:rPr lang="pt-BR" dirty="0" err="1"/>
              <a:t>Controller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Cada requisição feita cai em um </a:t>
            </a:r>
            <a:r>
              <a:rPr lang="pt-BR" dirty="0" err="1" smtClean="0"/>
              <a:t>Controller</a:t>
            </a:r>
            <a:r>
              <a:rPr lang="pt-BR" dirty="0" smtClean="0"/>
              <a:t>, que usa o </a:t>
            </a:r>
            <a:r>
              <a:rPr lang="pt-BR" dirty="0" err="1" smtClean="0"/>
              <a:t>M</a:t>
            </a:r>
            <a:r>
              <a:rPr lang="pt-BR" dirty="0" err="1" smtClean="0"/>
              <a:t>odel</a:t>
            </a:r>
            <a:r>
              <a:rPr lang="pt-BR" dirty="0" smtClean="0"/>
              <a:t> para buscar (ou salvar) dados e escolhe uma </a:t>
            </a:r>
            <a:r>
              <a:rPr lang="pt-BR" dirty="0" err="1" smtClean="0"/>
              <a:t>View</a:t>
            </a:r>
            <a:r>
              <a:rPr lang="pt-BR" dirty="0" smtClean="0"/>
              <a:t> para exibir a página para o usuário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2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68230" y="0"/>
            <a:ext cx="10012684" cy="1197429"/>
          </a:xfrm>
        </p:spPr>
        <p:txBody>
          <a:bodyPr/>
          <a:lstStyle/>
          <a:p>
            <a:r>
              <a:rPr lang="pt-BR" dirty="0" smtClean="0"/>
              <a:t>Regra básica de roteamento (</a:t>
            </a:r>
            <a:r>
              <a:rPr lang="pt-BR" dirty="0" err="1" smtClean="0"/>
              <a:t>S</a:t>
            </a:r>
            <a:r>
              <a:rPr lang="pt-BR" dirty="0" err="1" smtClean="0"/>
              <a:t>tartup.cs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1346978"/>
            <a:ext cx="7496175" cy="551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4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Olhando para o modelo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3" y="1123948"/>
            <a:ext cx="4969207" cy="550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171450" y="1123948"/>
            <a:ext cx="5124450" cy="5715002"/>
          </a:xfrm>
        </p:spPr>
        <p:txBody>
          <a:bodyPr/>
          <a:lstStyle/>
          <a:p>
            <a:r>
              <a:rPr lang="pt-BR" dirty="0" smtClean="0"/>
              <a:t>Convenções</a:t>
            </a:r>
          </a:p>
          <a:p>
            <a:endParaRPr lang="pt-BR" dirty="0"/>
          </a:p>
          <a:p>
            <a:r>
              <a:rPr lang="pt-BR" dirty="0" err="1" smtClean="0"/>
              <a:t>Shared</a:t>
            </a:r>
            <a:r>
              <a:rPr lang="pt-BR" dirty="0" smtClean="0"/>
              <a:t> – </a:t>
            </a:r>
            <a:r>
              <a:rPr lang="pt-BR" dirty="0" err="1" smtClean="0"/>
              <a:t>MasterPage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Partial</a:t>
            </a:r>
            <a:r>
              <a:rPr lang="pt-BR" dirty="0" smtClean="0"/>
              <a:t> – USC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4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Olhando para o modelo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66838"/>
            <a:ext cx="9139237" cy="494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3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490420" cy="1197429"/>
          </a:xfrm>
        </p:spPr>
        <p:txBody>
          <a:bodyPr/>
          <a:lstStyle/>
          <a:p>
            <a:r>
              <a:rPr lang="pt-BR" dirty="0" smtClean="0"/>
              <a:t>Olhando para a construção de interface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6" y="1171574"/>
            <a:ext cx="14607968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Aspectos Positivos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Melhor divisão de interface e demais recursos (devido ao </a:t>
            </a:r>
            <a:r>
              <a:rPr lang="pt-BR" i="1" dirty="0" err="1" smtClean="0"/>
              <a:t>Controller</a:t>
            </a:r>
            <a:r>
              <a:rPr lang="pt-B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Utilização de padrão e linguagens amplamente difundidos: MVC, HTML, CSS, JS,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Completo domínio sobre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Mais leve e rápido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38261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Aspectos Negativos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Maior esforço para implementação (?)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Para quem já acostumou com ASPX é uma abordagem diferente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1834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Interface é todo meio pelo qual se acessa serviços de um recurso de um sistema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Página 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Software desktop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Aplicativo móvel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ChatBot</a:t>
            </a: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Coisas/</a:t>
            </a:r>
            <a:r>
              <a:rPr lang="pt-BR" dirty="0" err="1" smtClean="0"/>
              <a:t>Máuinas</a:t>
            </a:r>
            <a:r>
              <a:rPr lang="pt-BR" dirty="0" smtClean="0"/>
              <a:t> (</a:t>
            </a:r>
            <a:r>
              <a:rPr lang="pt-BR" dirty="0" err="1" smtClean="0"/>
              <a:t>IoT</a:t>
            </a:r>
            <a:r>
              <a:rPr lang="pt-BR" dirty="0" smtClean="0"/>
              <a:t> / M2M)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Outros sistemas (API)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Outras interfaces (Linha de comando, SMS,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1993704"/>
            <a:ext cx="6141720" cy="1158239"/>
          </a:xfrm>
        </p:spPr>
        <p:txBody>
          <a:bodyPr anchor="ctr"/>
          <a:lstStyle/>
          <a:p>
            <a:r>
              <a:rPr lang="pt-BR" dirty="0" smtClean="0"/>
              <a:t>Camada de </a:t>
            </a:r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0006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Importante...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69545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Grande importância do ponto de vista de negócio e de aceitação do usuário</a:t>
            </a:r>
          </a:p>
          <a:p>
            <a:endParaRPr lang="pt-BR" dirty="0"/>
          </a:p>
          <a:p>
            <a:r>
              <a:rPr lang="pt-BR" dirty="0" smtClean="0"/>
              <a:t>Camada definidora de percepção de qualidade</a:t>
            </a:r>
          </a:p>
          <a:p>
            <a:endParaRPr lang="pt-BR" dirty="0"/>
          </a:p>
          <a:p>
            <a:r>
              <a:rPr lang="pt-BR" dirty="0" smtClean="0"/>
              <a:t>No início dos projetos é comum desenhar protótipos para que o andamento do projeto ocorra de forma mais alinhada com usuários e clientes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42801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4503775"/>
            <a:ext cx="2238233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Interfaces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24389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Barramento de Serviços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5568286" y="4503775"/>
            <a:ext cx="2238233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Sistemas </a:t>
            </a:r>
            <a:r>
              <a:rPr lang="pt-BR" sz="2400" dirty="0" err="1" smtClean="0"/>
              <a:t>Extern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1" name="Subtítulo 5"/>
          <p:cNvSpPr>
            <a:spLocks noGrp="1"/>
          </p:cNvSpPr>
          <p:nvPr>
            <p:ph type="subTitle" idx="1"/>
          </p:nvPr>
        </p:nvSpPr>
        <p:spPr>
          <a:xfrm>
            <a:off x="544282" y="5377226"/>
            <a:ext cx="6143120" cy="1335206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200" dirty="0" smtClean="0"/>
              <a:t>Esta camada pode aparecer em topologias diferentes, dependendo da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7812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166052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Pré-requisitos e características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 smtClean="0"/>
              <a:t>Camada de serviços bem definida é fundamental para múltiplas interfaces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smtClean="0"/>
              <a:t>A interface não precisa (nem deve conhecer a tecnologia do restante do sistema)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 smtClean="0"/>
              <a:t>Frase: Se você consegue fazer uma interface em linha de comando para seu sistema significa que a arquitetura dele é boa</a:t>
            </a:r>
            <a:endParaRPr lang="pt-BR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631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166052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Interface Web com .NET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ASP.NET padrão com páginas ASPX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MVC – Modelo, visão e controle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sp>
        <p:nvSpPr>
          <p:cNvPr id="7" name="Subtítulo 5"/>
          <p:cNvSpPr txBox="1">
            <a:spLocks/>
          </p:cNvSpPr>
          <p:nvPr/>
        </p:nvSpPr>
        <p:spPr>
          <a:xfrm>
            <a:off x="544282" y="5377226"/>
            <a:ext cx="6143120" cy="1335206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2200" dirty="0" smtClean="0"/>
              <a:t>Em última instância para o usuário final é sempre HTML,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* e CSS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52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Interfaces de aplicativos móveis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10" y="1276350"/>
            <a:ext cx="9144000" cy="5581650"/>
          </a:xfrm>
        </p:spPr>
        <p:txBody>
          <a:bodyPr/>
          <a:lstStyle/>
          <a:p>
            <a:r>
              <a:rPr lang="pt-BR" dirty="0" smtClean="0"/>
              <a:t>Baseadas em browser (Cross </a:t>
            </a:r>
            <a:r>
              <a:rPr lang="pt-BR" dirty="0" err="1" smtClean="0"/>
              <a:t>platform</a:t>
            </a:r>
            <a:r>
              <a:rPr lang="pt-BR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Cordova</a:t>
            </a:r>
            <a:r>
              <a:rPr lang="pt-BR" dirty="0" smtClean="0"/>
              <a:t> - IONIC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Aplicações Web rodando no Browser do </a:t>
            </a:r>
            <a:r>
              <a:rPr lang="pt-BR" dirty="0"/>
              <a:t>d</a:t>
            </a:r>
            <a:r>
              <a:rPr lang="pt-BR" dirty="0" smtClean="0"/>
              <a:t>ispositivo móvel</a:t>
            </a:r>
          </a:p>
          <a:p>
            <a:r>
              <a:rPr lang="pt-BR" dirty="0" err="1" smtClean="0"/>
              <a:t>Flutter</a:t>
            </a:r>
            <a:r>
              <a:rPr lang="pt-BR" dirty="0" smtClean="0"/>
              <a:t> e </a:t>
            </a:r>
            <a:r>
              <a:rPr lang="pt-BR" dirty="0" err="1" smtClean="0"/>
              <a:t>Dart</a:t>
            </a: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Flutter</a:t>
            </a:r>
            <a:r>
              <a:rPr lang="pt-BR" dirty="0" smtClean="0"/>
              <a:t>: framework </a:t>
            </a:r>
            <a:r>
              <a:rPr lang="pt-BR" dirty="0"/>
              <a:t>móvel do Google que permite construir aplicativos Android e </a:t>
            </a:r>
            <a:r>
              <a:rPr lang="pt-BR" dirty="0" err="1"/>
              <a:t>iOS</a:t>
            </a:r>
            <a:r>
              <a:rPr lang="pt-BR" dirty="0"/>
              <a:t> </a:t>
            </a:r>
            <a:r>
              <a:rPr lang="pt-BR" dirty="0" smtClean="0"/>
              <a:t>(também Web e Desktop)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err="1" smtClean="0"/>
              <a:t>Dart</a:t>
            </a:r>
            <a:r>
              <a:rPr lang="pt-BR" dirty="0" smtClean="0"/>
              <a:t>: linguagem de programação </a:t>
            </a:r>
            <a:endParaRPr lang="pt-BR" dirty="0" smtClean="0"/>
          </a:p>
          <a:p>
            <a:r>
              <a:rPr lang="pt-BR" dirty="0" err="1" smtClean="0"/>
              <a:t>Xamarin</a:t>
            </a:r>
            <a:r>
              <a:rPr lang="pt-BR" dirty="0" smtClean="0"/>
              <a:t> – Cross </a:t>
            </a:r>
            <a:r>
              <a:rPr lang="pt-BR" dirty="0" err="1" smtClean="0"/>
              <a:t>platform</a:t>
            </a:r>
            <a:endParaRPr lang="pt-BR" dirty="0" smtClean="0"/>
          </a:p>
          <a:p>
            <a:pPr marL="815975" lvl="2" indent="-358775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Tenta maior proximidade com aplicações nativas</a:t>
            </a:r>
          </a:p>
          <a:p>
            <a:pPr marL="815975" lvl="2" indent="-358775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Usa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6201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Interfaces de aplicativos móveis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10" y="1276350"/>
            <a:ext cx="9144000" cy="5581650"/>
          </a:xfrm>
        </p:spPr>
        <p:txBody>
          <a:bodyPr/>
          <a:lstStyle/>
          <a:p>
            <a:r>
              <a:rPr lang="pt-BR" dirty="0" err="1" smtClean="0"/>
              <a:t>Unity</a:t>
            </a:r>
            <a:endParaRPr lang="pt-BR" dirty="0" smtClean="0"/>
          </a:p>
          <a:p>
            <a:pPr marL="815975" lvl="3" indent="-358775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Plataforma específica para criação de Jogos e softwares que utilizem animações em 2D e 3D</a:t>
            </a:r>
          </a:p>
          <a:p>
            <a:pPr marL="815975" lvl="3" indent="-358775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Wingdings" panose="05000000000000000000" pitchFamily="2" charset="2"/>
              <a:buChar char="§"/>
            </a:pPr>
            <a:r>
              <a:rPr lang="pt-BR" dirty="0" smtClean="0"/>
              <a:t>IDE específica para produção</a:t>
            </a:r>
          </a:p>
          <a:p>
            <a:r>
              <a:rPr lang="pt-BR" dirty="0" smtClean="0"/>
              <a:t>Aplicativos nativos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Benefícios: melhor acesso ao Hardware</a:t>
            </a:r>
          </a:p>
          <a:p>
            <a:pPr marL="701675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113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853</Words>
  <Application>Microsoft Office PowerPoint</Application>
  <PresentationFormat>Personalizar</PresentationFormat>
  <Paragraphs>168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Camada de Interfaces</vt:lpstr>
      <vt:lpstr>Interfaces</vt:lpstr>
      <vt:lpstr>O que é?</vt:lpstr>
      <vt:lpstr>Importante...</vt:lpstr>
      <vt:lpstr>Onde estamos?</vt:lpstr>
      <vt:lpstr>Pré-requisitos e características</vt:lpstr>
      <vt:lpstr>Interface Web com .NET</vt:lpstr>
      <vt:lpstr>Interfaces de aplicativos móveis</vt:lpstr>
      <vt:lpstr>Interfaces de aplicativos móveis</vt:lpstr>
      <vt:lpstr>Abstração das abordagens não nativas</vt:lpstr>
      <vt:lpstr>Interfaces </vt:lpstr>
      <vt:lpstr>Arquivos ASPX</vt:lpstr>
      <vt:lpstr>Conceito inicial</vt:lpstr>
      <vt:lpstr>Cada arquivo é uma página</vt:lpstr>
      <vt:lpstr>Olhando para uma página</vt:lpstr>
      <vt:lpstr>Ciclo de vida da página</vt:lpstr>
      <vt:lpstr>Olhando para a construção de interface</vt:lpstr>
      <vt:lpstr>ASCX ou Master Page</vt:lpstr>
      <vt:lpstr>Aspectos Positivos</vt:lpstr>
      <vt:lpstr>Aspectos Negativos</vt:lpstr>
      <vt:lpstr>Modelo MVC</vt:lpstr>
      <vt:lpstr>Conceito Inicial</vt:lpstr>
      <vt:lpstr>Abordagem diferente</vt:lpstr>
      <vt:lpstr>Regra básica de roteamento (Startup.cs)</vt:lpstr>
      <vt:lpstr>Olhando para o modelo</vt:lpstr>
      <vt:lpstr>Olhando para o modelo</vt:lpstr>
      <vt:lpstr>Olhando para a construção de interface</vt:lpstr>
      <vt:lpstr>Aspectos Positivos</vt:lpstr>
      <vt:lpstr>Aspectos Negativos</vt:lpstr>
      <vt:lpstr>Camada de Interfaces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109</cp:revision>
  <dcterms:created xsi:type="dcterms:W3CDTF">2017-04-26T13:22:32Z</dcterms:created>
  <dcterms:modified xsi:type="dcterms:W3CDTF">2019-06-13T14:56:18Z</dcterms:modified>
</cp:coreProperties>
</file>