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651" r:id="rId2"/>
    <p:sldMasterId id="2147483653" r:id="rId3"/>
    <p:sldMasterId id="2147483677" r:id="rId4"/>
    <p:sldMasterId id="2147483655" r:id="rId5"/>
    <p:sldMasterId id="2147483665" r:id="rId6"/>
    <p:sldMasterId id="2147483668" r:id="rId7"/>
    <p:sldMasterId id="2147483670" r:id="rId8"/>
    <p:sldMasterId id="2147483672" r:id="rId9"/>
  </p:sldMasterIdLst>
  <p:handoutMasterIdLst>
    <p:handoutMasterId r:id="rId55"/>
  </p:handoutMasterIdLst>
  <p:sldIdLst>
    <p:sldId id="256" r:id="rId10"/>
    <p:sldId id="257" r:id="rId11"/>
    <p:sldId id="258" r:id="rId12"/>
    <p:sldId id="293" r:id="rId13"/>
    <p:sldId id="274" r:id="rId14"/>
    <p:sldId id="280" r:id="rId15"/>
    <p:sldId id="307" r:id="rId16"/>
    <p:sldId id="308" r:id="rId17"/>
    <p:sldId id="302" r:id="rId18"/>
    <p:sldId id="272" r:id="rId19"/>
    <p:sldId id="260" r:id="rId20"/>
    <p:sldId id="275" r:id="rId21"/>
    <p:sldId id="278" r:id="rId22"/>
    <p:sldId id="279" r:id="rId23"/>
    <p:sldId id="295" r:id="rId24"/>
    <p:sldId id="282" r:id="rId25"/>
    <p:sldId id="298" r:id="rId26"/>
    <p:sldId id="296" r:id="rId27"/>
    <p:sldId id="277" r:id="rId28"/>
    <p:sldId id="281" r:id="rId29"/>
    <p:sldId id="299" r:id="rId30"/>
    <p:sldId id="300" r:id="rId31"/>
    <p:sldId id="276" r:id="rId32"/>
    <p:sldId id="283" r:id="rId33"/>
    <p:sldId id="301" r:id="rId34"/>
    <p:sldId id="273" r:id="rId35"/>
    <p:sldId id="265" r:id="rId36"/>
    <p:sldId id="284" r:id="rId37"/>
    <p:sldId id="285" r:id="rId38"/>
    <p:sldId id="286" r:id="rId39"/>
    <p:sldId id="303" r:id="rId40"/>
    <p:sldId id="287" r:id="rId41"/>
    <p:sldId id="288" r:id="rId42"/>
    <p:sldId id="267" r:id="rId43"/>
    <p:sldId id="304" r:id="rId44"/>
    <p:sldId id="289" r:id="rId45"/>
    <p:sldId id="268" r:id="rId46"/>
    <p:sldId id="269" r:id="rId47"/>
    <p:sldId id="270" r:id="rId48"/>
    <p:sldId id="291" r:id="rId49"/>
    <p:sldId id="292" r:id="rId50"/>
    <p:sldId id="305" r:id="rId51"/>
    <p:sldId id="306" r:id="rId52"/>
    <p:sldId id="294" r:id="rId53"/>
    <p:sldId id="262" r:id="rId5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B2"/>
    <a:srgbClr val="003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720" y="-156"/>
      </p:cViewPr>
      <p:guideLst>
        <p:guide orient="horz" pos="500"/>
        <p:guide orient="horz" pos="3825"/>
        <p:guide pos="7262"/>
        <p:guide pos="42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48" d="100"/>
          <a:sy n="48" d="100"/>
        </p:scale>
        <p:origin x="2934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tableStyles" Target="tableStyles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viewProps" Target="viewProps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20781-5927-438A-B501-EDDD22F57EC9}" type="datetimeFigureOut">
              <a:rPr lang="pt-BR" smtClean="0"/>
              <a:t>29/05/2019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32403-D95C-416F-9A3F-64A4A7B284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27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38" y="2362200"/>
            <a:ext cx="6141720" cy="1158239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texto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3429000"/>
            <a:ext cx="6156960" cy="6096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500" b="0" i="0">
                <a:solidFill>
                  <a:srgbClr val="00A1B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379232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="" xmlns:p15="http://schemas.microsoft.com/office/powerpoint/2012/main">
        <p15:guide id="2" pos="46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2583" y="1861471"/>
            <a:ext cx="5926187" cy="2108517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3200" b="0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br>
              <a:rPr lang="pt-BR" dirty="0" smtClean="0"/>
            </a:br>
            <a:r>
              <a:rPr lang="pt-BR" dirty="0" smtClean="0"/>
              <a:t>slide para citação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61698" y="4231651"/>
            <a:ext cx="5882642" cy="736599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</a:t>
            </a:r>
          </a:p>
        </p:txBody>
      </p:sp>
    </p:spTree>
    <p:extLst>
      <p:ext uri="{BB962C8B-B14F-4D97-AF65-F5344CB8AC3E}">
        <p14:creationId xmlns:p14="http://schemas.microsoft.com/office/powerpoint/2010/main" val="20100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 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7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26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ÓP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2251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358775" marR="0" indent="-35877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Char char="§"/>
              <a:tabLst/>
              <a:defRPr lang="pt-BR" sz="3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r>
              <a:rPr lang="pt-BR" dirty="0"/>
              <a:t>Texto do slide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347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exto corr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30" y="0"/>
            <a:ext cx="10012684" cy="1197429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40" y="1524000"/>
            <a:ext cx="9144000" cy="4724400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A1B2"/>
              </a:buClr>
              <a:buSzTx/>
              <a:buFont typeface="Wingdings" panose="05000000000000000000" pitchFamily="2" charset="2"/>
              <a:buNone/>
              <a:tabLst/>
              <a:defRPr lang="pt-BR" sz="3400" kern="1200" baseline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Texto do </a:t>
            </a:r>
            <a:r>
              <a:rPr lang="pt-BR" dirty="0" smtClean="0"/>
              <a:t>slide, texto do slide, texto do slide, texto do slide, texto do slide, texto do slide, texto do slide, texto do slide, texto do slide, texto do slide.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28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532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68229" y="1"/>
            <a:ext cx="10284828" cy="1208314"/>
          </a:xfrm>
          <a:prstGeom prst="rect">
            <a:avLst/>
          </a:prstGeom>
        </p:spPr>
        <p:txBody>
          <a:bodyPr anchor="ctr"/>
          <a:lstStyle>
            <a:lvl1pPr algn="l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76939" y="1447799"/>
            <a:ext cx="9448803" cy="452845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8E9B"/>
              </a:buClr>
              <a:buSzTx/>
              <a:buFont typeface="Wingdings" panose="05000000000000000000" pitchFamily="2" charset="2"/>
              <a:buNone/>
              <a:tabLst/>
              <a:defRPr lang="pt-BR" sz="35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/>
              <a:t>Texto do slide Texto do slide  Texto do slide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dirty="0" smtClean="0"/>
              <a:t>Texto </a:t>
            </a:r>
            <a:r>
              <a:rPr lang="pt-BR" dirty="0"/>
              <a:t>do slide Texto do slide  Texto do </a:t>
            </a:r>
            <a:r>
              <a:rPr lang="pt-BR" dirty="0" smtClean="0"/>
              <a:t>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956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ÇÃO DE CAPÍTUL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76940" y="2232725"/>
            <a:ext cx="5909310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5000" b="1" i="0" baseline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Subtítulo da aula</a:t>
            </a:r>
            <a:br>
              <a:rPr lang="pt-BR" dirty="0" smtClean="0"/>
            </a:br>
            <a:r>
              <a:rPr lang="pt-BR" dirty="0" smtClean="0"/>
              <a:t>Subtítulo da aula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9352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IMAGENS E QUAD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469570" y="5855398"/>
            <a:ext cx="9144000" cy="51276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Referência da imagem</a:t>
            </a:r>
          </a:p>
        </p:txBody>
      </p:sp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1371599" y="1"/>
            <a:ext cx="9481457" cy="1208314"/>
          </a:xfrm>
          <a:prstGeom prst="rect">
            <a:avLst/>
          </a:prstGeom>
        </p:spPr>
        <p:txBody>
          <a:bodyPr anchor="ctr"/>
          <a:lstStyle>
            <a:lvl1pPr algn="ctr">
              <a:defRPr sz="50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Título do slide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2890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PARA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44286" y="2235200"/>
            <a:ext cx="6008914" cy="2387600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500" b="1" i="0">
                <a:solidFill>
                  <a:srgbClr val="00353D"/>
                </a:solidFill>
                <a:latin typeface="+mn-lt"/>
              </a:defRPr>
            </a:lvl1pPr>
          </a:lstStyle>
          <a:p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slide para </a:t>
            </a:r>
            <a:r>
              <a:rPr lang="pt-BR" dirty="0" err="1" smtClean="0"/>
              <a:t>pertuntas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88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  <p:extLst mod="1">
    <p:ext uri="{DCECCB84-F9BA-43D5-87BE-67443E8EF086}">
      <p15:sldGuideLst xmlns="" xmlns:p15="http://schemas.microsoft.com/office/powerpoint/2012/main">
        <p15:guide id="1" orient="horz" pos="3657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13" Type="http://schemas.openxmlformats.org/officeDocument/2006/relationships/tags" Target="../tags/tag11.xml"/><Relationship Id="rId18" Type="http://schemas.openxmlformats.org/officeDocument/2006/relationships/tags" Target="../tags/tag16.xml"/><Relationship Id="rId26" Type="http://schemas.openxmlformats.org/officeDocument/2006/relationships/image" Target="../media/image8.png"/><Relationship Id="rId3" Type="http://schemas.openxmlformats.org/officeDocument/2006/relationships/tags" Target="../tags/tag1.xml"/><Relationship Id="rId21" Type="http://schemas.openxmlformats.org/officeDocument/2006/relationships/image" Target="../media/image3.png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17" Type="http://schemas.openxmlformats.org/officeDocument/2006/relationships/tags" Target="../tags/tag15.xml"/><Relationship Id="rId25" Type="http://schemas.openxmlformats.org/officeDocument/2006/relationships/image" Target="../media/image7.png"/><Relationship Id="rId2" Type="http://schemas.openxmlformats.org/officeDocument/2006/relationships/theme" Target="../theme/theme1.xml"/><Relationship Id="rId16" Type="http://schemas.openxmlformats.org/officeDocument/2006/relationships/tags" Target="../tags/tag14.xml"/><Relationship Id="rId20" Type="http://schemas.openxmlformats.org/officeDocument/2006/relationships/image" Target="../media/image2.png"/><Relationship Id="rId29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24" Type="http://schemas.openxmlformats.org/officeDocument/2006/relationships/image" Target="../media/image6.png"/><Relationship Id="rId5" Type="http://schemas.openxmlformats.org/officeDocument/2006/relationships/tags" Target="../tags/tag3.xml"/><Relationship Id="rId15" Type="http://schemas.openxmlformats.org/officeDocument/2006/relationships/tags" Target="../tags/tag13.xml"/><Relationship Id="rId23" Type="http://schemas.openxmlformats.org/officeDocument/2006/relationships/image" Target="../media/image5.png"/><Relationship Id="rId28" Type="http://schemas.openxmlformats.org/officeDocument/2006/relationships/image" Target="../media/image10.png"/><Relationship Id="rId10" Type="http://schemas.openxmlformats.org/officeDocument/2006/relationships/tags" Target="../tags/tag8.xml"/><Relationship Id="rId19" Type="http://schemas.openxmlformats.org/officeDocument/2006/relationships/image" Target="../media/image1.png"/><Relationship Id="rId31" Type="http://schemas.openxmlformats.org/officeDocument/2006/relationships/image" Target="../media/image13.png"/><Relationship Id="rId4" Type="http://schemas.openxmlformats.org/officeDocument/2006/relationships/tags" Target="../tags/tag2.xml"/><Relationship Id="rId9" Type="http://schemas.openxmlformats.org/officeDocument/2006/relationships/tags" Target="../tags/tag7.xml"/><Relationship Id="rId14" Type="http://schemas.openxmlformats.org/officeDocument/2006/relationships/tags" Target="../tags/tag12.xml"/><Relationship Id="rId22" Type="http://schemas.openxmlformats.org/officeDocument/2006/relationships/image" Target="../media/image4.png"/><Relationship Id="rId27" Type="http://schemas.openxmlformats.org/officeDocument/2006/relationships/image" Target="../media/image9.png"/><Relationship Id="rId30" Type="http://schemas.openxmlformats.org/officeDocument/2006/relationships/image" Target="../media/image12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tags" Target="../tags/tag32.xml"/><Relationship Id="rId26" Type="http://schemas.openxmlformats.org/officeDocument/2006/relationships/image" Target="../media/image17.png"/><Relationship Id="rId3" Type="http://schemas.openxmlformats.org/officeDocument/2006/relationships/tags" Target="../tags/tag17.xml"/><Relationship Id="rId21" Type="http://schemas.openxmlformats.org/officeDocument/2006/relationships/image" Target="../media/image3.png"/><Relationship Id="rId7" Type="http://schemas.openxmlformats.org/officeDocument/2006/relationships/tags" Target="../tags/tag21.xml"/><Relationship Id="rId12" Type="http://schemas.openxmlformats.org/officeDocument/2006/relationships/tags" Target="../tags/tag26.xml"/><Relationship Id="rId17" Type="http://schemas.openxmlformats.org/officeDocument/2006/relationships/tags" Target="../tags/tag31.xml"/><Relationship Id="rId25" Type="http://schemas.openxmlformats.org/officeDocument/2006/relationships/image" Target="../media/image16.png"/><Relationship Id="rId33" Type="http://schemas.openxmlformats.org/officeDocument/2006/relationships/image" Target="../media/image12.png"/><Relationship Id="rId2" Type="http://schemas.openxmlformats.org/officeDocument/2006/relationships/theme" Target="../theme/theme2.xml"/><Relationship Id="rId16" Type="http://schemas.openxmlformats.org/officeDocument/2006/relationships/tags" Target="../tags/tag30.xml"/><Relationship Id="rId20" Type="http://schemas.openxmlformats.org/officeDocument/2006/relationships/image" Target="../media/image2.png"/><Relationship Id="rId29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4.xml"/><Relationship Id="rId19" Type="http://schemas.openxmlformats.org/officeDocument/2006/relationships/tags" Target="../tags/tag33.xml"/><Relationship Id="rId31" Type="http://schemas.openxmlformats.org/officeDocument/2006/relationships/image" Target="../media/image11.png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4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Relationship Id="rId8" Type="http://schemas.openxmlformats.org/officeDocument/2006/relationships/tags" Target="../tags/tag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18" Type="http://schemas.openxmlformats.org/officeDocument/2006/relationships/tags" Target="../tags/tag49.xml"/><Relationship Id="rId26" Type="http://schemas.openxmlformats.org/officeDocument/2006/relationships/image" Target="../media/image28.png"/><Relationship Id="rId3" Type="http://schemas.openxmlformats.org/officeDocument/2006/relationships/tags" Target="../tags/tag34.xml"/><Relationship Id="rId21" Type="http://schemas.openxmlformats.org/officeDocument/2006/relationships/image" Target="../media/image23.png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17" Type="http://schemas.openxmlformats.org/officeDocument/2006/relationships/tags" Target="../tags/tag48.xml"/><Relationship Id="rId25" Type="http://schemas.openxmlformats.org/officeDocument/2006/relationships/image" Target="../media/image27.png"/><Relationship Id="rId2" Type="http://schemas.openxmlformats.org/officeDocument/2006/relationships/theme" Target="../theme/theme3.xml"/><Relationship Id="rId16" Type="http://schemas.openxmlformats.org/officeDocument/2006/relationships/tags" Target="../tags/tag47.xml"/><Relationship Id="rId20" Type="http://schemas.openxmlformats.org/officeDocument/2006/relationships/image" Target="../media/image22.png"/><Relationship Id="rId29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24" Type="http://schemas.openxmlformats.org/officeDocument/2006/relationships/image" Target="../media/image26.png"/><Relationship Id="rId5" Type="http://schemas.openxmlformats.org/officeDocument/2006/relationships/tags" Target="../tags/tag36.xml"/><Relationship Id="rId15" Type="http://schemas.openxmlformats.org/officeDocument/2006/relationships/tags" Target="../tags/tag46.xml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10" Type="http://schemas.openxmlformats.org/officeDocument/2006/relationships/tags" Target="../tags/tag41.xml"/><Relationship Id="rId19" Type="http://schemas.openxmlformats.org/officeDocument/2006/relationships/image" Target="../media/image21.png"/><Relationship Id="rId31" Type="http://schemas.openxmlformats.org/officeDocument/2006/relationships/image" Target="../media/image33.png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tags" Target="../tags/tag45.xml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54.xml"/><Relationship Id="rId13" Type="http://schemas.openxmlformats.org/officeDocument/2006/relationships/tags" Target="../tags/tag59.xml"/><Relationship Id="rId18" Type="http://schemas.openxmlformats.org/officeDocument/2006/relationships/tags" Target="../tags/tag64.xml"/><Relationship Id="rId26" Type="http://schemas.openxmlformats.org/officeDocument/2006/relationships/image" Target="../media/image27.png"/><Relationship Id="rId3" Type="http://schemas.openxmlformats.org/officeDocument/2006/relationships/theme" Target="../theme/theme4.xml"/><Relationship Id="rId21" Type="http://schemas.openxmlformats.org/officeDocument/2006/relationships/image" Target="../media/image22.png"/><Relationship Id="rId7" Type="http://schemas.openxmlformats.org/officeDocument/2006/relationships/tags" Target="../tags/tag53.xml"/><Relationship Id="rId12" Type="http://schemas.openxmlformats.org/officeDocument/2006/relationships/tags" Target="../tags/tag58.xml"/><Relationship Id="rId17" Type="http://schemas.openxmlformats.org/officeDocument/2006/relationships/tags" Target="../tags/tag63.xml"/><Relationship Id="rId25" Type="http://schemas.openxmlformats.org/officeDocument/2006/relationships/image" Target="../media/image26.png"/><Relationship Id="rId2" Type="http://schemas.openxmlformats.org/officeDocument/2006/relationships/slideLayout" Target="../slideLayouts/slideLayout5.xml"/><Relationship Id="rId16" Type="http://schemas.openxmlformats.org/officeDocument/2006/relationships/tags" Target="../tags/tag62.xml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tags" Target="../tags/tag52.xml"/><Relationship Id="rId11" Type="http://schemas.openxmlformats.org/officeDocument/2006/relationships/tags" Target="../tags/tag57.xml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tags" Target="../tags/tag51.xml"/><Relationship Id="rId15" Type="http://schemas.openxmlformats.org/officeDocument/2006/relationships/tags" Target="../tags/tag61.xml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tags" Target="../tags/tag56.xml"/><Relationship Id="rId19" Type="http://schemas.openxmlformats.org/officeDocument/2006/relationships/tags" Target="../tags/tag65.xml"/><Relationship Id="rId31" Type="http://schemas.openxmlformats.org/officeDocument/2006/relationships/image" Target="../media/image32.png"/><Relationship Id="rId4" Type="http://schemas.openxmlformats.org/officeDocument/2006/relationships/tags" Target="../tags/tag50.xml"/><Relationship Id="rId9" Type="http://schemas.openxmlformats.org/officeDocument/2006/relationships/tags" Target="../tags/tag55.xml"/><Relationship Id="rId14" Type="http://schemas.openxmlformats.org/officeDocument/2006/relationships/tags" Target="../tags/tag60.xml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tags" Target="../tags/tag75.xml"/><Relationship Id="rId18" Type="http://schemas.openxmlformats.org/officeDocument/2006/relationships/tags" Target="../tags/tag80.xml"/><Relationship Id="rId26" Type="http://schemas.openxmlformats.org/officeDocument/2006/relationships/image" Target="../media/image39.png"/><Relationship Id="rId3" Type="http://schemas.openxmlformats.org/officeDocument/2006/relationships/theme" Target="../theme/theme5.xml"/><Relationship Id="rId21" Type="http://schemas.openxmlformats.org/officeDocument/2006/relationships/image" Target="../media/image34.png"/><Relationship Id="rId34" Type="http://schemas.openxmlformats.org/officeDocument/2006/relationships/image" Target="../media/image45.png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17" Type="http://schemas.openxmlformats.org/officeDocument/2006/relationships/tags" Target="../tags/tag79.xml"/><Relationship Id="rId25" Type="http://schemas.openxmlformats.org/officeDocument/2006/relationships/image" Target="../media/image38.png"/><Relationship Id="rId33" Type="http://schemas.openxmlformats.org/officeDocument/2006/relationships/image" Target="../media/image31.png"/><Relationship Id="rId2" Type="http://schemas.openxmlformats.org/officeDocument/2006/relationships/slideLayout" Target="../slideLayouts/slideLayout7.xml"/><Relationship Id="rId16" Type="http://schemas.openxmlformats.org/officeDocument/2006/relationships/tags" Target="../tags/tag78.xml"/><Relationship Id="rId20" Type="http://schemas.openxmlformats.org/officeDocument/2006/relationships/tags" Target="../tags/tag82.xml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24" Type="http://schemas.openxmlformats.org/officeDocument/2006/relationships/image" Target="../media/image37.png"/><Relationship Id="rId32" Type="http://schemas.openxmlformats.org/officeDocument/2006/relationships/image" Target="../media/image32.png"/><Relationship Id="rId5" Type="http://schemas.openxmlformats.org/officeDocument/2006/relationships/tags" Target="../tags/tag67.xml"/><Relationship Id="rId15" Type="http://schemas.openxmlformats.org/officeDocument/2006/relationships/tags" Target="../tags/tag77.xml"/><Relationship Id="rId23" Type="http://schemas.openxmlformats.org/officeDocument/2006/relationships/image" Target="../media/image36.png"/><Relationship Id="rId28" Type="http://schemas.openxmlformats.org/officeDocument/2006/relationships/image" Target="../media/image41.png"/><Relationship Id="rId10" Type="http://schemas.openxmlformats.org/officeDocument/2006/relationships/tags" Target="../tags/tag72.xml"/><Relationship Id="rId19" Type="http://schemas.openxmlformats.org/officeDocument/2006/relationships/tags" Target="../tags/tag81.xml"/><Relationship Id="rId31" Type="http://schemas.openxmlformats.org/officeDocument/2006/relationships/image" Target="../media/image44.png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tags" Target="../tags/tag76.xml"/><Relationship Id="rId22" Type="http://schemas.openxmlformats.org/officeDocument/2006/relationships/image" Target="../media/image35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Relationship Id="rId35" Type="http://schemas.openxmlformats.org/officeDocument/2006/relationships/image" Target="../media/image46.png"/><Relationship Id="rId8" Type="http://schemas.openxmlformats.org/officeDocument/2006/relationships/tags" Target="../tags/tag70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image" Target="../media/image53.png"/><Relationship Id="rId21" Type="http://schemas.openxmlformats.org/officeDocument/2006/relationships/tags" Target="../tags/tag101.xml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50" Type="http://schemas.openxmlformats.org/officeDocument/2006/relationships/image" Target="../media/image63.png"/><Relationship Id="rId7" Type="http://schemas.openxmlformats.org/officeDocument/2006/relationships/tags" Target="../tags/tag87.xml"/><Relationship Id="rId2" Type="http://schemas.openxmlformats.org/officeDocument/2006/relationships/theme" Target="../theme/theme6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image" Target="../media/image4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image" Target="../media/image50.png"/><Relationship Id="rId49" Type="http://schemas.openxmlformats.org/officeDocument/2006/relationships/image" Target="../media/image31.png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image" Target="../media/image1.png"/><Relationship Id="rId44" Type="http://schemas.openxmlformats.org/officeDocument/2006/relationships/image" Target="../media/image58.png"/><Relationship Id="rId52" Type="http://schemas.openxmlformats.org/officeDocument/2006/relationships/image" Target="../media/image6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8" Type="http://schemas.openxmlformats.org/officeDocument/2006/relationships/tags" Target="../tags/tag88.xml"/><Relationship Id="rId51" Type="http://schemas.openxmlformats.org/officeDocument/2006/relationships/image" Target="../media/image64.png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image" Target="../media/image46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tags" Target="../tags/tag100.xml"/><Relationship Id="rId41" Type="http://schemas.openxmlformats.org/officeDocument/2006/relationships/image" Target="../media/image55.png"/><Relationship Id="rId1" Type="http://schemas.openxmlformats.org/officeDocument/2006/relationships/slideLayout" Target="../slideLayouts/slideLayout8.xml"/><Relationship Id="rId6" Type="http://schemas.openxmlformats.org/officeDocument/2006/relationships/tags" Target="../tags/tag8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image" Target="../media/image11.png"/><Relationship Id="rId3" Type="http://schemas.openxmlformats.org/officeDocument/2006/relationships/tags" Target="../tags/tag111.xml"/><Relationship Id="rId21" Type="http://schemas.openxmlformats.org/officeDocument/2006/relationships/image" Target="../media/image4.png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image" Target="../media/image10.png"/><Relationship Id="rId2" Type="http://schemas.openxmlformats.org/officeDocument/2006/relationships/theme" Target="../theme/theme7.xml"/><Relationship Id="rId16" Type="http://schemas.openxmlformats.org/officeDocument/2006/relationships/tags" Target="../tags/tag124.xml"/><Relationship Id="rId20" Type="http://schemas.openxmlformats.org/officeDocument/2006/relationships/image" Target="../media/image3.pn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9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67.png"/><Relationship Id="rId28" Type="http://schemas.openxmlformats.org/officeDocument/2006/relationships/image" Target="../media/image12.png"/><Relationship Id="rId10" Type="http://schemas.openxmlformats.org/officeDocument/2006/relationships/tags" Target="../tags/tag118.xml"/><Relationship Id="rId19" Type="http://schemas.openxmlformats.org/officeDocument/2006/relationships/image" Target="../media/image2.png"/><Relationship Id="rId31" Type="http://schemas.openxmlformats.org/officeDocument/2006/relationships/image" Target="../media/image70.png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66.png"/><Relationship Id="rId27" Type="http://schemas.openxmlformats.org/officeDocument/2006/relationships/image" Target="../media/image20.png"/><Relationship Id="rId30" Type="http://schemas.openxmlformats.org/officeDocument/2006/relationships/image" Target="../media/image69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tags" Target="../tags/tag137.xml"/><Relationship Id="rId18" Type="http://schemas.openxmlformats.org/officeDocument/2006/relationships/image" Target="../media/image2.png"/><Relationship Id="rId26" Type="http://schemas.openxmlformats.org/officeDocument/2006/relationships/image" Target="../media/image12.png"/><Relationship Id="rId3" Type="http://schemas.openxmlformats.org/officeDocument/2006/relationships/tags" Target="../tags/tag127.xml"/><Relationship Id="rId21" Type="http://schemas.openxmlformats.org/officeDocument/2006/relationships/image" Target="../media/image72.png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17" Type="http://schemas.openxmlformats.org/officeDocument/2006/relationships/tags" Target="../tags/tag141.xml"/><Relationship Id="rId25" Type="http://schemas.openxmlformats.org/officeDocument/2006/relationships/image" Target="../media/image20.png"/><Relationship Id="rId2" Type="http://schemas.openxmlformats.org/officeDocument/2006/relationships/theme" Target="../theme/theme8.xml"/><Relationship Id="rId16" Type="http://schemas.openxmlformats.org/officeDocument/2006/relationships/tags" Target="../tags/tag140.xml"/><Relationship Id="rId20" Type="http://schemas.openxmlformats.org/officeDocument/2006/relationships/image" Target="../media/image71.png"/><Relationship Id="rId29" Type="http://schemas.openxmlformats.org/officeDocument/2006/relationships/image" Target="../media/image77.png"/><Relationship Id="rId1" Type="http://schemas.openxmlformats.org/officeDocument/2006/relationships/slideLayout" Target="../slideLayouts/slideLayout10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24" Type="http://schemas.openxmlformats.org/officeDocument/2006/relationships/image" Target="../media/image9.png"/><Relationship Id="rId5" Type="http://schemas.openxmlformats.org/officeDocument/2006/relationships/tags" Target="../tags/tag129.xml"/><Relationship Id="rId15" Type="http://schemas.openxmlformats.org/officeDocument/2006/relationships/tags" Target="../tags/tag139.xml"/><Relationship Id="rId23" Type="http://schemas.openxmlformats.org/officeDocument/2006/relationships/image" Target="../media/image74.png"/><Relationship Id="rId28" Type="http://schemas.openxmlformats.org/officeDocument/2006/relationships/image" Target="../media/image76.png"/><Relationship Id="rId10" Type="http://schemas.openxmlformats.org/officeDocument/2006/relationships/tags" Target="../tags/tag134.xml"/><Relationship Id="rId19" Type="http://schemas.openxmlformats.org/officeDocument/2006/relationships/image" Target="../media/image4.png"/><Relationship Id="rId4" Type="http://schemas.openxmlformats.org/officeDocument/2006/relationships/tags" Target="../tags/tag128.xml"/><Relationship Id="rId9" Type="http://schemas.openxmlformats.org/officeDocument/2006/relationships/tags" Target="../tags/tag133.xml"/><Relationship Id="rId14" Type="http://schemas.openxmlformats.org/officeDocument/2006/relationships/tags" Target="../tags/tag138.xml"/><Relationship Id="rId22" Type="http://schemas.openxmlformats.org/officeDocument/2006/relationships/image" Target="../media/image73.png"/><Relationship Id="rId27" Type="http://schemas.openxmlformats.org/officeDocument/2006/relationships/image" Target="../media/image75.png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image" Target="../media/image80.png"/><Relationship Id="rId39" Type="http://schemas.openxmlformats.org/officeDocument/2006/relationships/image" Target="../media/image46.png"/><Relationship Id="rId21" Type="http://schemas.openxmlformats.org/officeDocument/2006/relationships/tags" Target="../tags/tag160.xml"/><Relationship Id="rId34" Type="http://schemas.openxmlformats.org/officeDocument/2006/relationships/image" Target="../media/image88.png"/><Relationship Id="rId42" Type="http://schemas.openxmlformats.org/officeDocument/2006/relationships/image" Target="../media/image12.png"/><Relationship Id="rId7" Type="http://schemas.openxmlformats.org/officeDocument/2006/relationships/tags" Target="../tags/tag146.xml"/><Relationship Id="rId2" Type="http://schemas.openxmlformats.org/officeDocument/2006/relationships/theme" Target="../theme/theme9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image" Target="../media/image83.png"/><Relationship Id="rId41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30.png"/><Relationship Id="rId40" Type="http://schemas.openxmlformats.org/officeDocument/2006/relationships/image" Target="../media/image10.png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image" Target="../media/image82.png"/><Relationship Id="rId36" Type="http://schemas.openxmlformats.org/officeDocument/2006/relationships/image" Target="../media/image32.png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image" Target="../media/image85.png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9.png"/><Relationship Id="rId43" Type="http://schemas.openxmlformats.org/officeDocument/2006/relationships/image" Target="../media/image90.png"/><Relationship Id="rId8" Type="http://schemas.openxmlformats.org/officeDocument/2006/relationships/tags" Target="../tags/tag147.xml"/><Relationship Id="rId3" Type="http://schemas.openxmlformats.org/officeDocument/2006/relationships/tags" Target="../tags/tag142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8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9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8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7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11" name="15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12" name="14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3500" y="2124075"/>
            <a:ext cx="3308350" cy="3028950"/>
          </a:xfrm>
          <a:prstGeom prst="rect">
            <a:avLst/>
          </a:prstGeom>
        </p:spPr>
      </p:pic>
      <p:grpSp>
        <p:nvGrpSpPr>
          <p:cNvPr id="13" name="Agrupar 12"/>
          <p:cNvGrpSpPr/>
          <p:nvPr userDrawn="1"/>
        </p:nvGrpSpPr>
        <p:grpSpPr>
          <a:xfrm>
            <a:off x="8166100" y="1577975"/>
            <a:ext cx="2343150" cy="2584450"/>
            <a:chOff x="8166100" y="1047750"/>
            <a:chExt cx="2343150" cy="2584450"/>
          </a:xfrm>
        </p:grpSpPr>
        <p:pic>
          <p:nvPicPr>
            <p:cNvPr id="14" name="13"/>
            <p:cNvPicPr>
              <a:picLocks/>
            </p:cNvPicPr>
            <p:nvPr userDrawn="1">
              <p:custDataLst>
                <p:tags r:id="rId17"/>
              </p:custDataLst>
            </p:nvPr>
          </p:nvPicPr>
          <p:blipFill>
            <a:blip r:embed="rId2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166100" y="1593850"/>
              <a:ext cx="2343150" cy="2038350"/>
            </a:xfrm>
            <a:prstGeom prst="rect">
              <a:avLst/>
            </a:prstGeom>
          </p:spPr>
        </p:pic>
        <p:pic>
          <p:nvPicPr>
            <p:cNvPr id="15" name="12"/>
            <p:cNvPicPr>
              <a:picLocks/>
            </p:cNvPicPr>
            <p:nvPr userDrawn="1">
              <p:custDataLst>
                <p:tags r:id="rId18"/>
              </p:custDataLst>
            </p:nvPr>
          </p:nvPicPr>
          <p:blipFill>
            <a:blip r:embed="rId2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78825" y="1047750"/>
              <a:ext cx="1917700" cy="2565400"/>
            </a:xfrm>
            <a:prstGeom prst="rect">
              <a:avLst/>
            </a:prstGeom>
          </p:spPr>
        </p:pic>
      </p:grpSp>
      <p:pic>
        <p:nvPicPr>
          <p:cNvPr id="17" name="10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1875" y="1958975"/>
            <a:ext cx="1371600" cy="2032000"/>
          </a:xfrm>
          <a:prstGeom prst="rect">
            <a:avLst/>
          </a:prstGeom>
        </p:spPr>
      </p:pic>
      <p:pic>
        <p:nvPicPr>
          <p:cNvPr id="18" name="9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5050" y="2371725"/>
            <a:ext cx="82550" cy="82550"/>
          </a:xfrm>
          <a:prstGeom prst="rect">
            <a:avLst/>
          </a:prstGeom>
        </p:spPr>
      </p:pic>
      <p:pic>
        <p:nvPicPr>
          <p:cNvPr id="19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20" name="7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4150" y="4987925"/>
            <a:ext cx="82550" cy="82550"/>
          </a:xfrm>
          <a:prstGeom prst="rect">
            <a:avLst/>
          </a:prstGeom>
        </p:spPr>
      </p:pic>
      <p:pic>
        <p:nvPicPr>
          <p:cNvPr id="21" name="6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1704975"/>
            <a:ext cx="82550" cy="82550"/>
          </a:xfrm>
          <a:prstGeom prst="rect">
            <a:avLst/>
          </a:prstGeom>
        </p:spPr>
      </p:pic>
      <p:pic>
        <p:nvPicPr>
          <p:cNvPr id="22" name="5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56550" y="1349375"/>
            <a:ext cx="228600" cy="228600"/>
          </a:xfrm>
          <a:prstGeom prst="rect">
            <a:avLst/>
          </a:prstGeom>
        </p:spPr>
      </p:pic>
      <p:pic>
        <p:nvPicPr>
          <p:cNvPr id="23" name="4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6000" y="5197475"/>
            <a:ext cx="317500" cy="3175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349375"/>
            <a:ext cx="241300" cy="2413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46950" y="479107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6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6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8" name="17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901825"/>
            <a:ext cx="6559550" cy="3054350"/>
          </a:xfrm>
          <a:prstGeom prst="rect">
            <a:avLst/>
          </a:prstGeom>
        </p:spPr>
      </p:pic>
      <p:pic>
        <p:nvPicPr>
          <p:cNvPr id="8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82675"/>
            <a:ext cx="4724400" cy="4724400"/>
          </a:xfrm>
          <a:prstGeom prst="rect">
            <a:avLst/>
          </a:prstGeom>
        </p:spPr>
      </p:pic>
      <p:pic>
        <p:nvPicPr>
          <p:cNvPr id="9" name="11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5700" y="2435225"/>
            <a:ext cx="3568700" cy="2127250"/>
          </a:xfrm>
          <a:prstGeom prst="rect">
            <a:avLst/>
          </a:prstGeom>
        </p:spPr>
      </p:pic>
      <p:pic>
        <p:nvPicPr>
          <p:cNvPr id="10" name="10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8350" y="1958975"/>
            <a:ext cx="1809750" cy="2266950"/>
          </a:xfrm>
          <a:prstGeom prst="rect">
            <a:avLst/>
          </a:prstGeom>
        </p:spPr>
      </p:pic>
      <p:pic>
        <p:nvPicPr>
          <p:cNvPr id="11" name="9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000" y="2206625"/>
            <a:ext cx="577850" cy="577850"/>
          </a:xfrm>
          <a:prstGeom prst="rect">
            <a:avLst/>
          </a:prstGeom>
        </p:spPr>
      </p:pic>
      <p:pic>
        <p:nvPicPr>
          <p:cNvPr id="12" name="8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550" y="2219325"/>
            <a:ext cx="590550" cy="711200"/>
          </a:xfrm>
          <a:prstGeom prst="rect">
            <a:avLst/>
          </a:prstGeom>
        </p:spPr>
      </p:pic>
      <p:pic>
        <p:nvPicPr>
          <p:cNvPr id="13" name="7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3750" y="2536825"/>
            <a:ext cx="273050" cy="1689100"/>
          </a:xfrm>
          <a:prstGeom prst="rect">
            <a:avLst/>
          </a:prstGeom>
        </p:spPr>
      </p:pic>
      <p:pic>
        <p:nvPicPr>
          <p:cNvPr id="14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58150" y="3190875"/>
            <a:ext cx="806450" cy="571500"/>
          </a:xfrm>
          <a:prstGeom prst="rect">
            <a:avLst/>
          </a:prstGeom>
        </p:spPr>
      </p:pic>
      <p:pic>
        <p:nvPicPr>
          <p:cNvPr id="16" name="4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1819275"/>
            <a:ext cx="82550" cy="82550"/>
          </a:xfrm>
          <a:prstGeom prst="rect">
            <a:avLst/>
          </a:prstGeom>
        </p:spPr>
      </p:pic>
      <p:pic>
        <p:nvPicPr>
          <p:cNvPr id="17" name="3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5172075"/>
            <a:ext cx="82550" cy="82550"/>
          </a:xfrm>
          <a:prstGeom prst="rect">
            <a:avLst/>
          </a:prstGeom>
        </p:spPr>
      </p:pic>
      <p:pic>
        <p:nvPicPr>
          <p:cNvPr id="18" name="2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17300" y="5032375"/>
            <a:ext cx="82550" cy="82550"/>
          </a:xfrm>
          <a:prstGeom prst="rect">
            <a:avLst/>
          </a:prstGeom>
        </p:spPr>
      </p:pic>
      <p:pic>
        <p:nvPicPr>
          <p:cNvPr id="19" name="1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31600" y="2130425"/>
            <a:ext cx="82550" cy="82550"/>
          </a:xfrm>
          <a:prstGeom prst="rect">
            <a:avLst/>
          </a:prstGeom>
        </p:spPr>
      </p:pic>
      <p:pic>
        <p:nvPicPr>
          <p:cNvPr id="20" name="Objeto Inteligente de Vetor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1901825"/>
            <a:ext cx="228600" cy="228600"/>
          </a:xfrm>
          <a:prstGeom prst="rect">
            <a:avLst/>
          </a:prstGeom>
        </p:spPr>
      </p:pic>
      <p:pic>
        <p:nvPicPr>
          <p:cNvPr id="21" name="Objeto Inteligente de Vetor copiar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99850" y="4670425"/>
            <a:ext cx="317500" cy="317500"/>
          </a:xfrm>
          <a:prstGeom prst="rect">
            <a:avLst/>
          </a:prstGeom>
        </p:spPr>
      </p:pic>
      <p:pic>
        <p:nvPicPr>
          <p:cNvPr id="22" name="Objeto Inteligente de Vetor copiar 3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96700" y="2200275"/>
            <a:ext cx="209550" cy="209550"/>
          </a:xfrm>
          <a:prstGeom prst="rect">
            <a:avLst/>
          </a:prstGeom>
        </p:spPr>
      </p:pic>
      <p:pic>
        <p:nvPicPr>
          <p:cNvPr id="23" name="Objeto Inteligente de Vetor copiar 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650" y="5356225"/>
            <a:ext cx="2413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8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22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3600" y="4356100"/>
            <a:ext cx="2438400" cy="2165350"/>
          </a:xfrm>
          <a:prstGeom prst="rect">
            <a:avLst/>
          </a:prstGeom>
        </p:spPr>
      </p:pic>
      <p:pic>
        <p:nvPicPr>
          <p:cNvPr id="11" name="21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4050" y="2476500"/>
            <a:ext cx="1377950" cy="2165350"/>
          </a:xfrm>
          <a:prstGeom prst="rect">
            <a:avLst/>
          </a:prstGeom>
        </p:spPr>
      </p:pic>
      <p:pic>
        <p:nvPicPr>
          <p:cNvPr id="12" name="20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04650" y="841375"/>
            <a:ext cx="387350" cy="781050"/>
          </a:xfrm>
          <a:prstGeom prst="rect">
            <a:avLst/>
          </a:prstGeom>
        </p:spPr>
      </p:pic>
      <p:pic>
        <p:nvPicPr>
          <p:cNvPr id="13" name="19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4864100"/>
            <a:ext cx="946150" cy="1987550"/>
          </a:xfrm>
          <a:prstGeom prst="rect">
            <a:avLst/>
          </a:prstGeom>
        </p:spPr>
      </p:pic>
      <p:pic>
        <p:nvPicPr>
          <p:cNvPr id="15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9100" y="5162550"/>
            <a:ext cx="1301750" cy="901700"/>
          </a:xfrm>
          <a:prstGeom prst="rect">
            <a:avLst/>
          </a:prstGeom>
        </p:spPr>
      </p:pic>
      <p:pic>
        <p:nvPicPr>
          <p:cNvPr id="16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4750" y="2851150"/>
            <a:ext cx="857250" cy="952500"/>
          </a:xfrm>
          <a:prstGeom prst="rect">
            <a:avLst/>
          </a:prstGeom>
        </p:spPr>
      </p:pic>
      <p:pic>
        <p:nvPicPr>
          <p:cNvPr id="17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83900" y="3143250"/>
            <a:ext cx="1016000" cy="444500"/>
          </a:xfrm>
          <a:prstGeom prst="rect">
            <a:avLst/>
          </a:prstGeom>
        </p:spPr>
      </p:pic>
      <p:pic>
        <p:nvPicPr>
          <p:cNvPr id="18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6153150"/>
            <a:ext cx="1466850" cy="704850"/>
          </a:xfrm>
          <a:prstGeom prst="rect">
            <a:avLst/>
          </a:prstGeom>
        </p:spPr>
      </p:pic>
      <p:pic>
        <p:nvPicPr>
          <p:cNvPr id="24" name="8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63350" y="1837870"/>
            <a:ext cx="69850" cy="69850"/>
          </a:xfrm>
          <a:prstGeom prst="rect">
            <a:avLst/>
          </a:prstGeom>
        </p:spPr>
      </p:pic>
      <p:pic>
        <p:nvPicPr>
          <p:cNvPr id="25" name="7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71150" y="6350000"/>
            <a:ext cx="50800" cy="50800"/>
          </a:xfrm>
          <a:prstGeom prst="rect">
            <a:avLst/>
          </a:prstGeom>
        </p:spPr>
      </p:pic>
      <p:pic>
        <p:nvPicPr>
          <p:cNvPr id="26" name="6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96550" y="5099050"/>
            <a:ext cx="50800" cy="50800"/>
          </a:xfrm>
          <a:prstGeom prst="rect">
            <a:avLst/>
          </a:prstGeom>
        </p:spPr>
      </p:pic>
      <p:pic>
        <p:nvPicPr>
          <p:cNvPr id="27" name="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1800" y="4984750"/>
            <a:ext cx="25400" cy="25400"/>
          </a:xfrm>
          <a:prstGeom prst="rect">
            <a:avLst/>
          </a:prstGeom>
        </p:spPr>
      </p:pic>
      <p:pic>
        <p:nvPicPr>
          <p:cNvPr id="28" name="4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49050" y="4572000"/>
            <a:ext cx="44450" cy="44450"/>
          </a:xfrm>
          <a:prstGeom prst="rect">
            <a:avLst/>
          </a:prstGeom>
        </p:spPr>
      </p:pic>
      <p:pic>
        <p:nvPicPr>
          <p:cNvPr id="29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3000" y="1856920"/>
            <a:ext cx="190500" cy="190500"/>
          </a:xfrm>
          <a:prstGeom prst="rect">
            <a:avLst/>
          </a:prstGeom>
        </p:spPr>
      </p:pic>
      <p:pic>
        <p:nvPicPr>
          <p:cNvPr id="30" name="2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06200" y="4343400"/>
            <a:ext cx="190500" cy="190500"/>
          </a:xfrm>
          <a:prstGeom prst="rect">
            <a:avLst/>
          </a:prstGeom>
        </p:spPr>
      </p:pic>
      <p:pic>
        <p:nvPicPr>
          <p:cNvPr id="31" name="1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200" y="6197600"/>
            <a:ext cx="1905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133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2700"/>
            <a:ext cx="12192000" cy="58102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5550" y="1562100"/>
            <a:ext cx="2076450" cy="461010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3644900"/>
            <a:ext cx="1295400" cy="32131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7350" y="5651500"/>
            <a:ext cx="787400" cy="120650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45850" y="2324100"/>
            <a:ext cx="946150" cy="55245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1650" y="3028950"/>
            <a:ext cx="1225550" cy="84455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28450" y="622300"/>
            <a:ext cx="463550" cy="48260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1500" y="4044950"/>
            <a:ext cx="165100" cy="16510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1550" y="2146300"/>
            <a:ext cx="114300" cy="114300"/>
          </a:xfrm>
          <a:prstGeom prst="rect">
            <a:avLst/>
          </a:prstGeom>
        </p:spPr>
      </p:pic>
      <p:pic>
        <p:nvPicPr>
          <p:cNvPr id="18" name="1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1358900"/>
            <a:ext cx="88900" cy="88900"/>
          </a:xfrm>
          <a:prstGeom prst="rect">
            <a:avLst/>
          </a:prstGeom>
        </p:spPr>
      </p:pic>
      <p:pic>
        <p:nvPicPr>
          <p:cNvPr id="19" name="10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2908300"/>
            <a:ext cx="95250" cy="9525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7050" y="4229100"/>
            <a:ext cx="44450" cy="444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87100" y="2305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88650" y="2990850"/>
            <a:ext cx="25400" cy="2540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2250" y="5403850"/>
            <a:ext cx="133350" cy="13335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6850" y="5556250"/>
            <a:ext cx="25400" cy="2540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5416550"/>
            <a:ext cx="38100" cy="3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2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79" r:id="rId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accel="50000" decel="4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accel="50000" decel="48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7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ayer 1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3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3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450" y="4381500"/>
            <a:ext cx="38100" cy="38100"/>
          </a:xfrm>
          <a:prstGeom prst="rect">
            <a:avLst/>
          </a:prstGeom>
        </p:spPr>
      </p:pic>
      <p:grpSp>
        <p:nvGrpSpPr>
          <p:cNvPr id="37" name="Agrupar 36"/>
          <p:cNvGrpSpPr/>
          <p:nvPr userDrawn="1"/>
        </p:nvGrpSpPr>
        <p:grpSpPr>
          <a:xfrm>
            <a:off x="-64394" y="-63500"/>
            <a:ext cx="12320788" cy="3644900"/>
            <a:chOff x="0" y="0"/>
            <a:chExt cx="12192000" cy="3606800"/>
          </a:xfrm>
        </p:grpSpPr>
        <p:pic>
          <p:nvPicPr>
            <p:cNvPr id="10" name="29"/>
            <p:cNvPicPr>
              <a:picLocks/>
            </p:cNvPicPr>
            <p:nvPr userDrawn="1">
              <p:custDataLst>
                <p:tags r:id="rId29"/>
              </p:custDataLst>
            </p:nvPr>
          </p:nvPicPr>
          <p:blipFill>
            <a:blip r:embed="rId3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58950" y="0"/>
              <a:ext cx="10433050" cy="3606800"/>
            </a:xfrm>
            <a:prstGeom prst="rect">
              <a:avLst/>
            </a:prstGeom>
          </p:spPr>
        </p:pic>
        <p:pic>
          <p:nvPicPr>
            <p:cNvPr id="11" name="28"/>
            <p:cNvPicPr>
              <a:picLocks/>
            </p:cNvPicPr>
            <p:nvPr userDrawn="1">
              <p:custDataLst>
                <p:tags r:id="rId30"/>
              </p:custDataLst>
            </p:nvPr>
          </p:nvPicPr>
          <p:blipFill>
            <a:blip r:embed="rId3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0" y="0"/>
              <a:ext cx="10420350" cy="3606800"/>
            </a:xfrm>
            <a:prstGeom prst="rect">
              <a:avLst/>
            </a:prstGeom>
          </p:spPr>
        </p:pic>
      </p:grpSp>
      <p:pic>
        <p:nvPicPr>
          <p:cNvPr id="12" name="27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7250" y="2842683"/>
            <a:ext cx="1390650" cy="1327150"/>
          </a:xfrm>
          <a:prstGeom prst="rect">
            <a:avLst/>
          </a:prstGeom>
        </p:spPr>
      </p:pic>
      <p:pic>
        <p:nvPicPr>
          <p:cNvPr id="13" name="26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6600" y="1079500"/>
            <a:ext cx="831850" cy="730250"/>
          </a:xfrm>
          <a:prstGeom prst="rect">
            <a:avLst/>
          </a:prstGeom>
        </p:spPr>
      </p:pic>
      <p:pic>
        <p:nvPicPr>
          <p:cNvPr id="14" name="25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016" y="2349500"/>
            <a:ext cx="723900" cy="1143000"/>
          </a:xfrm>
          <a:prstGeom prst="rect">
            <a:avLst/>
          </a:prstGeom>
        </p:spPr>
      </p:pic>
      <p:pic>
        <p:nvPicPr>
          <p:cNvPr id="15" name="24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1850" y="3390900"/>
            <a:ext cx="1263650" cy="1206500"/>
          </a:xfrm>
          <a:prstGeom prst="rect">
            <a:avLst/>
          </a:prstGeom>
        </p:spPr>
      </p:pic>
      <p:pic>
        <p:nvPicPr>
          <p:cNvPr id="16" name="23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3064" y="3972983"/>
            <a:ext cx="1282700" cy="1574800"/>
          </a:xfrm>
          <a:prstGeom prst="rect">
            <a:avLst/>
          </a:prstGeom>
        </p:spPr>
      </p:pic>
      <p:pic>
        <p:nvPicPr>
          <p:cNvPr id="17" name="22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100" y="4413250"/>
            <a:ext cx="2165350" cy="2520950"/>
          </a:xfrm>
          <a:prstGeom prst="rect">
            <a:avLst/>
          </a:prstGeom>
        </p:spPr>
      </p:pic>
      <p:pic>
        <p:nvPicPr>
          <p:cNvPr id="18" name="21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8750" y="895350"/>
            <a:ext cx="1085850" cy="742950"/>
          </a:xfrm>
          <a:prstGeom prst="rect">
            <a:avLst/>
          </a:prstGeom>
        </p:spPr>
      </p:pic>
      <p:pic>
        <p:nvPicPr>
          <p:cNvPr id="19" name="20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5448300"/>
            <a:ext cx="1835150" cy="1390650"/>
          </a:xfrm>
          <a:prstGeom prst="rect">
            <a:avLst/>
          </a:prstGeom>
        </p:spPr>
      </p:pic>
      <p:pic>
        <p:nvPicPr>
          <p:cNvPr id="20" name="1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4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962" y="3336925"/>
            <a:ext cx="95250" cy="95250"/>
          </a:xfrm>
          <a:prstGeom prst="rect">
            <a:avLst/>
          </a:prstGeom>
        </p:spPr>
      </p:pic>
      <p:pic>
        <p:nvPicPr>
          <p:cNvPr id="21" name="1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4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9661" y="3051175"/>
            <a:ext cx="120650" cy="120650"/>
          </a:xfrm>
          <a:prstGeom prst="rect">
            <a:avLst/>
          </a:prstGeom>
        </p:spPr>
      </p:pic>
      <p:pic>
        <p:nvPicPr>
          <p:cNvPr id="22" name="1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31179" y="2563283"/>
            <a:ext cx="95250" cy="101600"/>
          </a:xfrm>
          <a:prstGeom prst="rect">
            <a:avLst/>
          </a:prstGeom>
        </p:spPr>
      </p:pic>
      <p:pic>
        <p:nvPicPr>
          <p:cNvPr id="23" name="1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4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52617" y="3832045"/>
            <a:ext cx="95250" cy="101600"/>
          </a:xfrm>
          <a:prstGeom prst="rect">
            <a:avLst/>
          </a:prstGeom>
        </p:spPr>
      </p:pic>
      <p:pic>
        <p:nvPicPr>
          <p:cNvPr id="24" name="1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114" y="4386262"/>
            <a:ext cx="120650" cy="114300"/>
          </a:xfrm>
          <a:prstGeom prst="rect">
            <a:avLst/>
          </a:prstGeom>
        </p:spPr>
      </p:pic>
      <p:pic>
        <p:nvPicPr>
          <p:cNvPr id="25" name="1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4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52550" y="1771650"/>
            <a:ext cx="107950" cy="107950"/>
          </a:xfrm>
          <a:prstGeom prst="rect">
            <a:avLst/>
          </a:prstGeom>
        </p:spPr>
      </p:pic>
      <p:pic>
        <p:nvPicPr>
          <p:cNvPr id="26" name="1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312" y="3317875"/>
            <a:ext cx="38100" cy="38100"/>
          </a:xfrm>
          <a:prstGeom prst="rect">
            <a:avLst/>
          </a:prstGeom>
        </p:spPr>
      </p:pic>
      <p:pic>
        <p:nvPicPr>
          <p:cNvPr id="27" name="1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9550" y="1746250"/>
            <a:ext cx="25400" cy="25400"/>
          </a:xfrm>
          <a:prstGeom prst="rect">
            <a:avLst/>
          </a:prstGeom>
        </p:spPr>
      </p:pic>
      <p:pic>
        <p:nvPicPr>
          <p:cNvPr id="28" name="1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012" y="3502025"/>
            <a:ext cx="25400" cy="25400"/>
          </a:xfrm>
          <a:prstGeom prst="rect">
            <a:avLst/>
          </a:prstGeom>
        </p:spPr>
      </p:pic>
      <p:pic>
        <p:nvPicPr>
          <p:cNvPr id="29" name="10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914" y="4360862"/>
            <a:ext cx="25400" cy="25400"/>
          </a:xfrm>
          <a:prstGeom prst="rect">
            <a:avLst/>
          </a:prstGeom>
        </p:spPr>
      </p:pic>
      <p:pic>
        <p:nvPicPr>
          <p:cNvPr id="30" name="9"/>
          <p:cNvPicPr>
            <a:picLocks/>
          </p:cNvPicPr>
          <p:nvPr userDrawn="1">
            <p:custDataLst>
              <p:tags r:id="rId24"/>
            </p:custDataLst>
          </p:nvPr>
        </p:nvPicPr>
        <p:blipFill>
          <a:blip r:embed="rId4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05779" y="2741083"/>
            <a:ext cx="25400" cy="25400"/>
          </a:xfrm>
          <a:prstGeom prst="rect">
            <a:avLst/>
          </a:prstGeom>
        </p:spPr>
      </p:pic>
      <p:pic>
        <p:nvPicPr>
          <p:cNvPr id="31" name="8"/>
          <p:cNvPicPr>
            <a:picLocks/>
          </p:cNvPicPr>
          <p:nvPr userDrawn="1">
            <p:custDataLst>
              <p:tags r:id="rId25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57911" y="3184525"/>
            <a:ext cx="31750" cy="31750"/>
          </a:xfrm>
          <a:prstGeom prst="rect">
            <a:avLst/>
          </a:prstGeom>
        </p:spPr>
      </p:pic>
      <p:pic>
        <p:nvPicPr>
          <p:cNvPr id="32" name="7"/>
          <p:cNvPicPr>
            <a:picLocks/>
          </p:cNvPicPr>
          <p:nvPr userDrawn="1">
            <p:custDataLst>
              <p:tags r:id="rId26"/>
            </p:custDataLst>
          </p:nvPr>
        </p:nvPicPr>
        <p:blipFill>
          <a:blip r:embed="rId5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85967" y="3959045"/>
            <a:ext cx="31750" cy="31750"/>
          </a:xfrm>
          <a:prstGeom prst="rect">
            <a:avLst/>
          </a:prstGeom>
        </p:spPr>
      </p:pic>
      <p:pic>
        <p:nvPicPr>
          <p:cNvPr id="33" name="6"/>
          <p:cNvPicPr>
            <a:picLocks/>
          </p:cNvPicPr>
          <p:nvPr userDrawn="1">
            <p:custDataLst>
              <p:tags r:id="rId27"/>
            </p:custDataLst>
          </p:nvPr>
        </p:nvPicPr>
        <p:blipFill>
          <a:blip r:embed="rId5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09400" y="2870200"/>
            <a:ext cx="19050" cy="19050"/>
          </a:xfrm>
          <a:prstGeom prst="rect">
            <a:avLst/>
          </a:prstGeom>
        </p:spPr>
      </p:pic>
      <p:pic>
        <p:nvPicPr>
          <p:cNvPr id="34" name="5"/>
          <p:cNvPicPr>
            <a:picLocks/>
          </p:cNvPicPr>
          <p:nvPr userDrawn="1">
            <p:custDataLst>
              <p:tags r:id="rId28"/>
            </p:custDataLst>
          </p:nvPr>
        </p:nvPicPr>
        <p:blipFill>
          <a:blip r:embed="rId5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8983" y="-196850"/>
            <a:ext cx="9474200" cy="713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9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4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13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2450" y="1371600"/>
            <a:ext cx="6559550" cy="3054350"/>
          </a:xfrm>
          <a:prstGeom prst="rect">
            <a:avLst/>
          </a:prstGeom>
        </p:spPr>
      </p:pic>
      <p:pic>
        <p:nvPicPr>
          <p:cNvPr id="9" name="12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23" name="02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7231" y="1565532"/>
            <a:ext cx="2241550" cy="3536950"/>
          </a:xfrm>
          <a:prstGeom prst="rect">
            <a:avLst/>
          </a:prstGeom>
        </p:spPr>
      </p:pic>
      <p:pic>
        <p:nvPicPr>
          <p:cNvPr id="13" name="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4718050"/>
            <a:ext cx="2489200" cy="190500"/>
          </a:xfrm>
          <a:prstGeom prst="rect">
            <a:avLst/>
          </a:prstGeom>
        </p:spPr>
      </p:pic>
      <p:pic>
        <p:nvPicPr>
          <p:cNvPr id="15" name="6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88200" y="1593850"/>
            <a:ext cx="82550" cy="82550"/>
          </a:xfrm>
          <a:prstGeom prst="rect">
            <a:avLst/>
          </a:prstGeom>
        </p:spPr>
      </p:pic>
      <p:pic>
        <p:nvPicPr>
          <p:cNvPr id="16" name="5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7" name="4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39500" y="5334000"/>
            <a:ext cx="82550" cy="82550"/>
          </a:xfrm>
          <a:prstGeom prst="rect">
            <a:avLst/>
          </a:prstGeom>
        </p:spPr>
      </p:pic>
      <p:pic>
        <p:nvPicPr>
          <p:cNvPr id="18" name="3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19" name="2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350" y="1327150"/>
            <a:ext cx="228600" cy="228600"/>
          </a:xfrm>
          <a:prstGeom prst="rect">
            <a:avLst/>
          </a:prstGeom>
        </p:spPr>
      </p:pic>
      <p:pic>
        <p:nvPicPr>
          <p:cNvPr id="20" name="1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7450" y="5054600"/>
            <a:ext cx="317500" cy="317500"/>
          </a:xfrm>
          <a:prstGeom prst="rect">
            <a:avLst/>
          </a:prstGeom>
        </p:spPr>
      </p:pic>
      <p:pic>
        <p:nvPicPr>
          <p:cNvPr id="21" name="Objeto Inteligente de Vetor copiar 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2" name="Objeto Inteligente de Vetor copiar 5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0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2950" y="1952625"/>
            <a:ext cx="2254250" cy="1828800"/>
          </a:xfrm>
          <a:prstGeom prst="rect">
            <a:avLst/>
          </a:prstGeom>
        </p:spPr>
      </p:pic>
      <p:pic>
        <p:nvPicPr>
          <p:cNvPr id="11" name="10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99500" y="2762250"/>
            <a:ext cx="2628900" cy="2127250"/>
          </a:xfrm>
          <a:prstGeom prst="rect">
            <a:avLst/>
          </a:prstGeom>
        </p:spPr>
      </p:pic>
      <p:pic>
        <p:nvPicPr>
          <p:cNvPr id="12" name="9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00" y="2971800"/>
            <a:ext cx="2247900" cy="12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6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18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16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2300" y="1066800"/>
            <a:ext cx="4724400" cy="4724400"/>
          </a:xfrm>
          <a:prstGeom prst="rect">
            <a:avLst/>
          </a:prstGeom>
        </p:spPr>
      </p:pic>
      <p:pic>
        <p:nvPicPr>
          <p:cNvPr id="10" name="15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1350" y="2057400"/>
            <a:ext cx="1187450" cy="1720850"/>
          </a:xfrm>
          <a:prstGeom prst="rect">
            <a:avLst/>
          </a:prstGeom>
        </p:spPr>
      </p:pic>
      <p:pic>
        <p:nvPicPr>
          <p:cNvPr id="11" name="14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2900" y="2057400"/>
            <a:ext cx="1187450" cy="1720850"/>
          </a:xfrm>
          <a:prstGeom prst="rect">
            <a:avLst/>
          </a:prstGeom>
        </p:spPr>
      </p:pic>
      <p:pic>
        <p:nvPicPr>
          <p:cNvPr id="12" name="13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9750" y="4184650"/>
            <a:ext cx="2374900" cy="927100"/>
          </a:xfrm>
          <a:prstGeom prst="rect">
            <a:avLst/>
          </a:prstGeom>
        </p:spPr>
      </p:pic>
      <p:pic>
        <p:nvPicPr>
          <p:cNvPr id="13" name="12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4150" y="3194050"/>
            <a:ext cx="3092450" cy="190500"/>
          </a:xfrm>
          <a:prstGeom prst="rect">
            <a:avLst/>
          </a:prstGeom>
        </p:spPr>
      </p:pic>
      <p:pic>
        <p:nvPicPr>
          <p:cNvPr id="14" name="11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07400" y="1644650"/>
            <a:ext cx="1911350" cy="2298700"/>
          </a:xfrm>
          <a:prstGeom prst="rect">
            <a:avLst/>
          </a:prstGeom>
        </p:spPr>
      </p:pic>
      <p:pic>
        <p:nvPicPr>
          <p:cNvPr id="17" name="8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0950" y="5461000"/>
            <a:ext cx="82550" cy="82550"/>
          </a:xfrm>
          <a:prstGeom prst="rect">
            <a:avLst/>
          </a:prstGeom>
        </p:spPr>
      </p:pic>
      <p:pic>
        <p:nvPicPr>
          <p:cNvPr id="19" name="6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5350" y="1555750"/>
            <a:ext cx="82550" cy="82550"/>
          </a:xfrm>
          <a:prstGeom prst="rect">
            <a:avLst/>
          </a:prstGeom>
        </p:spPr>
      </p:pic>
      <p:pic>
        <p:nvPicPr>
          <p:cNvPr id="22" name="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37900" y="1295400"/>
            <a:ext cx="209550" cy="209550"/>
          </a:xfrm>
          <a:prstGeom prst="rect">
            <a:avLst/>
          </a:prstGeom>
        </p:spPr>
      </p:pic>
      <p:pic>
        <p:nvPicPr>
          <p:cNvPr id="23" name="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0750" y="5302250"/>
            <a:ext cx="241300" cy="241300"/>
          </a:xfrm>
          <a:prstGeom prst="rect">
            <a:avLst/>
          </a:prstGeom>
        </p:spPr>
      </p:pic>
      <p:pic>
        <p:nvPicPr>
          <p:cNvPr id="24" name="3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3100" y="1308100"/>
            <a:ext cx="793750" cy="762000"/>
          </a:xfrm>
          <a:prstGeom prst="rect">
            <a:avLst/>
          </a:prstGeom>
        </p:spPr>
      </p:pic>
      <p:pic>
        <p:nvPicPr>
          <p:cNvPr id="25" name="2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500" y="2374900"/>
            <a:ext cx="1117600" cy="1079500"/>
          </a:xfrm>
          <a:prstGeom prst="rect">
            <a:avLst/>
          </a:prstGeom>
        </p:spPr>
      </p:pic>
      <p:pic>
        <p:nvPicPr>
          <p:cNvPr id="27" name="1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650" y="4324350"/>
            <a:ext cx="1117600" cy="1079500"/>
          </a:xfrm>
          <a:prstGeom prst="rect">
            <a:avLst/>
          </a:prstGeom>
        </p:spPr>
      </p:pic>
      <p:pic>
        <p:nvPicPr>
          <p:cNvPr id="28" name="3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1225530" y="3955339"/>
            <a:ext cx="793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11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657" userDrawn="1">
          <p15:clr>
            <a:srgbClr val="F26B43"/>
          </p15:clr>
        </p15:guide>
        <p15:guide id="2" pos="483" userDrawn="1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22"/>
          <p:cNvPicPr>
            <a:picLocks/>
          </p:cNvPicPr>
          <p:nvPr userDrawn="1">
            <p:custDataLst>
              <p:tags r:id="rId3"/>
            </p:custDataLst>
          </p:nvPr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822950"/>
          </a:xfrm>
          <a:prstGeom prst="rect">
            <a:avLst/>
          </a:prstGeom>
        </p:spPr>
      </p:pic>
      <p:pic>
        <p:nvPicPr>
          <p:cNvPr id="8" name="21"/>
          <p:cNvPicPr>
            <a:picLocks/>
          </p:cNvPicPr>
          <p:nvPr userDrawn="1">
            <p:custDataLst>
              <p:tags r:id="rId4"/>
            </p:custDataLst>
          </p:nvPr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0750" y="952500"/>
            <a:ext cx="9721850" cy="4464050"/>
          </a:xfrm>
          <a:prstGeom prst="rect">
            <a:avLst/>
          </a:prstGeom>
        </p:spPr>
      </p:pic>
      <p:pic>
        <p:nvPicPr>
          <p:cNvPr id="9" name="20"/>
          <p:cNvPicPr>
            <a:picLocks/>
          </p:cNvPicPr>
          <p:nvPr userDrawn="1">
            <p:custDataLst>
              <p:tags r:id="rId5"/>
            </p:custDataLst>
          </p:nvPr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64700" y="2476500"/>
            <a:ext cx="1949450" cy="1123950"/>
          </a:xfrm>
          <a:prstGeom prst="rect">
            <a:avLst/>
          </a:prstGeom>
        </p:spPr>
      </p:pic>
      <p:pic>
        <p:nvPicPr>
          <p:cNvPr id="10" name="19"/>
          <p:cNvPicPr>
            <a:picLocks/>
          </p:cNvPicPr>
          <p:nvPr userDrawn="1">
            <p:custDataLst>
              <p:tags r:id="rId6"/>
            </p:custDataLst>
          </p:nvPr>
        </p:nvPicPr>
        <p:blipFill>
          <a:blip r:embed="rId2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01750" y="2794000"/>
            <a:ext cx="2527300" cy="3028950"/>
          </a:xfrm>
          <a:prstGeom prst="rect">
            <a:avLst/>
          </a:prstGeom>
        </p:spPr>
      </p:pic>
      <p:pic>
        <p:nvPicPr>
          <p:cNvPr id="11" name="18"/>
          <p:cNvPicPr>
            <a:picLocks/>
          </p:cNvPicPr>
          <p:nvPr userDrawn="1">
            <p:custDataLst>
              <p:tags r:id="rId7"/>
            </p:custDataLst>
          </p:nvPr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450" y="863600"/>
            <a:ext cx="2139950" cy="952500"/>
          </a:xfrm>
          <a:prstGeom prst="rect">
            <a:avLst/>
          </a:prstGeom>
        </p:spPr>
      </p:pic>
      <p:pic>
        <p:nvPicPr>
          <p:cNvPr id="12" name="17"/>
          <p:cNvPicPr>
            <a:picLocks/>
          </p:cNvPicPr>
          <p:nvPr userDrawn="1">
            <p:custDataLst>
              <p:tags r:id="rId8"/>
            </p:custDataLst>
          </p:nvPr>
        </p:nvPicPr>
        <p:blipFill>
          <a:blip r:embed="rId2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52000" y="4476750"/>
            <a:ext cx="1962150" cy="1327150"/>
          </a:xfrm>
          <a:prstGeom prst="rect">
            <a:avLst/>
          </a:prstGeom>
        </p:spPr>
      </p:pic>
      <p:pic>
        <p:nvPicPr>
          <p:cNvPr id="13" name="16"/>
          <p:cNvPicPr>
            <a:picLocks/>
          </p:cNvPicPr>
          <p:nvPr userDrawn="1">
            <p:custDataLst>
              <p:tags r:id="rId9"/>
            </p:custDataLst>
          </p:nvPr>
        </p:nvPicPr>
        <p:blipFill>
          <a:blip r:embed="rId3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5950" y="1543050"/>
            <a:ext cx="5791200" cy="4279900"/>
          </a:xfrm>
          <a:prstGeom prst="rect">
            <a:avLst/>
          </a:prstGeom>
        </p:spPr>
      </p:pic>
      <p:pic>
        <p:nvPicPr>
          <p:cNvPr id="14" name="15"/>
          <p:cNvPicPr>
            <a:picLocks/>
          </p:cNvPicPr>
          <p:nvPr userDrawn="1">
            <p:custDataLst>
              <p:tags r:id="rId10"/>
            </p:custDataLst>
          </p:nvPr>
        </p:nvPicPr>
        <p:blipFill>
          <a:blip r:embed="rId3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13200" y="571500"/>
            <a:ext cx="4146550" cy="3733800"/>
          </a:xfrm>
          <a:prstGeom prst="rect">
            <a:avLst/>
          </a:prstGeom>
        </p:spPr>
      </p:pic>
      <p:pic>
        <p:nvPicPr>
          <p:cNvPr id="15" name="14"/>
          <p:cNvPicPr>
            <a:picLocks/>
          </p:cNvPicPr>
          <p:nvPr userDrawn="1">
            <p:custDataLst>
              <p:tags r:id="rId11"/>
            </p:custDataLst>
          </p:nvPr>
        </p:nvPicPr>
        <p:blipFill>
          <a:blip r:embed="rId3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700" y="4311650"/>
            <a:ext cx="1568450" cy="1492250"/>
          </a:xfrm>
          <a:prstGeom prst="rect">
            <a:avLst/>
          </a:prstGeom>
        </p:spPr>
      </p:pic>
      <p:pic>
        <p:nvPicPr>
          <p:cNvPr id="16" name="13"/>
          <p:cNvPicPr>
            <a:picLocks/>
          </p:cNvPicPr>
          <p:nvPr userDrawn="1">
            <p:custDataLst>
              <p:tags r:id="rId12"/>
            </p:custDataLst>
          </p:nvPr>
        </p:nvPicPr>
        <p:blipFill>
          <a:blip r:embed="rId3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4450" y="5099050"/>
            <a:ext cx="1206500" cy="704850"/>
          </a:xfrm>
          <a:prstGeom prst="rect">
            <a:avLst/>
          </a:prstGeom>
        </p:spPr>
      </p:pic>
      <p:pic>
        <p:nvPicPr>
          <p:cNvPr id="17" name="12"/>
          <p:cNvPicPr>
            <a:picLocks/>
          </p:cNvPicPr>
          <p:nvPr userDrawn="1">
            <p:custDataLst>
              <p:tags r:id="rId13"/>
            </p:custDataLst>
          </p:nvPr>
        </p:nvPicPr>
        <p:blipFill>
          <a:blip r:embed="rId3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8000" y="4127500"/>
            <a:ext cx="1111250" cy="1676400"/>
          </a:xfrm>
          <a:prstGeom prst="rect">
            <a:avLst/>
          </a:prstGeom>
        </p:spPr>
      </p:pic>
      <p:pic>
        <p:nvPicPr>
          <p:cNvPr id="20" name="9"/>
          <p:cNvPicPr>
            <a:picLocks/>
          </p:cNvPicPr>
          <p:nvPr userDrawn="1">
            <p:custDataLst>
              <p:tags r:id="rId14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1000" y="1174750"/>
            <a:ext cx="82550" cy="82550"/>
          </a:xfrm>
          <a:prstGeom prst="rect">
            <a:avLst/>
          </a:prstGeom>
        </p:spPr>
      </p:pic>
      <p:pic>
        <p:nvPicPr>
          <p:cNvPr id="21" name="8"/>
          <p:cNvPicPr>
            <a:picLocks/>
          </p:cNvPicPr>
          <p:nvPr userDrawn="1">
            <p:custDataLst>
              <p:tags r:id="rId15"/>
            </p:custDataLst>
          </p:nvPr>
        </p:nvPicPr>
        <p:blipFill>
          <a:blip r:embed="rId3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6550" y="908050"/>
            <a:ext cx="44450" cy="44450"/>
          </a:xfrm>
          <a:prstGeom prst="rect">
            <a:avLst/>
          </a:prstGeom>
        </p:spPr>
      </p:pic>
      <p:pic>
        <p:nvPicPr>
          <p:cNvPr id="22" name="7"/>
          <p:cNvPicPr>
            <a:picLocks/>
          </p:cNvPicPr>
          <p:nvPr userDrawn="1">
            <p:custDataLst>
              <p:tags r:id="rId16"/>
            </p:custDataLst>
          </p:nvPr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6400" y="2705100"/>
            <a:ext cx="82550" cy="82550"/>
          </a:xfrm>
          <a:prstGeom prst="rect">
            <a:avLst/>
          </a:prstGeom>
        </p:spPr>
      </p:pic>
      <p:pic>
        <p:nvPicPr>
          <p:cNvPr id="23" name="6"/>
          <p:cNvPicPr>
            <a:picLocks/>
          </p:cNvPicPr>
          <p:nvPr userDrawn="1">
            <p:custDataLst>
              <p:tags r:id="rId17"/>
            </p:custDataLst>
          </p:nvPr>
        </p:nvPicPr>
        <p:blipFill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5600" y="2222500"/>
            <a:ext cx="50800" cy="50800"/>
          </a:xfrm>
          <a:prstGeom prst="rect">
            <a:avLst/>
          </a:prstGeom>
        </p:spPr>
      </p:pic>
      <p:pic>
        <p:nvPicPr>
          <p:cNvPr id="24" name="5"/>
          <p:cNvPicPr>
            <a:picLocks/>
          </p:cNvPicPr>
          <p:nvPr userDrawn="1">
            <p:custDataLst>
              <p:tags r:id="rId18"/>
            </p:custDataLst>
          </p:nvPr>
        </p:nvPicPr>
        <p:blipFill>
          <a:blip r:embed="rId3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950" y="1511300"/>
            <a:ext cx="2171700" cy="2152650"/>
          </a:xfrm>
          <a:prstGeom prst="rect">
            <a:avLst/>
          </a:prstGeom>
        </p:spPr>
      </p:pic>
      <p:pic>
        <p:nvPicPr>
          <p:cNvPr id="25" name="4"/>
          <p:cNvPicPr>
            <a:picLocks/>
          </p:cNvPicPr>
          <p:nvPr userDrawn="1">
            <p:custDataLst>
              <p:tags r:id="rId19"/>
            </p:custDataLst>
          </p:nvPr>
        </p:nvPicPr>
        <p:blipFill>
          <a:blip r:embed="rId3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4300" y="1797050"/>
            <a:ext cx="38100" cy="38100"/>
          </a:xfrm>
          <a:prstGeom prst="rect">
            <a:avLst/>
          </a:prstGeom>
        </p:spPr>
      </p:pic>
      <p:pic>
        <p:nvPicPr>
          <p:cNvPr id="26" name="3"/>
          <p:cNvPicPr>
            <a:picLocks/>
          </p:cNvPicPr>
          <p:nvPr userDrawn="1">
            <p:custDataLst>
              <p:tags r:id="rId20"/>
            </p:custDataLst>
          </p:nvPr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2850" y="990600"/>
            <a:ext cx="228600" cy="228600"/>
          </a:xfrm>
          <a:prstGeom prst="rect">
            <a:avLst/>
          </a:prstGeom>
        </p:spPr>
      </p:pic>
      <p:pic>
        <p:nvPicPr>
          <p:cNvPr id="27" name="2"/>
          <p:cNvPicPr>
            <a:picLocks/>
          </p:cNvPicPr>
          <p:nvPr userDrawn="1">
            <p:custDataLst>
              <p:tags r:id="rId21"/>
            </p:custDataLst>
          </p:nvPr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45900" y="1905000"/>
            <a:ext cx="209550" cy="209550"/>
          </a:xfrm>
          <a:prstGeom prst="rect">
            <a:avLst/>
          </a:prstGeom>
        </p:spPr>
      </p:pic>
      <p:pic>
        <p:nvPicPr>
          <p:cNvPr id="28" name="1"/>
          <p:cNvPicPr>
            <a:picLocks/>
          </p:cNvPicPr>
          <p:nvPr userDrawn="1">
            <p:custDataLst>
              <p:tags r:id="rId22"/>
            </p:custDataLst>
          </p:nvPr>
        </p:nvPicPr>
        <p:blipFill>
          <a:blip r:embed="rId4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8950" y="2355850"/>
            <a:ext cx="241300" cy="241300"/>
          </a:xfrm>
          <a:prstGeom prst="rect">
            <a:avLst/>
          </a:prstGeom>
        </p:spPr>
      </p:pic>
      <p:pic>
        <p:nvPicPr>
          <p:cNvPr id="29" name="11"/>
          <p:cNvPicPr>
            <a:picLocks/>
          </p:cNvPicPr>
          <p:nvPr userDrawn="1">
            <p:custDataLst>
              <p:tags r:id="rId23"/>
            </p:custDataLst>
          </p:nvPr>
        </p:nvPicPr>
        <p:blipFill>
          <a:blip r:embed="rId4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17150" y="4006850"/>
            <a:ext cx="647700" cy="92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19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2438386"/>
            <a:ext cx="6141720" cy="894261"/>
          </a:xfrm>
        </p:spPr>
        <p:txBody>
          <a:bodyPr anchor="ctr"/>
          <a:lstStyle/>
          <a:p>
            <a:r>
              <a:rPr lang="pt-BR" dirty="0" smtClean="0"/>
              <a:t>Camada </a:t>
            </a:r>
            <a:r>
              <a:rPr lang="pt-BR" smtClean="0"/>
              <a:t>de Domínio/ </a:t>
            </a:r>
            <a:r>
              <a:rPr lang="pt-BR" dirty="0" smtClean="0"/>
              <a:t>Negócio e Dados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61698" y="3752850"/>
            <a:ext cx="6156960" cy="536121"/>
          </a:xfrm>
        </p:spPr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92278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Desenvolvimento Guiado a Dados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29249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Desenvolvimento Guiado a Dados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Inicia o desenho do sistema pelo DER (diagrama de entidades e relacionamentos) , pelo banco de dados</a:t>
            </a:r>
          </a:p>
          <a:p>
            <a:endParaRPr lang="pt-BR" dirty="0"/>
          </a:p>
          <a:p>
            <a:r>
              <a:rPr lang="pt-BR" dirty="0" smtClean="0"/>
              <a:t>Os próximos passos acabam seguindo o modelo de banco: domínio, serviços, </a:t>
            </a:r>
            <a:r>
              <a:rPr lang="pt-BR" dirty="0" err="1" smtClean="0"/>
              <a:t>etc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00961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Velocidade de produção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Facilidade de persistência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Recuperação de dados simplificada (</a:t>
            </a:r>
            <a:r>
              <a:rPr lang="pt-BR" dirty="0" err="1" smtClean="0"/>
              <a:t>linq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73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Ancorado nos recursos do banco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Fugindo de recursos valiosos de Orientação a Objetos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Tendência de aumento de Acoplamento (dependência do banco)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Controle especial das versões do banco e da aplicação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217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Quando optar por Dados?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Foco em registros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Regras de negócios mais simples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316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i="1" dirty="0" err="1" smtClean="0"/>
              <a:t>Transaction</a:t>
            </a:r>
            <a:r>
              <a:rPr lang="pt-BR" i="1" dirty="0" smtClean="0"/>
              <a:t> Scripts</a:t>
            </a:r>
            <a:endParaRPr lang="pt-BR" i="1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89003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177424"/>
            <a:ext cx="10012684" cy="1197429"/>
          </a:xfrm>
        </p:spPr>
        <p:txBody>
          <a:bodyPr/>
          <a:lstStyle/>
          <a:p>
            <a:r>
              <a:rPr lang="pt-BR" dirty="0" err="1" smtClean="0"/>
              <a:t>Transaction</a:t>
            </a:r>
            <a:r>
              <a:rPr lang="pt-BR" dirty="0" smtClean="0"/>
              <a:t> Scripts - Comandos no banco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err="1" smtClean="0"/>
              <a:t>DbCommand</a:t>
            </a:r>
            <a:r>
              <a:rPr lang="pt-BR" dirty="0" smtClean="0"/>
              <a:t> – </a:t>
            </a:r>
            <a:r>
              <a:rPr lang="pt-BR" dirty="0" err="1" smtClean="0"/>
              <a:t>SqlCommand</a:t>
            </a:r>
            <a:r>
              <a:rPr lang="pt-BR" dirty="0" smtClean="0"/>
              <a:t>, </a:t>
            </a:r>
            <a:r>
              <a:rPr lang="pt-BR" dirty="0" err="1" smtClean="0"/>
              <a:t>OracleCommand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Uso de </a:t>
            </a:r>
            <a:r>
              <a:rPr lang="pt-BR" b="1" dirty="0"/>
              <a:t>queries</a:t>
            </a:r>
            <a:r>
              <a:rPr lang="pt-BR" dirty="0"/>
              <a:t> para construção do </a:t>
            </a:r>
            <a:r>
              <a:rPr lang="pt-BR" i="1" dirty="0" err="1"/>
              <a:t>DataSet</a:t>
            </a:r>
            <a:endParaRPr lang="pt-BR" i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Tipos de dados definidos no momento da consulta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/>
              <a:t>Não possui validações em tempo de </a:t>
            </a:r>
            <a:r>
              <a:rPr lang="pt-BR" dirty="0" smtClean="0"/>
              <a:t>compilação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0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177424"/>
            <a:ext cx="10012684" cy="1197429"/>
          </a:xfrm>
        </p:spPr>
        <p:txBody>
          <a:bodyPr/>
          <a:lstStyle/>
          <a:p>
            <a:r>
              <a:rPr lang="pt-BR" dirty="0" err="1" smtClean="0"/>
              <a:t>Transaction</a:t>
            </a:r>
            <a:r>
              <a:rPr lang="pt-BR" dirty="0" smtClean="0"/>
              <a:t> Scripts – Vantagens e Desvantagens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Vantagens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Fácil entendimento para quem conhece a linguagem SQL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Execução rápida, sem custo de mapeamento entre objeto e banco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Independência de bancos de dados: SQL, Oracle, </a:t>
            </a:r>
            <a:r>
              <a:rPr lang="pt-BR" dirty="0" err="1" smtClean="0"/>
              <a:t>MySql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Desvantagens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Dificuldade de manutenção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Fuga de padrões de código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57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i="1" dirty="0" err="1" smtClean="0"/>
              <a:t>Table</a:t>
            </a:r>
            <a:r>
              <a:rPr lang="pt-BR" i="1" dirty="0" smtClean="0"/>
              <a:t> module</a:t>
            </a:r>
            <a:endParaRPr lang="pt-BR" i="1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2148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DataSet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384" y="1092343"/>
            <a:ext cx="8879125" cy="5376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88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Como desenhar a parte de Domínio/ Negócio e Dados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379245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DataSet</a:t>
            </a:r>
            <a:r>
              <a:rPr lang="pt-BR" dirty="0" smtClean="0"/>
              <a:t> – Não </a:t>
            </a:r>
            <a:r>
              <a:rPr lang="pt-BR" dirty="0" err="1" smtClean="0"/>
              <a:t>tipado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Uso de </a:t>
            </a:r>
            <a:r>
              <a:rPr lang="pt-BR" b="1" i="1" dirty="0" smtClean="0"/>
              <a:t>queries</a:t>
            </a:r>
            <a:r>
              <a:rPr lang="pt-BR" dirty="0" smtClean="0"/>
              <a:t> para construção do </a:t>
            </a:r>
            <a:r>
              <a:rPr lang="pt-BR" i="1" dirty="0" err="1" smtClean="0"/>
              <a:t>DataSet</a:t>
            </a:r>
            <a:endParaRPr lang="pt-BR" i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Tipos de dados definidos no momento da consulta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Não possui validações em tempo de compilação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020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177424"/>
            <a:ext cx="10012684" cy="1197429"/>
          </a:xfrm>
        </p:spPr>
        <p:txBody>
          <a:bodyPr/>
          <a:lstStyle/>
          <a:p>
            <a:r>
              <a:rPr lang="pt-BR" dirty="0" err="1" smtClean="0"/>
              <a:t>DataSet</a:t>
            </a:r>
            <a:r>
              <a:rPr lang="pt-BR" dirty="0" smtClean="0"/>
              <a:t> – Vantagens e Desvantagens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Vantagens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Fácil mapeamento inicial do banco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Fácil manutenção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Grande velocidade de produção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Desvantagens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Baixa performance (alto custo de transformação do </a:t>
            </a:r>
            <a:r>
              <a:rPr lang="pt-BR" dirty="0" err="1" smtClean="0"/>
              <a:t>DataSet</a:t>
            </a:r>
            <a:r>
              <a:rPr lang="pt-BR" dirty="0" smtClean="0"/>
              <a:t> e do </a:t>
            </a:r>
            <a:r>
              <a:rPr lang="pt-BR" dirty="0"/>
              <a:t>B</a:t>
            </a:r>
            <a:r>
              <a:rPr lang="pt-BR" dirty="0" smtClean="0"/>
              <a:t>anco)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Fuga de padrões de código Orientado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6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i="1" dirty="0" smtClean="0"/>
              <a:t>Active Record</a:t>
            </a:r>
            <a:endParaRPr lang="pt-BR" i="1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9149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 smtClean="0"/>
              <a:t>Entity</a:t>
            </a:r>
            <a:r>
              <a:rPr lang="pt-BR" i="1" dirty="0" smtClean="0"/>
              <a:t> Framework</a:t>
            </a:r>
            <a:endParaRPr lang="pt-BR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71" y="1151057"/>
            <a:ext cx="8486573" cy="5140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416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i="1" dirty="0" err="1"/>
              <a:t>Entity</a:t>
            </a:r>
            <a:r>
              <a:rPr lang="pt-BR" i="1" dirty="0"/>
              <a:t> Framework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460" y="1310707"/>
            <a:ext cx="8258888" cy="4980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488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30" y="177424"/>
            <a:ext cx="10012684" cy="1197429"/>
          </a:xfrm>
        </p:spPr>
        <p:txBody>
          <a:bodyPr/>
          <a:lstStyle/>
          <a:p>
            <a:r>
              <a:rPr lang="pt-BR" i="1" dirty="0" err="1" smtClean="0"/>
              <a:t>Entity</a:t>
            </a:r>
            <a:r>
              <a:rPr lang="pt-BR" i="1" dirty="0" smtClean="0"/>
              <a:t> Framework</a:t>
            </a:r>
            <a:r>
              <a:rPr lang="pt-BR" dirty="0" smtClean="0"/>
              <a:t> – Vantagens e Desvantagens</a:t>
            </a:r>
            <a:endParaRPr lang="pt-BR" dirty="0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576940" y="1524000"/>
            <a:ext cx="9144000" cy="47244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Vantagens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Fácil mapeamento inicial do banco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Fácil manutenção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Grande velocidade de produção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Possibilidade de desenho Orientado a Domínio e utilização de padrões OO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Desvantagens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Baixa performance (alto custo de transformação)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Alto custo de manutenção de banco quando o modelo </a:t>
            </a:r>
            <a:r>
              <a:rPr lang="pt-BR" i="1" dirty="0" err="1" smtClean="0"/>
              <a:t>Entity</a:t>
            </a:r>
            <a:r>
              <a:rPr lang="pt-BR" dirty="0" smtClean="0"/>
              <a:t> não o espelha, gera algum retrabalho</a:t>
            </a:r>
          </a:p>
        </p:txBody>
      </p:sp>
    </p:spTree>
    <p:extLst>
      <p:ext uri="{BB962C8B-B14F-4D97-AF65-F5344CB8AC3E}">
        <p14:creationId xmlns:p14="http://schemas.microsoft.com/office/powerpoint/2010/main" val="213053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59520" y="2231636"/>
            <a:ext cx="5909310" cy="2387600"/>
          </a:xfrm>
        </p:spPr>
        <p:txBody>
          <a:bodyPr anchor="ctr"/>
          <a:lstStyle/>
          <a:p>
            <a:r>
              <a:rPr lang="pt-BR" dirty="0" smtClean="0"/>
              <a:t>Desenvolvimento Guiado a Domínio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273749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Desenvolvimento Guiado a Domínio 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Inicia-se o desenho do sistema construindo o diagrama de classes, usualmente um projeto do tipo </a:t>
            </a:r>
            <a:r>
              <a:rPr lang="pt-BR" i="1" dirty="0" err="1" smtClean="0"/>
              <a:t>Class</a:t>
            </a:r>
            <a:r>
              <a:rPr lang="pt-BR" i="1" dirty="0" smtClean="0"/>
              <a:t> Library,</a:t>
            </a:r>
            <a:r>
              <a:rPr lang="pt-BR" dirty="0" smtClean="0"/>
              <a:t> com foco no negócio e comportamento; não nos dados</a:t>
            </a:r>
            <a:endParaRPr lang="pt-BR" i="1" dirty="0" smtClean="0"/>
          </a:p>
          <a:p>
            <a:endParaRPr lang="pt-BR" dirty="0"/>
          </a:p>
          <a:p>
            <a:r>
              <a:rPr lang="pt-BR" dirty="0" smtClean="0"/>
              <a:t>O restante do projeto acaba se adaptando a este diagrama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52145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Flexibilidade de funcionamento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Melhor representação do negócio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Camada de negócios mais independente (menor acoplamento)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Menos regras de negócio fora do código-fonte (no banco de dados)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Melhor utilização de princípios de Orientação a Objetos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277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Maior complexidade na persistência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Maior complexidade de recuperação de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Pode haver maior custo de transformação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Menor capacidade de leitura direto do banco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026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0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Muitos softwares tem necessidade de armazenamento de dados</a:t>
            </a:r>
            <a:endParaRPr lang="pt-BR" dirty="0"/>
          </a:p>
          <a:p>
            <a:r>
              <a:rPr lang="pt-BR" dirty="0" smtClean="0"/>
              <a:t>Separar armazenamento de dados das regras de negócio é importante</a:t>
            </a:r>
            <a:endParaRPr lang="pt-BR" dirty="0"/>
          </a:p>
          <a:p>
            <a:r>
              <a:rPr lang="pt-BR" dirty="0" smtClean="0"/>
              <a:t>Encapsula complexidades para as outras camadas</a:t>
            </a:r>
          </a:p>
          <a:p>
            <a:r>
              <a:rPr lang="pt-BR" dirty="0" smtClean="0"/>
              <a:t>Baixo acoplamento</a:t>
            </a:r>
            <a:endParaRPr lang="pt-BR" dirty="0"/>
          </a:p>
          <a:p>
            <a:endParaRPr lang="pt-BR" dirty="0" smtClean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12813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Quando optar por Domínio?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Foco no negócio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Negócio e regras mais complexas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800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 smtClean="0"/>
              <a:t>Formas de armazenar os dados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02929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136479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Modelos facilitados – </a:t>
            </a:r>
            <a:r>
              <a:rPr lang="pt-BR" dirty="0" err="1" smtClean="0"/>
              <a:t>DataSet</a:t>
            </a:r>
            <a:r>
              <a:rPr lang="pt-BR" dirty="0" smtClean="0"/>
              <a:t>, </a:t>
            </a:r>
            <a:r>
              <a:rPr lang="pt-BR" dirty="0" err="1" smtClean="0"/>
              <a:t>Command</a:t>
            </a:r>
            <a:r>
              <a:rPr lang="pt-BR" dirty="0" smtClean="0"/>
              <a:t> ou </a:t>
            </a:r>
            <a:r>
              <a:rPr lang="pt-BR" dirty="0" err="1" smtClean="0"/>
              <a:t>Entity</a:t>
            </a:r>
            <a:r>
              <a:rPr lang="pt-BR" dirty="0" smtClean="0"/>
              <a:t> Framework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39" y="1447799"/>
            <a:ext cx="9972780" cy="4528457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Pode-se usar facilitadores e transformar manualmente, com bancos relacionais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Modelo relacional diferente do modelo de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Transformação manual entre os modelos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Modelo de domínio diferente do modelo de dados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Uma tabela pode virar um campo serializado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Uma classe pode ser armazenada em mais de uma tabela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pt-BR" dirty="0" smtClean="0"/>
              <a:t>Um registro no banco pode gerar mais de um objeto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15003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150127"/>
            <a:ext cx="10960195" cy="1197429"/>
          </a:xfrm>
        </p:spPr>
        <p:txBody>
          <a:bodyPr anchor="ctr"/>
          <a:lstStyle/>
          <a:p>
            <a:r>
              <a:rPr lang="pt-BR" dirty="0" err="1" smtClean="0"/>
              <a:t>Nhibernate</a:t>
            </a:r>
            <a:r>
              <a:rPr lang="pt-BR" dirty="0" smtClean="0"/>
              <a:t> – Mapeador Objeto-Relacional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Mapeador flexível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Possibilita diferença do modelo de banco para o modelo de classes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Cabe ao programador definir as transformações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66393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err="1" smtClean="0"/>
              <a:t>NoSql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39" y="1447799"/>
            <a:ext cx="10054667" cy="4528457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Não relacionais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Dados menos estruturados ou esquemas flexíveis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Melhor desempenho em alguns cenários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Colunas, Chave-valor, Grafos</a:t>
            </a:r>
            <a:r>
              <a:rPr lang="pt-BR" dirty="0"/>
              <a:t> </a:t>
            </a:r>
            <a:r>
              <a:rPr lang="pt-BR" dirty="0" smtClean="0"/>
              <a:t>ou Documentos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6808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Outras formas de armazenamento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39" y="1447799"/>
            <a:ext cx="10054667" cy="4528457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Arquivos XML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Arquivos de Texto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 smtClean="0"/>
              <a:t>Caches em memória</a:t>
            </a:r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740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4109" y="1842450"/>
            <a:ext cx="6274237" cy="3452882"/>
          </a:xfrm>
        </p:spPr>
        <p:txBody>
          <a:bodyPr anchor="ctr"/>
          <a:lstStyle/>
          <a:p>
            <a:r>
              <a:rPr lang="pt-BR" dirty="0" smtClean="0"/>
              <a:t>Exemplos e decisão de formato</a:t>
            </a:r>
            <a:br>
              <a:rPr lang="pt-BR" dirty="0" smtClean="0"/>
            </a:br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Dados ou Domínio/Negócio?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SEPARAR CAPÍTULO/ TÓPICO</a:t>
            </a:r>
          </a:p>
        </p:txBody>
      </p:sp>
    </p:spTree>
    <p:extLst>
      <p:ext uri="{BB962C8B-B14F-4D97-AF65-F5344CB8AC3E}">
        <p14:creationId xmlns:p14="http://schemas.microsoft.com/office/powerpoint/2010/main" val="13377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Qual a melhor escolha?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576939" y="1447799"/>
            <a:ext cx="9448803" cy="4543568"/>
          </a:xfrm>
        </p:spPr>
        <p:txBody>
          <a:bodyPr anchor="ctr"/>
          <a:lstStyle/>
          <a:p>
            <a:r>
              <a:rPr lang="pt-BR" dirty="0" smtClean="0"/>
              <a:t>Sistema de cadastro escolar, onde o aluno ou pai entra em uma página da internet, encontra a escola, turma</a:t>
            </a:r>
            <a:r>
              <a:rPr lang="pt-BR" dirty="0"/>
              <a:t> </a:t>
            </a:r>
            <a:r>
              <a:rPr lang="pt-BR" dirty="0" smtClean="0"/>
              <a:t>e turno. </a:t>
            </a:r>
          </a:p>
          <a:p>
            <a:endParaRPr lang="pt-BR" dirty="0"/>
          </a:p>
          <a:p>
            <a:r>
              <a:rPr lang="pt-BR" dirty="0" smtClean="0"/>
              <a:t>O gestor da rede escolar acompanha e aprova o processo da parte de administração do sistema.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6808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Qual a melhor escolha?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Sistema de análise de variação de ativos financeiros e decisão de entrada e saída de investimento, utilizando modelagem matemática complexa e IA. </a:t>
            </a:r>
          </a:p>
          <a:p>
            <a:endParaRPr lang="pt-BR" dirty="0"/>
          </a:p>
          <a:p>
            <a:r>
              <a:rPr lang="pt-BR" dirty="0" smtClean="0"/>
              <a:t>Baseado em dados buscados em API de plataforma de Trading.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6808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Qual a melhor escolha?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Grande rede social focada em relacionamento entre pessoas, como </a:t>
            </a:r>
            <a:r>
              <a:rPr lang="pt-BR" dirty="0" err="1" smtClean="0"/>
              <a:t>Facebook</a:t>
            </a:r>
            <a:r>
              <a:rPr lang="pt-BR" dirty="0" smtClean="0"/>
              <a:t>, por exemplo. Com imenso conjunto de dados e demanda por velocidade de recuperação de dados.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68083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Onde estamos?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  <p:sp>
        <p:nvSpPr>
          <p:cNvPr id="5" name="Retângulo 4"/>
          <p:cNvSpPr/>
          <p:nvPr/>
        </p:nvSpPr>
        <p:spPr>
          <a:xfrm>
            <a:off x="2893325" y="2231186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Armazenamento de dados</a:t>
            </a:r>
          </a:p>
        </p:txBody>
      </p:sp>
      <p:sp>
        <p:nvSpPr>
          <p:cNvPr id="7" name="Retângulo 6"/>
          <p:cNvSpPr/>
          <p:nvPr/>
        </p:nvSpPr>
        <p:spPr>
          <a:xfrm>
            <a:off x="2893325" y="4503775"/>
            <a:ext cx="4913194" cy="5595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Interfaces com o usuário</a:t>
            </a:r>
            <a:endParaRPr lang="pt-BR" sz="2400" dirty="0"/>
          </a:p>
        </p:txBody>
      </p:sp>
      <p:sp>
        <p:nvSpPr>
          <p:cNvPr id="8" name="Retângulo 7"/>
          <p:cNvSpPr/>
          <p:nvPr/>
        </p:nvSpPr>
        <p:spPr>
          <a:xfrm>
            <a:off x="2895597" y="3011394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/>
              <a:t>Regra de </a:t>
            </a:r>
            <a:r>
              <a:rPr lang="pt-BR" sz="2400" dirty="0" smtClean="0"/>
              <a:t>negócio</a:t>
            </a:r>
            <a:endParaRPr lang="pt-BR" sz="2400" dirty="0"/>
          </a:p>
        </p:txBody>
      </p:sp>
      <p:sp>
        <p:nvSpPr>
          <p:cNvPr id="9" name="Retângulo 8"/>
          <p:cNvSpPr/>
          <p:nvPr/>
        </p:nvSpPr>
        <p:spPr>
          <a:xfrm>
            <a:off x="2893325" y="3724389"/>
            <a:ext cx="4913194" cy="5256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400" dirty="0" smtClean="0"/>
              <a:t>Barramento de Serviços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0185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Qual a melhor escolha?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Sistema de controle financeiro pessoal desenvolvido por uma </a:t>
            </a:r>
            <a:r>
              <a:rPr lang="pt-BR" i="1" dirty="0" err="1" smtClean="0"/>
              <a:t>StartUp</a:t>
            </a:r>
            <a:r>
              <a:rPr lang="pt-BR" i="1" dirty="0" smtClean="0"/>
              <a:t>. </a:t>
            </a:r>
          </a:p>
          <a:p>
            <a:endParaRPr lang="pt-BR" i="1" dirty="0"/>
          </a:p>
          <a:p>
            <a:r>
              <a:rPr lang="pt-BR" dirty="0" smtClean="0"/>
              <a:t>MVP</a:t>
            </a:r>
            <a:r>
              <a:rPr lang="pt-BR" i="1" dirty="0" smtClean="0"/>
              <a:t> </a:t>
            </a:r>
            <a:r>
              <a:rPr lang="pt-BR" dirty="0"/>
              <a:t>p</a:t>
            </a:r>
            <a:r>
              <a:rPr lang="pt-BR" dirty="0" smtClean="0"/>
              <a:t>recisa de ser lançado rapidamente para testar o mercado e decidir se o negócio é viável ou não.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368905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Qual a melhor escolha?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A que se adequa mais à realidade do cliente, do negócio e do time de produção.</a:t>
            </a:r>
          </a:p>
          <a:p>
            <a:endParaRPr lang="pt-BR" dirty="0"/>
          </a:p>
          <a:p>
            <a:r>
              <a:rPr lang="pt-BR" dirty="0" smtClean="0"/>
              <a:t>Baixo acoplamento das outras camadas é importante (para futura evolução desta camada).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459372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197429"/>
          </a:xfrm>
        </p:spPr>
        <p:txBody>
          <a:bodyPr anchor="ctr"/>
          <a:lstStyle/>
          <a:p>
            <a:r>
              <a:rPr lang="pt-BR" dirty="0" smtClean="0"/>
              <a:t>Desenho da camada de domínio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Desenho de um cenário para cada padrão, contextualizando e explicando a escolha pelo padrão.</a:t>
            </a:r>
          </a:p>
          <a:p>
            <a:endParaRPr lang="pt-BR" dirty="0" smtClean="0"/>
          </a:p>
          <a:p>
            <a:r>
              <a:rPr lang="pt-BR" dirty="0" smtClean="0"/>
              <a:t>Exemplos reais ou fictícios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69803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-1"/>
            <a:ext cx="10960195" cy="1652110"/>
          </a:xfrm>
        </p:spPr>
        <p:txBody>
          <a:bodyPr anchor="ctr"/>
          <a:lstStyle/>
          <a:p>
            <a:r>
              <a:rPr lang="pt-BR" dirty="0" smtClean="0"/>
              <a:t>Desenho da camada de </a:t>
            </a:r>
            <a:r>
              <a:rPr lang="pt-BR" dirty="0" smtClean="0"/>
              <a:t>domínio do seu projeto</a:t>
            </a:r>
            <a:endParaRPr lang="pt-BR" dirty="0"/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/>
              <a:t>Escolha da abordagem: Dados ou Domínio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/>
              <a:t>Como fica a separação entre Dados e Negócio?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/>
              <a:t>Desenho do negócio superficialmente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/>
              <a:t>Escolha do modelo de persistência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/>
              <a:t>Escolha das tecnologias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pt-BR" dirty="0" smtClean="0"/>
              <a:t>Razões pelas quais se deu as escolhas</a:t>
            </a:r>
            <a:endParaRPr lang="pt-BR" dirty="0"/>
          </a:p>
        </p:txBody>
      </p:sp>
      <p:sp>
        <p:nvSpPr>
          <p:cNvPr id="4" name="Texto Explicativo: Linha Dobrada 3"/>
          <p:cNvSpPr/>
          <p:nvPr/>
        </p:nvSpPr>
        <p:spPr>
          <a:xfrm>
            <a:off x="14889194" y="1652109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TEXTO CORRIDO</a:t>
            </a:r>
          </a:p>
          <a:p>
            <a:pPr algn="ctr"/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OBS: NÃO É ACONSELHÁVEL COLOCAR</a:t>
            </a:r>
            <a:b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MUITO TEXTO NOS SLIDES</a:t>
            </a:r>
          </a:p>
        </p:txBody>
      </p:sp>
    </p:spTree>
    <p:extLst>
      <p:ext uri="{BB962C8B-B14F-4D97-AF65-F5344CB8AC3E}">
        <p14:creationId xmlns:p14="http://schemas.microsoft.com/office/powerpoint/2010/main" val="135926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38" y="1993704"/>
            <a:ext cx="6141720" cy="1158239"/>
          </a:xfrm>
        </p:spPr>
        <p:txBody>
          <a:bodyPr anchor="ctr"/>
          <a:lstStyle/>
          <a:p>
            <a:r>
              <a:rPr lang="pt-BR" dirty="0" smtClean="0"/>
              <a:t>Camada de Domínio/Negócio e camada de Dados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pt-BR" dirty="0" smtClean="0"/>
              <a:t>Leandro Garcia</a:t>
            </a:r>
            <a:endParaRPr lang="pt-BR" dirty="0"/>
          </a:p>
        </p:txBody>
      </p:sp>
      <p:sp>
        <p:nvSpPr>
          <p:cNvPr id="7" name="Texto Explicativo: Linha Dobrada 6"/>
          <p:cNvSpPr/>
          <p:nvPr/>
        </p:nvSpPr>
        <p:spPr>
          <a:xfrm>
            <a:off x="14095988" y="2133496"/>
            <a:ext cx="3580222" cy="1033988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CAPA</a:t>
            </a:r>
          </a:p>
        </p:txBody>
      </p:sp>
    </p:spTree>
    <p:extLst>
      <p:ext uri="{BB962C8B-B14F-4D97-AF65-F5344CB8AC3E}">
        <p14:creationId xmlns:p14="http://schemas.microsoft.com/office/powerpoint/2010/main" val="200068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Explicativo: Linha Dobrada 1"/>
          <p:cNvSpPr/>
          <p:nvPr/>
        </p:nvSpPr>
        <p:spPr>
          <a:xfrm>
            <a:off x="14889194" y="473533"/>
            <a:ext cx="5469146" cy="1574170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DE ENCERRAMENTO</a:t>
            </a:r>
          </a:p>
        </p:txBody>
      </p:sp>
    </p:spTree>
    <p:extLst>
      <p:ext uri="{BB962C8B-B14F-4D97-AF65-F5344CB8AC3E}">
        <p14:creationId xmlns:p14="http://schemas.microsoft.com/office/powerpoint/2010/main" val="153299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576943" y="166052"/>
            <a:ext cx="10951482" cy="1208314"/>
          </a:xfrm>
        </p:spPr>
        <p:txBody>
          <a:bodyPr anchor="ctr"/>
          <a:lstStyle/>
          <a:p>
            <a:r>
              <a:rPr lang="pt-BR" dirty="0" smtClean="0"/>
              <a:t>Como se inicia o desenho de um Software?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>
          <a:xfrm>
            <a:off x="544282" y="1524000"/>
            <a:ext cx="9144000" cy="4724400"/>
          </a:xfrm>
        </p:spPr>
        <p:txBody>
          <a:bodyPr anchor="ctr"/>
          <a:lstStyle/>
          <a:p>
            <a:r>
              <a:rPr lang="pt-BR" dirty="0" smtClean="0"/>
              <a:t>Após entendimento com cliente</a:t>
            </a:r>
          </a:p>
          <a:p>
            <a:r>
              <a:rPr lang="pt-BR" dirty="0" smtClean="0"/>
              <a:t>Após construção de artefatos</a:t>
            </a:r>
          </a:p>
          <a:p>
            <a:r>
              <a:rPr lang="pt-BR" dirty="0" smtClean="0"/>
              <a:t>Após prototipagem</a:t>
            </a:r>
            <a:endParaRPr lang="pt-BR" dirty="0"/>
          </a:p>
        </p:txBody>
      </p:sp>
      <p:sp>
        <p:nvSpPr>
          <p:cNvPr id="5" name="Texto Explicativo: Linha Dobrada 4"/>
          <p:cNvSpPr/>
          <p:nvPr/>
        </p:nvSpPr>
        <p:spPr>
          <a:xfrm>
            <a:off x="14167420" y="1725837"/>
            <a:ext cx="4057842" cy="1732257"/>
          </a:xfrm>
          <a:prstGeom prst="borderCallout2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SLIDE PARA TÓPICOS</a:t>
            </a:r>
          </a:p>
        </p:txBody>
      </p:sp>
    </p:spTree>
    <p:extLst>
      <p:ext uri="{BB962C8B-B14F-4D97-AF65-F5344CB8AC3E}">
        <p14:creationId xmlns:p14="http://schemas.microsoft.com/office/powerpoint/2010/main" val="6316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Dois tipos de modelo...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Guiado por Dados</a:t>
            </a:r>
          </a:p>
          <a:p>
            <a:endParaRPr lang="pt-BR" dirty="0"/>
          </a:p>
          <a:p>
            <a:r>
              <a:rPr lang="pt-BR" dirty="0" smtClean="0"/>
              <a:t>Guiado por Domínio/Negócio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011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Programação Orientada a Objetos</a:t>
            </a:r>
            <a:endParaRPr lang="pt-BR" dirty="0"/>
          </a:p>
        </p:txBody>
      </p:sp>
      <p:sp>
        <p:nvSpPr>
          <p:cNvPr id="4" name="AutoShape 2" descr="Resultado de imagem para programaÃ§Ã£o orientada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Resultado de imagem para programaÃ§Ã£o orientada a obje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730" y="1614369"/>
            <a:ext cx="7084847" cy="456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0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8229" y="0"/>
            <a:ext cx="11623771" cy="1197429"/>
          </a:xfrm>
        </p:spPr>
        <p:txBody>
          <a:bodyPr/>
          <a:lstStyle/>
          <a:p>
            <a:r>
              <a:rPr lang="pt-BR" dirty="0" smtClean="0"/>
              <a:t>Diagrama de Entidade e Relacionamento</a:t>
            </a:r>
            <a:endParaRPr lang="pt-BR" dirty="0"/>
          </a:p>
        </p:txBody>
      </p:sp>
      <p:sp>
        <p:nvSpPr>
          <p:cNvPr id="4" name="AutoShape 2" descr="Resultado de imagem para programaÃ§Ã£o orientada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3" name="AutoShape 2" descr="Resultado de imagem para DER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Resultado de imagem para D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079" y="1348237"/>
            <a:ext cx="6727755" cy="486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1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Padrões para dados e domínio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432574"/>
              </p:ext>
            </p:extLst>
          </p:nvPr>
        </p:nvGraphicFramePr>
        <p:xfrm>
          <a:off x="1063009" y="1893373"/>
          <a:ext cx="8749731" cy="405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4532"/>
                <a:gridCol w="1572013"/>
                <a:gridCol w="4693186"/>
              </a:tblGrid>
              <a:tr h="81141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Padrão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Tipo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Descrição</a:t>
                      </a:r>
                      <a:endParaRPr lang="pt-BR" dirty="0"/>
                    </a:p>
                  </a:txBody>
                  <a:tcPr/>
                </a:tc>
              </a:tr>
              <a:tr h="811410">
                <a:tc>
                  <a:txBody>
                    <a:bodyPr/>
                    <a:lstStyle/>
                    <a:p>
                      <a:r>
                        <a:rPr lang="pt-BR" i="1" dirty="0" err="1" smtClean="0"/>
                        <a:t>Transaction</a:t>
                      </a:r>
                      <a:r>
                        <a:rPr lang="pt-BR" i="1" dirty="0" smtClean="0"/>
                        <a:t> Script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Foco na ação do usuário</a:t>
                      </a:r>
                      <a:endParaRPr lang="pt-BR" dirty="0"/>
                    </a:p>
                  </a:txBody>
                  <a:tcPr/>
                </a:tc>
              </a:tr>
              <a:tr h="811410">
                <a:tc>
                  <a:txBody>
                    <a:bodyPr/>
                    <a:lstStyle/>
                    <a:p>
                      <a:r>
                        <a:rPr lang="pt-BR" i="1" dirty="0" err="1" smtClean="0"/>
                        <a:t>Table</a:t>
                      </a:r>
                      <a:r>
                        <a:rPr lang="pt-BR" i="1" dirty="0" smtClean="0"/>
                        <a:t> Module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Dados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Objetos com representação tabular – </a:t>
                      </a:r>
                      <a:r>
                        <a:rPr lang="pt-BR" dirty="0" err="1" smtClean="0"/>
                        <a:t>DataSet</a:t>
                      </a:r>
                      <a:endParaRPr lang="pt-BR" dirty="0"/>
                    </a:p>
                  </a:txBody>
                  <a:tcPr/>
                </a:tc>
              </a:tr>
              <a:tr h="811410">
                <a:tc>
                  <a:txBody>
                    <a:bodyPr/>
                    <a:lstStyle/>
                    <a:p>
                      <a:r>
                        <a:rPr lang="pt-BR" i="1" dirty="0" smtClean="0"/>
                        <a:t>Active Record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Meio</a:t>
                      </a:r>
                      <a:r>
                        <a:rPr lang="pt-BR" baseline="0" dirty="0" smtClean="0"/>
                        <a:t> termo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Lógica</a:t>
                      </a:r>
                      <a:r>
                        <a:rPr lang="pt-BR" baseline="0" dirty="0" smtClean="0"/>
                        <a:t> de domínio simples</a:t>
                      </a:r>
                      <a:endParaRPr lang="pt-BR" dirty="0"/>
                    </a:p>
                  </a:txBody>
                  <a:tcPr/>
                </a:tc>
              </a:tr>
              <a:tr h="811410">
                <a:tc>
                  <a:txBody>
                    <a:bodyPr/>
                    <a:lstStyle/>
                    <a:p>
                      <a:r>
                        <a:rPr lang="pt-BR" i="1" dirty="0" smtClean="0"/>
                        <a:t>Domain </a:t>
                      </a:r>
                      <a:r>
                        <a:rPr lang="pt-BR" i="1" dirty="0" err="1" smtClean="0"/>
                        <a:t>Model</a:t>
                      </a:r>
                      <a:endParaRPr lang="pt-B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Domínio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Domínio independente de dados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6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9.PNG"/>
  <p:tag name="PXPSD_PNGPATH" val="C:\USERS\PUC MINAS VIRTUAL\DESKTOP\LIXO\"/>
  <p:tag name="PXPSD_PNGFILENAME" val="TELA 01_19.PNG"/>
  <p:tag name="PXPSD_LAYERNAME" val="1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6.PNG"/>
  <p:tag name="PXPSD_PNGPATH" val="C:\USERS\PUC MINAS VIRTUAL\DESKTOP\LIXO\"/>
  <p:tag name="PXPSD_PNGFILENAME" val="TELA 01_6.PNG"/>
  <p:tag name="PXPSD_LAYERNAME" val="6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7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3.PNG"/>
  <p:tag name="PXPSD_PNGPATH" val="C:\USERS\PUC MINAS VIRTUAL\DESKTOP\LIXO\"/>
  <p:tag name="PXPSD_PNGFILENAME" val="TELA 05_13.PNG"/>
  <p:tag name="PXPSD_LAYERNAME" val="1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2.PNG"/>
  <p:tag name="PXPSD_PNGPATH" val="C:\USERS\PUC MINAS VIRTUAL\DESKTOP\LIXO\"/>
  <p:tag name="PXPSD_PNGFILENAME" val="TELA 05_12.PNG"/>
  <p:tag name="PXPSD_LAYERNAME" val="1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1.PNG"/>
  <p:tag name="PXPSD_PNGPATH" val="C:\USERS\PUC MINAS VIRTUAL\DESKTOP\LIXO\"/>
  <p:tag name="PXPSD_PNGFILENAME" val="TELA 05_11.PNG"/>
  <p:tag name="PXPSD_LAYERNAME" val="1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0.PNG"/>
  <p:tag name="PXPSD_PNGPATH" val="C:\USERS\PUC MINAS VIRTUAL\DESKTOP\LIXO\"/>
  <p:tag name="PXPSD_PNGFILENAME" val="TELA 05_10.PNG"/>
  <p:tag name="PXPSD_LAYERNAME" val="1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9.PNG"/>
  <p:tag name="PXPSD_PNGPATH" val="C:\USERS\PUC MINAS VIRTUAL\DESKTOP\LIXO\"/>
  <p:tag name="PXPSD_PNGFILENAME" val="TELA 05_9.PNG"/>
  <p:tag name="PXPSD_LAYERNAME" val="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9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8.PNG"/>
  <p:tag name="PXPSD_PNGPATH" val="C:\USERS\PUC MINAS VIRTUAL\DESKTOP\LIXO\"/>
  <p:tag name="PXPSD_PNGFILENAME" val="TELA 05_8.PNG"/>
  <p:tag name="PXPSD_LAYERNAME" val="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8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7.PNG"/>
  <p:tag name="PXPSD_PNGPATH" val="C:\USERS\PUC MINAS VIRTUAL\DESKTOP\LIXO\"/>
  <p:tag name="PXPSD_PNGFILENAME" val="TELA 05_7.PNG"/>
  <p:tag name="PXPSD_LAYERNAME" val="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7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6.PNG"/>
  <p:tag name="PXPSD_PNGPATH" val="C:\USERS\PUC MINAS VIRTUAL\DESKTOP\LIXO\"/>
  <p:tag name="PXPSD_PNGFILENAME" val="TELA 05_6.PNG"/>
  <p:tag name="PXPSD_LAYERNAME" val="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5.PNG"/>
  <p:tag name="PXPSD_PNGPATH" val="C:\USERS\PUC MINAS VIRTUAL\DESKTOP\LIXO\"/>
  <p:tag name="PXPSD_PNGFILENAME" val="TELA 05_5.PNG"/>
  <p:tag name="PXPSD_LAYERNAME" val="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9.PNG"/>
  <p:tag name="PXPSD_PNGPATH" val="C:\USERS\PUC MINAS VIRTUAL\DESKTOP\LIXO\"/>
  <p:tag name="PXPSD_PNGFILENAME" val="TELA 05_29.PNG"/>
  <p:tag name="PXPSD_LAYERNAME" val="2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5.PNG"/>
  <p:tag name="PXPSD_PNGPATH" val="C:\USERS\PUC MINAS VIRTUAL\DESKTOP\LIXO\"/>
  <p:tag name="PXPSD_PNGFILENAME" val="TELA 01_5.PNG"/>
  <p:tag name="PXPSD_LAYERNAME" val="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6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8.PNG"/>
  <p:tag name="PXPSD_PNGPATH" val="C:\USERS\PUC MINAS VIRTUAL\DESKTOP\LIXO\"/>
  <p:tag name="PXPSD_PNGFILENAME" val="TELA 05_28.PNG"/>
  <p:tag name="PXPSD_LAYERNAME" val="2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4.PNG"/>
  <p:tag name="PXPSD_PNGPATH" val="C:\USERS\PUC MINAS VIRTUAL\DESKTOP\LIXO\"/>
  <p:tag name="PXPSD_PNGFILENAME" val="TELA 06_14.PNG"/>
  <p:tag name="PXPSD_LAYERNAME" val="1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9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3.PNG"/>
  <p:tag name="PXPSD_PNGPATH" val="C:\USERS\PUC MINAS VIRTUAL\DESKTOP\LIXO\"/>
  <p:tag name="PXPSD_PNGFILENAME" val="TELA 06_13.PNG"/>
  <p:tag name="PXPSD_LAYERNAME" val="1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2.PNG"/>
  <p:tag name="PXPSD_PNGPATH" val="C:\USERS\PUC MINAS VIRTUAL\DESKTOP\LIXO\"/>
  <p:tag name="PXPSD_PNGFILENAME" val="TELA 06_12.PNG"/>
  <p:tag name="PXPSD_LAYERNAME" val="1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2.PNG"/>
  <p:tag name="PXPSD_PNGPATH" val="..\..\..\LIXO\"/>
  <p:tag name="PXPSD_PNGFILENAME" val="TELA 06_02.PNG"/>
  <p:tag name="PXPSD_LAYERNAME" val="02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7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8.PNG"/>
  <p:tag name="PXPSD_PNGPATH" val="C:\USERS\PUC MINAS VIRTUAL\DESKTOP\LIXO\"/>
  <p:tag name="PXPSD_PNGFILENAME" val="TELA 06_8.PNG"/>
  <p:tag name="PXPSD_LAYERNAME" val="8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3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6.PNG"/>
  <p:tag name="PXPSD_PNGPATH" val="C:\USERS\PUC MINAS VIRTUAL\DESKTOP\LIXO\"/>
  <p:tag name="PXPSD_PNGFILENAME" val="TELA 06_6.PNG"/>
  <p:tag name="PXPSD_LAYERNAME" val="6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5.PNG"/>
  <p:tag name="PXPSD_PNGPATH" val="C:\USERS\PUC MINAS VIRTUAL\DESKTOP\LIXO\"/>
  <p:tag name="PXPSD_PNGFILENAME" val="TELA 06_5.PNG"/>
  <p:tag name="PXPSD_LAYERNAME" val="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4.PNG"/>
  <p:tag name="PXPSD_PNGPATH" val="C:\USERS\PUC MINAS VIRTUAL\DESKTOP\LIXO\"/>
  <p:tag name="PXPSD_PNGFILENAME" val="TELA 06_4.PNG"/>
  <p:tag name="PXPSD_LAYERNAME" val="4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9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3.PNG"/>
  <p:tag name="PXPSD_PNGPATH" val="C:\USERS\PUC MINAS VIRTUAL\DESKTOP\LIXO\"/>
  <p:tag name="PXPSD_PNGFILENAME" val="TELA 06_3.PNG"/>
  <p:tag name="PXPSD_LAYERNAME" val="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4.PNG"/>
  <p:tag name="PXPSD_PNGPATH" val="C:\USERS\PUC MINAS VIRTUAL\DESKTOP\LIXO\"/>
  <p:tag name="PXPSD_PNGFILENAME" val="TELA 01_4.PNG"/>
  <p:tag name="PXPSD_LAYERNAME" val="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2.PNG"/>
  <p:tag name="PXPSD_PNGPATH" val="C:\USERS\PUC MINAS VIRTUAL\DESKTOP\LIXO\"/>
  <p:tag name="PXPSD_PNGFILENAME" val="TELA 06_2.PNG"/>
  <p:tag name="PXPSD_LAYERNAME" val="2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.PNG"/>
  <p:tag name="PXPSD_PNGPATH" val="C:\USERS\PUC MINAS VIRTUAL\DESKTOP\LIXO\"/>
  <p:tag name="PXPSD_PNGFILENAME" val="TELA 06_1.PNG"/>
  <p:tag name="PXPSD_LAYERNAME" val="1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6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3.PNG"/>
  <p:tag name="PXPSD_PNGPATH" val="C:\USERS\PUC MINAS VIRTUAL\DESKTOP\LIXO\"/>
  <p:tag name="PXPSD_PNGFILENAME" val="TELA 06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5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OBJETO INTELIGENTE DE VETOR COPIAR 5.PNG"/>
  <p:tag name="PXPSD_PNGPATH" val="C:\USERS\PUC MINAS VIRTUAL\DESKTOP\LIXO\"/>
  <p:tag name="PXPSD_PNGFILENAME" val="TELA 06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6_01.PNG"/>
  <p:tag name="PXPSD_PNGPATH" val="..\..\..\LIXO\"/>
  <p:tag name="PXPSD_PNGFILENAME" val="TELA 06_01.PNG"/>
  <p:tag name="PXPSD_LAYERNAME" val="01"/>
  <p:tag name="PXPSD_PSDPATH" val="..\TELAS\COM TARJA\"/>
  <p:tag name="PXPSD_PSDFILENAME" val="Tela 06.psd"/>
  <p:tag name="PXPSD_PSDSOURCE" val="C:\Users\PUC Minas Virtual\Desktop\17_222 Novo layout para apresentacao\NOVO\TELAS\COM TARJA\Tela 06.psd"/>
  <p:tag name=" PXPSD_PSDSOURCELAYER" val="16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10.PNG"/>
  <p:tag name="PXPSD_PNGPATH" val="C:\USERS\PUC MINAS VIRTUAL\DESKTOP\LIXO\"/>
  <p:tag name="PXPSD_PNGFILENAME" val="TELA 06_10.PNG"/>
  <p:tag name="PXPSD_LAYERNAME" val="10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5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6_9.PNG"/>
  <p:tag name="PXPSD_PNGPATH" val="C:\USERS\PUC MINAS VIRTUAL\DESKTOP\LIXO\"/>
  <p:tag name="PXPSD_PNGFILENAME" val="TELA 06_9.PNG"/>
  <p:tag name="PXPSD_LAYERNAME" val="9"/>
  <p:tag name="PXPSD_PSDPATH" val="C:\Users\PUC Minas Virtual\Desktop\17_222 Novo layout para apresentacao\NOVO\"/>
  <p:tag name="PXPSD_PSDFILENAME" val="Tela 06.psd"/>
  <p:tag name="PXPSD_PSDSOURCE" val="C:\Users\PUC Minas Virtual\Desktop\17_222 Novo layout para apresentacao\NOVO\Tela 06.psd"/>
  <p:tag name=" PXPSD_PSDSOURCELAYER" val="1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8.PNG"/>
  <p:tag name="PXPSD_PNGPATH" val="..\..\..\LIXO\"/>
  <p:tag name="PXPSD_PNGFILENAME" val="TELA 07_18.PNG"/>
  <p:tag name="PXPSD_LAYERNAME" val="18"/>
  <p:tag name="PXPSD_PSDPATH" val="..\"/>
  <p:tag name="PXPSD_PSDFILENAME" val="Tela 07.psd"/>
  <p:tag name="PXPSD_PSDSOURCE" val="C:\Users\PUC Minas Virtual\Desktop\17_222 Novo layout para apresentacao\NOVO\Tela 07.psd"/>
  <p:tag name=" PXPSD_PSDSOURCELAYER" val="18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6.PNG"/>
  <p:tag name="PXPSD_PNGPATH" val="..\..\..\LIXO\"/>
  <p:tag name="PXPSD_PNGFILENAME" val="TELA 07_16.PNG"/>
  <p:tag name="PXPSD_LAYERNAME" val="16"/>
  <p:tag name="PXPSD_PSDPATH" val="..\"/>
  <p:tag name="PXPSD_PSDFILENAME" val="Tela 07.psd"/>
  <p:tag name="PXPSD_PSDSOURCE" val="C:\Users\PUC Minas Virtual\Desktop\17_222 Novo layout para apresentacao\NOVO\Tela 07.psd"/>
  <p:tag name=" PXPSD_PSDSOURCELAYER" val="16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5.PNG"/>
  <p:tag name="PXPSD_PNGPATH" val="..\..\..\LIXO\"/>
  <p:tag name="PXPSD_PNGFILENAME" val="TELA 07_15.PNG"/>
  <p:tag name="PXPSD_LAYERNAME" val="15"/>
  <p:tag name="PXPSD_PSDPATH" val="..\"/>
  <p:tag name="PXPSD_PSDFILENAME" val="Tela 07.psd"/>
  <p:tag name="PXPSD_PSDSOURCE" val="C:\Users\PUC Minas Virtual\Desktop\17_222 Novo layout para apresentacao\NOVO\Tela 07.psd"/>
  <p:tag name=" PXPSD_PSDSOURCELAYER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3.PNG"/>
  <p:tag name="PXPSD_PNGPATH" val="C:\USERS\PUC MINAS VIRTUAL\DESKTOP\LIXO\"/>
  <p:tag name="PXPSD_PNGFILENAME" val="TELA 01_3.PNG"/>
  <p:tag name="PXPSD_LAYERNAME" val="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4.PNG"/>
  <p:tag name="PXPSD_PNGPATH" val="..\..\..\LIXO\"/>
  <p:tag name="PXPSD_PNGFILENAME" val="TELA 07_14.PNG"/>
  <p:tag name="PXPSD_LAYERNAME" val="14"/>
  <p:tag name="PXPSD_PSDPATH" val="..\"/>
  <p:tag name="PXPSD_PSDFILENAME" val="Tela 07.psd"/>
  <p:tag name="PXPSD_PSDSOURCE" val="C:\Users\PUC Minas Virtual\Desktop\17_222 Novo layout para apresentacao\NOVO\Tela 07.psd"/>
  <p:tag name=" PXPSD_PSDSOURCELAYER" val="1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3.PNG"/>
  <p:tag name="PXPSD_PNGPATH" val="..\..\..\LIXO\"/>
  <p:tag name="PXPSD_PNGFILENAME" val="TELA 07_13.PNG"/>
  <p:tag name="PXPSD_LAYERNAME" val="13"/>
  <p:tag name="PXPSD_PSDPATH" val="..\"/>
  <p:tag name="PXPSD_PSDFILENAME" val="Tela 07.psd"/>
  <p:tag name="PXPSD_PSDSOURCE" val="C:\Users\PUC Minas Virtual\Desktop\17_222 Novo layout para apresentacao\NOVO\Tela 07.psd"/>
  <p:tag name=" PXPSD_PSDSOURCELAYER" val="13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2.PNG"/>
  <p:tag name="PXPSD_PNGPATH" val="..\..\..\LIXO\"/>
  <p:tag name="PXPSD_PNGFILENAME" val="TELA 07_12.PNG"/>
  <p:tag name="PXPSD_LAYERNAME" val="12"/>
  <p:tag name="PXPSD_PSDPATH" val="..\"/>
  <p:tag name="PXPSD_PSDFILENAME" val="Tela 07.psd"/>
  <p:tag name="PXPSD_PSDSOURCE" val="C:\Users\PUC Minas Virtual\Desktop\17_222 Novo layout para apresentacao\NOVO\Tela 07.psd"/>
  <p:tag name=" PXPSD_PSDSOURCELAYER" val="12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1.PNG"/>
  <p:tag name="PXPSD_PNGPATH" val="..\..\..\LIXO\"/>
  <p:tag name="PXPSD_PNGFILENAME" val="TELA 07_11.PNG"/>
  <p:tag name="PXPSD_LAYERNAME" val="11"/>
  <p:tag name="PXPSD_PSDPATH" val="..\"/>
  <p:tag name="PXPSD_PSDFILENAME" val="Tela 07.psd"/>
  <p:tag name="PXPSD_PSDSOURCE" val="C:\Users\PUC Minas Virtual\Desktop\17_222 Novo layout para apresentacao\NOVO\Tela 07.psd"/>
  <p:tag name=" PXPSD_PSDSOURCELAYER" val="1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8.PNG"/>
  <p:tag name="PXPSD_PNGPATH" val="..\..\..\LIXO\"/>
  <p:tag name="PXPSD_PNGFILENAME" val="TELA 07_8.PNG"/>
  <p:tag name="PXPSD_LAYERNAME" val="8"/>
  <p:tag name="PXPSD_PSDPATH" val="..\"/>
  <p:tag name="PXPSD_PSDFILENAME" val="Tela 07.psd"/>
  <p:tag name="PXPSD_PSDSOURCE" val="C:\Users\PUC Minas Virtual\Desktop\17_222 Novo layout para apresentacao\NOVO\Tela 07.psd"/>
  <p:tag name=" PXPSD_PSDSOURCELAYER" val="8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6.PNG"/>
  <p:tag name="PXPSD_PNGPATH" val="..\..\..\LIXO\"/>
  <p:tag name="PXPSD_PNGFILENAME" val="TELA 07_6.PNG"/>
  <p:tag name="PXPSD_LAYERNAME" val="6"/>
  <p:tag name="PXPSD_PSDPATH" val="..\"/>
  <p:tag name="PXPSD_PSDFILENAME" val="Tela 07.psd"/>
  <p:tag name="PXPSD_PSDSOURCE" val="C:\Users\PUC Minas Virtual\Desktop\17_222 Novo layout para apresentacao\NOVO\Tela 07.psd"/>
  <p:tag name=" PXPSD_PSDSOURCELAYER" val="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"/>
  <p:tag name="PXPSD_PSDFILENAME" val="Tela 07.psd"/>
  <p:tag name="PXPSD_PSDSOURCE" val="C:\Users\PUC Minas Virtual\Desktop\17_222 Novo layout para apresentacao\NOVO\Tela 07.psd"/>
  <p:tag name=" PXPSD_PSDSOURCELAYER" val="3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"/>
  <p:tag name="PXPSD_PSDFILENAME" val="Tela 07.psd"/>
  <p:tag name="PXPSD_PSDSOURCE" val="C:\Users\PUC Minas Virtual\Desktop\17_222 Novo layout para apresentacao\NOVO\Tela 07.psd"/>
  <p:tag name=" PXPSD_PSDSOURCELAYER" val="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2.PNG"/>
  <p:tag name="PXPSD_PNGPATH" val="..\..\..\LIXO\"/>
  <p:tag name="PXPSD_PNGFILENAME" val="TELA 07_2.PNG"/>
  <p:tag name="PXPSD_LAYERNAME" val="2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2.PNG"/>
  <p:tag name="PXPSD_PNGPATH" val="C:\USERS\PUC MINAS VIRTUAL\DESKTOP\LIXO\"/>
  <p:tag name="PXPSD_PNGFILENAME" val="TELA 01_2.PNG"/>
  <p:tag name="PXPSD_LAYERNAME" val="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3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1.PNG"/>
  <p:tag name="PXPSD_PNGPATH" val="..\..\..\LIXO\"/>
  <p:tag name="PXPSD_PNGFILENAME" val="TELA 07_1.PNG"/>
  <p:tag name="PXPSD_LAYERNAME" val="1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7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7_3.PNG"/>
  <p:tag name="PXPSD_PNGPATH" val="..\..\..\LIXO\"/>
  <p:tag name="PXPSD_PNGFILENAME" val="TELA 07_3.PNG"/>
  <p:tag name="PXPSD_LAYERNAME" val="3"/>
  <p:tag name="PXPSD_PSDPATH" val="..\TELAS\COM TARJA\"/>
  <p:tag name="PXPSD_PSDFILENAME" val="Tela 07.psd"/>
  <p:tag name="PXPSD_PSDSOURCE" val="C:\Users\PUC Minas Virtual\Desktop\17_222 Novo layout para apresentacao\NOVO\TELAS\COM TARJA\Tela 07.psd"/>
  <p:tag name=" PXPSD_PSDSOURCELAYER" val="9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2.PNG"/>
  <p:tag name="PXPSD_PNGPATH" val="..\..\..\LIXO\"/>
  <p:tag name="PXPSD_PNGFILENAME" val="TELA 08_22.PNG"/>
  <p:tag name="PXPSD_LAYERNAME" val="22"/>
  <p:tag name="PXPSD_PSDPATH" val="..\"/>
  <p:tag name="PXPSD_PSDFILENAME" val="Tela 08.psd"/>
  <p:tag name="PXPSD_PSDSOURCE" val="C:\Users\PUC Minas Virtual\Desktop\17_222 Novo layout para apresentacao\NOVO\Tela 08.psd"/>
  <p:tag name=" PXPSD_PSDSOURCELAYER" val="22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1.PNG"/>
  <p:tag name="PXPSD_PNGPATH" val="..\..\..\LIXO\"/>
  <p:tag name="PXPSD_PNGFILENAME" val="TELA 08_21.PNG"/>
  <p:tag name="PXPSD_LAYERNAME" val="21"/>
  <p:tag name="PXPSD_PSDPATH" val="..\"/>
  <p:tag name="PXPSD_PSDFILENAME" val="Tela 08.psd"/>
  <p:tag name="PXPSD_PSDSOURCE" val="C:\Users\PUC Minas Virtual\Desktop\17_222 Novo layout para apresentacao\NOVO\Tela 08.psd"/>
  <p:tag name=" PXPSD_PSDSOURCELAYER" val="2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0.PNG"/>
  <p:tag name="PXPSD_PNGPATH" val="..\..\..\LIXO\"/>
  <p:tag name="PXPSD_PNGFILENAME" val="TELA 08_20.PNG"/>
  <p:tag name="PXPSD_LAYERNAME" val="20"/>
  <p:tag name="PXPSD_PSDPATH" val="..\"/>
  <p:tag name="PXPSD_PSDFILENAME" val="Tela 08.psd"/>
  <p:tag name="PXPSD_PSDSOURCE" val="C:\Users\PUC Minas Virtual\Desktop\17_222 Novo layout para apresentacao\NOVO\Tela 08.psd"/>
  <p:tag name=" PXPSD_PSDSOURCELAYER" val="2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9.PNG"/>
  <p:tag name="PXPSD_PNGPATH" val="..\..\..\LIXO\"/>
  <p:tag name="PXPSD_PNGFILENAME" val="TELA 08_19.PNG"/>
  <p:tag name="PXPSD_LAYERNAME" val="19"/>
  <p:tag name="PXPSD_PSDPATH" val="..\"/>
  <p:tag name="PXPSD_PSDFILENAME" val="Tela 08.psd"/>
  <p:tag name="PXPSD_PSDSOURCE" val="C:\Users\PUC Minas Virtual\Desktop\17_222 Novo layout para apresentacao\NOVO\Tela 08.psd"/>
  <p:tag name=" PXPSD_PSDSOURCELAYER" val="19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8.PNG"/>
  <p:tag name="PXPSD_PNGPATH" val="..\..\..\LIXO\"/>
  <p:tag name="PXPSD_PNGFILENAME" val="TELA 08_18.PNG"/>
  <p:tag name="PXPSD_LAYERNAME" val="18"/>
  <p:tag name="PXPSD_PSDPATH" val="..\"/>
  <p:tag name="PXPSD_PSDFILENAME" val="Tela 08.psd"/>
  <p:tag name="PXPSD_PSDSOURCE" val="C:\Users\PUC Minas Virtual\Desktop\17_222 Novo layout para apresentacao\NOVO\Tela 08.psd"/>
  <p:tag name=" PXPSD_PSDSOURCELAYER" val="18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7.PNG"/>
  <p:tag name="PXPSD_PNGPATH" val="..\..\..\LIXO\"/>
  <p:tag name="PXPSD_PNGFILENAME" val="TELA 08_17.PNG"/>
  <p:tag name="PXPSD_LAYERNAME" val="17"/>
  <p:tag name="PXPSD_PSDPATH" val="..\"/>
  <p:tag name="PXPSD_PSDFILENAME" val="Tela 08.psd"/>
  <p:tag name="PXPSD_PSDSOURCE" val="C:\Users\PUC Minas Virtual\Desktop\17_222 Novo layout para apresentacao\NOVO\Tela 08.psd"/>
  <p:tag name=" PXPSD_PSDSOURCELAYER" val="17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6.PNG"/>
  <p:tag name="PXPSD_PNGPATH" val="..\..\..\LIXO\"/>
  <p:tag name="PXPSD_PNGFILENAME" val="TELA 08_16.PNG"/>
  <p:tag name="PXPSD_LAYERNAME" val="16"/>
  <p:tag name="PXPSD_PSDPATH" val="..\"/>
  <p:tag name="PXPSD_PSDFILENAME" val="Tela 08.psd"/>
  <p:tag name="PXPSD_PSDSOURCE" val="C:\Users\PUC Minas Virtual\Desktop\17_222 Novo layout para apresentacao\NOVO\Tela 08.psd"/>
  <p:tag name=" PXPSD_PSDSOURCELAYER" val="1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5.PNG"/>
  <p:tag name="PXPSD_PNGPATH" val="..\..\..\LIXO\"/>
  <p:tag name="PXPSD_PNGFILENAME" val="TELA 08_15.PNG"/>
  <p:tag name="PXPSD_LAYERNAME" val="15"/>
  <p:tag name="PXPSD_PSDPATH" val="..\"/>
  <p:tag name="PXPSD_PSDFILENAME" val="Tela 08.psd"/>
  <p:tag name="PXPSD_PSDSOURCE" val="C:\Users\PUC Minas Virtual\Desktop\17_222 Novo layout para apresentacao\NOVO\Tela 08.psd"/>
  <p:tag name=" PXPSD_PSDSOURCELAYER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3.PNG"/>
  <p:tag name="PXPSD_PNGPATH" val="C:\USERS\PUC MINAS VIRTUAL\DESKTOP\LIXO\"/>
  <p:tag name="PXPSD_PNGFILENAME" val="TELA 01_13.PNG"/>
  <p:tag name="PXPSD_LAYERNAME" val="13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4.PNG"/>
  <p:tag name="PXPSD_PNGPATH" val="..\..\..\LIXO\"/>
  <p:tag name="PXPSD_PNGFILENAME" val="TELA 08_14.PNG"/>
  <p:tag name="PXPSD_LAYERNAME" val="14"/>
  <p:tag name="PXPSD_PSDPATH" val="..\"/>
  <p:tag name="PXPSD_PSDFILENAME" val="Tela 08.psd"/>
  <p:tag name="PXPSD_PSDSOURCE" val="C:\Users\PUC Minas Virtual\Desktop\17_222 Novo layout para apresentacao\NOVO\Tela 08.psd"/>
  <p:tag name=" PXPSD_PSDSOURCELAYER" val="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3.PNG"/>
  <p:tag name="PXPSD_PNGPATH" val="..\..\..\LIXO\"/>
  <p:tag name="PXPSD_PNGFILENAME" val="TELA 08_13.PNG"/>
  <p:tag name="PXPSD_LAYERNAME" val="13"/>
  <p:tag name="PXPSD_PSDPATH" val="..\"/>
  <p:tag name="PXPSD_PSDFILENAME" val="Tela 08.psd"/>
  <p:tag name="PXPSD_PSDSOURCE" val="C:\Users\PUC Minas Virtual\Desktop\17_222 Novo layout para apresentacao\NOVO\Tela 08.psd"/>
  <p:tag name=" PXPSD_PSDSOURCELAYER" val="13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2.PNG"/>
  <p:tag name="PXPSD_PNGPATH" val="..\..\..\LIXO\"/>
  <p:tag name="PXPSD_PNGFILENAME" val="TELA 08_12.PNG"/>
  <p:tag name="PXPSD_LAYERNAME" val="12"/>
  <p:tag name="PXPSD_PSDPATH" val="..\"/>
  <p:tag name="PXPSD_PSDFILENAME" val="Tela 08.psd"/>
  <p:tag name="PXPSD_PSDSOURCE" val="C:\Users\PUC Minas Virtual\Desktop\17_222 Novo layout para apresentacao\NOVO\Tela 08.psd"/>
  <p:tag name=" PXPSD_PSDSOURCELAYER" val="12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9.PNG"/>
  <p:tag name="PXPSD_PNGPATH" val="..\..\..\LIXO\"/>
  <p:tag name="PXPSD_PNGFILENAME" val="TELA 08_9.PNG"/>
  <p:tag name="PXPSD_LAYERNAME" val="9"/>
  <p:tag name="PXPSD_PSDPATH" val="..\"/>
  <p:tag name="PXPSD_PSDFILENAME" val="Tela 08.psd"/>
  <p:tag name="PXPSD_PSDSOURCE" val="C:\Users\PUC Minas Virtual\Desktop\17_222 Novo layout para apresentacao\NOVO\Tela 08.psd"/>
  <p:tag name=" PXPSD_PSDSOURCELAYER" val="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8.PNG"/>
  <p:tag name="PXPSD_PNGPATH" val="..\..\..\LIXO\"/>
  <p:tag name="PXPSD_PNGFILENAME" val="TELA 08_8.PNG"/>
  <p:tag name="PXPSD_LAYERNAME" val="8"/>
  <p:tag name="PXPSD_PSDPATH" val="..\"/>
  <p:tag name="PXPSD_PSDFILENAME" val="Tela 08.psd"/>
  <p:tag name="PXPSD_PSDSOURCE" val="C:\Users\PUC Minas Virtual\Desktop\17_222 Novo layout para apresentacao\NOVO\Tela 08.psd"/>
  <p:tag name=" PXPSD_PSDSOURCELAYER" val="8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7.PNG"/>
  <p:tag name="PXPSD_PNGPATH" val="..\..\..\LIXO\"/>
  <p:tag name="PXPSD_PNGFILENAME" val="TELA 08_7.PNG"/>
  <p:tag name="PXPSD_LAYERNAME" val="7"/>
  <p:tag name="PXPSD_PSDPATH" val="..\"/>
  <p:tag name="PXPSD_PSDFILENAME" val="Tela 08.psd"/>
  <p:tag name="PXPSD_PSDSOURCE" val="C:\Users\PUC Minas Virtual\Desktop\17_222 Novo layout para apresentacao\NOVO\Tela 08.psd"/>
  <p:tag name=" PXPSD_PSDSOURCELAYER" val="7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6.PNG"/>
  <p:tag name="PXPSD_PNGPATH" val="..\..\..\LIXO\"/>
  <p:tag name="PXPSD_PNGFILENAME" val="TELA 08_6.PNG"/>
  <p:tag name="PXPSD_LAYERNAME" val="6"/>
  <p:tag name="PXPSD_PSDPATH" val="..\"/>
  <p:tag name="PXPSD_PSDFILENAME" val="Tela 08.psd"/>
  <p:tag name="PXPSD_PSDSOURCE" val="C:\Users\PUC Minas Virtual\Desktop\17_222 Novo layout para apresentacao\NOVO\Tela 08.psd"/>
  <p:tag name=" PXPSD_PSDSOURCELAYER" val="6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5.PNG"/>
  <p:tag name="PXPSD_PNGPATH" val="..\..\..\LIXO\"/>
  <p:tag name="PXPSD_PNGFILENAME" val="TELA 08_5.PNG"/>
  <p:tag name="PXPSD_LAYERNAME" val="5"/>
  <p:tag name="PXPSD_PSDPATH" val="..\"/>
  <p:tag name="PXPSD_PSDFILENAME" val="Tela 08.psd"/>
  <p:tag name="PXPSD_PSDSOURCE" val="C:\Users\PUC Minas Virtual\Desktop\17_222 Novo layout para apresentacao\NOVO\Tela 08.psd"/>
  <p:tag name=" PXPSD_PSDSOURCELAYER" val="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4.PNG"/>
  <p:tag name="PXPSD_PNGPATH" val="..\..\..\LIXO\"/>
  <p:tag name="PXPSD_PNGFILENAME" val="TELA 08_4.PNG"/>
  <p:tag name="PXPSD_LAYERNAME" val="4"/>
  <p:tag name="PXPSD_PSDPATH" val="..\"/>
  <p:tag name="PXPSD_PSDFILENAME" val="Tela 08.psd"/>
  <p:tag name="PXPSD_PSDSOURCE" val="C:\Users\PUC Minas Virtual\Desktop\17_222 Novo layout para apresentacao\NOVO\Tela 08.psd"/>
  <p:tag name=" PXPSD_PSDSOURCELAYER" val="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3.PNG"/>
  <p:tag name="PXPSD_PNGPATH" val="..\..\..\LIXO\"/>
  <p:tag name="PXPSD_PNGFILENAME" val="TELA 08_3.PNG"/>
  <p:tag name="PXPSD_LAYERNAME" val="3"/>
  <p:tag name="PXPSD_PSDPATH" val="..\"/>
  <p:tag name="PXPSD_PSDFILENAME" val="Tela 08.psd"/>
  <p:tag name="PXPSD_PSDSOURCE" val="C:\Users\PUC Minas Virtual\Desktop\17_222 Novo layout para apresentacao\NOVO\Tela 08.psd"/>
  <p:tag name=" PXPSD_PSDSOURCELAYER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2.PNG"/>
  <p:tag name="PXPSD_PNGPATH" val="C:\USERS\PUC MINAS VIRTUAL\DESKTOP\LIXO\"/>
  <p:tag name="PXPSD_PNGFILENAME" val="TELA 01_12.PNG"/>
  <p:tag name="PXPSD_LAYERNAME" val="12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2.PNG"/>
  <p:tag name="PXPSD_PNGPATH" val="..\..\..\LIXO\"/>
  <p:tag name="PXPSD_PNGFILENAME" val="TELA 08_2.PNG"/>
  <p:tag name="PXPSD_LAYERNAME" val="2"/>
  <p:tag name="PXPSD_PSDPATH" val="..\"/>
  <p:tag name="PXPSD_PSDFILENAME" val="Tela 08.psd"/>
  <p:tag name="PXPSD_PSDSOURCE" val="C:\Users\PUC Minas Virtual\Desktop\17_222 Novo layout para apresentacao\NOVO\Tela 08.psd"/>
  <p:tag name=" PXPSD_PSDSOURCELAYER" val="2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.PNG"/>
  <p:tag name="PXPSD_PNGPATH" val="..\..\..\LIXO\"/>
  <p:tag name="PXPSD_PNGFILENAME" val="TELA 08_1.PNG"/>
  <p:tag name="PXPSD_LAYERNAME" val="1"/>
  <p:tag name="PXPSD_PSDPATH" val="..\"/>
  <p:tag name="PXPSD_PSDFILENAME" val="Tela 08.psd"/>
  <p:tag name="PXPSD_PSDSOURCE" val="C:\Users\PUC Minas Virtual\Desktop\17_222 Novo layout para apresentacao\NOVO\Tela 08.psd"/>
  <p:tag name=" PXPSD_PSDSOURCELAYER" val="1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..\..\..\LIXO\TELA 08_11.PNG"/>
  <p:tag name="PXPSD_PNGPATH" val="..\..\..\LIXO\"/>
  <p:tag name="PXPSD_PNGFILENAME" val="TELA 08_11.PNG"/>
  <p:tag name="PXPSD_LAYERNAME" val="11"/>
  <p:tag name="PXPSD_PSDPATH" val="..\"/>
  <p:tag name="PXPSD_PSDFILENAME" val="Tela 08.psd"/>
  <p:tag name="PXPSD_PSDSOURCE" val="C:\Users\PUC Minas Virtual\Desktop\17_222 Novo layout para apresentacao\NOVO\Tela 08.psd"/>
  <p:tag name=" PXPSD_PSDSOURCELAYER" val="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4.PNG"/>
  <p:tag name="PXPSD_PNGPATH" val="C:\USERS\PUC MINAS VIRTUAL\DESKTOP\LIXO\"/>
  <p:tag name="PXPSD_PNGFILENAME" val="TELA 02_14.PNG"/>
  <p:tag name="PXPSD_LAYERNAME" val="1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2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2.PNG"/>
  <p:tag name="PXPSD_PNGPATH" val="C:\USERS\PUC MINAS VIRTUAL\DESKTOP\LIXO\"/>
  <p:tag name="PXPSD_PNGFILENAME" val="TELA 02_12.PNG"/>
  <p:tag name="PXPSD_LAYERNAME" val="1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8.PNG"/>
  <p:tag name="PXPSD_PNGPATH" val="C:\USERS\PUC MINAS VIRTUAL\DESKTOP\LIXO\"/>
  <p:tag name="PXPSD_PNGFILENAME" val="TELA 01_18.PNG"/>
  <p:tag name="PXPSD_LAYERNAME" val="1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1.PNG"/>
  <p:tag name="PXPSD_PNGPATH" val="C:\USERS\PUC MINAS VIRTUAL\DESKTOP\LIXO\"/>
  <p:tag name="PXPSD_PNGFILENAME" val="TELA 02_11.PNG"/>
  <p:tag name="PXPSD_LAYERNAME" val="1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0.PNG"/>
  <p:tag name="PXPSD_PNGPATH" val="C:\USERS\PUC MINAS VIRTUAL\DESKTOP\LIXO\"/>
  <p:tag name="PXPSD_PNGFILENAME" val="TELA 02_10.PNG"/>
  <p:tag name="PXPSD_LAYERNAME" val="10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9.PNG"/>
  <p:tag name="PXPSD_PNGPATH" val="C:\USERS\PUC MINAS VIRTUAL\DESKTOP\LIXO\"/>
  <p:tag name="PXPSD_PNGFILENAME" val="TELA 02_9.PNG"/>
  <p:tag name="PXPSD_LAYERNAME" val="9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8.PNG"/>
  <p:tag name="PXPSD_PNGPATH" val="C:\USERS\PUC MINAS VIRTUAL\DESKTOP\LIXO\"/>
  <p:tag name="PXPSD_PNGFILENAME" val="TELA 02_8.PNG"/>
  <p:tag name="PXPSD_LAYERNAME" val="8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7.PNG"/>
  <p:tag name="PXPSD_PNGPATH" val="C:\USERS\PUC MINAS VIRTUAL\DESKTOP\LIXO\"/>
  <p:tag name="PXPSD_PNGFILENAME" val="TELA 02_7.PNG"/>
  <p:tag name="PXPSD_LAYERNAME" val="7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6.PNG"/>
  <p:tag name="PXPSD_PNGPATH" val="C:\USERS\PUC MINAS VIRTUAL\DESKTOP\LIXO\"/>
  <p:tag name="PXPSD_PNGFILENAME" val="TELA 02_6.PNG"/>
  <p:tag name="PXPSD_LAYERNAME" val="6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4.PNG"/>
  <p:tag name="PXPSD_PNGPATH" val="C:\USERS\PUC MINAS VIRTUAL\DESKTOP\LIXO\"/>
  <p:tag name="PXPSD_PNGFILENAME" val="TELA 02_4.PNG"/>
  <p:tag name="PXPSD_LAYERNAME" val="4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1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3.PNG"/>
  <p:tag name="PXPSD_PNGPATH" val="C:\USERS\PUC MINAS VIRTUAL\DESKTOP\LIXO\"/>
  <p:tag name="PXPSD_PNGFILENAME" val="TELA 02_3.PNG"/>
  <p:tag name="PXPSD_LAYERNAME" val="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2.PNG"/>
  <p:tag name="PXPSD_PNGPATH" val="C:\USERS\PUC MINAS VIRTUAL\DESKTOP\LIXO\"/>
  <p:tag name="PXPSD_PNGFILENAME" val="TELA 02_2.PNG"/>
  <p:tag name="PXPSD_LAYERNAME" val="2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1.PNG"/>
  <p:tag name="PXPSD_PNGPATH" val="C:\USERS\PUC MINAS VIRTUAL\DESKTOP\LIXO\"/>
  <p:tag name="PXPSD_PNGFILENAME" val="TELA 02_1.PNG"/>
  <p:tag name="PXPSD_LAYERNAME" val="1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7.PNG"/>
  <p:tag name="PXPSD_PNGPATH" val="C:\USERS\PUC MINAS VIRTUAL\DESKTOP\LIXO\"/>
  <p:tag name="PXPSD_PNGFILENAME" val="TELA 01_17.PNG"/>
  <p:tag name="PXPSD_LAYERNAME" val="1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8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.PNG"/>
  <p:tag name="PXPSD_PNGPATH" val="C:\USERS\PUC MINAS VIRTUAL\DESKTOP\LIXO\"/>
  <p:tag name="PXPSD_PNGFILENAME" val="TELA 02_OBJETO INTELIGENTE DE VETOR.PNG"/>
  <p:tag name="PXPSD_LAYERNAME" val="Objeto Inteligente de Veto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6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.PNG"/>
  <p:tag name="PXPSD_PNGPATH" val="C:\USERS\PUC MINAS VIRTUAL\DESKTOP\LIXO\"/>
  <p:tag name="PXPSD_PNGFILENAME" val="TELA 02_OBJETO INTELIGENTE DE VETOR COPIAR.PNG"/>
  <p:tag name="PXPSD_LAYERNAME" val="Objeto Inteligente de Vetor copiar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3.PNG"/>
  <p:tag name="PXPSD_PNGPATH" val="C:\USERS\PUC MINAS VIRTUAL\DESKTOP\LIXO\"/>
  <p:tag name="PXPSD_PNGFILENAME" val="TELA 02_OBJETO INTELIGENTE DE VETOR COPIAR 3.PNG"/>
  <p:tag name="PXPSD_LAYERNAME" val="Objeto Inteligente de Vetor copiar 3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2_OBJETO INTELIGENTE DE VETOR COPIAR 5.PNG"/>
  <p:tag name="PXPSD_PNGPATH" val="C:\USERS\PUC MINAS VIRTUAL\DESKTOP\LIXO\"/>
  <p:tag name="PXPSD_PNGFILENAME" val="TELA 02_OBJETO INTELIGENTE DE VETOR COPIAR 5.PNG"/>
  <p:tag name="PXPSD_LAYERNAME" val="Objeto Inteligente de Vetor copiar 5"/>
  <p:tag name="PXPSD_PSDPATH" val="C:\Users\PUC Minas Virtual\Desktop\17_222 Novo layout para apresentacao\NOVO\"/>
  <p:tag name="PXPSD_PSDFILENAME" val="Tela 02.psd"/>
  <p:tag name="PXPSD_PSDSOURCE" val="C:\Users\PUC Minas Virtual\Desktop\17_222 Novo layout para apresentacao\NOVO\Tela 02.psd"/>
  <p:tag name=" PXPSD_PSDSOURCELAYER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5.PNG"/>
  <p:tag name="PXPSD_PNGPATH" val="C:\USERS\PUC MINAS VIRTUAL\DESKTOP\LIXO\"/>
  <p:tag name="PXPSD_PNGFILENAME" val="TELA 01_15.PNG"/>
  <p:tag name="PXPSD_LAYERNAME" val="15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4.PNG"/>
  <p:tag name="PXPSD_PNGPATH" val="C:\USERS\PUC MINAS VIRTUAL\DESKTOP\LIXO\"/>
  <p:tag name="PXPSD_PNGFILENAME" val="TELA 01_14.PNG"/>
  <p:tag name="PXPSD_LAYERNAME" val="14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2.PNG"/>
  <p:tag name="PXPSD_PNGPATH" val="C:\USERS\PUC MINAS VIRTUAL\DESKTOP\LIXO\"/>
  <p:tag name="PXPSD_PNGFILENAME" val="TELA 03_22.PNG"/>
  <p:tag name="PXPSD_LAYERNAME" val="2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2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1.PNG"/>
  <p:tag name="PXPSD_PNGPATH" val="C:\USERS\PUC MINAS VIRTUAL\DESKTOP\LIXO\"/>
  <p:tag name="PXPSD_PNGFILENAME" val="TELA 03_21.PNG"/>
  <p:tag name="PXPSD_LAYERNAME" val="2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0.PNG"/>
  <p:tag name="PXPSD_PNGPATH" val="C:\USERS\PUC MINAS VIRTUAL\DESKTOP\LIXO\"/>
  <p:tag name="PXPSD_PNGFILENAME" val="TELA 03_20.PNG"/>
  <p:tag name="PXPSD_LAYERNAME" val="20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9.PNG"/>
  <p:tag name="PXPSD_PNGPATH" val="C:\USERS\PUC MINAS VIRTUAL\DESKTOP\LIXO\"/>
  <p:tag name="PXPSD_PNGFILENAME" val="TELA 03_19.PNG"/>
  <p:tag name="PXPSD_LAYERNAME" val="19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9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7.PNG"/>
  <p:tag name="PXPSD_PNGPATH" val="C:\USERS\PUC MINAS VIRTUAL\DESKTOP\LIXO\"/>
  <p:tag name="PXPSD_PNGFILENAME" val="TELA 03_17.PNG"/>
  <p:tag name="PXPSD_LAYERNAME" val="1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7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6.PNG"/>
  <p:tag name="PXPSD_PNGPATH" val="C:\USERS\PUC MINAS VIRTUAL\DESKTOP\LIXO\"/>
  <p:tag name="PXPSD_PNGFILENAME" val="TELA 03_16.PNG"/>
  <p:tag name="PXPSD_LAYERNAME" val="1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5.PNG"/>
  <p:tag name="PXPSD_PNGPATH" val="C:\USERS\PUC MINAS VIRTUAL\DESKTOP\LIXO\"/>
  <p:tag name="PXPSD_PNGFILENAME" val="TELA 03_15.PNG"/>
  <p:tag name="PXPSD_LAYERNAME" val="1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4.PNG"/>
  <p:tag name="PXPSD_PNGPATH" val="C:\USERS\PUC MINAS VIRTUAL\DESKTOP\LIXO\"/>
  <p:tag name="PXPSD_PNGFILENAME" val="TELA 03_14.PNG"/>
  <p:tag name="PXPSD_LAYERNAME" val="1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8.PNG"/>
  <p:tag name="PXPSD_PNGPATH" val="C:\USERS\PUC MINAS VIRTUAL\DESKTOP\LIXO\"/>
  <p:tag name="PXPSD_PNGFILENAME" val="TELA 03_8.PNG"/>
  <p:tag name="PXPSD_LAYERNAME" val="8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8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7.PNG"/>
  <p:tag name="PXPSD_PNGPATH" val="C:\USERS\PUC MINAS VIRTUAL\DESKTOP\LIXO\"/>
  <p:tag name="PXPSD_PNGFILENAME" val="TELA 03_7.PNG"/>
  <p:tag name="PXPSD_LAYERNAME" val="7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10.PNG"/>
  <p:tag name="PXPSD_PNGPATH" val="C:\USERS\PUC MINAS VIRTUAL\DESKTOP\LIXO\"/>
  <p:tag name="PXPSD_PNGFILENAME" val="TELA 01_10.PNG"/>
  <p:tag name="PXPSD_LAYERNAME" val="10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6.PNG"/>
  <p:tag name="PXPSD_PNGPATH" val="C:\USERS\PUC MINAS VIRTUAL\DESKTOP\LIXO\"/>
  <p:tag name="PXPSD_PNGFILENAME" val="TELA 03_6.PNG"/>
  <p:tag name="PXPSD_LAYERNAME" val="6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5.PNG"/>
  <p:tag name="PXPSD_PNGPATH" val="C:\USERS\PUC MINAS VIRTUAL\DESKTOP\LIXO\"/>
  <p:tag name="PXPSD_PNGFILENAME" val="TELA 03_5.PNG"/>
  <p:tag name="PXPSD_LAYERNAME" val="5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5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4.PNG"/>
  <p:tag name="PXPSD_PNGPATH" val="C:\USERS\PUC MINAS VIRTUAL\DESKTOP\LIXO\"/>
  <p:tag name="PXPSD_PNGFILENAME" val="TELA 03_4.PNG"/>
  <p:tag name="PXPSD_LAYERNAME" val="4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3.PNG"/>
  <p:tag name="PXPSD_PNGPATH" val="C:\USERS\PUC MINAS VIRTUAL\DESKTOP\LIXO\"/>
  <p:tag name="PXPSD_PNGFILENAME" val="TELA 03_3.PNG"/>
  <p:tag name="PXPSD_LAYERNAME" val="3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2.PNG"/>
  <p:tag name="PXPSD_PNGPATH" val="C:\USERS\PUC MINAS VIRTUAL\DESKTOP\LIXO\"/>
  <p:tag name="PXPSD_PNGFILENAME" val="TELA 03_2.PNG"/>
  <p:tag name="PXPSD_LAYERNAME" val="2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3_1.PNG"/>
  <p:tag name="PXPSD_PNGPATH" val="C:\USERS\PUC MINAS VIRTUAL\DESKTOP\LIXO\"/>
  <p:tag name="PXPSD_PNGFILENAME" val="TELA 03_1.PNG"/>
  <p:tag name="PXPSD_LAYERNAME" val="1"/>
  <p:tag name="PXPSD_PSDPATH" val="C:\Users\PUC Minas Virtual\Desktop\17_222 Novo layout para apresentacao\NOVO\"/>
  <p:tag name="PXPSD_PSDFILENAME" val="Tela 03.psd"/>
  <p:tag name="PXPSD_PSDSOURCE" val="C:\Users\PUC Minas Virtual\Desktop\17_222 Novo layout para apresentacao\NOVO\Tela 03.psd"/>
  <p:tag name=" PXPSD_PSDSOURCELAYER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1.PNG"/>
  <p:tag name="PXPSD_PNGPATH" val="C:\USERS\PUC MINAS VIRTUAL\DESKTOP\LIXO\"/>
  <p:tag name="PXPSD_PNGFILENAME" val="TELA 04_21.PNG"/>
  <p:tag name="PXPSD_LAYERNAME" val="2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20.PNG"/>
  <p:tag name="PXPSD_PNGPATH" val="C:\USERS\PUC MINAS VIRTUAL\DESKTOP\LIXO\"/>
  <p:tag name="PXPSD_PNGFILENAME" val="TELA 04_20.PNG"/>
  <p:tag name="PXPSD_LAYERNAME" val="2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2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8.PNG"/>
  <p:tag name="PXPSD_PNGPATH" val="C:\USERS\PUC MINAS VIRTUAL\DESKTOP\LIXO\"/>
  <p:tag name="PXPSD_PNGFILENAME" val="TELA 04_18.PNG"/>
  <p:tag name="PXPSD_LAYERNAME" val="1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7.PNG"/>
  <p:tag name="PXPSD_PNGPATH" val="C:\USERS\PUC MINAS VIRTUAL\DESKTOP\LIXO\"/>
  <p:tag name="PXPSD_PNGFILENAME" val="TELA 04_17.PNG"/>
  <p:tag name="PXPSD_LAYERNAME" val="1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9.PNG"/>
  <p:tag name="PXPSD_PNGPATH" val="C:\USERS\PUC MINAS VIRTUAL\DESKTOP\LIXO\"/>
  <p:tag name="PXPSD_PNGFILENAME" val="TELA 01_9.PNG"/>
  <p:tag name="PXPSD_LAYERNAME" val="9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1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6.PNG"/>
  <p:tag name="PXPSD_PNGPATH" val="C:\USERS\PUC MINAS VIRTUAL\DESKTOP\LIXO\"/>
  <p:tag name="PXPSD_PNGFILENAME" val="TELA 04_16.PNG"/>
  <p:tag name="PXPSD_LAYERNAME" val="1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6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5.PNG"/>
  <p:tag name="PXPSD_PNGPATH" val="C:\USERS\PUC MINAS VIRTUAL\DESKTOP\LIXO\"/>
  <p:tag name="PXPSD_PNGFILENAME" val="TELA 04_15.PNG"/>
  <p:tag name="PXPSD_LAYERNAME" val="1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5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4.PNG"/>
  <p:tag name="PXPSD_PNGPATH" val="C:\USERS\PUC MINAS VIRTUAL\DESKTOP\LIXO\"/>
  <p:tag name="PXPSD_PNGFILENAME" val="TELA 04_14.PNG"/>
  <p:tag name="PXPSD_LAYERNAME" val="1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3.PNG"/>
  <p:tag name="PXPSD_PNGPATH" val="C:\USERS\PUC MINAS VIRTUAL\DESKTOP\LIXO\"/>
  <p:tag name="PXPSD_PNGFILENAME" val="TELA 04_13.PNG"/>
  <p:tag name="PXPSD_LAYERNAME" val="13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2.PNG"/>
  <p:tag name="PXPSD_PNGPATH" val="C:\USERS\PUC MINAS VIRTUAL\DESKTOP\LIXO\"/>
  <p:tag name="PXPSD_PNGFILENAME" val="TELA 04_12.PNG"/>
  <p:tag name="PXPSD_LAYERNAME" val="12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2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1.PNG"/>
  <p:tag name="PXPSD_PNGPATH" val="C:\USERS\PUC MINAS VIRTUAL\DESKTOP\LIXO\"/>
  <p:tag name="PXPSD_PNGFILENAME" val="TELA 04_11.PNG"/>
  <p:tag name="PXPSD_LAYERNAME" val="11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10.PNG"/>
  <p:tag name="PXPSD_PNGPATH" val="C:\USERS\PUC MINAS VIRTUAL\DESKTOP\LIXO\"/>
  <p:tag name="PXPSD_PNGFILENAME" val="TELA 04_10.PNG"/>
  <p:tag name="PXPSD_LAYERNAME" val="10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1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9.PNG"/>
  <p:tag name="PXPSD_PNGPATH" val="C:\USERS\PUC MINAS VIRTUAL\DESKTOP\LIXO\"/>
  <p:tag name="PXPSD_PNGFILENAME" val="TELA 04_9.PNG"/>
  <p:tag name="PXPSD_LAYERNAME" val="9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9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8.PNG"/>
  <p:tag name="PXPSD_PNGPATH" val="C:\USERS\PUC MINAS VIRTUAL\DESKTOP\LIXO\"/>
  <p:tag name="PXPSD_PNGFILENAME" val="TELA 04_8.PNG"/>
  <p:tag name="PXPSD_LAYERNAME" val="8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8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7.PNG"/>
  <p:tag name="PXPSD_PNGPATH" val="C:\USERS\PUC MINAS VIRTUAL\DESKTOP\LIXO\"/>
  <p:tag name="PXPSD_PNGFILENAME" val="TELA 04_7.PNG"/>
  <p:tag name="PXPSD_LAYERNAME" val="7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8.PNG"/>
  <p:tag name="PXPSD_PNGPATH" val="C:\USERS\PUC MINAS VIRTUAL\DESKTOP\LIXO\"/>
  <p:tag name="PXPSD_PNGFILENAME" val="TELA 01_8.PNG"/>
  <p:tag name="PXPSD_LAYERNAME" val="8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9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6.PNG"/>
  <p:tag name="PXPSD_PNGPATH" val="C:\USERS\PUC MINAS VIRTUAL\DESKTOP\LIXO\"/>
  <p:tag name="PXPSD_PNGFILENAME" val="TELA 04_6.PNG"/>
  <p:tag name="PXPSD_LAYERNAME" val="6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6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5.PNG"/>
  <p:tag name="PXPSD_PNGPATH" val="C:\USERS\PUC MINAS VIRTUAL\DESKTOP\LIXO\"/>
  <p:tag name="PXPSD_PNGFILENAME" val="TELA 04_5.PNG"/>
  <p:tag name="PXPSD_LAYERNAME" val="5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4_4.PNG"/>
  <p:tag name="PXPSD_PNGPATH" val="C:\USERS\PUC MINAS VIRTUAL\DESKTOP\LIXO\"/>
  <p:tag name="PXPSD_PNGFILENAME" val="TELA 04_4.PNG"/>
  <p:tag name="PXPSD_LAYERNAME" val="4"/>
  <p:tag name="PXPSD_PSDPATH" val="C:\Users\PUC Minas Virtual\Desktop\17_222 Novo layout para apresentacao\NOVO\"/>
  <p:tag name="PXPSD_PSDFILENAME" val="Tela 04.psd"/>
  <p:tag name="PXPSD_PSDSOURCE" val="C:\Users\PUC Minas Virtual\Desktop\17_222 Novo layout para apresentacao\NOVO\Tela 04.psd"/>
  <p:tag name=" PXPSD_PSDSOURCELAYER" val="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LAYER 1.PNG"/>
  <p:tag name="PXPSD_PNGPATH" val="C:\USERS\PUC MINAS VIRTUAL\DESKTOP\LIXO\"/>
  <p:tag name="PXPSD_PNGFILENAME" val="TELA 05_LAYER 1.PNG"/>
  <p:tag name="PXPSD_LAYERNAME" val="Layer 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2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1.PNG"/>
  <p:tag name="PXPSD_PNGPATH" val="C:\USERS\PUC MINAS VIRTUAL\DESKTOP\LIXO\"/>
  <p:tag name="PXPSD_PNGFILENAME" val="TELA 05_31.PNG"/>
  <p:tag name="PXPSD_LAYERNAME" val="3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30.PNG"/>
  <p:tag name="PXPSD_PNGPATH" val="C:\USERS\PUC MINAS VIRTUAL\DESKTOP\LIXO\"/>
  <p:tag name="PXPSD_PNGFILENAME" val="TELA 05_30.PNG"/>
  <p:tag name="PXPSD_LAYERNAME" val="3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7.PNG"/>
  <p:tag name="PXPSD_PNGPATH" val="C:\USERS\PUC MINAS VIRTUAL\DESKTOP\LIXO\"/>
  <p:tag name="PXPSD_PNGFILENAME" val="TELA 05_27.PNG"/>
  <p:tag name="PXPSD_LAYERNAME" val="2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6.PNG"/>
  <p:tag name="PXPSD_PNGPATH" val="C:\USERS\PUC MINAS VIRTUAL\DESKTOP\LIXO\"/>
  <p:tag name="PXPSD_PNGFILENAME" val="TELA 05_26.PNG"/>
  <p:tag name="PXPSD_LAYERNAME" val="2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6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5.PNG"/>
  <p:tag name="PXPSD_PNGPATH" val="C:\USERS\PUC MINAS VIRTUAL\DESKTOP\LIXO\"/>
  <p:tag name="PXPSD_PNGFILENAME" val="TELA 05_25.PNG"/>
  <p:tag name="PXPSD_LAYERNAME" val="2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4.PNG"/>
  <p:tag name="PXPSD_PNGPATH" val="C:\USERS\PUC MINAS VIRTUAL\DESKTOP\LIXO\"/>
  <p:tag name="PXPSD_PNGFILENAME" val="TELA 05_24.PNG"/>
  <p:tag name="PXPSD_LAYERNAME" val="2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1_7.PNG"/>
  <p:tag name="PXPSD_PNGPATH" val="C:\USERS\PUC MINAS VIRTUAL\DESKTOP\LIXO\"/>
  <p:tag name="PXPSD_PNGFILENAME" val="TELA 01_7.PNG"/>
  <p:tag name="PXPSD_LAYERNAME" val="7"/>
  <p:tag name="PXPSD_PSDPATH" val="C:\Users\PUC Minas Virtual\Desktop\17_222 Novo layout para apresentacao\NOVO\"/>
  <p:tag name="PXPSD_PSDFILENAME" val="Tela 01.psd"/>
  <p:tag name="PXPSD_PSDSOURCE" val="C:\Users\PUC Minas Virtual\Desktop\17_222 Novo layout para apresentacao\NOVO\Tela 01.psd"/>
  <p:tag name=" PXPSD_PSDSOURCELAYER" val="8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3.PNG"/>
  <p:tag name="PXPSD_PNGPATH" val="C:\USERS\PUC MINAS VIRTUAL\DESKTOP\LIXO\"/>
  <p:tag name="PXPSD_PNGFILENAME" val="TELA 05_23.PNG"/>
  <p:tag name="PXPSD_LAYERNAME" val="23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2.PNG"/>
  <p:tag name="PXPSD_PNGPATH" val="C:\USERS\PUC MINAS VIRTUAL\DESKTOP\LIXO\"/>
  <p:tag name="PXPSD_PNGFILENAME" val="TELA 05_22.PNG"/>
  <p:tag name="PXPSD_LAYERNAME" val="22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2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1.PNG"/>
  <p:tag name="PXPSD_PNGPATH" val="C:\USERS\PUC MINAS VIRTUAL\DESKTOP\LIXO\"/>
  <p:tag name="PXPSD_PNGFILENAME" val="TELA 05_21.PNG"/>
  <p:tag name="PXPSD_LAYERNAME" val="21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20.PNG"/>
  <p:tag name="PXPSD_PNGPATH" val="C:\USERS\PUC MINAS VIRTUAL\DESKTOP\LIXO\"/>
  <p:tag name="PXPSD_PNGFILENAME" val="TELA 05_20.PNG"/>
  <p:tag name="PXPSD_LAYERNAME" val="20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2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9.PNG"/>
  <p:tag name="PXPSD_PNGPATH" val="C:\USERS\PUC MINAS VIRTUAL\DESKTOP\LIXO\"/>
  <p:tag name="PXPSD_PNGFILENAME" val="TELA 05_19.PNG"/>
  <p:tag name="PXPSD_LAYERNAME" val="19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9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8.PNG"/>
  <p:tag name="PXPSD_PNGPATH" val="C:\USERS\PUC MINAS VIRTUAL\DESKTOP\LIXO\"/>
  <p:tag name="PXPSD_PNGFILENAME" val="TELA 05_18.PNG"/>
  <p:tag name="PXPSD_LAYERNAME" val="18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7.PNG"/>
  <p:tag name="PXPSD_PNGPATH" val="C:\USERS\PUC MINAS VIRTUAL\DESKTOP\LIXO\"/>
  <p:tag name="PXPSD_PNGFILENAME" val="TELA 05_17.PNG"/>
  <p:tag name="PXPSD_LAYERNAME" val="17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7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6.PNG"/>
  <p:tag name="PXPSD_PNGPATH" val="C:\USERS\PUC MINAS VIRTUAL\DESKTOP\LIXO\"/>
  <p:tag name="PXPSD_PNGFILENAME" val="TELA 05_16.PNG"/>
  <p:tag name="PXPSD_LAYERNAME" val="16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6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5.PNG"/>
  <p:tag name="PXPSD_PNGPATH" val="C:\USERS\PUC MINAS VIRTUAL\DESKTOP\LIXO\"/>
  <p:tag name="PXPSD_PNGFILENAME" val="TELA 05_15.PNG"/>
  <p:tag name="PXPSD_LAYERNAME" val="15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XPICPATH" val="C:\USERS\PUC MINAS VIRTUAL\DESKTOP\LIXO\TELA 05_14.PNG"/>
  <p:tag name="PXPSD_PNGPATH" val="C:\USERS\PUC MINAS VIRTUAL\DESKTOP\LIXO\"/>
  <p:tag name="PXPSD_PNGFILENAME" val="TELA 05_14.PNG"/>
  <p:tag name="PXPSD_LAYERNAME" val="14"/>
  <p:tag name="PXPSD_PSDPATH" val="C:\Users\PUC Minas Virtual\Desktop\17_222 Novo layout para apresentacao\NOVO\"/>
  <p:tag name="PXPSD_PSDFILENAME" val="Tela 05.psd"/>
  <p:tag name="PXPSD_PSDSOURCE" val="C:\Users\PUC Minas Virtual\Desktop\17_222 Novo layout para apresentacao\NOVO\Tela 05.psd"/>
  <p:tag name=" PXPSD_PSDSOURCELAYER" val="14"/>
</p:tagLst>
</file>

<file path=ppt/theme/theme1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xto corrido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SLIDE TEXTO CORRI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SLIDE IMAGENS E QUADR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CAPA ENCERRAMEN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1192</Words>
  <Application>Microsoft Office PowerPoint</Application>
  <PresentationFormat>Personalizar</PresentationFormat>
  <Paragraphs>222</Paragraphs>
  <Slides>45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9</vt:i4>
      </vt:variant>
      <vt:variant>
        <vt:lpstr>Títulos de slides</vt:lpstr>
      </vt:variant>
      <vt:variant>
        <vt:i4>45</vt:i4>
      </vt:variant>
    </vt:vector>
  </HeadingPairs>
  <TitlesOfParts>
    <vt:vector size="54" baseType="lpstr">
      <vt:lpstr>4_Personalizar design</vt:lpstr>
      <vt:lpstr>Personalizar design</vt:lpstr>
      <vt:lpstr>1_Personalizar design</vt:lpstr>
      <vt:lpstr>Texto corrido 2</vt:lpstr>
      <vt:lpstr>SLIDE TEXTO CORRIDO</vt:lpstr>
      <vt:lpstr>SLIDE IMAGENS E QUADRO</vt:lpstr>
      <vt:lpstr>2_Personalizar design</vt:lpstr>
      <vt:lpstr>3_Personalizar design</vt:lpstr>
      <vt:lpstr>CAPA ENCERRAMENTO</vt:lpstr>
      <vt:lpstr>Camada de Domínio/ Negócio e Dados</vt:lpstr>
      <vt:lpstr>Como desenhar a parte de Domínio/ Negócio e Dados</vt:lpstr>
      <vt:lpstr>O que é?</vt:lpstr>
      <vt:lpstr>Onde estamos?</vt:lpstr>
      <vt:lpstr>Como se inicia o desenho de um Software?</vt:lpstr>
      <vt:lpstr>Dois tipos de modelo...</vt:lpstr>
      <vt:lpstr>Programação Orientada a Objetos</vt:lpstr>
      <vt:lpstr>Diagrama de Entidade e Relacionamento</vt:lpstr>
      <vt:lpstr>Padrões para dados e domínio</vt:lpstr>
      <vt:lpstr>Desenvolvimento Guiado a Dados</vt:lpstr>
      <vt:lpstr>Desenvolvimento Guiado a Dados</vt:lpstr>
      <vt:lpstr>Vantagens</vt:lpstr>
      <vt:lpstr>Desvantagens</vt:lpstr>
      <vt:lpstr>Quando optar por Dados?</vt:lpstr>
      <vt:lpstr>Transaction Scripts</vt:lpstr>
      <vt:lpstr>Transaction Scripts - Comandos no banco</vt:lpstr>
      <vt:lpstr>Transaction Scripts – Vantagens e Desvantagens</vt:lpstr>
      <vt:lpstr>Table module</vt:lpstr>
      <vt:lpstr>DataSet</vt:lpstr>
      <vt:lpstr>DataSet – Não tipado</vt:lpstr>
      <vt:lpstr>DataSet – Vantagens e Desvantagens</vt:lpstr>
      <vt:lpstr>Active Record</vt:lpstr>
      <vt:lpstr>Entity Framework</vt:lpstr>
      <vt:lpstr>Entity Framework</vt:lpstr>
      <vt:lpstr>Entity Framework – Vantagens e Desvantagens</vt:lpstr>
      <vt:lpstr>Desenvolvimento Guiado a Domínio</vt:lpstr>
      <vt:lpstr>Desenvolvimento Guiado a Domínio </vt:lpstr>
      <vt:lpstr>Vantagens</vt:lpstr>
      <vt:lpstr>Desvantagens</vt:lpstr>
      <vt:lpstr>Quando optar por Domínio?</vt:lpstr>
      <vt:lpstr>Formas de armazenar os dados</vt:lpstr>
      <vt:lpstr>Modelos facilitados – DataSet, Command ou Entity Framework</vt:lpstr>
      <vt:lpstr>Nhibernate – Mapeador Objeto-Relacional</vt:lpstr>
      <vt:lpstr>NoSql</vt:lpstr>
      <vt:lpstr>Outras formas de armazenamento</vt:lpstr>
      <vt:lpstr>Exemplos e decisão de formato  Dados ou Domínio/Negócio?</vt:lpstr>
      <vt:lpstr>Qual a melhor escolha?</vt:lpstr>
      <vt:lpstr>Qual a melhor escolha?</vt:lpstr>
      <vt:lpstr>Qual a melhor escolha?</vt:lpstr>
      <vt:lpstr>Qual a melhor escolha?</vt:lpstr>
      <vt:lpstr>Qual a melhor escolha?</vt:lpstr>
      <vt:lpstr>Desenho da camada de domínio</vt:lpstr>
      <vt:lpstr>Desenho da camada de domínio do seu projeto</vt:lpstr>
      <vt:lpstr>Camada de Domínio/Negócio e camada de Dados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PUC Minas Virtual</dc:creator>
  <cp:lastModifiedBy>usuario</cp:lastModifiedBy>
  <cp:revision>82</cp:revision>
  <dcterms:created xsi:type="dcterms:W3CDTF">2017-04-26T13:22:32Z</dcterms:created>
  <dcterms:modified xsi:type="dcterms:W3CDTF">2019-05-30T13:24:53Z</dcterms:modified>
</cp:coreProperties>
</file>