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31"/>
  </p:handoutMasterIdLst>
  <p:sldIdLst>
    <p:sldId id="256" r:id="rId10"/>
    <p:sldId id="257" r:id="rId11"/>
    <p:sldId id="298" r:id="rId12"/>
    <p:sldId id="281" r:id="rId13"/>
    <p:sldId id="305" r:id="rId14"/>
    <p:sldId id="306" r:id="rId15"/>
    <p:sldId id="277" r:id="rId16"/>
    <p:sldId id="283" r:id="rId17"/>
    <p:sldId id="284" r:id="rId18"/>
    <p:sldId id="285" r:id="rId19"/>
    <p:sldId id="308" r:id="rId20"/>
    <p:sldId id="286" r:id="rId21"/>
    <p:sldId id="309" r:id="rId22"/>
    <p:sldId id="307" r:id="rId23"/>
    <p:sldId id="287" r:id="rId24"/>
    <p:sldId id="310" r:id="rId25"/>
    <p:sldId id="311" r:id="rId26"/>
    <p:sldId id="312" r:id="rId27"/>
    <p:sldId id="313" r:id="rId28"/>
    <p:sldId id="291" r:id="rId29"/>
    <p:sldId id="262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B2"/>
    <a:srgbClr val="00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20" y="-108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94B08-6072-4725-B2E5-67E201E1E3A4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9073AEF-EFF6-42AC-8D10-050D95D5FF04}">
      <dgm:prSet phldrT="[Texto]"/>
      <dgm:spPr/>
      <dgm:t>
        <a:bodyPr/>
        <a:lstStyle/>
        <a:p>
          <a:r>
            <a:rPr lang="pt-BR" dirty="0" smtClean="0"/>
            <a:t>Cascata</a:t>
          </a:r>
          <a:endParaRPr lang="pt-BR" dirty="0"/>
        </a:p>
      </dgm:t>
    </dgm:pt>
    <dgm:pt modelId="{2966E575-0AB2-4795-B887-6E413E5D7A30}" type="parTrans" cxnId="{45C5531A-1BD5-4E1B-AA65-72E303F573CC}">
      <dgm:prSet/>
      <dgm:spPr/>
      <dgm:t>
        <a:bodyPr/>
        <a:lstStyle/>
        <a:p>
          <a:endParaRPr lang="pt-BR"/>
        </a:p>
      </dgm:t>
    </dgm:pt>
    <dgm:pt modelId="{66C5862C-5002-496C-AA15-E712BA520047}" type="sibTrans" cxnId="{45C5531A-1BD5-4E1B-AA65-72E303F573CC}">
      <dgm:prSet/>
      <dgm:spPr/>
      <dgm:t>
        <a:bodyPr/>
        <a:lstStyle/>
        <a:p>
          <a:endParaRPr lang="pt-BR"/>
        </a:p>
      </dgm:t>
    </dgm:pt>
    <dgm:pt modelId="{6BE5F921-9E9A-42FB-8AAC-48BF25739C54}">
      <dgm:prSet phldrT="[Texto]"/>
      <dgm:spPr/>
      <dgm:t>
        <a:bodyPr/>
        <a:lstStyle/>
        <a:p>
          <a:r>
            <a:rPr lang="pt-BR" dirty="0" smtClean="0"/>
            <a:t>Ágil</a:t>
          </a:r>
          <a:endParaRPr lang="pt-BR" dirty="0"/>
        </a:p>
      </dgm:t>
    </dgm:pt>
    <dgm:pt modelId="{BCF96443-8267-4DBE-8637-ED68CBE90859}" type="parTrans" cxnId="{09F88CF7-12A0-4955-B7D4-3DC7CE731A9F}">
      <dgm:prSet/>
      <dgm:spPr/>
      <dgm:t>
        <a:bodyPr/>
        <a:lstStyle/>
        <a:p>
          <a:endParaRPr lang="pt-BR"/>
        </a:p>
      </dgm:t>
    </dgm:pt>
    <dgm:pt modelId="{F0A8CBBA-1554-4CA4-A345-36046BAFE7A4}" type="sibTrans" cxnId="{09F88CF7-12A0-4955-B7D4-3DC7CE731A9F}">
      <dgm:prSet/>
      <dgm:spPr/>
      <dgm:t>
        <a:bodyPr/>
        <a:lstStyle/>
        <a:p>
          <a:endParaRPr lang="pt-BR"/>
        </a:p>
      </dgm:t>
    </dgm:pt>
    <dgm:pt modelId="{1755B1B1-CDAE-4C08-B575-E183D12FC73B}">
      <dgm:prSet phldrT="[Texto]"/>
      <dgm:spPr/>
      <dgm:t>
        <a:bodyPr/>
        <a:lstStyle/>
        <a:p>
          <a:r>
            <a:rPr lang="pt-BR" dirty="0" err="1" smtClean="0"/>
            <a:t>DevOps</a:t>
          </a:r>
          <a:endParaRPr lang="pt-BR" dirty="0"/>
        </a:p>
      </dgm:t>
    </dgm:pt>
    <dgm:pt modelId="{2DF096A9-5ED9-47F9-9B28-D9D55A8C3825}" type="parTrans" cxnId="{1C7C8B0E-A05A-41C8-80F0-3246E9645164}">
      <dgm:prSet/>
      <dgm:spPr/>
      <dgm:t>
        <a:bodyPr/>
        <a:lstStyle/>
        <a:p>
          <a:endParaRPr lang="pt-BR"/>
        </a:p>
      </dgm:t>
    </dgm:pt>
    <dgm:pt modelId="{9A57C8FC-CEC8-4968-BC23-EACE7A837011}" type="sibTrans" cxnId="{1C7C8B0E-A05A-41C8-80F0-3246E9645164}">
      <dgm:prSet/>
      <dgm:spPr/>
      <dgm:t>
        <a:bodyPr/>
        <a:lstStyle/>
        <a:p>
          <a:endParaRPr lang="pt-BR"/>
        </a:p>
      </dgm:t>
    </dgm:pt>
    <dgm:pt modelId="{EF5CC624-26AD-40D3-89E7-637B1902CEB1}" type="pres">
      <dgm:prSet presAssocID="{A8E94B08-6072-4725-B2E5-67E201E1E3A4}" presName="CompostProcess" presStyleCnt="0">
        <dgm:presLayoutVars>
          <dgm:dir/>
          <dgm:resizeHandles val="exact"/>
        </dgm:presLayoutVars>
      </dgm:prSet>
      <dgm:spPr/>
    </dgm:pt>
    <dgm:pt modelId="{73E57479-68EE-4B80-8167-60361E6CD675}" type="pres">
      <dgm:prSet presAssocID="{A8E94B08-6072-4725-B2E5-67E201E1E3A4}" presName="arrow" presStyleLbl="bgShp" presStyleIdx="0" presStyleCnt="1"/>
      <dgm:spPr/>
    </dgm:pt>
    <dgm:pt modelId="{374A4546-E1DC-4A06-A111-42FD95A67EAE}" type="pres">
      <dgm:prSet presAssocID="{A8E94B08-6072-4725-B2E5-67E201E1E3A4}" presName="linearProcess" presStyleCnt="0"/>
      <dgm:spPr/>
    </dgm:pt>
    <dgm:pt modelId="{86AFC822-C396-445C-BB9B-32B324574C3A}" type="pres">
      <dgm:prSet presAssocID="{A9073AEF-EFF6-42AC-8D10-050D95D5FF0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EBD5FE-5269-475D-BE19-70BDD666989F}" type="pres">
      <dgm:prSet presAssocID="{66C5862C-5002-496C-AA15-E712BA520047}" presName="sibTrans" presStyleCnt="0"/>
      <dgm:spPr/>
    </dgm:pt>
    <dgm:pt modelId="{AECD9D52-ECF3-467C-AEEC-2F9DBCCC5F61}" type="pres">
      <dgm:prSet presAssocID="{6BE5F921-9E9A-42FB-8AAC-48BF25739C5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37F225-CA75-48DB-A4D8-37E3B52C67E8}" type="pres">
      <dgm:prSet presAssocID="{F0A8CBBA-1554-4CA4-A345-36046BAFE7A4}" presName="sibTrans" presStyleCnt="0"/>
      <dgm:spPr/>
    </dgm:pt>
    <dgm:pt modelId="{F89F8104-88DD-49F8-9D86-6396AF632643}" type="pres">
      <dgm:prSet presAssocID="{1755B1B1-CDAE-4C08-B575-E183D12FC73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C5531A-1BD5-4E1B-AA65-72E303F573CC}" srcId="{A8E94B08-6072-4725-B2E5-67E201E1E3A4}" destId="{A9073AEF-EFF6-42AC-8D10-050D95D5FF04}" srcOrd="0" destOrd="0" parTransId="{2966E575-0AB2-4795-B887-6E413E5D7A30}" sibTransId="{66C5862C-5002-496C-AA15-E712BA520047}"/>
    <dgm:cxn modelId="{5D3A233E-CC01-437B-AA83-FBF6D246935C}" type="presOf" srcId="{A9073AEF-EFF6-42AC-8D10-050D95D5FF04}" destId="{86AFC822-C396-445C-BB9B-32B324574C3A}" srcOrd="0" destOrd="0" presId="urn:microsoft.com/office/officeart/2005/8/layout/hProcess9"/>
    <dgm:cxn modelId="{09F88CF7-12A0-4955-B7D4-3DC7CE731A9F}" srcId="{A8E94B08-6072-4725-B2E5-67E201E1E3A4}" destId="{6BE5F921-9E9A-42FB-8AAC-48BF25739C54}" srcOrd="1" destOrd="0" parTransId="{BCF96443-8267-4DBE-8637-ED68CBE90859}" sibTransId="{F0A8CBBA-1554-4CA4-A345-36046BAFE7A4}"/>
    <dgm:cxn modelId="{1C7C8B0E-A05A-41C8-80F0-3246E9645164}" srcId="{A8E94B08-6072-4725-B2E5-67E201E1E3A4}" destId="{1755B1B1-CDAE-4C08-B575-E183D12FC73B}" srcOrd="2" destOrd="0" parTransId="{2DF096A9-5ED9-47F9-9B28-D9D55A8C3825}" sibTransId="{9A57C8FC-CEC8-4968-BC23-EACE7A837011}"/>
    <dgm:cxn modelId="{0AB0E1C9-CACB-4094-9083-6C1787CD8028}" type="presOf" srcId="{A8E94B08-6072-4725-B2E5-67E201E1E3A4}" destId="{EF5CC624-26AD-40D3-89E7-637B1902CEB1}" srcOrd="0" destOrd="0" presId="urn:microsoft.com/office/officeart/2005/8/layout/hProcess9"/>
    <dgm:cxn modelId="{D57041C1-F17D-46AB-83BE-034863B25D1E}" type="presOf" srcId="{6BE5F921-9E9A-42FB-8AAC-48BF25739C54}" destId="{AECD9D52-ECF3-467C-AEEC-2F9DBCCC5F61}" srcOrd="0" destOrd="0" presId="urn:microsoft.com/office/officeart/2005/8/layout/hProcess9"/>
    <dgm:cxn modelId="{8408BEA8-2699-4FAB-B50B-4FA26B3EFA0D}" type="presOf" srcId="{1755B1B1-CDAE-4C08-B575-E183D12FC73B}" destId="{F89F8104-88DD-49F8-9D86-6396AF632643}" srcOrd="0" destOrd="0" presId="urn:microsoft.com/office/officeart/2005/8/layout/hProcess9"/>
    <dgm:cxn modelId="{EF1F38EB-22F0-47BB-A951-9453BB424AE5}" type="presParOf" srcId="{EF5CC624-26AD-40D3-89E7-637B1902CEB1}" destId="{73E57479-68EE-4B80-8167-60361E6CD675}" srcOrd="0" destOrd="0" presId="urn:microsoft.com/office/officeart/2005/8/layout/hProcess9"/>
    <dgm:cxn modelId="{0377ABE5-7F0E-480A-A62B-EA3DA1A23A77}" type="presParOf" srcId="{EF5CC624-26AD-40D3-89E7-637B1902CEB1}" destId="{374A4546-E1DC-4A06-A111-42FD95A67EAE}" srcOrd="1" destOrd="0" presId="urn:microsoft.com/office/officeart/2005/8/layout/hProcess9"/>
    <dgm:cxn modelId="{D2F38994-4AE9-4C64-95A1-494AAA9825E7}" type="presParOf" srcId="{374A4546-E1DC-4A06-A111-42FD95A67EAE}" destId="{86AFC822-C396-445C-BB9B-32B324574C3A}" srcOrd="0" destOrd="0" presId="urn:microsoft.com/office/officeart/2005/8/layout/hProcess9"/>
    <dgm:cxn modelId="{A096BC9D-C943-4310-B9D5-F7E8ACA7DB86}" type="presParOf" srcId="{374A4546-E1DC-4A06-A111-42FD95A67EAE}" destId="{6FEBD5FE-5269-475D-BE19-70BDD666989F}" srcOrd="1" destOrd="0" presId="urn:microsoft.com/office/officeart/2005/8/layout/hProcess9"/>
    <dgm:cxn modelId="{8155D0F8-5995-4B3F-B72B-EF7E3DAF20FA}" type="presParOf" srcId="{374A4546-E1DC-4A06-A111-42FD95A67EAE}" destId="{AECD9D52-ECF3-467C-AEEC-2F9DBCCC5F61}" srcOrd="2" destOrd="0" presId="urn:microsoft.com/office/officeart/2005/8/layout/hProcess9"/>
    <dgm:cxn modelId="{780997D1-ECDB-4930-ABB3-9F70F0EF789C}" type="presParOf" srcId="{374A4546-E1DC-4A06-A111-42FD95A67EAE}" destId="{FA37F225-CA75-48DB-A4D8-37E3B52C67E8}" srcOrd="3" destOrd="0" presId="urn:microsoft.com/office/officeart/2005/8/layout/hProcess9"/>
    <dgm:cxn modelId="{DE783211-5538-4779-9B9F-B9A7AF5E1BE9}" type="presParOf" srcId="{374A4546-E1DC-4A06-A111-42FD95A67EAE}" destId="{F89F8104-88DD-49F8-9D86-6396AF63264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A5C7BA-CAC9-4A12-A8ED-B6992B06F02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DAFF329-B0D6-43B7-B5F6-C378AB8F7CD5}">
      <dgm:prSet phldrT="[Texto]"/>
      <dgm:spPr/>
      <dgm:t>
        <a:bodyPr/>
        <a:lstStyle/>
        <a:p>
          <a:r>
            <a:rPr lang="pt-BR" dirty="0" smtClean="0"/>
            <a:t>Requisito</a:t>
          </a:r>
          <a:endParaRPr lang="pt-BR" dirty="0"/>
        </a:p>
      </dgm:t>
    </dgm:pt>
    <dgm:pt modelId="{144F161A-48F4-492D-97B1-D06E56D8B703}" type="parTrans" cxnId="{B173E457-F1CC-4A1F-9E1F-38F081C0808F}">
      <dgm:prSet/>
      <dgm:spPr/>
      <dgm:t>
        <a:bodyPr/>
        <a:lstStyle/>
        <a:p>
          <a:endParaRPr lang="pt-BR"/>
        </a:p>
      </dgm:t>
    </dgm:pt>
    <dgm:pt modelId="{5C444D8E-916D-4B00-83E4-F432D7AAEC9B}" type="sibTrans" cxnId="{B173E457-F1CC-4A1F-9E1F-38F081C0808F}">
      <dgm:prSet/>
      <dgm:spPr/>
      <dgm:t>
        <a:bodyPr/>
        <a:lstStyle/>
        <a:p>
          <a:endParaRPr lang="pt-BR"/>
        </a:p>
      </dgm:t>
    </dgm:pt>
    <dgm:pt modelId="{926917E8-BCEE-4C38-A587-B487F3AD5DE2}">
      <dgm:prSet phldrT="[Texto]"/>
      <dgm:spPr/>
      <dgm:t>
        <a:bodyPr/>
        <a:lstStyle/>
        <a:p>
          <a:r>
            <a:rPr lang="pt-BR" dirty="0" smtClean="0"/>
            <a:t>Desenho</a:t>
          </a:r>
          <a:endParaRPr lang="pt-BR" dirty="0"/>
        </a:p>
      </dgm:t>
    </dgm:pt>
    <dgm:pt modelId="{ABE8E245-4F35-4BCD-B6E2-0032891779FD}" type="parTrans" cxnId="{09CF8A33-ECCE-453D-BE25-C7C38FCBBB79}">
      <dgm:prSet/>
      <dgm:spPr/>
      <dgm:t>
        <a:bodyPr/>
        <a:lstStyle/>
        <a:p>
          <a:endParaRPr lang="pt-BR"/>
        </a:p>
      </dgm:t>
    </dgm:pt>
    <dgm:pt modelId="{B17A7D42-5379-481E-B405-A327713AD9DA}" type="sibTrans" cxnId="{09CF8A33-ECCE-453D-BE25-C7C38FCBBB79}">
      <dgm:prSet/>
      <dgm:spPr/>
      <dgm:t>
        <a:bodyPr/>
        <a:lstStyle/>
        <a:p>
          <a:endParaRPr lang="pt-BR"/>
        </a:p>
      </dgm:t>
    </dgm:pt>
    <dgm:pt modelId="{755E760B-1A2F-4130-9E26-1253961D3896}">
      <dgm:prSet phldrT="[Texto]"/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575C440C-D716-4F1A-897F-8452F08A7E5A}" type="parTrans" cxnId="{C6058024-F160-4219-97DE-E382A7B51269}">
      <dgm:prSet/>
      <dgm:spPr/>
      <dgm:t>
        <a:bodyPr/>
        <a:lstStyle/>
        <a:p>
          <a:endParaRPr lang="pt-BR"/>
        </a:p>
      </dgm:t>
    </dgm:pt>
    <dgm:pt modelId="{6120C375-367F-4A7A-956C-DE459FD524CD}" type="sibTrans" cxnId="{C6058024-F160-4219-97DE-E382A7B51269}">
      <dgm:prSet/>
      <dgm:spPr/>
      <dgm:t>
        <a:bodyPr/>
        <a:lstStyle/>
        <a:p>
          <a:endParaRPr lang="pt-BR"/>
        </a:p>
      </dgm:t>
    </dgm:pt>
    <dgm:pt modelId="{B911224E-E5E9-4FEA-A267-E4F175ED23F4}">
      <dgm:prSet phldrT="[Texto]"/>
      <dgm:spPr/>
      <dgm:t>
        <a:bodyPr/>
        <a:lstStyle/>
        <a:p>
          <a:r>
            <a:rPr lang="pt-BR" dirty="0" smtClean="0"/>
            <a:t>Homologação</a:t>
          </a:r>
          <a:endParaRPr lang="pt-BR" dirty="0"/>
        </a:p>
      </dgm:t>
    </dgm:pt>
    <dgm:pt modelId="{E0E37E49-EB9A-4ED8-924E-8D58635939C7}" type="parTrans" cxnId="{7DB2DA86-3676-4634-9E5B-8433C328EEC9}">
      <dgm:prSet/>
      <dgm:spPr/>
      <dgm:t>
        <a:bodyPr/>
        <a:lstStyle/>
        <a:p>
          <a:endParaRPr lang="pt-BR"/>
        </a:p>
      </dgm:t>
    </dgm:pt>
    <dgm:pt modelId="{7262527F-3466-46BB-BA46-10F090F865AA}" type="sibTrans" cxnId="{7DB2DA86-3676-4634-9E5B-8433C328EEC9}">
      <dgm:prSet/>
      <dgm:spPr/>
      <dgm:t>
        <a:bodyPr/>
        <a:lstStyle/>
        <a:p>
          <a:endParaRPr lang="pt-BR"/>
        </a:p>
      </dgm:t>
    </dgm:pt>
    <dgm:pt modelId="{A1189A22-2B9A-45E5-8C36-E96C54A2CF5C}">
      <dgm:prSet phldrT="[Texto]"/>
      <dgm:spPr/>
      <dgm:t>
        <a:bodyPr/>
        <a:lstStyle/>
        <a:p>
          <a:r>
            <a:rPr lang="pt-BR" dirty="0" smtClean="0"/>
            <a:t>Manutenção</a:t>
          </a:r>
          <a:endParaRPr lang="pt-BR" dirty="0"/>
        </a:p>
      </dgm:t>
    </dgm:pt>
    <dgm:pt modelId="{04227FFF-F076-4D71-AC4E-718AB3662B8A}" type="parTrans" cxnId="{EF3F8C7C-E8EA-41C9-A34C-524D213009A8}">
      <dgm:prSet/>
      <dgm:spPr/>
      <dgm:t>
        <a:bodyPr/>
        <a:lstStyle/>
        <a:p>
          <a:endParaRPr lang="pt-BR"/>
        </a:p>
      </dgm:t>
    </dgm:pt>
    <dgm:pt modelId="{3E4DBA76-8EE4-4B43-8161-3922AC5D6C9D}" type="sibTrans" cxnId="{EF3F8C7C-E8EA-41C9-A34C-524D213009A8}">
      <dgm:prSet/>
      <dgm:spPr/>
      <dgm:t>
        <a:bodyPr/>
        <a:lstStyle/>
        <a:p>
          <a:endParaRPr lang="pt-BR"/>
        </a:p>
      </dgm:t>
    </dgm:pt>
    <dgm:pt modelId="{6B287AD9-CDD7-41CF-A62C-B500FCBB652B}" type="pres">
      <dgm:prSet presAssocID="{CAA5C7BA-CAC9-4A12-A8ED-B6992B06F02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BED197B9-96CD-4D6A-B0C5-523662CD56C1}" type="pres">
      <dgm:prSet presAssocID="{2DAFF329-B0D6-43B7-B5F6-C378AB8F7CD5}" presName="composite" presStyleCnt="0"/>
      <dgm:spPr/>
    </dgm:pt>
    <dgm:pt modelId="{60CEE958-39DC-4564-82F4-84075DE088BF}" type="pres">
      <dgm:prSet presAssocID="{2DAFF329-B0D6-43B7-B5F6-C378AB8F7CD5}" presName="bentUpArrow1" presStyleLbl="alignImgPlace1" presStyleIdx="0" presStyleCnt="4"/>
      <dgm:spPr/>
    </dgm:pt>
    <dgm:pt modelId="{402949B2-1D19-4B0E-87C7-C01C4E2A8BD5}" type="pres">
      <dgm:prSet presAssocID="{2DAFF329-B0D6-43B7-B5F6-C378AB8F7CD5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1DA188-C766-4520-A371-AB8033CE3A39}" type="pres">
      <dgm:prSet presAssocID="{2DAFF329-B0D6-43B7-B5F6-C378AB8F7CD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37C82FB-A8F9-4A1E-A6DF-46CA3B46D36E}" type="pres">
      <dgm:prSet presAssocID="{5C444D8E-916D-4B00-83E4-F432D7AAEC9B}" presName="sibTrans" presStyleCnt="0"/>
      <dgm:spPr/>
    </dgm:pt>
    <dgm:pt modelId="{E4C8F5C8-83C5-4938-BDFB-B22B788B9773}" type="pres">
      <dgm:prSet presAssocID="{926917E8-BCEE-4C38-A587-B487F3AD5DE2}" presName="composite" presStyleCnt="0"/>
      <dgm:spPr/>
    </dgm:pt>
    <dgm:pt modelId="{214D3EEC-A07B-486E-9823-B2DF9A018F09}" type="pres">
      <dgm:prSet presAssocID="{926917E8-BCEE-4C38-A587-B487F3AD5DE2}" presName="bentUpArrow1" presStyleLbl="alignImgPlace1" presStyleIdx="1" presStyleCnt="4"/>
      <dgm:spPr/>
    </dgm:pt>
    <dgm:pt modelId="{BC927C5C-9BAF-4083-B367-ACE99F28BF5F}" type="pres">
      <dgm:prSet presAssocID="{926917E8-BCEE-4C38-A587-B487F3AD5DE2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4D2C7B-444D-4EC0-9CC5-4DD4A0AE8B65}" type="pres">
      <dgm:prSet presAssocID="{926917E8-BCEE-4C38-A587-B487F3AD5DE2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01954C-D5B0-4290-9189-436F9EA751FC}" type="pres">
      <dgm:prSet presAssocID="{B17A7D42-5379-481E-B405-A327713AD9DA}" presName="sibTrans" presStyleCnt="0"/>
      <dgm:spPr/>
    </dgm:pt>
    <dgm:pt modelId="{C5FB5A47-0805-4FFD-B9C3-98F9CC3EDAE9}" type="pres">
      <dgm:prSet presAssocID="{755E760B-1A2F-4130-9E26-1253961D3896}" presName="composite" presStyleCnt="0"/>
      <dgm:spPr/>
    </dgm:pt>
    <dgm:pt modelId="{A2370E82-E4A5-4A07-A828-66B29C5C0AEF}" type="pres">
      <dgm:prSet presAssocID="{755E760B-1A2F-4130-9E26-1253961D3896}" presName="bentUpArrow1" presStyleLbl="alignImgPlace1" presStyleIdx="2" presStyleCnt="4"/>
      <dgm:spPr/>
    </dgm:pt>
    <dgm:pt modelId="{D30888D7-5B45-41A4-8D82-B4B4D64546CF}" type="pres">
      <dgm:prSet presAssocID="{755E760B-1A2F-4130-9E26-1253961D3896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5EA41B-60AE-4C7E-B8B7-9088A124618D}" type="pres">
      <dgm:prSet presAssocID="{755E760B-1A2F-4130-9E26-1253961D389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75F7F1F-BE64-4F0D-ABD7-0E40BFE476FF}" type="pres">
      <dgm:prSet presAssocID="{6120C375-367F-4A7A-956C-DE459FD524CD}" presName="sibTrans" presStyleCnt="0"/>
      <dgm:spPr/>
    </dgm:pt>
    <dgm:pt modelId="{1CDA7D45-9853-4EAB-A9D6-B81C3FFA7CDF}" type="pres">
      <dgm:prSet presAssocID="{B911224E-E5E9-4FEA-A267-E4F175ED23F4}" presName="composite" presStyleCnt="0"/>
      <dgm:spPr/>
    </dgm:pt>
    <dgm:pt modelId="{6BBF12D7-EBD7-4B1B-91B6-52773F17684C}" type="pres">
      <dgm:prSet presAssocID="{B911224E-E5E9-4FEA-A267-E4F175ED23F4}" presName="bentUpArrow1" presStyleLbl="alignImgPlace1" presStyleIdx="3" presStyleCnt="4"/>
      <dgm:spPr/>
    </dgm:pt>
    <dgm:pt modelId="{74668C0F-1381-402E-9946-9CB958B27D67}" type="pres">
      <dgm:prSet presAssocID="{B911224E-E5E9-4FEA-A267-E4F175ED23F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B82DD5-E3A6-4B6C-86F6-C70D07CF4094}" type="pres">
      <dgm:prSet presAssocID="{B911224E-E5E9-4FEA-A267-E4F175ED23F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24C33DB-B08A-44A6-A1E0-1AAE2A9AB412}" type="pres">
      <dgm:prSet presAssocID="{7262527F-3466-46BB-BA46-10F090F865AA}" presName="sibTrans" presStyleCnt="0"/>
      <dgm:spPr/>
    </dgm:pt>
    <dgm:pt modelId="{10769338-C6DB-4FFB-9E96-0C15BA6A826C}" type="pres">
      <dgm:prSet presAssocID="{A1189A22-2B9A-45E5-8C36-E96C54A2CF5C}" presName="composite" presStyleCnt="0"/>
      <dgm:spPr/>
    </dgm:pt>
    <dgm:pt modelId="{5156F16B-2A54-4363-8470-E0FC5F24A8B1}" type="pres">
      <dgm:prSet presAssocID="{A1189A22-2B9A-45E5-8C36-E96C54A2CF5C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514A218-146D-4C0E-8D77-97E50045753F}" type="presOf" srcId="{CAA5C7BA-CAC9-4A12-A8ED-B6992B06F02A}" destId="{6B287AD9-CDD7-41CF-A62C-B500FCBB652B}" srcOrd="0" destOrd="0" presId="urn:microsoft.com/office/officeart/2005/8/layout/StepDownProcess"/>
    <dgm:cxn modelId="{B173E457-F1CC-4A1F-9E1F-38F081C0808F}" srcId="{CAA5C7BA-CAC9-4A12-A8ED-B6992B06F02A}" destId="{2DAFF329-B0D6-43B7-B5F6-C378AB8F7CD5}" srcOrd="0" destOrd="0" parTransId="{144F161A-48F4-492D-97B1-D06E56D8B703}" sibTransId="{5C444D8E-916D-4B00-83E4-F432D7AAEC9B}"/>
    <dgm:cxn modelId="{7DB2DA86-3676-4634-9E5B-8433C328EEC9}" srcId="{CAA5C7BA-CAC9-4A12-A8ED-B6992B06F02A}" destId="{B911224E-E5E9-4FEA-A267-E4F175ED23F4}" srcOrd="3" destOrd="0" parTransId="{E0E37E49-EB9A-4ED8-924E-8D58635939C7}" sibTransId="{7262527F-3466-46BB-BA46-10F090F865AA}"/>
    <dgm:cxn modelId="{18E39E2D-6CD8-419F-9C23-8A093316C20E}" type="presOf" srcId="{B911224E-E5E9-4FEA-A267-E4F175ED23F4}" destId="{74668C0F-1381-402E-9946-9CB958B27D67}" srcOrd="0" destOrd="0" presId="urn:microsoft.com/office/officeart/2005/8/layout/StepDownProcess"/>
    <dgm:cxn modelId="{09CF8A33-ECCE-453D-BE25-C7C38FCBBB79}" srcId="{CAA5C7BA-CAC9-4A12-A8ED-B6992B06F02A}" destId="{926917E8-BCEE-4C38-A587-B487F3AD5DE2}" srcOrd="1" destOrd="0" parTransId="{ABE8E245-4F35-4BCD-B6E2-0032891779FD}" sibTransId="{B17A7D42-5379-481E-B405-A327713AD9DA}"/>
    <dgm:cxn modelId="{95E3832F-6256-43F1-AE16-EAFC06F5BC87}" type="presOf" srcId="{2DAFF329-B0D6-43B7-B5F6-C378AB8F7CD5}" destId="{402949B2-1D19-4B0E-87C7-C01C4E2A8BD5}" srcOrd="0" destOrd="0" presId="urn:microsoft.com/office/officeart/2005/8/layout/StepDownProcess"/>
    <dgm:cxn modelId="{C6058024-F160-4219-97DE-E382A7B51269}" srcId="{CAA5C7BA-CAC9-4A12-A8ED-B6992B06F02A}" destId="{755E760B-1A2F-4130-9E26-1253961D3896}" srcOrd="2" destOrd="0" parTransId="{575C440C-D716-4F1A-897F-8452F08A7E5A}" sibTransId="{6120C375-367F-4A7A-956C-DE459FD524CD}"/>
    <dgm:cxn modelId="{EF3F8C7C-E8EA-41C9-A34C-524D213009A8}" srcId="{CAA5C7BA-CAC9-4A12-A8ED-B6992B06F02A}" destId="{A1189A22-2B9A-45E5-8C36-E96C54A2CF5C}" srcOrd="4" destOrd="0" parTransId="{04227FFF-F076-4D71-AC4E-718AB3662B8A}" sibTransId="{3E4DBA76-8EE4-4B43-8161-3922AC5D6C9D}"/>
    <dgm:cxn modelId="{C9D41412-6D7F-4890-B799-A8A666BA238B}" type="presOf" srcId="{755E760B-1A2F-4130-9E26-1253961D3896}" destId="{D30888D7-5B45-41A4-8D82-B4B4D64546CF}" srcOrd="0" destOrd="0" presId="urn:microsoft.com/office/officeart/2005/8/layout/StepDownProcess"/>
    <dgm:cxn modelId="{69513E4D-1F97-426B-B915-20E4D3CAFAFB}" type="presOf" srcId="{926917E8-BCEE-4C38-A587-B487F3AD5DE2}" destId="{BC927C5C-9BAF-4083-B367-ACE99F28BF5F}" srcOrd="0" destOrd="0" presId="urn:microsoft.com/office/officeart/2005/8/layout/StepDownProcess"/>
    <dgm:cxn modelId="{E19F2C5A-CB09-4765-BF74-61C2766EC5BA}" type="presOf" srcId="{A1189A22-2B9A-45E5-8C36-E96C54A2CF5C}" destId="{5156F16B-2A54-4363-8470-E0FC5F24A8B1}" srcOrd="0" destOrd="0" presId="urn:microsoft.com/office/officeart/2005/8/layout/StepDownProcess"/>
    <dgm:cxn modelId="{3F03554A-CC93-49D2-9237-65E41052FF65}" type="presParOf" srcId="{6B287AD9-CDD7-41CF-A62C-B500FCBB652B}" destId="{BED197B9-96CD-4D6A-B0C5-523662CD56C1}" srcOrd="0" destOrd="0" presId="urn:microsoft.com/office/officeart/2005/8/layout/StepDownProcess"/>
    <dgm:cxn modelId="{124B8B9D-A6BA-4C92-A33E-AAD0B7B133EC}" type="presParOf" srcId="{BED197B9-96CD-4D6A-B0C5-523662CD56C1}" destId="{60CEE958-39DC-4564-82F4-84075DE088BF}" srcOrd="0" destOrd="0" presId="urn:microsoft.com/office/officeart/2005/8/layout/StepDownProcess"/>
    <dgm:cxn modelId="{096586EA-3558-4A5D-8880-85868A48DFD6}" type="presParOf" srcId="{BED197B9-96CD-4D6A-B0C5-523662CD56C1}" destId="{402949B2-1D19-4B0E-87C7-C01C4E2A8BD5}" srcOrd="1" destOrd="0" presId="urn:microsoft.com/office/officeart/2005/8/layout/StepDownProcess"/>
    <dgm:cxn modelId="{9F26D872-6EF8-4822-A491-D088DA4EB52C}" type="presParOf" srcId="{BED197B9-96CD-4D6A-B0C5-523662CD56C1}" destId="{2A1DA188-C766-4520-A371-AB8033CE3A39}" srcOrd="2" destOrd="0" presId="urn:microsoft.com/office/officeart/2005/8/layout/StepDownProcess"/>
    <dgm:cxn modelId="{D797BDE0-7589-4B9E-8FB1-967B93D11109}" type="presParOf" srcId="{6B287AD9-CDD7-41CF-A62C-B500FCBB652B}" destId="{837C82FB-A8F9-4A1E-A6DF-46CA3B46D36E}" srcOrd="1" destOrd="0" presId="urn:microsoft.com/office/officeart/2005/8/layout/StepDownProcess"/>
    <dgm:cxn modelId="{A6D822B4-2AC2-4FD4-9CA8-62A430086217}" type="presParOf" srcId="{6B287AD9-CDD7-41CF-A62C-B500FCBB652B}" destId="{E4C8F5C8-83C5-4938-BDFB-B22B788B9773}" srcOrd="2" destOrd="0" presId="urn:microsoft.com/office/officeart/2005/8/layout/StepDownProcess"/>
    <dgm:cxn modelId="{45C6AAFB-0FE0-424D-9836-27823F5BC009}" type="presParOf" srcId="{E4C8F5C8-83C5-4938-BDFB-B22B788B9773}" destId="{214D3EEC-A07B-486E-9823-B2DF9A018F09}" srcOrd="0" destOrd="0" presId="urn:microsoft.com/office/officeart/2005/8/layout/StepDownProcess"/>
    <dgm:cxn modelId="{E635B9F9-C58E-4CDD-A46B-D9000F7D774C}" type="presParOf" srcId="{E4C8F5C8-83C5-4938-BDFB-B22B788B9773}" destId="{BC927C5C-9BAF-4083-B367-ACE99F28BF5F}" srcOrd="1" destOrd="0" presId="urn:microsoft.com/office/officeart/2005/8/layout/StepDownProcess"/>
    <dgm:cxn modelId="{5BCBA9C5-D317-42D2-96EE-301A8403E5B4}" type="presParOf" srcId="{E4C8F5C8-83C5-4938-BDFB-B22B788B9773}" destId="{374D2C7B-444D-4EC0-9CC5-4DD4A0AE8B65}" srcOrd="2" destOrd="0" presId="urn:microsoft.com/office/officeart/2005/8/layout/StepDownProcess"/>
    <dgm:cxn modelId="{FDD95950-3AB8-47C2-9537-6DB2699ECAB5}" type="presParOf" srcId="{6B287AD9-CDD7-41CF-A62C-B500FCBB652B}" destId="{0001954C-D5B0-4290-9189-436F9EA751FC}" srcOrd="3" destOrd="0" presId="urn:microsoft.com/office/officeart/2005/8/layout/StepDownProcess"/>
    <dgm:cxn modelId="{602F1C5A-4FB4-4AA3-8268-56B9DC8A413A}" type="presParOf" srcId="{6B287AD9-CDD7-41CF-A62C-B500FCBB652B}" destId="{C5FB5A47-0805-4FFD-B9C3-98F9CC3EDAE9}" srcOrd="4" destOrd="0" presId="urn:microsoft.com/office/officeart/2005/8/layout/StepDownProcess"/>
    <dgm:cxn modelId="{C0F6CBEF-4876-4914-84F0-30FE00BEF5E7}" type="presParOf" srcId="{C5FB5A47-0805-4FFD-B9C3-98F9CC3EDAE9}" destId="{A2370E82-E4A5-4A07-A828-66B29C5C0AEF}" srcOrd="0" destOrd="0" presId="urn:microsoft.com/office/officeart/2005/8/layout/StepDownProcess"/>
    <dgm:cxn modelId="{8A59A83A-765E-48B9-92A2-F38E613491F3}" type="presParOf" srcId="{C5FB5A47-0805-4FFD-B9C3-98F9CC3EDAE9}" destId="{D30888D7-5B45-41A4-8D82-B4B4D64546CF}" srcOrd="1" destOrd="0" presId="urn:microsoft.com/office/officeart/2005/8/layout/StepDownProcess"/>
    <dgm:cxn modelId="{7EDE226F-EF15-441A-8A2C-E91D8C42A0B1}" type="presParOf" srcId="{C5FB5A47-0805-4FFD-B9C3-98F9CC3EDAE9}" destId="{C65EA41B-60AE-4C7E-B8B7-9088A124618D}" srcOrd="2" destOrd="0" presId="urn:microsoft.com/office/officeart/2005/8/layout/StepDownProcess"/>
    <dgm:cxn modelId="{61D43617-F9F1-48DF-A6FB-2FD9CA925804}" type="presParOf" srcId="{6B287AD9-CDD7-41CF-A62C-B500FCBB652B}" destId="{375F7F1F-BE64-4F0D-ABD7-0E40BFE476FF}" srcOrd="5" destOrd="0" presId="urn:microsoft.com/office/officeart/2005/8/layout/StepDownProcess"/>
    <dgm:cxn modelId="{D7FFF5F8-A68F-4CCF-8D71-4706D05B48EE}" type="presParOf" srcId="{6B287AD9-CDD7-41CF-A62C-B500FCBB652B}" destId="{1CDA7D45-9853-4EAB-A9D6-B81C3FFA7CDF}" srcOrd="6" destOrd="0" presId="urn:microsoft.com/office/officeart/2005/8/layout/StepDownProcess"/>
    <dgm:cxn modelId="{37DC2301-F36F-4449-9BCF-FFC4AD179C3D}" type="presParOf" srcId="{1CDA7D45-9853-4EAB-A9D6-B81C3FFA7CDF}" destId="{6BBF12D7-EBD7-4B1B-91B6-52773F17684C}" srcOrd="0" destOrd="0" presId="urn:microsoft.com/office/officeart/2005/8/layout/StepDownProcess"/>
    <dgm:cxn modelId="{B40C54CF-50C3-4088-876C-11703BB52565}" type="presParOf" srcId="{1CDA7D45-9853-4EAB-A9D6-B81C3FFA7CDF}" destId="{74668C0F-1381-402E-9946-9CB958B27D67}" srcOrd="1" destOrd="0" presId="urn:microsoft.com/office/officeart/2005/8/layout/StepDownProcess"/>
    <dgm:cxn modelId="{E4C83C6A-3C07-46D4-AA3C-88789F3E6BAF}" type="presParOf" srcId="{1CDA7D45-9853-4EAB-A9D6-B81C3FFA7CDF}" destId="{2BB82DD5-E3A6-4B6C-86F6-C70D07CF4094}" srcOrd="2" destOrd="0" presId="urn:microsoft.com/office/officeart/2005/8/layout/StepDownProcess"/>
    <dgm:cxn modelId="{99C16CA4-5D48-48EE-A824-E80267401D70}" type="presParOf" srcId="{6B287AD9-CDD7-41CF-A62C-B500FCBB652B}" destId="{324C33DB-B08A-44A6-A1E0-1AAE2A9AB412}" srcOrd="7" destOrd="0" presId="urn:microsoft.com/office/officeart/2005/8/layout/StepDownProcess"/>
    <dgm:cxn modelId="{762F8A90-2202-4AAC-9B43-457DFB3BA9C8}" type="presParOf" srcId="{6B287AD9-CDD7-41CF-A62C-B500FCBB652B}" destId="{10769338-C6DB-4FFB-9E96-0C15BA6A826C}" srcOrd="8" destOrd="0" presId="urn:microsoft.com/office/officeart/2005/8/layout/StepDownProcess"/>
    <dgm:cxn modelId="{D208AE79-BAF1-40DF-AAC9-59F86A843A9F}" type="presParOf" srcId="{10769338-C6DB-4FFB-9E96-0C15BA6A826C}" destId="{5156F16B-2A54-4363-8470-E0FC5F24A8B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57479-68EE-4B80-8167-60361E6CD675}">
      <dsp:nvSpPr>
        <dsp:cNvPr id="0" name=""/>
        <dsp:cNvSpPr/>
      </dsp:nvSpPr>
      <dsp:spPr>
        <a:xfrm>
          <a:off x="713667" y="0"/>
          <a:ext cx="8088231" cy="407440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FC822-C396-445C-BB9B-32B324574C3A}">
      <dsp:nvSpPr>
        <dsp:cNvPr id="0" name=""/>
        <dsp:cNvSpPr/>
      </dsp:nvSpPr>
      <dsp:spPr>
        <a:xfrm>
          <a:off x="1016" y="1222320"/>
          <a:ext cx="2890852" cy="1629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smtClean="0"/>
            <a:t>Cascata</a:t>
          </a:r>
          <a:endParaRPr lang="pt-BR" sz="5700" kern="1200" dirty="0"/>
        </a:p>
      </dsp:txBody>
      <dsp:txXfrm>
        <a:off x="80574" y="1301878"/>
        <a:ext cx="2731736" cy="1470644"/>
      </dsp:txXfrm>
    </dsp:sp>
    <dsp:sp modelId="{AECD9D52-ECF3-467C-AEEC-2F9DBCCC5F61}">
      <dsp:nvSpPr>
        <dsp:cNvPr id="0" name=""/>
        <dsp:cNvSpPr/>
      </dsp:nvSpPr>
      <dsp:spPr>
        <a:xfrm>
          <a:off x="3312356" y="1222320"/>
          <a:ext cx="2890852" cy="1629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smtClean="0"/>
            <a:t>Ágil</a:t>
          </a:r>
          <a:endParaRPr lang="pt-BR" sz="5700" kern="1200" dirty="0"/>
        </a:p>
      </dsp:txBody>
      <dsp:txXfrm>
        <a:off x="3391914" y="1301878"/>
        <a:ext cx="2731736" cy="1470644"/>
      </dsp:txXfrm>
    </dsp:sp>
    <dsp:sp modelId="{F89F8104-88DD-49F8-9D86-6396AF632643}">
      <dsp:nvSpPr>
        <dsp:cNvPr id="0" name=""/>
        <dsp:cNvSpPr/>
      </dsp:nvSpPr>
      <dsp:spPr>
        <a:xfrm>
          <a:off x="6623696" y="1222320"/>
          <a:ext cx="2890852" cy="1629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DevOps</a:t>
          </a:r>
          <a:endParaRPr lang="pt-BR" sz="5700" kern="1200" dirty="0"/>
        </a:p>
      </dsp:txBody>
      <dsp:txXfrm>
        <a:off x="6703254" y="1301878"/>
        <a:ext cx="2731736" cy="1470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EE958-39DC-4564-82F4-84075DE088BF}">
      <dsp:nvSpPr>
        <dsp:cNvPr id="0" name=""/>
        <dsp:cNvSpPr/>
      </dsp:nvSpPr>
      <dsp:spPr>
        <a:xfrm rot="5400000">
          <a:off x="2162917" y="991783"/>
          <a:ext cx="863133" cy="982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949B2-1D19-4B0E-87C7-C01C4E2A8BD5}">
      <dsp:nvSpPr>
        <dsp:cNvPr id="0" name=""/>
        <dsp:cNvSpPr/>
      </dsp:nvSpPr>
      <dsp:spPr>
        <a:xfrm>
          <a:off x="1934239" y="34981"/>
          <a:ext cx="1453009" cy="101705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Requisito</a:t>
          </a:r>
          <a:endParaRPr lang="pt-BR" sz="1500" kern="1200" dirty="0"/>
        </a:p>
      </dsp:txBody>
      <dsp:txXfrm>
        <a:off x="1983897" y="84639"/>
        <a:ext cx="1353693" cy="917743"/>
      </dsp:txXfrm>
    </dsp:sp>
    <dsp:sp modelId="{2A1DA188-C766-4520-A371-AB8033CE3A39}">
      <dsp:nvSpPr>
        <dsp:cNvPr id="0" name=""/>
        <dsp:cNvSpPr/>
      </dsp:nvSpPr>
      <dsp:spPr>
        <a:xfrm>
          <a:off x="3387249" y="131981"/>
          <a:ext cx="1056780" cy="82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D3EEC-A07B-486E-9823-B2DF9A018F09}">
      <dsp:nvSpPr>
        <dsp:cNvPr id="0" name=""/>
        <dsp:cNvSpPr/>
      </dsp:nvSpPr>
      <dsp:spPr>
        <a:xfrm rot="5400000">
          <a:off x="3367616" y="2134276"/>
          <a:ext cx="863133" cy="982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239688"/>
            <a:satOff val="11358"/>
            <a:lumOff val="41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27C5C-9BAF-4083-B367-ACE99F28BF5F}">
      <dsp:nvSpPr>
        <dsp:cNvPr id="0" name=""/>
        <dsp:cNvSpPr/>
      </dsp:nvSpPr>
      <dsp:spPr>
        <a:xfrm>
          <a:off x="3138938" y="1177475"/>
          <a:ext cx="1453009" cy="101705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Desenho</a:t>
          </a:r>
          <a:endParaRPr lang="pt-BR" sz="1500" kern="1200" dirty="0"/>
        </a:p>
      </dsp:txBody>
      <dsp:txXfrm>
        <a:off x="3188596" y="1227133"/>
        <a:ext cx="1353693" cy="917743"/>
      </dsp:txXfrm>
    </dsp:sp>
    <dsp:sp modelId="{374D2C7B-444D-4EC0-9CC5-4DD4A0AE8B65}">
      <dsp:nvSpPr>
        <dsp:cNvPr id="0" name=""/>
        <dsp:cNvSpPr/>
      </dsp:nvSpPr>
      <dsp:spPr>
        <a:xfrm>
          <a:off x="4591948" y="1274475"/>
          <a:ext cx="1056780" cy="82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70E82-E4A5-4A07-A828-66B29C5C0AEF}">
      <dsp:nvSpPr>
        <dsp:cNvPr id="0" name=""/>
        <dsp:cNvSpPr/>
      </dsp:nvSpPr>
      <dsp:spPr>
        <a:xfrm rot="5400000">
          <a:off x="4572316" y="3276770"/>
          <a:ext cx="863133" cy="982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479376"/>
            <a:satOff val="22717"/>
            <a:lumOff val="82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888D7-5B45-41A4-8D82-B4B4D64546CF}">
      <dsp:nvSpPr>
        <dsp:cNvPr id="0" name=""/>
        <dsp:cNvSpPr/>
      </dsp:nvSpPr>
      <dsp:spPr>
        <a:xfrm>
          <a:off x="4343638" y="2319968"/>
          <a:ext cx="1453009" cy="101705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Implementação</a:t>
          </a:r>
          <a:endParaRPr lang="pt-BR" sz="1500" kern="1200" dirty="0"/>
        </a:p>
      </dsp:txBody>
      <dsp:txXfrm>
        <a:off x="4393296" y="2369626"/>
        <a:ext cx="1353693" cy="917743"/>
      </dsp:txXfrm>
    </dsp:sp>
    <dsp:sp modelId="{C65EA41B-60AE-4C7E-B8B7-9088A124618D}">
      <dsp:nvSpPr>
        <dsp:cNvPr id="0" name=""/>
        <dsp:cNvSpPr/>
      </dsp:nvSpPr>
      <dsp:spPr>
        <a:xfrm>
          <a:off x="5796647" y="2416968"/>
          <a:ext cx="1056780" cy="82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F12D7-EBD7-4B1B-91B6-52773F17684C}">
      <dsp:nvSpPr>
        <dsp:cNvPr id="0" name=""/>
        <dsp:cNvSpPr/>
      </dsp:nvSpPr>
      <dsp:spPr>
        <a:xfrm rot="5400000">
          <a:off x="5777015" y="4419263"/>
          <a:ext cx="863133" cy="9826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68C0F-1381-402E-9946-9CB958B27D67}">
      <dsp:nvSpPr>
        <dsp:cNvPr id="0" name=""/>
        <dsp:cNvSpPr/>
      </dsp:nvSpPr>
      <dsp:spPr>
        <a:xfrm>
          <a:off x="5548337" y="3462462"/>
          <a:ext cx="1453009" cy="101705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Homologação</a:t>
          </a:r>
          <a:endParaRPr lang="pt-BR" sz="1500" kern="1200" dirty="0"/>
        </a:p>
      </dsp:txBody>
      <dsp:txXfrm>
        <a:off x="5597995" y="3512120"/>
        <a:ext cx="1353693" cy="917743"/>
      </dsp:txXfrm>
    </dsp:sp>
    <dsp:sp modelId="{2BB82DD5-E3A6-4B6C-86F6-C70D07CF4094}">
      <dsp:nvSpPr>
        <dsp:cNvPr id="0" name=""/>
        <dsp:cNvSpPr/>
      </dsp:nvSpPr>
      <dsp:spPr>
        <a:xfrm>
          <a:off x="7001347" y="3559462"/>
          <a:ext cx="1056780" cy="82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6F16B-2A54-4363-8470-E0FC5F24A8B1}">
      <dsp:nvSpPr>
        <dsp:cNvPr id="0" name=""/>
        <dsp:cNvSpPr/>
      </dsp:nvSpPr>
      <dsp:spPr>
        <a:xfrm>
          <a:off x="6753036" y="4604955"/>
          <a:ext cx="1453009" cy="101705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Manutenção</a:t>
          </a:r>
          <a:endParaRPr lang="pt-BR" sz="1500" kern="1200" dirty="0"/>
        </a:p>
      </dsp:txBody>
      <dsp:txXfrm>
        <a:off x="6802694" y="4654613"/>
        <a:ext cx="1353693" cy="917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25974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6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2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image" Target="../media/image16.png"/><Relationship Id="rId3" Type="http://schemas.openxmlformats.org/officeDocument/2006/relationships/theme" Target="../theme/theme2.xml"/><Relationship Id="rId21" Type="http://schemas.openxmlformats.org/officeDocument/2006/relationships/image" Target="../media/image2.png"/><Relationship Id="rId34" Type="http://schemas.openxmlformats.org/officeDocument/2006/relationships/image" Target="../media/image12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image" Target="../media/image15.pn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14.png"/><Relationship Id="rId32" Type="http://schemas.openxmlformats.org/officeDocument/2006/relationships/image" Target="../media/image11.png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image" Target="../media/image4.png"/><Relationship Id="rId28" Type="http://schemas.openxmlformats.org/officeDocument/2006/relationships/image" Target="../media/image18.png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image" Target="../media/image10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3.png"/><Relationship Id="rId27" Type="http://schemas.openxmlformats.org/officeDocument/2006/relationships/image" Target="../media/image17.png"/><Relationship Id="rId30" Type="http://schemas.openxmlformats.org/officeDocument/2006/relationships/image" Target="../media/image9.png"/><Relationship Id="rId8" Type="http://schemas.openxmlformats.org/officeDocument/2006/relationships/tags" Target="../tags/tag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image" Target="../media/image27.png"/><Relationship Id="rId3" Type="http://schemas.openxmlformats.org/officeDocument/2006/relationships/theme" Target="../theme/theme3.xml"/><Relationship Id="rId21" Type="http://schemas.openxmlformats.org/officeDocument/2006/relationships/image" Target="../media/image22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6.xml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image" Target="../media/image3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image" Target="../media/image39.png"/><Relationship Id="rId3" Type="http://schemas.openxmlformats.org/officeDocument/2006/relationships/theme" Target="../theme/theme5.xml"/><Relationship Id="rId21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38.png"/><Relationship Id="rId3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37.png"/><Relationship Id="rId32" Type="http://schemas.openxmlformats.org/officeDocument/2006/relationships/image" Target="../media/image32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image" Target="../media/image44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6.png"/><Relationship Id="rId8" Type="http://schemas.openxmlformats.org/officeDocument/2006/relationships/tags" Target="../tags/tag70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tags" Target="../tags/tag100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1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atlassian.com/categories/devops" TargetMode="Externa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753" y="1692322"/>
            <a:ext cx="6588137" cy="2151968"/>
          </a:xfrm>
        </p:spPr>
        <p:txBody>
          <a:bodyPr anchor="ctr"/>
          <a:lstStyle/>
          <a:p>
            <a:r>
              <a:rPr lang="pt-BR" dirty="0" smtClean="0"/>
              <a:t>Arquitetura de Software .NET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Bem representado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 smtClean="0"/>
              <a:t>Scrum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XP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Outros processos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6167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ommunication effectiveness and rich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06" y="517842"/>
            <a:ext cx="7264127" cy="62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8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Personagens </a:t>
            </a:r>
            <a:r>
              <a:rPr lang="pt-BR" dirty="0" err="1" smtClean="0"/>
              <a:t>Scrum</a:t>
            </a:r>
            <a:endParaRPr lang="pt-BR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PO – Dono do projeto (entende do negócio)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Master – Engenheiro responsável por manter o processo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Time – Equipe de produção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Definição de pronto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78709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Funcionamento </a:t>
            </a:r>
            <a:r>
              <a:rPr lang="pt-BR" i="1" dirty="0" err="1" smtClean="0"/>
              <a:t>Scrum</a:t>
            </a:r>
            <a:endParaRPr lang="pt-BR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i="1" dirty="0" err="1" smtClean="0"/>
              <a:t>Backlog</a:t>
            </a:r>
            <a:r>
              <a:rPr lang="pt-BR" i="1" dirty="0" smtClean="0"/>
              <a:t> – </a:t>
            </a:r>
            <a:r>
              <a:rPr lang="pt-BR" dirty="0" smtClean="0"/>
              <a:t>Lista de tarefas em alto nível</a:t>
            </a:r>
            <a:endParaRPr lang="pt-BR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Sprint </a:t>
            </a:r>
            <a:r>
              <a:rPr lang="pt-BR" i="1" dirty="0" err="1" smtClean="0"/>
              <a:t>backlog</a:t>
            </a:r>
            <a:r>
              <a:rPr lang="pt-BR" dirty="0" smtClean="0"/>
              <a:t> – Conjuntos de tarefas da </a:t>
            </a:r>
            <a:r>
              <a:rPr lang="pt-BR" i="1" dirty="0" smtClean="0"/>
              <a:t>Sprint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i="1" dirty="0" err="1" smtClean="0"/>
              <a:t>Sprints</a:t>
            </a:r>
            <a:r>
              <a:rPr lang="pt-BR" dirty="0" smtClean="0"/>
              <a:t> curtas – 15 a 45 dias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Reunião diária – em pé (evoluções e gargalos)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709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err="1" smtClean="0"/>
              <a:t>DevOps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33396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Integração próxima do time de desenvolvimento e do time de operação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Integração contínua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Automação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1757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Conceitos de agilidade continuam valendo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Integração próxima do time de desenvolvimento e do time de operação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Integração contínua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Entrega contínua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Automação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102237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Cenário </a:t>
            </a:r>
            <a:r>
              <a:rPr lang="pt-BR" dirty="0" err="1" smtClean="0"/>
              <a:t>DevOps</a:t>
            </a:r>
            <a:endParaRPr lang="pt-BR" dirty="0"/>
          </a:p>
        </p:txBody>
      </p:sp>
      <p:pic>
        <p:nvPicPr>
          <p:cNvPr id="3074" name="Picture 2" descr="https://marketplace-cdn.atlassian.com/s/public/devops-hero-1-87966cfbc9c5713ae047551c7b2298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3" y="1398297"/>
            <a:ext cx="9248503" cy="5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4"/>
          <p:cNvSpPr>
            <a:spLocks noGrp="1"/>
          </p:cNvSpPr>
          <p:nvPr>
            <p:ph type="subTitle" idx="1"/>
          </p:nvPr>
        </p:nvSpPr>
        <p:spPr>
          <a:xfrm>
            <a:off x="522510" y="6426926"/>
            <a:ext cx="9144000" cy="431074"/>
          </a:xfrm>
        </p:spPr>
        <p:txBody>
          <a:bodyPr anchor="ctr"/>
          <a:lstStyle/>
          <a:p>
            <a:pPr marL="0" indent="0">
              <a:buNone/>
            </a:pPr>
            <a:r>
              <a:rPr lang="pt-BR" sz="1400" dirty="0" smtClean="0">
                <a:solidFill>
                  <a:schemeClr val="tx1"/>
                </a:solidFill>
              </a:rPr>
              <a:t>Fonte: </a:t>
            </a:r>
            <a:r>
              <a:rPr lang="pt-BR" sz="1400" dirty="0">
                <a:hlinkClick r:id="rId3"/>
              </a:rPr>
              <a:t>https://marketplace.atlassian.com/categories/devops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012" y="2232725"/>
            <a:ext cx="6714698" cy="2387600"/>
          </a:xfrm>
        </p:spPr>
        <p:txBody>
          <a:bodyPr anchor="ctr"/>
          <a:lstStyle/>
          <a:p>
            <a:r>
              <a:rPr lang="pt-BR" dirty="0" smtClean="0"/>
              <a:t>Impactos na arquitetura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7031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Impactos na Arquitetura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Como trabalhar com grandes equipes/projetos se não for com padrões de formatos e desenhos</a:t>
            </a:r>
            <a:r>
              <a:rPr lang="pt-BR" dirty="0" smtClean="0"/>
              <a:t>?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Como automatizar testes, performance e </a:t>
            </a:r>
            <a:r>
              <a:rPr lang="pt-BR" i="1" dirty="0" err="1" smtClean="0"/>
              <a:t>deploy</a:t>
            </a:r>
            <a:r>
              <a:rPr lang="pt-BR" dirty="0" smtClean="0"/>
              <a:t> sem arquitetura bem definida</a:t>
            </a:r>
            <a:r>
              <a:rPr lang="pt-BR" dirty="0" smtClean="0"/>
              <a:t>? Ou com softwares monolíticos?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Tendência é o arquiteto estar mais próximo dos processos de Engenharia de Software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365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6619202" cy="2387600"/>
          </a:xfrm>
        </p:spPr>
        <p:txBody>
          <a:bodyPr anchor="ctr"/>
          <a:lstStyle/>
          <a:p>
            <a:r>
              <a:rPr lang="pt-BR" dirty="0" smtClean="0"/>
              <a:t>Engenharia de Software e seus impactos na arquitetura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37924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753" y="1692322"/>
            <a:ext cx="6588137" cy="2151968"/>
          </a:xfrm>
        </p:spPr>
        <p:txBody>
          <a:bodyPr anchor="ctr"/>
          <a:lstStyle/>
          <a:p>
            <a:r>
              <a:rPr lang="pt-BR" dirty="0"/>
              <a:t>Engenharia de Software e seus impactos na arquitetura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399954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: Linha Dobrada 1"/>
          <p:cNvSpPr/>
          <p:nvPr/>
        </p:nvSpPr>
        <p:spPr>
          <a:xfrm>
            <a:off x="14889194" y="473533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DE ENCERRAMENTO</a:t>
            </a:r>
          </a:p>
        </p:txBody>
      </p:sp>
    </p:spTree>
    <p:extLst>
      <p:ext uri="{BB962C8B-B14F-4D97-AF65-F5344CB8AC3E}">
        <p14:creationId xmlns:p14="http://schemas.microsoft.com/office/powerpoint/2010/main" val="15329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79422210"/>
              </p:ext>
            </p:extLst>
          </p:nvPr>
        </p:nvGraphicFramePr>
        <p:xfrm>
          <a:off x="111760" y="2194560"/>
          <a:ext cx="9515566" cy="407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Engenharia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28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Cascata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78099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Representação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77840817"/>
              </p:ext>
            </p:extLst>
          </p:nvPr>
        </p:nvGraphicFramePr>
        <p:xfrm>
          <a:off x="313899" y="1201002"/>
          <a:ext cx="10140286" cy="565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6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Cada fase executada de forma separada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Rigidez sobre requisitos inicialmente levantado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6183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150127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Gráfico de Baleias – Mais flexível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pic>
        <p:nvPicPr>
          <p:cNvPr id="1026" name="Picture 2" descr="Resultado de imagem para grafico de bale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91" y="1134445"/>
            <a:ext cx="8278741" cy="528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Ágil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4538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Menos documentação e mais proximidade com cliente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Melhor aceitação de erros e mudança de escopo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1469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373</Words>
  <Application>Microsoft Office PowerPoint</Application>
  <PresentationFormat>Personalizar</PresentationFormat>
  <Paragraphs>88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Arquitetura de Software .NET</vt:lpstr>
      <vt:lpstr>Engenharia de Software e seus impactos na arquitetura</vt:lpstr>
      <vt:lpstr>Engenharia</vt:lpstr>
      <vt:lpstr>Cascata</vt:lpstr>
      <vt:lpstr>Representação</vt:lpstr>
      <vt:lpstr>Características</vt:lpstr>
      <vt:lpstr>Gráfico de Baleias – Mais flexível</vt:lpstr>
      <vt:lpstr>Ágil</vt:lpstr>
      <vt:lpstr>Características</vt:lpstr>
      <vt:lpstr>Bem representado</vt:lpstr>
      <vt:lpstr>Apresentação do PowerPoint</vt:lpstr>
      <vt:lpstr>Personagens Scrum</vt:lpstr>
      <vt:lpstr>Funcionamento Scrum</vt:lpstr>
      <vt:lpstr>DevOps</vt:lpstr>
      <vt:lpstr>Características</vt:lpstr>
      <vt:lpstr>Características</vt:lpstr>
      <vt:lpstr>Cenário DevOps</vt:lpstr>
      <vt:lpstr>Impactos na arquitetura</vt:lpstr>
      <vt:lpstr>Impactos na Arquitetura</vt:lpstr>
      <vt:lpstr>Engenharia de Software e seus impactos na arquitetura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usuario</cp:lastModifiedBy>
  <cp:revision>89</cp:revision>
  <dcterms:created xsi:type="dcterms:W3CDTF">2017-04-26T13:22:32Z</dcterms:created>
  <dcterms:modified xsi:type="dcterms:W3CDTF">2019-06-04T12:55:08Z</dcterms:modified>
</cp:coreProperties>
</file>