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24"/>
  </p:handoutMasterIdLst>
  <p:sldIdLst>
    <p:sldId id="256" r:id="rId10"/>
    <p:sldId id="257" r:id="rId11"/>
    <p:sldId id="314" r:id="rId12"/>
    <p:sldId id="281" r:id="rId13"/>
    <p:sldId id="306" r:id="rId14"/>
    <p:sldId id="315" r:id="rId15"/>
    <p:sldId id="283" r:id="rId16"/>
    <p:sldId id="284" r:id="rId17"/>
    <p:sldId id="307" r:id="rId18"/>
    <p:sldId id="287" r:id="rId19"/>
    <p:sldId id="312" r:id="rId20"/>
    <p:sldId id="313" r:id="rId21"/>
    <p:sldId id="291" r:id="rId22"/>
    <p:sldId id="26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B2"/>
    <a:srgbClr val="00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20" y="-108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94B08-6072-4725-B2E5-67E201E1E3A4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9073AEF-EFF6-42AC-8D10-050D95D5FF04}">
      <dgm:prSet phldrT="[Texto]"/>
      <dgm:spPr/>
      <dgm:t>
        <a:bodyPr/>
        <a:lstStyle/>
        <a:p>
          <a:r>
            <a:rPr lang="pt-BR" dirty="0" smtClean="0"/>
            <a:t>Data Center</a:t>
          </a:r>
          <a:endParaRPr lang="pt-BR" dirty="0"/>
        </a:p>
      </dgm:t>
    </dgm:pt>
    <dgm:pt modelId="{2966E575-0AB2-4795-B887-6E413E5D7A30}" type="parTrans" cxnId="{45C5531A-1BD5-4E1B-AA65-72E303F573CC}">
      <dgm:prSet/>
      <dgm:spPr/>
      <dgm:t>
        <a:bodyPr/>
        <a:lstStyle/>
        <a:p>
          <a:endParaRPr lang="pt-BR"/>
        </a:p>
      </dgm:t>
    </dgm:pt>
    <dgm:pt modelId="{66C5862C-5002-496C-AA15-E712BA520047}" type="sibTrans" cxnId="{45C5531A-1BD5-4E1B-AA65-72E303F573CC}">
      <dgm:prSet/>
      <dgm:spPr/>
      <dgm:t>
        <a:bodyPr/>
        <a:lstStyle/>
        <a:p>
          <a:endParaRPr lang="pt-BR"/>
        </a:p>
      </dgm:t>
    </dgm:pt>
    <dgm:pt modelId="{6BE5F921-9E9A-42FB-8AAC-48BF25739C54}">
      <dgm:prSet phldrT="[Texto]"/>
      <dgm:spPr/>
      <dgm:t>
        <a:bodyPr/>
        <a:lstStyle/>
        <a:p>
          <a:r>
            <a:rPr lang="pt-BR" dirty="0" smtClean="0"/>
            <a:t>Nuvem</a:t>
          </a:r>
          <a:endParaRPr lang="pt-BR" dirty="0"/>
        </a:p>
      </dgm:t>
    </dgm:pt>
    <dgm:pt modelId="{BCF96443-8267-4DBE-8637-ED68CBE90859}" type="parTrans" cxnId="{09F88CF7-12A0-4955-B7D4-3DC7CE731A9F}">
      <dgm:prSet/>
      <dgm:spPr/>
      <dgm:t>
        <a:bodyPr/>
        <a:lstStyle/>
        <a:p>
          <a:endParaRPr lang="pt-BR"/>
        </a:p>
      </dgm:t>
    </dgm:pt>
    <dgm:pt modelId="{F0A8CBBA-1554-4CA4-A345-36046BAFE7A4}" type="sibTrans" cxnId="{09F88CF7-12A0-4955-B7D4-3DC7CE731A9F}">
      <dgm:prSet/>
      <dgm:spPr/>
      <dgm:t>
        <a:bodyPr/>
        <a:lstStyle/>
        <a:p>
          <a:endParaRPr lang="pt-BR"/>
        </a:p>
      </dgm:t>
    </dgm:pt>
    <dgm:pt modelId="{1755B1B1-CDAE-4C08-B575-E183D12FC73B}">
      <dgm:prSet phldrT="[Texto]"/>
      <dgm:spPr/>
      <dgm:t>
        <a:bodyPr/>
        <a:lstStyle/>
        <a:p>
          <a:r>
            <a:rPr lang="pt-BR" dirty="0" smtClean="0"/>
            <a:t>Híbrido / Container</a:t>
          </a:r>
          <a:endParaRPr lang="pt-BR" dirty="0"/>
        </a:p>
      </dgm:t>
    </dgm:pt>
    <dgm:pt modelId="{2DF096A9-5ED9-47F9-9B28-D9D55A8C3825}" type="parTrans" cxnId="{1C7C8B0E-A05A-41C8-80F0-3246E9645164}">
      <dgm:prSet/>
      <dgm:spPr/>
      <dgm:t>
        <a:bodyPr/>
        <a:lstStyle/>
        <a:p>
          <a:endParaRPr lang="pt-BR"/>
        </a:p>
      </dgm:t>
    </dgm:pt>
    <dgm:pt modelId="{9A57C8FC-CEC8-4968-BC23-EACE7A837011}" type="sibTrans" cxnId="{1C7C8B0E-A05A-41C8-80F0-3246E9645164}">
      <dgm:prSet/>
      <dgm:spPr/>
      <dgm:t>
        <a:bodyPr/>
        <a:lstStyle/>
        <a:p>
          <a:endParaRPr lang="pt-BR"/>
        </a:p>
      </dgm:t>
    </dgm:pt>
    <dgm:pt modelId="{EF5CC624-26AD-40D3-89E7-637B1902CEB1}" type="pres">
      <dgm:prSet presAssocID="{A8E94B08-6072-4725-B2E5-67E201E1E3A4}" presName="CompostProcess" presStyleCnt="0">
        <dgm:presLayoutVars>
          <dgm:dir/>
          <dgm:resizeHandles val="exact"/>
        </dgm:presLayoutVars>
      </dgm:prSet>
      <dgm:spPr/>
    </dgm:pt>
    <dgm:pt modelId="{73E57479-68EE-4B80-8167-60361E6CD675}" type="pres">
      <dgm:prSet presAssocID="{A8E94B08-6072-4725-B2E5-67E201E1E3A4}" presName="arrow" presStyleLbl="bgShp" presStyleIdx="0" presStyleCnt="1"/>
      <dgm:spPr/>
    </dgm:pt>
    <dgm:pt modelId="{374A4546-E1DC-4A06-A111-42FD95A67EAE}" type="pres">
      <dgm:prSet presAssocID="{A8E94B08-6072-4725-B2E5-67E201E1E3A4}" presName="linearProcess" presStyleCnt="0"/>
      <dgm:spPr/>
    </dgm:pt>
    <dgm:pt modelId="{86AFC822-C396-445C-BB9B-32B324574C3A}" type="pres">
      <dgm:prSet presAssocID="{A9073AEF-EFF6-42AC-8D10-050D95D5FF0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EBD5FE-5269-475D-BE19-70BDD666989F}" type="pres">
      <dgm:prSet presAssocID="{66C5862C-5002-496C-AA15-E712BA520047}" presName="sibTrans" presStyleCnt="0"/>
      <dgm:spPr/>
    </dgm:pt>
    <dgm:pt modelId="{AECD9D52-ECF3-467C-AEEC-2F9DBCCC5F61}" type="pres">
      <dgm:prSet presAssocID="{6BE5F921-9E9A-42FB-8AAC-48BF25739C5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37F225-CA75-48DB-A4D8-37E3B52C67E8}" type="pres">
      <dgm:prSet presAssocID="{F0A8CBBA-1554-4CA4-A345-36046BAFE7A4}" presName="sibTrans" presStyleCnt="0"/>
      <dgm:spPr/>
    </dgm:pt>
    <dgm:pt modelId="{F89F8104-88DD-49F8-9D86-6396AF632643}" type="pres">
      <dgm:prSet presAssocID="{1755B1B1-CDAE-4C08-B575-E183D12FC73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C5531A-1BD5-4E1B-AA65-72E303F573CC}" srcId="{A8E94B08-6072-4725-B2E5-67E201E1E3A4}" destId="{A9073AEF-EFF6-42AC-8D10-050D95D5FF04}" srcOrd="0" destOrd="0" parTransId="{2966E575-0AB2-4795-B887-6E413E5D7A30}" sibTransId="{66C5862C-5002-496C-AA15-E712BA520047}"/>
    <dgm:cxn modelId="{72CA426A-7B3D-4575-BC28-045088C4F6BE}" type="presOf" srcId="{1755B1B1-CDAE-4C08-B575-E183D12FC73B}" destId="{F89F8104-88DD-49F8-9D86-6396AF632643}" srcOrd="0" destOrd="0" presId="urn:microsoft.com/office/officeart/2005/8/layout/hProcess9"/>
    <dgm:cxn modelId="{E8A9C0A1-52A4-4ACD-98EB-CD530C33243D}" type="presOf" srcId="{6BE5F921-9E9A-42FB-8AAC-48BF25739C54}" destId="{AECD9D52-ECF3-467C-AEEC-2F9DBCCC5F61}" srcOrd="0" destOrd="0" presId="urn:microsoft.com/office/officeart/2005/8/layout/hProcess9"/>
    <dgm:cxn modelId="{09F88CF7-12A0-4955-B7D4-3DC7CE731A9F}" srcId="{A8E94B08-6072-4725-B2E5-67E201E1E3A4}" destId="{6BE5F921-9E9A-42FB-8AAC-48BF25739C54}" srcOrd="1" destOrd="0" parTransId="{BCF96443-8267-4DBE-8637-ED68CBE90859}" sibTransId="{F0A8CBBA-1554-4CA4-A345-36046BAFE7A4}"/>
    <dgm:cxn modelId="{EC9D5062-AFA4-42E1-8D39-CAC742E7B8E0}" type="presOf" srcId="{A8E94B08-6072-4725-B2E5-67E201E1E3A4}" destId="{EF5CC624-26AD-40D3-89E7-637B1902CEB1}" srcOrd="0" destOrd="0" presId="urn:microsoft.com/office/officeart/2005/8/layout/hProcess9"/>
    <dgm:cxn modelId="{1C7C8B0E-A05A-41C8-80F0-3246E9645164}" srcId="{A8E94B08-6072-4725-B2E5-67E201E1E3A4}" destId="{1755B1B1-CDAE-4C08-B575-E183D12FC73B}" srcOrd="2" destOrd="0" parTransId="{2DF096A9-5ED9-47F9-9B28-D9D55A8C3825}" sibTransId="{9A57C8FC-CEC8-4968-BC23-EACE7A837011}"/>
    <dgm:cxn modelId="{FEB1623B-F9F8-4F39-A46F-1986879079F0}" type="presOf" srcId="{A9073AEF-EFF6-42AC-8D10-050D95D5FF04}" destId="{86AFC822-C396-445C-BB9B-32B324574C3A}" srcOrd="0" destOrd="0" presId="urn:microsoft.com/office/officeart/2005/8/layout/hProcess9"/>
    <dgm:cxn modelId="{7F7300B9-3E1D-4E9B-85B8-F916091F41CB}" type="presParOf" srcId="{EF5CC624-26AD-40D3-89E7-637B1902CEB1}" destId="{73E57479-68EE-4B80-8167-60361E6CD675}" srcOrd="0" destOrd="0" presId="urn:microsoft.com/office/officeart/2005/8/layout/hProcess9"/>
    <dgm:cxn modelId="{A8435683-4DC3-43FC-8757-25F9A6917D03}" type="presParOf" srcId="{EF5CC624-26AD-40D3-89E7-637B1902CEB1}" destId="{374A4546-E1DC-4A06-A111-42FD95A67EAE}" srcOrd="1" destOrd="0" presId="urn:microsoft.com/office/officeart/2005/8/layout/hProcess9"/>
    <dgm:cxn modelId="{B469C0C5-6AFC-488B-813E-79515A647EC5}" type="presParOf" srcId="{374A4546-E1DC-4A06-A111-42FD95A67EAE}" destId="{86AFC822-C396-445C-BB9B-32B324574C3A}" srcOrd="0" destOrd="0" presId="urn:microsoft.com/office/officeart/2005/8/layout/hProcess9"/>
    <dgm:cxn modelId="{EC1D1FA8-B928-4C8F-BA45-86D1235616E9}" type="presParOf" srcId="{374A4546-E1DC-4A06-A111-42FD95A67EAE}" destId="{6FEBD5FE-5269-475D-BE19-70BDD666989F}" srcOrd="1" destOrd="0" presId="urn:microsoft.com/office/officeart/2005/8/layout/hProcess9"/>
    <dgm:cxn modelId="{7F914C3C-1F47-473D-82C3-AAD3B7978B42}" type="presParOf" srcId="{374A4546-E1DC-4A06-A111-42FD95A67EAE}" destId="{AECD9D52-ECF3-467C-AEEC-2F9DBCCC5F61}" srcOrd="2" destOrd="0" presId="urn:microsoft.com/office/officeart/2005/8/layout/hProcess9"/>
    <dgm:cxn modelId="{18E6BADE-D9FE-4ADC-A8A8-DA675A8CA9AA}" type="presParOf" srcId="{374A4546-E1DC-4A06-A111-42FD95A67EAE}" destId="{FA37F225-CA75-48DB-A4D8-37E3B52C67E8}" srcOrd="3" destOrd="0" presId="urn:microsoft.com/office/officeart/2005/8/layout/hProcess9"/>
    <dgm:cxn modelId="{FF6CAF7B-C1B2-4AF1-BACF-1A0C21B89014}" type="presParOf" srcId="{374A4546-E1DC-4A06-A111-42FD95A67EAE}" destId="{F89F8104-88DD-49F8-9D86-6396AF63264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57479-68EE-4B80-8167-60361E6CD675}">
      <dsp:nvSpPr>
        <dsp:cNvPr id="0" name=""/>
        <dsp:cNvSpPr/>
      </dsp:nvSpPr>
      <dsp:spPr>
        <a:xfrm>
          <a:off x="713667" y="0"/>
          <a:ext cx="8088231" cy="407440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FC822-C396-445C-BB9B-32B324574C3A}">
      <dsp:nvSpPr>
        <dsp:cNvPr id="0" name=""/>
        <dsp:cNvSpPr/>
      </dsp:nvSpPr>
      <dsp:spPr>
        <a:xfrm>
          <a:off x="272968" y="1222320"/>
          <a:ext cx="2854669" cy="1629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Data Center</a:t>
          </a:r>
          <a:endParaRPr lang="pt-BR" sz="4100" kern="1200" dirty="0"/>
        </a:p>
      </dsp:txBody>
      <dsp:txXfrm>
        <a:off x="352526" y="1301878"/>
        <a:ext cx="2695553" cy="1470644"/>
      </dsp:txXfrm>
    </dsp:sp>
    <dsp:sp modelId="{AECD9D52-ECF3-467C-AEEC-2F9DBCCC5F61}">
      <dsp:nvSpPr>
        <dsp:cNvPr id="0" name=""/>
        <dsp:cNvSpPr/>
      </dsp:nvSpPr>
      <dsp:spPr>
        <a:xfrm>
          <a:off x="3330448" y="1222320"/>
          <a:ext cx="2854669" cy="1629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Nuvem</a:t>
          </a:r>
          <a:endParaRPr lang="pt-BR" sz="4100" kern="1200" dirty="0"/>
        </a:p>
      </dsp:txBody>
      <dsp:txXfrm>
        <a:off x="3410006" y="1301878"/>
        <a:ext cx="2695553" cy="1470644"/>
      </dsp:txXfrm>
    </dsp:sp>
    <dsp:sp modelId="{F89F8104-88DD-49F8-9D86-6396AF632643}">
      <dsp:nvSpPr>
        <dsp:cNvPr id="0" name=""/>
        <dsp:cNvSpPr/>
      </dsp:nvSpPr>
      <dsp:spPr>
        <a:xfrm>
          <a:off x="6387927" y="1222320"/>
          <a:ext cx="2854669" cy="1629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Híbrido / Container</a:t>
          </a:r>
          <a:endParaRPr lang="pt-BR" sz="4100" kern="1200" dirty="0"/>
        </a:p>
      </dsp:txBody>
      <dsp:txXfrm>
        <a:off x="6467485" y="1301878"/>
        <a:ext cx="2695553" cy="1470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t>04/06/2019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25974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6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2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image" Target="../media/image16.png"/><Relationship Id="rId3" Type="http://schemas.openxmlformats.org/officeDocument/2006/relationships/theme" Target="../theme/theme2.xml"/><Relationship Id="rId21" Type="http://schemas.openxmlformats.org/officeDocument/2006/relationships/image" Target="../media/image2.png"/><Relationship Id="rId34" Type="http://schemas.openxmlformats.org/officeDocument/2006/relationships/image" Target="../media/image12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image" Target="../media/image15.pn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14.png"/><Relationship Id="rId32" Type="http://schemas.openxmlformats.org/officeDocument/2006/relationships/image" Target="../media/image11.png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image" Target="../media/image4.png"/><Relationship Id="rId28" Type="http://schemas.openxmlformats.org/officeDocument/2006/relationships/image" Target="../media/image18.png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image" Target="../media/image10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3.png"/><Relationship Id="rId27" Type="http://schemas.openxmlformats.org/officeDocument/2006/relationships/image" Target="../media/image17.png"/><Relationship Id="rId30" Type="http://schemas.openxmlformats.org/officeDocument/2006/relationships/image" Target="../media/image9.png"/><Relationship Id="rId8" Type="http://schemas.openxmlformats.org/officeDocument/2006/relationships/tags" Target="../tags/tag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image" Target="../media/image27.png"/><Relationship Id="rId3" Type="http://schemas.openxmlformats.org/officeDocument/2006/relationships/theme" Target="../theme/theme3.xml"/><Relationship Id="rId21" Type="http://schemas.openxmlformats.org/officeDocument/2006/relationships/image" Target="../media/image22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6.xml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image" Target="../media/image3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image" Target="../media/image39.png"/><Relationship Id="rId3" Type="http://schemas.openxmlformats.org/officeDocument/2006/relationships/theme" Target="../theme/theme5.xml"/><Relationship Id="rId21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38.png"/><Relationship Id="rId3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37.png"/><Relationship Id="rId32" Type="http://schemas.openxmlformats.org/officeDocument/2006/relationships/image" Target="../media/image32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image" Target="../media/image44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6.png"/><Relationship Id="rId8" Type="http://schemas.openxmlformats.org/officeDocument/2006/relationships/tags" Target="../tags/tag70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tags" Target="../tags/tag100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1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753" y="1692322"/>
            <a:ext cx="6588137" cy="2151968"/>
          </a:xfrm>
        </p:spPr>
        <p:txBody>
          <a:bodyPr anchor="ctr"/>
          <a:lstStyle/>
          <a:p>
            <a:r>
              <a:rPr lang="pt-BR" dirty="0" smtClean="0"/>
              <a:t>Arquitetura de Software .NET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76940" y="1064524"/>
            <a:ext cx="5864804" cy="5793475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Portabilidade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Inicialização rápida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Automatização de cenários extremos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Foco na aplicação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Orquestrador cuida de muitos aspectos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 smtClean="0"/>
              <a:t>.Net</a:t>
            </a:r>
            <a:r>
              <a:rPr lang="pt-BR" dirty="0" smtClean="0"/>
              <a:t> core é feito para containers (é possível .NET </a:t>
            </a:r>
            <a:r>
              <a:rPr lang="pt-BR" dirty="0" err="1" smtClean="0"/>
              <a:t>Fw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1757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012" y="2232725"/>
            <a:ext cx="6714698" cy="2387600"/>
          </a:xfrm>
        </p:spPr>
        <p:txBody>
          <a:bodyPr anchor="ctr"/>
          <a:lstStyle/>
          <a:p>
            <a:r>
              <a:rPr lang="pt-BR" dirty="0" smtClean="0"/>
              <a:t>Impactos na arquitetura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70314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Impactos na Arquitetura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22510" y="1524000"/>
            <a:ext cx="9144000" cy="4724400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Para migração para containers é preciso ajustes na arquitetura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Como implementar micro serviços sem containers? Como fazer </a:t>
            </a:r>
            <a:r>
              <a:rPr lang="pt-BR" i="1" dirty="0" err="1" smtClean="0"/>
              <a:t>deploy</a:t>
            </a:r>
            <a:r>
              <a:rPr lang="pt-BR" dirty="0" smtClean="0"/>
              <a:t> manual de muitos serviços paralelos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Tendência: arquiteto entender de infraestrutura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365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753" y="1692322"/>
            <a:ext cx="6588137" cy="2151968"/>
          </a:xfrm>
        </p:spPr>
        <p:txBody>
          <a:bodyPr anchor="ctr"/>
          <a:lstStyle/>
          <a:p>
            <a:r>
              <a:rPr lang="pt-BR" dirty="0"/>
              <a:t>Engenharia de Software e seus impactos na arquitetura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399954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: Linha Dobrada 1"/>
          <p:cNvSpPr/>
          <p:nvPr/>
        </p:nvSpPr>
        <p:spPr>
          <a:xfrm>
            <a:off x="14889194" y="473533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DE ENCERRAMENTO</a:t>
            </a:r>
          </a:p>
        </p:txBody>
      </p:sp>
    </p:spTree>
    <p:extLst>
      <p:ext uri="{BB962C8B-B14F-4D97-AF65-F5344CB8AC3E}">
        <p14:creationId xmlns:p14="http://schemas.microsoft.com/office/powerpoint/2010/main" val="15329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6619202" cy="2387600"/>
          </a:xfrm>
        </p:spPr>
        <p:txBody>
          <a:bodyPr anchor="ctr"/>
          <a:lstStyle/>
          <a:p>
            <a:r>
              <a:rPr lang="pt-BR" dirty="0" smtClean="0"/>
              <a:t>Infraestrutura e </a:t>
            </a:r>
            <a:r>
              <a:rPr lang="pt-BR" dirty="0" smtClean="0"/>
              <a:t>seus impactos na arquitetura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37924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60681745"/>
              </p:ext>
            </p:extLst>
          </p:nvPr>
        </p:nvGraphicFramePr>
        <p:xfrm>
          <a:off x="111760" y="2194560"/>
          <a:ext cx="9515566" cy="407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5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Data Center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78099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Compra de equipamentos para </a:t>
            </a:r>
            <a:r>
              <a:rPr lang="pt-BR" dirty="0" err="1" smtClean="0"/>
              <a:t>DataCenter</a:t>
            </a:r>
            <a:r>
              <a:rPr lang="pt-BR" dirty="0" smtClean="0"/>
              <a:t> próprio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Comum superdimensionamento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Alto custo de manutenção e atualização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Demanda diversos profissionais especialistas</a:t>
            </a:r>
            <a:endParaRPr lang="pt-BR" dirty="0" smtClean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6183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Mais características...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Comum subutilização dos equipamentos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Comprar para quanto tempo? 5 anos?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Custos adicionais: redes, climatização, energia elétrica, segurança física e virtual, geradores, no breaks,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8328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6939" y="2232725"/>
            <a:ext cx="6205997" cy="2387600"/>
          </a:xfrm>
        </p:spPr>
        <p:txBody>
          <a:bodyPr anchor="ctr"/>
          <a:lstStyle/>
          <a:p>
            <a:r>
              <a:rPr lang="pt-BR" dirty="0" smtClean="0"/>
              <a:t>Nuvem / Virtualização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4538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Terceirizar </a:t>
            </a:r>
            <a:r>
              <a:rPr lang="pt-BR" dirty="0" err="1" smtClean="0"/>
              <a:t>DataCenter</a:t>
            </a:r>
            <a:r>
              <a:rPr lang="pt-BR" dirty="0" smtClean="0"/>
              <a:t> é abstrair complexidades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Pool de recursos compartilhados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Menor subutilização de recursos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Fácil redimensionamento e expansão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Quando existe coragem para fazê-lo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1469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Containers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333965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267</Words>
  <Application>Microsoft Office PowerPoint</Application>
  <PresentationFormat>Personalizar</PresentationFormat>
  <Paragraphs>66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Arquitetura de Software .NET</vt:lpstr>
      <vt:lpstr>Infraestrutura e seus impactos na arquitetura</vt:lpstr>
      <vt:lpstr>Infraestrutura</vt:lpstr>
      <vt:lpstr>Data Center</vt:lpstr>
      <vt:lpstr>Características</vt:lpstr>
      <vt:lpstr>Mais características...</vt:lpstr>
      <vt:lpstr>Nuvem / Virtualização</vt:lpstr>
      <vt:lpstr>Características</vt:lpstr>
      <vt:lpstr>Containers</vt:lpstr>
      <vt:lpstr>Características</vt:lpstr>
      <vt:lpstr>Impactos na arquitetura</vt:lpstr>
      <vt:lpstr>Impactos na Arquitetura</vt:lpstr>
      <vt:lpstr>Engenharia de Software e seus impactos na arquitetura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usuario</cp:lastModifiedBy>
  <cp:revision>91</cp:revision>
  <dcterms:created xsi:type="dcterms:W3CDTF">2017-04-26T13:22:32Z</dcterms:created>
  <dcterms:modified xsi:type="dcterms:W3CDTF">2019-06-04T13:00:35Z</dcterms:modified>
</cp:coreProperties>
</file>