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86" r:id="rId3"/>
    <p:sldMasterId id="2147483692" r:id="rId4"/>
    <p:sldMasterId id="2147483694" r:id="rId5"/>
    <p:sldMasterId id="2147483688" r:id="rId6"/>
    <p:sldMasterId id="2147483690" r:id="rId7"/>
  </p:sldMasterIdLst>
  <p:handoutMasterIdLst>
    <p:handoutMasterId r:id="rId12"/>
  </p:handoutMasterIdLst>
  <p:sldIdLst>
    <p:sldId id="256" r:id="rId8"/>
    <p:sldId id="258" r:id="rId9"/>
    <p:sldId id="262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4D89"/>
    <a:srgbClr val="6353D9"/>
    <a:srgbClr val="7163DC"/>
    <a:srgbClr val="77CCE0"/>
    <a:srgbClr val="9C51F3"/>
    <a:srgbClr val="66C6DC"/>
    <a:srgbClr val="5161F2"/>
    <a:srgbClr val="3AD298"/>
    <a:srgbClr val="77E0B8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433" autoAdjust="0"/>
  </p:normalViewPr>
  <p:slideViewPr>
    <p:cSldViewPr snapToGrid="0">
      <p:cViewPr varScale="1">
        <p:scale>
          <a:sx n="110" d="100"/>
          <a:sy n="110" d="100"/>
        </p:scale>
        <p:origin x="218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9E263-9857-493C-87AB-76AEC73ED1B0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192C6-D1F8-4636-B20F-65E15941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76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44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5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65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3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45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23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38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/>
          <a:stretch/>
        </p:blipFill>
        <p:spPr>
          <a:xfrm>
            <a:off x="-32080" y="0"/>
            <a:ext cx="12234074" cy="690435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8AB8969-F6C8-4E34-9E94-3475775C31C1}"/>
              </a:ext>
            </a:extLst>
          </p:cNvPr>
          <p:cNvSpPr/>
          <p:nvPr userDrawn="1"/>
        </p:nvSpPr>
        <p:spPr>
          <a:xfrm>
            <a:off x="-42881" y="1345721"/>
            <a:ext cx="12255676" cy="438221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68C534-7803-414E-8BA1-6969B51E56A5}"/>
              </a:ext>
            </a:extLst>
          </p:cNvPr>
          <p:cNvSpPr/>
          <p:nvPr userDrawn="1"/>
        </p:nvSpPr>
        <p:spPr>
          <a:xfrm>
            <a:off x="-32080" y="1457864"/>
            <a:ext cx="12244875" cy="4175185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934283-E523-4C9E-8F73-3053A91293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133" y="169305"/>
            <a:ext cx="871679" cy="91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9" y="6349925"/>
            <a:ext cx="1606086" cy="14487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4"/>
          <a:stretch/>
        </p:blipFill>
        <p:spPr>
          <a:xfrm>
            <a:off x="112000" y="1025611"/>
            <a:ext cx="11911126" cy="51156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"/>
          <a:stretch/>
        </p:blipFill>
        <p:spPr>
          <a:xfrm>
            <a:off x="0" y="1232"/>
            <a:ext cx="12196482" cy="11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9" y="6349925"/>
            <a:ext cx="1606086" cy="14487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"/>
          <a:stretch/>
        </p:blipFill>
        <p:spPr>
          <a:xfrm>
            <a:off x="0" y="1232"/>
            <a:ext cx="12196482" cy="11619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" y="1100642"/>
            <a:ext cx="11911126" cy="50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5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FE69AA5-7D2B-4FEE-933D-65619DF206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507" cy="6858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9" y="6349925"/>
            <a:ext cx="1606086" cy="14487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"/>
          <a:stretch/>
        </p:blipFill>
        <p:spPr>
          <a:xfrm>
            <a:off x="0" y="0"/>
            <a:ext cx="12196482" cy="11619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31"/>
          <a:stretch/>
        </p:blipFill>
        <p:spPr>
          <a:xfrm>
            <a:off x="112000" y="1100642"/>
            <a:ext cx="6535543" cy="50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036"/>
          </a:xfrm>
          <a:prstGeom prst="rect">
            <a:avLst/>
          </a:prstGeom>
        </p:spPr>
      </p:pic>
      <p:sp>
        <p:nvSpPr>
          <p:cNvPr id="6" name="Retângulo 5"/>
          <p:cNvSpPr/>
          <p:nvPr userDrawn="1"/>
        </p:nvSpPr>
        <p:spPr>
          <a:xfrm>
            <a:off x="628769" y="-63188"/>
            <a:ext cx="10911016" cy="6942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70" b="29146"/>
          <a:stretch/>
        </p:blipFill>
        <p:spPr>
          <a:xfrm>
            <a:off x="-14068" y="5640858"/>
            <a:ext cx="337402" cy="12101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58"/>
          <a:stretch/>
        </p:blipFill>
        <p:spPr>
          <a:xfrm>
            <a:off x="11736421" y="-63188"/>
            <a:ext cx="911158" cy="36279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884" y="6394749"/>
            <a:ext cx="1606086" cy="1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21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-1" y="2777983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rgbClr val="6353D9"/>
                </a:solidFill>
                <a:latin typeface="Trebuchet MS" panose="020B0603020202020204" pitchFamily="34" charset="0"/>
              </a:rPr>
              <a:t>DevOps</a:t>
            </a:r>
            <a:endParaRPr lang="pt-BR" sz="6000" b="1" dirty="0">
              <a:solidFill>
                <a:srgbClr val="6353D9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1" y="4662416"/>
            <a:ext cx="121919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dirty="0">
                <a:solidFill>
                  <a:schemeClr val="bg1"/>
                </a:solidFill>
                <a:latin typeface="Trebuchet MS" panose="020B0603020202020204" pitchFamily="34" charset="0"/>
              </a:rPr>
              <a:t>Lauro de Freitas</a:t>
            </a:r>
          </a:p>
        </p:txBody>
      </p:sp>
    </p:spTree>
    <p:extLst>
      <p:ext uri="{BB962C8B-B14F-4D97-AF65-F5344CB8AC3E}">
        <p14:creationId xmlns:p14="http://schemas.microsoft.com/office/powerpoint/2010/main" val="79709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3433BBC-8481-4702-BA12-BCD091ADA0BE}"/>
              </a:ext>
            </a:extLst>
          </p:cNvPr>
          <p:cNvSpPr txBox="1"/>
          <p:nvPr/>
        </p:nvSpPr>
        <p:spPr>
          <a:xfrm>
            <a:off x="-1" y="2650983"/>
            <a:ext cx="1219200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500" b="1" dirty="0">
                <a:solidFill>
                  <a:srgbClr val="6B4D89"/>
                </a:solidFill>
              </a:rPr>
              <a:t>O que é </a:t>
            </a:r>
            <a:r>
              <a:rPr lang="pt-BR" sz="5500" b="1" dirty="0" err="1">
                <a:solidFill>
                  <a:srgbClr val="6B4D89"/>
                </a:solidFill>
              </a:rPr>
              <a:t>DevOps</a:t>
            </a:r>
            <a:r>
              <a:rPr lang="pt-BR" sz="5500" b="1" dirty="0">
                <a:solidFill>
                  <a:srgbClr val="6B4D89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735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5459" y="514404"/>
            <a:ext cx="108786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>
                <a:solidFill>
                  <a:srgbClr val="66C6DC"/>
                </a:solidFill>
              </a:rPr>
              <a:t>CICLO DEVOPS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45459" y="5898355"/>
            <a:ext cx="1087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https://blog.4linux.com.br/devsecops-implementacao-em-6-passos/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516" y="1805418"/>
            <a:ext cx="6200328" cy="3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3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772528"/>
      </p:ext>
    </p:extLst>
  </p:cSld>
  <p:clrMapOvr>
    <a:masterClrMapping/>
  </p:clrMapOvr>
</p:sld>
</file>

<file path=ppt/theme/theme1.xml><?xml version="1.0" encoding="utf-8"?>
<a:theme xmlns:a="http://schemas.openxmlformats.org/drawingml/2006/main" name="1 - Cap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- Subdivisão do assunto princip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 - Título e tex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 - Título, texto e image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4 - Título e citação de ite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 - Slide de Tabela ou image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 - 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6359</TotalTime>
  <Words>23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Calibri</vt:lpstr>
      <vt:lpstr>Trebuchet MS</vt:lpstr>
      <vt:lpstr>1 - Capa</vt:lpstr>
      <vt:lpstr>2 - Subdivisão do assunto principal</vt:lpstr>
      <vt:lpstr>3 - Título e texto</vt:lpstr>
      <vt:lpstr>4 - Título, texto e imagem</vt:lpstr>
      <vt:lpstr>1_4 - Título e citação de itens</vt:lpstr>
      <vt:lpstr>5 - Slide de Tabela ou imagem</vt:lpstr>
      <vt:lpstr>6 - Final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José Ferreira</dc:creator>
  <cp:lastModifiedBy>Andre Magalhaes</cp:lastModifiedBy>
  <cp:revision>56</cp:revision>
  <dcterms:created xsi:type="dcterms:W3CDTF">2020-01-14T17:16:45Z</dcterms:created>
  <dcterms:modified xsi:type="dcterms:W3CDTF">2022-07-28T04:32:40Z</dcterms:modified>
</cp:coreProperties>
</file>