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56" d="100"/>
          <a:sy n="56" d="100"/>
        </p:scale>
        <p:origin x="48" y="1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4C23-EDB5-4E99-A56A-AE73C1C7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A16D6-22E3-40C5-8BF3-2E7C1CF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D40D-8749-40D1-948A-4561BC71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F913-B27C-437A-BABE-B0C3D2E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33E5-08BF-4480-B448-5EA562F8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7D3D-3067-4B72-88BB-4C595F3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63FD5-FFCF-465D-A9E3-1E5874703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A5B4-316E-4BB4-ADDD-C83152D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F387-EAA7-4FDD-AC59-569DA5E6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FEF5-383E-4DDA-B1AE-90B90DDB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F02B2-A561-43A2-A937-03584C3F7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42133-C4A2-470C-B9C4-683BFD24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E8B6-CBF3-4D16-AD8F-B1E20B5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E1AD-79BA-48CE-B6C0-5188B644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0C8F-F6EC-40CB-B472-D745DE7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AC33-C4B7-44C8-A272-5CEC37D9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3E12-05AB-464D-A491-AC26E042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288B-9744-4A7F-8384-D50A87B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60CC-CFD6-4CCB-886C-EDB319E7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B3C4-7E20-4305-83F3-E5531D9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F429-47E7-4B3A-8681-5EB679E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2C6E-1B27-4459-AB50-A0C43C38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C27B-18D0-4A42-9017-E64D6E60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191F-966B-4007-956C-A76D33C0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E999-1030-4F98-9042-A7ACBADF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DAB-ED16-4FA5-A8B8-06D44CB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B301-DA74-4301-B863-63A91CEE8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B5A8-D9CC-40BA-AC07-C497DF6A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6BFD-2292-46E8-B218-1B4D032F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9888-4BB9-4DE9-A95B-F58A12E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77E3-66BA-433E-8C56-262CBE82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A6B-95D2-40E1-9A77-3EC2005E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EFB4-F91B-4330-98BF-363974FE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AEE8-7775-4A27-81A1-2A23EEEE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389D3-B83C-4571-BB95-3DFAB20BC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D424-12C9-4797-B95F-FAD118F7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587A5-0382-4FA6-AB5B-5218B001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0BF31-C0DE-4889-A143-679F694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DAA27-1B6E-4170-A16C-B008EE92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4228-72C3-4EBF-92F8-F08C541E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18CF-A5F9-4F19-AF20-BA3F564F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3F8BE-F21F-48E1-9BB4-C30AEAC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822E-0B80-43F7-994B-F456A90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91C88-A326-485E-9492-4FB38014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06AF-8689-47F0-9385-3EE1EEFD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6D3E-9AF1-42AB-A7C1-F57851EB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C361-7240-47AB-96A3-DFAD3E6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B8C1-5BF3-4300-AA32-F358D1A3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063C-F1CB-4B4A-819A-E6F9D8A75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7133-E25F-444A-8E80-61EE572A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D8613-8729-4B5D-9B45-86910229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6D2B-A9E5-496B-9053-1D8DEA1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411-17BD-4F04-9F4E-5505AB95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CAA75-6450-4F91-A752-1B91EB17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78F3-8661-4A5C-8984-B4C4BAF5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434B-1A00-4A67-82BD-7F892652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0B82-8ADA-4926-A36F-0BB7DF57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CD69-504A-4768-99A0-46B0FADF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0669D-63CD-4AC5-8557-ABA663E2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38B3F-15E6-4097-BD72-AB035835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CF2F-E643-4BE2-BF2C-6D5822A9B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4C0D-E4A6-4583-934F-5537FC880AC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C220-92FB-4C59-9CA6-05393FFB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5CDF-864F-4982-8085-1E310E5F9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5C24-BF92-406A-9910-98F23D79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8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0113-573F-4C08-965D-5B525439B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on Oakland Crime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0530-F6FA-4CF8-8452-276EA79E6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959" y="4032962"/>
            <a:ext cx="9144000" cy="1655762"/>
          </a:xfrm>
        </p:spPr>
        <p:txBody>
          <a:bodyPr/>
          <a:lstStyle/>
          <a:p>
            <a:r>
              <a:rPr lang="en-US" dirty="0" err="1"/>
              <a:t>Jiarong</a:t>
            </a:r>
            <a:r>
              <a:rPr lang="en-US" dirty="0"/>
              <a:t> Ye, Han Shao, Yichi Qian</a:t>
            </a:r>
          </a:p>
          <a:p>
            <a:r>
              <a:rPr lang="en-US" dirty="0"/>
              <a:t>DS 220</a:t>
            </a:r>
          </a:p>
        </p:txBody>
      </p:sp>
    </p:spTree>
    <p:extLst>
      <p:ext uri="{BB962C8B-B14F-4D97-AF65-F5344CB8AC3E}">
        <p14:creationId xmlns:p14="http://schemas.microsoft.com/office/powerpoint/2010/main" val="27604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80B7-AC84-4640-9E18-32C6135F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we process the 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F9F4D-5B30-4675-AC28-BEF7F23EB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36" y="998977"/>
            <a:ext cx="10515600" cy="21920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5C10E-A9B8-4D7A-AF7B-D86C7549A995}"/>
              </a:ext>
            </a:extLst>
          </p:cNvPr>
          <p:cNvSpPr txBox="1">
            <a:spLocks/>
          </p:cNvSpPr>
          <p:nvPr/>
        </p:nvSpPr>
        <p:spPr>
          <a:xfrm>
            <a:off x="207577" y="3240904"/>
            <a:ext cx="10778359" cy="39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Formatting the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5569A-D81C-4166-A883-133FFEA5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6" y="3632962"/>
            <a:ext cx="5496910" cy="27831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68A7C8-1A4F-40E0-8075-C099F27CD8C5}"/>
              </a:ext>
            </a:extLst>
          </p:cNvPr>
          <p:cNvSpPr txBox="1">
            <a:spLocks/>
          </p:cNvSpPr>
          <p:nvPr/>
        </p:nvSpPr>
        <p:spPr>
          <a:xfrm>
            <a:off x="-2505146" y="6465942"/>
            <a:ext cx="10778359" cy="39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Load data into </a:t>
            </a:r>
            <a:r>
              <a:rPr lang="en-US" sz="2000" dirty="0" err="1"/>
              <a:t>Mysql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C184E-1BDB-4AAB-82EF-8EDF247AC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56" y="3632963"/>
            <a:ext cx="5941424" cy="27831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278B4C-76F3-4A68-B5AD-026DF7B8AE3B}"/>
              </a:ext>
            </a:extLst>
          </p:cNvPr>
          <p:cNvSpPr txBox="1">
            <a:spLocks/>
          </p:cNvSpPr>
          <p:nvPr/>
        </p:nvSpPr>
        <p:spPr>
          <a:xfrm>
            <a:off x="4150603" y="6465942"/>
            <a:ext cx="10778359" cy="39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Load data into </a:t>
            </a:r>
            <a:r>
              <a:rPr lang="en-US" sz="2000" dirty="0" err="1"/>
              <a:t>Mysql</a:t>
            </a:r>
            <a:r>
              <a:rPr lang="en-US" sz="20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5243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56AA5-FF33-4380-BFAF-492827D34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30" y="1167120"/>
            <a:ext cx="9925630" cy="49773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549199-D8EB-4B31-9128-30ED65A3E5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we process the raw data(Cont.)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C8643E-193E-4145-84C1-4C0D23DC840A}"/>
              </a:ext>
            </a:extLst>
          </p:cNvPr>
          <p:cNvSpPr txBox="1">
            <a:spLocks/>
          </p:cNvSpPr>
          <p:nvPr/>
        </p:nvSpPr>
        <p:spPr>
          <a:xfrm>
            <a:off x="199030" y="6380485"/>
            <a:ext cx="10778359" cy="39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Sample code of the plotting</a:t>
            </a:r>
          </a:p>
        </p:txBody>
      </p:sp>
    </p:spTree>
    <p:extLst>
      <p:ext uri="{BB962C8B-B14F-4D97-AF65-F5344CB8AC3E}">
        <p14:creationId xmlns:p14="http://schemas.microsoft.com/office/powerpoint/2010/main" val="32184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0F0AE-552E-4368-A385-73D55E21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4" y="966651"/>
            <a:ext cx="9299866" cy="57541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979ECB-138A-45AF-AF53-59DA113453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Ranking of Crime Type of Each Year</a:t>
            </a:r>
          </a:p>
        </p:txBody>
      </p:sp>
    </p:spTree>
    <p:extLst>
      <p:ext uri="{BB962C8B-B14F-4D97-AF65-F5344CB8AC3E}">
        <p14:creationId xmlns:p14="http://schemas.microsoft.com/office/powerpoint/2010/main" val="21513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051E-E7D1-4BC6-83AA-263A41A9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356C-EF23-478B-95E6-6F18D58D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on Oakland Crime Statistics</vt:lpstr>
      <vt:lpstr>How we process the raw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Oakland Crime Statistics</dc:title>
  <dc:creator>Oliver Qian</dc:creator>
  <cp:lastModifiedBy>Oliver Qian</cp:lastModifiedBy>
  <cp:revision>5</cp:revision>
  <dcterms:created xsi:type="dcterms:W3CDTF">2018-12-04T01:21:15Z</dcterms:created>
  <dcterms:modified xsi:type="dcterms:W3CDTF">2018-12-04T02:31:52Z</dcterms:modified>
</cp:coreProperties>
</file>