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497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6D4D18F-9873-475A-8517-FF2167478246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12/3/18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26D7E5-343A-4FB9-B6AE-55B682CDAE89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497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7F7A69E-9652-43C4-B55D-2DD1A9C0B17A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12/3/18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260553C-E04C-4760-83CB-BF286E0C9121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Analysis on Oakland Crime Statistics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482120" y="403308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Jiarong Ye, Han Shao, Yichi Qian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DS 220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4" name="Picture 4" descr=""/>
          <p:cNvPicPr/>
          <p:nvPr/>
        </p:nvPicPr>
        <p:blipFill>
          <a:blip r:embed="rId1"/>
          <a:stretch/>
        </p:blipFill>
        <p:spPr>
          <a:xfrm>
            <a:off x="8181000" y="4754520"/>
            <a:ext cx="3809520" cy="1961640"/>
          </a:xfrm>
          <a:prstGeom prst="rect">
            <a:avLst/>
          </a:prstGeom>
          <a:ln>
            <a:noFill/>
          </a:ln>
        </p:spPr>
      </p:pic>
      <p:pic>
        <p:nvPicPr>
          <p:cNvPr id="85" name="Picture 7" descr=""/>
          <p:cNvPicPr/>
          <p:nvPr/>
        </p:nvPicPr>
        <p:blipFill>
          <a:blip r:embed="rId2"/>
          <a:stretch/>
        </p:blipFill>
        <p:spPr>
          <a:xfrm>
            <a:off x="0" y="-158400"/>
            <a:ext cx="8767800" cy="18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How we process the raw data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7" name="Content Placeholder 3" descr=""/>
          <p:cNvPicPr/>
          <p:nvPr/>
        </p:nvPicPr>
        <p:blipFill>
          <a:blip r:embed="rId1"/>
          <a:stretch/>
        </p:blipFill>
        <p:spPr>
          <a:xfrm>
            <a:off x="470160" y="999000"/>
            <a:ext cx="10515240" cy="21916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07720" y="3241080"/>
            <a:ext cx="107780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Formatting the address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9" name="Picture 5" descr=""/>
          <p:cNvPicPr/>
          <p:nvPr/>
        </p:nvPicPr>
        <p:blipFill>
          <a:blip r:embed="rId2"/>
          <a:stretch/>
        </p:blipFill>
        <p:spPr>
          <a:xfrm>
            <a:off x="470160" y="3633120"/>
            <a:ext cx="5496480" cy="27828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-2505240" y="6465960"/>
            <a:ext cx="107780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Load data into Mysql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1" name="Picture 7" descr=""/>
          <p:cNvPicPr/>
          <p:nvPr/>
        </p:nvPicPr>
        <p:blipFill>
          <a:blip r:embed="rId3"/>
          <a:stretch/>
        </p:blipFill>
        <p:spPr>
          <a:xfrm>
            <a:off x="6224760" y="3633120"/>
            <a:ext cx="5941080" cy="278280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4150440" y="6465960"/>
            <a:ext cx="107780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Load data into Mysql(Cont.)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Content Placeholder 4" descr=""/>
          <p:cNvPicPr/>
          <p:nvPr/>
        </p:nvPicPr>
        <p:blipFill>
          <a:blip r:embed="rId1"/>
          <a:stretch/>
        </p:blipFill>
        <p:spPr>
          <a:xfrm>
            <a:off x="713880" y="1167120"/>
            <a:ext cx="9925200" cy="497700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0" y="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AR PL SungtiL GB"/>
              </a:rPr>
              <a:t>Average Days Spent on Solving Different Incident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AR PL SungtiL GB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AR PL SungtiL GB"/>
              </a:rPr>
              <a:t>Types of  for Each Year  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99080" y="6380640"/>
            <a:ext cx="107780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Sample code of the plotting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914400" y="932040"/>
            <a:ext cx="8961120" cy="610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Content Placeholder 12" descr=""/>
          <p:cNvPicPr/>
          <p:nvPr/>
        </p:nvPicPr>
        <p:blipFill>
          <a:blip r:embed="rId1"/>
          <a:stretch/>
        </p:blipFill>
        <p:spPr>
          <a:xfrm>
            <a:off x="6558840" y="1371600"/>
            <a:ext cx="5785560" cy="518148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152280" y="15228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Other topics we covered…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-91440" y="1252440"/>
            <a:ext cx="6675120" cy="560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22960" y="16840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From 2011, until 2016, the incident type that cost most days to investigate was Murder;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AR PL SungtiL GB"/>
              </a:rPr>
              <a:t>Overall, International Blvd is the area where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most incidents were reported;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AR PL SungtiL GB"/>
              </a:rPr>
              <a:t>Among all incidents, Alarm Ringer is the most frequently reported type in Oakland as well as the International Blvd.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0" y="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LibreOffice/6.0.6.2$Linux_X86_64 LibreOffice_project/00m0$Build-2</Application>
  <Words>110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2018-12-04T01:21:15Z</dcterms:created>
  <dc:creator>Oliver Qian</dc:creator>
  <dc:description/>
  <dc:language>en-US</dc:language>
  <cp:lastModifiedBy/>
  <dcterms:modified xsi:type="dcterms:W3CDTF">2018-12-03T23:43:04Z</dcterms:modified>
  <cp:revision>9</cp:revision>
  <dc:subject/>
  <dc:title>Analysis on Oakland Crime 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