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Economica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063415be_1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063415be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063415be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063415b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Sharding Strategies of MongoDB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052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Jiarong Ye (jxy225)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49463" y="6805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521250" y="230800"/>
            <a:ext cx="8101500" cy="17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Sharding</a:t>
            </a:r>
            <a:r>
              <a:rPr lang="en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method for distributing data across multiple machines to:</a:t>
            </a:r>
            <a:endParaRPr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3600" y="1906575"/>
            <a:ext cx="75654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Scale the system </a:t>
            </a:r>
            <a:r>
              <a:rPr b="1" lang="en" sz="2600"/>
              <a:t>horizontally</a:t>
            </a:r>
            <a:r>
              <a:rPr lang="en" sz="2600"/>
              <a:t> (i.e. add more servers to divide the overall workload, hence</a:t>
            </a:r>
            <a:r>
              <a:rPr lang="en" sz="2600">
                <a:solidFill>
                  <a:schemeClr val="dk1"/>
                </a:solidFill>
              </a:rPr>
              <a:t> increase capacity</a:t>
            </a:r>
            <a:r>
              <a:rPr lang="en" sz="2600"/>
              <a:t>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Support deployment of applications with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 sz="2600"/>
              <a:t>large data sets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 sz="2600"/>
              <a:t>high throughput operations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11350" y="69225"/>
            <a:ext cx="65889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13030"/>
                </a:solidFill>
                <a:latin typeface="Arial"/>
                <a:ea typeface="Arial"/>
                <a:cs typeface="Arial"/>
                <a:sym typeface="Arial"/>
              </a:rPr>
              <a:t>Sharding Methods of MongoDB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99538" y="78422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 sz="2600"/>
              <a:t>Hashed Sharding</a:t>
            </a:r>
            <a:endParaRPr b="1"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Compute the hash value of the shard keys using carefully designed hash functions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Assign a range to each chunk based on the hash value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88" y="2571750"/>
            <a:ext cx="631507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944975" y="4588200"/>
            <a:ext cx="6711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(Source: Retrieved from </a:t>
            </a:r>
            <a:r>
              <a:rPr i="1" lang="en"/>
              <a:t>https://docs.mongodb.com/manual/sharding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680425" y="265275"/>
            <a:ext cx="7980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2.	Ranged Sharding</a:t>
            </a:r>
            <a:endParaRPr b="1"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Divide data into ranges based on the shard keys, and the more similar shard keys are more likely to be assigned to the same chunk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Efficiency heavily depends on the shard keys chosen. Wrong choices might result in uneven distribution of data, therefore causing performance bottlenecks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88" y="2571750"/>
            <a:ext cx="7500826" cy="2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034638" y="4792800"/>
            <a:ext cx="68964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(Source: Retrieved from </a:t>
            </a:r>
            <a:r>
              <a:rPr i="1" lang="en">
                <a:solidFill>
                  <a:schemeClr val="dk1"/>
                </a:solidFill>
              </a:rPr>
              <a:t>https://docs.mongodb.com/manual/sharding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>
            <a:off x="1345782" y="2924689"/>
            <a:ext cx="6141481" cy="836421"/>
            <a:chOff x="1593000" y="2322568"/>
            <a:chExt cx="5957975" cy="643500"/>
          </a:xfrm>
        </p:grpSpPr>
        <p:sp>
          <p:nvSpPr>
            <p:cNvPr id="91" name="Google Shape;91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Query Isolation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906255" y="1759055"/>
            <a:ext cx="6245149" cy="918661"/>
            <a:chOff x="1593000" y="2322568"/>
            <a:chExt cx="5957975" cy="643500"/>
          </a:xfrm>
        </p:grpSpPr>
        <p:sp>
          <p:nvSpPr>
            <p:cNvPr id="98" name="Google Shape;98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Even Distribution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582501" y="701087"/>
            <a:ext cx="6323199" cy="836421"/>
            <a:chOff x="1593000" y="2322568"/>
            <a:chExt cx="5957975" cy="643500"/>
          </a:xfrm>
        </p:grpSpPr>
        <p:sp>
          <p:nvSpPr>
            <p:cNvPr id="105" name="Google Shape;10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Cardinality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17"/>
          <p:cNvSpPr txBox="1"/>
          <p:nvPr/>
        </p:nvSpPr>
        <p:spPr>
          <a:xfrm>
            <a:off x="154900" y="0"/>
            <a:ext cx="4327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Choose a proper shard key:</a:t>
            </a:r>
            <a:endParaRPr b="1" sz="2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475" y="696788"/>
            <a:ext cx="1820650" cy="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273100" y="837900"/>
            <a:ext cx="700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VS</a:t>
            </a:r>
            <a:endParaRPr b="1" sz="2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875" y="703363"/>
            <a:ext cx="2809875" cy="8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204900" y="2033500"/>
            <a:ext cx="700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VS</a:t>
            </a:r>
            <a:endParaRPr b="1" sz="24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875" y="1706363"/>
            <a:ext cx="2174625" cy="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625" y="2883813"/>
            <a:ext cx="23812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037875" y="2787738"/>
            <a:ext cx="321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L</a:t>
            </a:r>
            <a:r>
              <a:rPr b="1" i="1" lang="en" sz="1800"/>
              <a:t>ow overhead for merging by querying just one or two shards at a time per query instead of all the shards</a:t>
            </a:r>
            <a:endParaRPr b="1" i="1" sz="1800"/>
          </a:p>
        </p:txBody>
      </p:sp>
      <p:sp>
        <p:nvSpPr>
          <p:cNvPr id="120" name="Google Shape;120;p17"/>
          <p:cNvSpPr txBox="1"/>
          <p:nvPr/>
        </p:nvSpPr>
        <p:spPr>
          <a:xfrm>
            <a:off x="425750" y="4089500"/>
            <a:ext cx="8641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Shard key  =  Hash(DeviceID) + Hash(TimeStamp)</a:t>
            </a:r>
            <a:endParaRPr b="1" sz="2400"/>
          </a:p>
        </p:txBody>
      </p:sp>
      <p:sp>
        <p:nvSpPr>
          <p:cNvPr id="121" name="Google Shape;121;p17"/>
          <p:cNvSpPr txBox="1"/>
          <p:nvPr/>
        </p:nvSpPr>
        <p:spPr>
          <a:xfrm>
            <a:off x="3388475" y="4481550"/>
            <a:ext cx="1280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 (Random)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037875" y="4481550"/>
            <a:ext cx="1481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(Sequential)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6625" y="1714963"/>
            <a:ext cx="2533650" cy="9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