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25"/>
  </p:handoutMasterIdLst>
  <p:sldIdLst>
    <p:sldId id="256" r:id="rId2"/>
    <p:sldId id="27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70" r:id="rId12"/>
    <p:sldId id="275" r:id="rId13"/>
    <p:sldId id="265" r:id="rId14"/>
    <p:sldId id="274" r:id="rId15"/>
    <p:sldId id="266" r:id="rId16"/>
    <p:sldId id="277" r:id="rId17"/>
    <p:sldId id="267" r:id="rId18"/>
    <p:sldId id="268" r:id="rId19"/>
    <p:sldId id="269" r:id="rId20"/>
    <p:sldId id="271" r:id="rId21"/>
    <p:sldId id="272" r:id="rId22"/>
    <p:sldId id="278" r:id="rId23"/>
    <p:sldId id="27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3"/>
    <p:restoredTop sz="94631"/>
  </p:normalViewPr>
  <p:slideViewPr>
    <p:cSldViewPr snapToGrid="0" snapToObjects="1">
      <p:cViewPr varScale="1">
        <p:scale>
          <a:sx n="78" d="100"/>
          <a:sy n="78" d="100"/>
        </p:scale>
        <p:origin x="96" y="2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7FF8E9-8723-1C4C-9982-79CC660F8B97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51D805-F7A8-BD4E-90A3-B37EAAEBB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5825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CA765-1BBB-BB41-ABEF-0849FDCCA810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A6DA8-F503-4742-8870-51AC6AEAA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908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CA765-1BBB-BB41-ABEF-0849FDCCA810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A6DA8-F503-4742-8870-51AC6AEAA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806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CA765-1BBB-BB41-ABEF-0849FDCCA810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A6DA8-F503-4742-8870-51AC6AEAA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76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CA765-1BBB-BB41-ABEF-0849FDCCA810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A6DA8-F503-4742-8870-51AC6AEAA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515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CA765-1BBB-BB41-ABEF-0849FDCCA810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A6DA8-F503-4742-8870-51AC6AEAA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635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CA765-1BBB-BB41-ABEF-0849FDCCA810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A6DA8-F503-4742-8870-51AC6AEAA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924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CA765-1BBB-BB41-ABEF-0849FDCCA810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A6DA8-F503-4742-8870-51AC6AEAA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532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CA765-1BBB-BB41-ABEF-0849FDCCA810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A6DA8-F503-4742-8870-51AC6AEAA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669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CA765-1BBB-BB41-ABEF-0849FDCCA810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A6DA8-F503-4742-8870-51AC6AEAA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889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CA765-1BBB-BB41-ABEF-0849FDCCA810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A6DA8-F503-4742-8870-51AC6AEAA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73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CA765-1BBB-BB41-ABEF-0849FDCCA810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A6DA8-F503-4742-8870-51AC6AEAA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361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CA765-1BBB-BB41-ABEF-0849FDCCA810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A6DA8-F503-4742-8870-51AC6AEAA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25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apps.twitter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03422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DS 200 Lab3</a:t>
            </a:r>
            <a:br>
              <a:rPr lang="en-US" dirty="0" smtClean="0"/>
            </a:br>
            <a:r>
              <a:rPr lang="en-US" dirty="0" smtClean="0"/>
              <a:t>Gather and Convert </a:t>
            </a:r>
            <a:br>
              <a:rPr lang="en-US" dirty="0" smtClean="0"/>
            </a:br>
            <a:r>
              <a:rPr lang="en-US" dirty="0" smtClean="0"/>
              <a:t>Real-Time Twitter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782147"/>
            <a:ext cx="9144000" cy="1914318"/>
          </a:xfrm>
        </p:spPr>
        <p:txBody>
          <a:bodyPr>
            <a:normAutofit/>
          </a:bodyPr>
          <a:lstStyle/>
          <a:p>
            <a:r>
              <a:rPr lang="en-US" dirty="0" smtClean="0"/>
              <a:t>January 23-25, 2018</a:t>
            </a:r>
          </a:p>
          <a:p>
            <a:endParaRPr lang="en-US" dirty="0"/>
          </a:p>
          <a:p>
            <a:r>
              <a:rPr lang="en-US" dirty="0" smtClean="0"/>
              <a:t>Instructor: John Yen</a:t>
            </a:r>
          </a:p>
          <a:p>
            <a:r>
              <a:rPr lang="en-US" dirty="0" smtClean="0"/>
              <a:t>LA: </a:t>
            </a:r>
            <a:r>
              <a:rPr lang="en-US" dirty="0" err="1" smtClean="0"/>
              <a:t>Luwei</a:t>
            </a:r>
            <a:r>
              <a:rPr lang="en-US" dirty="0" smtClean="0"/>
              <a:t> Lei</a:t>
            </a:r>
          </a:p>
        </p:txBody>
      </p:sp>
    </p:spTree>
    <p:extLst>
      <p:ext uri="{BB962C8B-B14F-4D97-AF65-F5344CB8AC3E}">
        <p14:creationId xmlns:p14="http://schemas.microsoft.com/office/powerpoint/2010/main" val="1882143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Twitter app -- Done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you have four long strings of digits and letters for the following:</a:t>
            </a:r>
          </a:p>
          <a:p>
            <a:r>
              <a:rPr lang="en-US" b="1" i="1" dirty="0" smtClean="0"/>
              <a:t>Consumer Key</a:t>
            </a:r>
          </a:p>
          <a:p>
            <a:r>
              <a:rPr lang="en-US" b="1" i="1" dirty="0" smtClean="0"/>
              <a:t>Consumer Secret</a:t>
            </a:r>
          </a:p>
          <a:p>
            <a:r>
              <a:rPr lang="en-US" b="1" i="1" dirty="0" smtClean="0"/>
              <a:t>Access Token</a:t>
            </a:r>
          </a:p>
          <a:p>
            <a:r>
              <a:rPr lang="en-US" b="1" i="1" dirty="0" smtClean="0"/>
              <a:t>Access Token Secret</a:t>
            </a:r>
          </a:p>
          <a:p>
            <a:endParaRPr lang="en-US" dirty="0"/>
          </a:p>
          <a:p>
            <a:r>
              <a:rPr lang="en-US" dirty="0" smtClean="0"/>
              <a:t>These are what you need for using Twitter API in Python</a:t>
            </a:r>
          </a:p>
        </p:txBody>
      </p:sp>
    </p:spTree>
    <p:extLst>
      <p:ext uri="{BB962C8B-B14F-4D97-AF65-F5344CB8AC3E}">
        <p14:creationId xmlns:p14="http://schemas.microsoft.com/office/powerpoint/2010/main" val="1776380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</a:t>
            </a:r>
            <a:r>
              <a:rPr lang="en-US" i="1" dirty="0" err="1" smtClean="0"/>
              <a:t>tweepy</a:t>
            </a:r>
            <a:r>
              <a:rPr lang="en-US" dirty="0" smtClean="0"/>
              <a:t> package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Command Line (Windows) or Terminal (Mac/Linux)</a:t>
            </a:r>
          </a:p>
          <a:p>
            <a:endParaRPr lang="en-US" dirty="0"/>
          </a:p>
          <a:p>
            <a:r>
              <a:rPr lang="en-US" dirty="0" smtClean="0"/>
              <a:t>Type: </a:t>
            </a:r>
            <a:r>
              <a:rPr lang="en-US" sz="2400" b="1" dirty="0" smtClean="0">
                <a:latin typeface="Monaco" charset="0"/>
                <a:ea typeface="Monaco" charset="0"/>
                <a:cs typeface="Monaco" charset="0"/>
              </a:rPr>
              <a:t>pip install </a:t>
            </a:r>
            <a:r>
              <a:rPr lang="en-US" sz="2400" b="1" dirty="0" err="1" smtClean="0">
                <a:latin typeface="Monaco" charset="0"/>
                <a:ea typeface="Monaco" charset="0"/>
                <a:cs typeface="Monaco" charset="0"/>
              </a:rPr>
              <a:t>tweepy</a:t>
            </a:r>
            <a:endParaRPr lang="en-US" sz="2400" b="1" dirty="0" smtClean="0">
              <a:latin typeface="Monaco" charset="0"/>
              <a:ea typeface="Monaco" charset="0"/>
              <a:cs typeface="Monaco" charset="0"/>
            </a:endParaRPr>
          </a:p>
          <a:p>
            <a:endParaRPr lang="en-US" dirty="0" smtClean="0"/>
          </a:p>
          <a:p>
            <a:r>
              <a:rPr lang="en-US" dirty="0"/>
              <a:t>U</a:t>
            </a:r>
            <a:r>
              <a:rPr lang="en-US" dirty="0" smtClean="0"/>
              <a:t>se pip3 in case you also have python2 in your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972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Commands for Navigating and Creating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061357" cy="4351338"/>
          </a:xfrm>
        </p:spPr>
        <p:txBody>
          <a:bodyPr/>
          <a:lstStyle/>
          <a:p>
            <a:r>
              <a:rPr lang="en-US" dirty="0" smtClean="0"/>
              <a:t>Change the Current Director: cd</a:t>
            </a:r>
          </a:p>
          <a:p>
            <a:endParaRPr lang="en-US" dirty="0"/>
          </a:p>
          <a:p>
            <a:r>
              <a:rPr lang="en-US" dirty="0" smtClean="0"/>
              <a:t>List the content of </a:t>
            </a:r>
            <a:r>
              <a:rPr lang="en-US" dirty="0"/>
              <a:t> </a:t>
            </a:r>
            <a:r>
              <a:rPr lang="en-US" dirty="0" smtClean="0"/>
              <a:t>the Current Directory: ls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Create a New subdirectory under the Current Directory: </a:t>
            </a:r>
            <a:r>
              <a:rPr lang="en-US" dirty="0" err="1" smtClean="0"/>
              <a:t>mkdir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Copy a File to a Directory: </a:t>
            </a:r>
            <a:r>
              <a:rPr lang="en-US" dirty="0" err="1" smtClean="0"/>
              <a:t>cp</a:t>
            </a:r>
            <a:r>
              <a:rPr lang="en-US" dirty="0" smtClean="0"/>
              <a:t> &lt;file name&gt;  &lt;path of the target directory&gt;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784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 the Python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9410" y="1542290"/>
            <a:ext cx="10644389" cy="479411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Download the </a:t>
            </a:r>
            <a:r>
              <a:rPr lang="en-US" b="1" i="1" dirty="0" smtClean="0">
                <a:solidFill>
                  <a:srgbClr val="FF0000"/>
                </a:solidFill>
              </a:rPr>
              <a:t>get_tweets.py</a:t>
            </a:r>
            <a:r>
              <a:rPr lang="en-US" dirty="0" smtClean="0"/>
              <a:t> and </a:t>
            </a:r>
            <a:r>
              <a:rPr lang="en-US" b="1" i="1" dirty="0" smtClean="0">
                <a:solidFill>
                  <a:srgbClr val="FF0000"/>
                </a:solidFill>
              </a:rPr>
              <a:t>json_to_csv.py</a:t>
            </a:r>
            <a:r>
              <a:rPr lang="en-US" dirty="0" smtClean="0"/>
              <a:t> files from Canvas.</a:t>
            </a:r>
          </a:p>
          <a:p>
            <a:endParaRPr lang="en-US" dirty="0"/>
          </a:p>
          <a:p>
            <a:r>
              <a:rPr lang="en-US" dirty="0"/>
              <a:t>Open </a:t>
            </a:r>
            <a:r>
              <a:rPr lang="en-US" b="1" dirty="0"/>
              <a:t>Command Line</a:t>
            </a:r>
            <a:r>
              <a:rPr lang="en-US" dirty="0"/>
              <a:t> in Windows, or </a:t>
            </a:r>
            <a:r>
              <a:rPr lang="en-US" b="1" dirty="0"/>
              <a:t>Terminal</a:t>
            </a:r>
            <a:r>
              <a:rPr lang="en-US" dirty="0"/>
              <a:t> in </a:t>
            </a:r>
            <a:r>
              <a:rPr lang="en-US" dirty="0" smtClean="0"/>
              <a:t>Mac/Linux</a:t>
            </a:r>
          </a:p>
          <a:p>
            <a:r>
              <a:rPr lang="en-US" dirty="0"/>
              <a:t>Create a directory for the lab using “</a:t>
            </a:r>
            <a:r>
              <a:rPr lang="en-US" dirty="0" err="1"/>
              <a:t>mkdir</a:t>
            </a:r>
            <a:r>
              <a:rPr lang="en-US" dirty="0"/>
              <a:t>” command</a:t>
            </a:r>
          </a:p>
          <a:p>
            <a:pPr lvl="1"/>
            <a:r>
              <a:rPr lang="en-US" dirty="0" smtClean="0"/>
              <a:t>E.g., “</a:t>
            </a:r>
            <a:r>
              <a:rPr lang="en-US" dirty="0" err="1" smtClean="0"/>
              <a:t>mkdir</a:t>
            </a:r>
            <a:r>
              <a:rPr lang="en-US" dirty="0" smtClean="0"/>
              <a:t>  C:\Users\YourName\MyDocument\DS200lab3” for Windows</a:t>
            </a:r>
          </a:p>
          <a:p>
            <a:pPr lvl="1"/>
            <a:r>
              <a:rPr lang="en-US" dirty="0" smtClean="0"/>
              <a:t>E.g., “</a:t>
            </a:r>
            <a:r>
              <a:rPr lang="en-US" dirty="0" err="1" smtClean="0"/>
              <a:t>mkdir</a:t>
            </a:r>
            <a:r>
              <a:rPr lang="en-US" dirty="0" smtClean="0"/>
              <a:t>  ~/DS200lab3” for Mac/Unix     (“~” refers to your home directory)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Enter the directory </a:t>
            </a:r>
            <a:r>
              <a:rPr lang="en-US" dirty="0" smtClean="0"/>
              <a:t>where </a:t>
            </a:r>
            <a:r>
              <a:rPr lang="en-US" dirty="0"/>
              <a:t>you </a:t>
            </a:r>
            <a:r>
              <a:rPr lang="en-US" dirty="0" smtClean="0"/>
              <a:t>download </a:t>
            </a:r>
            <a:r>
              <a:rPr lang="en-US" i="1" dirty="0"/>
              <a:t>get_tweets.py</a:t>
            </a:r>
            <a:r>
              <a:rPr lang="en-US" dirty="0"/>
              <a:t> and </a:t>
            </a:r>
            <a:r>
              <a:rPr lang="en-US" i="1" dirty="0"/>
              <a:t>json_to_csv.py</a:t>
            </a:r>
          </a:p>
          <a:p>
            <a:pPr lvl="1"/>
            <a:r>
              <a:rPr lang="en-US" dirty="0"/>
              <a:t>E.g., “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cd C:\Users\YourName\Downloads</a:t>
            </a:r>
            <a:r>
              <a:rPr lang="en-US" dirty="0"/>
              <a:t>” for Windows</a:t>
            </a:r>
          </a:p>
          <a:p>
            <a:pPr lvl="1"/>
            <a:r>
              <a:rPr lang="en-US" dirty="0"/>
              <a:t>E.g., “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cd ~/Downloads</a:t>
            </a:r>
            <a:r>
              <a:rPr lang="en-US" dirty="0"/>
              <a:t>” for Mac/Linux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Copy the files to your lab3 directory </a:t>
            </a:r>
          </a:p>
          <a:p>
            <a:pPr lvl="1"/>
            <a:r>
              <a:rPr lang="en-US" dirty="0"/>
              <a:t>E.g., “</a:t>
            </a:r>
            <a:r>
              <a:rPr lang="en-US" sz="2000" dirty="0" err="1" smtClean="0">
                <a:latin typeface="Monaco" charset="0"/>
                <a:ea typeface="Monaco" charset="0"/>
                <a:cs typeface="Monaco" charset="0"/>
              </a:rPr>
              <a:t>cp</a:t>
            </a:r>
            <a:r>
              <a:rPr lang="en-US" sz="2000" dirty="0" smtClean="0">
                <a:latin typeface="Monaco" charset="0"/>
                <a:ea typeface="Monaco" charset="0"/>
                <a:cs typeface="Monaco" charset="0"/>
              </a:rPr>
              <a:t> get_tweets.py  C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:\</a:t>
            </a:r>
            <a:r>
              <a:rPr lang="en-US" sz="2000" dirty="0" smtClean="0">
                <a:latin typeface="Monaco" charset="0"/>
                <a:ea typeface="Monaco" charset="0"/>
                <a:cs typeface="Monaco" charset="0"/>
              </a:rPr>
              <a:t>Users\YourName\MyDocument\DS200lab3</a:t>
            </a:r>
            <a:r>
              <a:rPr lang="en-US" dirty="0" smtClean="0"/>
              <a:t>” </a:t>
            </a:r>
            <a:r>
              <a:rPr lang="en-US" dirty="0"/>
              <a:t>for Windows</a:t>
            </a:r>
          </a:p>
          <a:p>
            <a:pPr lvl="1"/>
            <a:r>
              <a:rPr lang="en-US" dirty="0"/>
              <a:t>E.g., “</a:t>
            </a:r>
            <a:r>
              <a:rPr lang="en-US" sz="2000" dirty="0" err="1" smtClean="0">
                <a:latin typeface="Monaco" charset="0"/>
                <a:ea typeface="Monaco" charset="0"/>
                <a:cs typeface="Monaco" charset="0"/>
              </a:rPr>
              <a:t>cp</a:t>
            </a:r>
            <a:r>
              <a:rPr lang="en-US" sz="2000" dirty="0" smtClean="0">
                <a:latin typeface="Monaco" charset="0"/>
                <a:ea typeface="Monaco" charset="0"/>
                <a:cs typeface="Monaco" charset="0"/>
              </a:rPr>
              <a:t> get_tweets.py  ~/DS200lab3</a:t>
            </a:r>
            <a:r>
              <a:rPr lang="en-US" dirty="0" smtClean="0"/>
              <a:t>” </a:t>
            </a:r>
            <a:r>
              <a:rPr lang="en-US" dirty="0"/>
              <a:t>for Mac/Linux</a:t>
            </a:r>
          </a:p>
          <a:p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454106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the Python code using </a:t>
            </a:r>
            <a:r>
              <a:rPr lang="en-US" dirty="0">
                <a:solidFill>
                  <a:srgbClr val="0070C0"/>
                </a:solidFill>
              </a:rPr>
              <a:t>Text Editor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 i="1" dirty="0"/>
              <a:t>get_tweets.py</a:t>
            </a:r>
            <a:r>
              <a:rPr lang="en-US" dirty="0"/>
              <a:t> file using one of the following </a:t>
            </a:r>
            <a:r>
              <a:rPr lang="en-US" dirty="0">
                <a:solidFill>
                  <a:srgbClr val="0070C0"/>
                </a:solidFill>
              </a:rPr>
              <a:t>text editors</a:t>
            </a:r>
            <a:r>
              <a:rPr lang="en-US" dirty="0"/>
              <a:t> (NOT WORD):</a:t>
            </a:r>
          </a:p>
          <a:p>
            <a:endParaRPr lang="en-US" dirty="0"/>
          </a:p>
          <a:p>
            <a:r>
              <a:rPr lang="en-US" dirty="0"/>
              <a:t>Recommended </a:t>
            </a:r>
            <a:r>
              <a:rPr lang="en-US" dirty="0">
                <a:solidFill>
                  <a:srgbClr val="0070C0"/>
                </a:solidFill>
              </a:rPr>
              <a:t>text editors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Windows: Atom, sublime text, Notepad++, </a:t>
            </a:r>
          </a:p>
          <a:p>
            <a:pPr lvl="1"/>
            <a:r>
              <a:rPr lang="en-US" dirty="0"/>
              <a:t>Mac/Linux: Atom, </a:t>
            </a:r>
            <a:r>
              <a:rPr lang="en-US" dirty="0" err="1"/>
              <a:t>sbulime</a:t>
            </a:r>
            <a:r>
              <a:rPr lang="en-US" dirty="0"/>
              <a:t> text, </a:t>
            </a:r>
            <a:r>
              <a:rPr lang="en-US" dirty="0" err="1"/>
              <a:t>gedit</a:t>
            </a:r>
            <a:r>
              <a:rPr lang="en-US" dirty="0"/>
              <a:t>, vim,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2801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 the Python code using </a:t>
            </a:r>
            <a:r>
              <a:rPr lang="en-US" dirty="0" smtClean="0">
                <a:solidFill>
                  <a:srgbClr val="0070C0"/>
                </a:solidFill>
              </a:rPr>
              <a:t>Text Editor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Invoke the text editor for editing </a:t>
            </a:r>
            <a:r>
              <a:rPr lang="en-US" i="1" dirty="0" smtClean="0"/>
              <a:t>get_tweets.py </a:t>
            </a:r>
            <a:endParaRPr lang="en-US" dirty="0" smtClean="0"/>
          </a:p>
          <a:p>
            <a:r>
              <a:rPr lang="en-US" dirty="0"/>
              <a:t>A</a:t>
            </a:r>
            <a:r>
              <a:rPr lang="en-US" dirty="0" smtClean="0"/>
              <a:t>ssign your own </a:t>
            </a:r>
            <a:r>
              <a:rPr lang="en-US" b="1" i="1" dirty="0" smtClean="0"/>
              <a:t>Consumer Key</a:t>
            </a:r>
            <a:r>
              <a:rPr lang="en-US" dirty="0" smtClean="0"/>
              <a:t>, </a:t>
            </a:r>
            <a:r>
              <a:rPr lang="en-US" b="1" i="1" dirty="0" smtClean="0"/>
              <a:t>Consumer Secret</a:t>
            </a:r>
            <a:r>
              <a:rPr lang="en-US" dirty="0" smtClean="0"/>
              <a:t>, </a:t>
            </a:r>
            <a:r>
              <a:rPr lang="en-US" b="1" i="1" dirty="0" smtClean="0"/>
              <a:t>Access Token </a:t>
            </a:r>
            <a:r>
              <a:rPr lang="en-US" dirty="0" smtClean="0"/>
              <a:t>and </a:t>
            </a:r>
            <a:r>
              <a:rPr lang="en-US" b="1" i="1" dirty="0" smtClean="0"/>
              <a:t>Access Token Secret </a:t>
            </a:r>
            <a:r>
              <a:rPr lang="en-US" dirty="0" smtClean="0"/>
              <a:t>to the corresponding variables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Copy and paste them between the single quotes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Save the file get_tweets.py </a:t>
            </a:r>
            <a:r>
              <a:rPr lang="en-US" dirty="0" smtClean="0"/>
              <a:t>(If you don’t save, you will loose the changes you made above)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255" y="3391694"/>
            <a:ext cx="62865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7674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the code get_tweets.py does?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Specify keywords and hashtags for gathering tweets</a:t>
            </a:r>
          </a:p>
          <a:p>
            <a:r>
              <a:rPr lang="en-US" dirty="0" smtClean="0"/>
              <a:t>Specify how many tweets to gather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0383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Gather tweets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143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Open </a:t>
            </a:r>
            <a:r>
              <a:rPr lang="en-US" b="1" dirty="0" smtClean="0"/>
              <a:t>Command Line</a:t>
            </a:r>
            <a:r>
              <a:rPr lang="en-US" dirty="0" smtClean="0"/>
              <a:t> in Windows, or </a:t>
            </a:r>
            <a:r>
              <a:rPr lang="en-US" b="1" dirty="0" smtClean="0"/>
              <a:t>Terminal</a:t>
            </a:r>
            <a:r>
              <a:rPr lang="en-US" dirty="0" smtClean="0"/>
              <a:t> in Mac/Linux</a:t>
            </a:r>
          </a:p>
          <a:p>
            <a:endParaRPr lang="en-US" dirty="0"/>
          </a:p>
          <a:p>
            <a:r>
              <a:rPr lang="en-US" dirty="0" smtClean="0"/>
              <a:t>Enter the directory (e.g., lab3) to which you copied the downloaded files </a:t>
            </a:r>
            <a:r>
              <a:rPr lang="en-US" i="1" dirty="0" smtClean="0"/>
              <a:t>get_tweets.py</a:t>
            </a:r>
            <a:r>
              <a:rPr lang="en-US" dirty="0" smtClean="0"/>
              <a:t> and </a:t>
            </a:r>
            <a:r>
              <a:rPr lang="en-US" i="1" dirty="0" smtClean="0"/>
              <a:t>json_to_csv.py</a:t>
            </a:r>
          </a:p>
          <a:p>
            <a:pPr lvl="1"/>
            <a:r>
              <a:rPr lang="en-US" dirty="0" smtClean="0"/>
              <a:t>E.g., “</a:t>
            </a:r>
            <a:r>
              <a:rPr lang="en-US" sz="2000" dirty="0" smtClean="0">
                <a:latin typeface="Monaco" charset="0"/>
                <a:ea typeface="Monaco" charset="0"/>
                <a:cs typeface="Monaco" charset="0"/>
              </a:rPr>
              <a:t>cd C:\Users\</a:t>
            </a:r>
            <a:r>
              <a:rPr lang="en-US" sz="2000" dirty="0"/>
              <a:t>MyDocument\DS200lab3</a:t>
            </a:r>
            <a:r>
              <a:rPr lang="en-US" dirty="0" smtClean="0"/>
              <a:t>” for Windows</a:t>
            </a:r>
          </a:p>
          <a:p>
            <a:pPr lvl="1"/>
            <a:r>
              <a:rPr lang="en-US" dirty="0" smtClean="0"/>
              <a:t>E.g., “</a:t>
            </a:r>
            <a:r>
              <a:rPr lang="en-US" sz="2000" dirty="0" smtClean="0">
                <a:latin typeface="Monaco" charset="0"/>
                <a:ea typeface="Monaco" charset="0"/>
                <a:cs typeface="Monaco" charset="0"/>
              </a:rPr>
              <a:t>cd ~/DS200lab3</a:t>
            </a:r>
            <a:r>
              <a:rPr lang="en-US" dirty="0" smtClean="0"/>
              <a:t>” for Mac/Linux</a:t>
            </a:r>
          </a:p>
          <a:p>
            <a:pPr lvl="1"/>
            <a:endParaRPr lang="en-US" dirty="0"/>
          </a:p>
          <a:p>
            <a:r>
              <a:rPr lang="en-US" dirty="0" smtClean="0"/>
              <a:t>Invoke get_tweets.py to gather tweets</a:t>
            </a:r>
            <a:endParaRPr lang="en-US" dirty="0"/>
          </a:p>
          <a:p>
            <a:pPr lvl="1"/>
            <a:r>
              <a:rPr lang="en-US" dirty="0" smtClean="0"/>
              <a:t>Type: </a:t>
            </a:r>
            <a:r>
              <a:rPr lang="en-US" sz="2000" dirty="0" smtClean="0">
                <a:latin typeface="Monaco" charset="0"/>
                <a:ea typeface="Monaco" charset="0"/>
                <a:cs typeface="Monaco" charset="0"/>
              </a:rPr>
              <a:t>python3 get_tweets.py “KeyWord1” “KeyWord2”</a:t>
            </a:r>
            <a:r>
              <a:rPr lang="en-US" dirty="0" smtClean="0"/>
              <a:t> </a:t>
            </a:r>
            <a:r>
              <a:rPr lang="mr-IN" dirty="0" smtClean="0"/>
              <a:t>…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You can replace KeyWord1, KeyWord2 with whatever words or hashtags (in double quotes) you are interested in using for gathering tweets (see next page)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2999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Gather tweets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Examples:</a:t>
            </a:r>
          </a:p>
          <a:p>
            <a:endParaRPr lang="en-US" dirty="0"/>
          </a:p>
          <a:p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python3 </a:t>
            </a:r>
            <a:r>
              <a:rPr lang="en-US" sz="2400" dirty="0" err="1" smtClean="0">
                <a:latin typeface="Monaco" charset="0"/>
                <a:ea typeface="Monaco" charset="0"/>
                <a:cs typeface="Monaco" charset="0"/>
              </a:rPr>
              <a:t>get_tweets.py</a:t>
            </a:r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 Houston </a:t>
            </a:r>
            <a:r>
              <a:rPr lang="en-US" sz="2400" dirty="0" err="1" smtClean="0">
                <a:latin typeface="Monaco" charset="0"/>
                <a:ea typeface="Monaco" charset="0"/>
                <a:cs typeface="Monaco" charset="0"/>
              </a:rPr>
              <a:t>hurrycane</a:t>
            </a:r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 </a:t>
            </a:r>
            <a:endParaRPr lang="en-US" sz="24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python3 get_tweet.py   Houston </a:t>
            </a:r>
            <a:r>
              <a:rPr lang="en-US" sz="2400" dirty="0" err="1" smtClean="0">
                <a:latin typeface="Monaco" charset="0"/>
                <a:ea typeface="Monaco" charset="0"/>
                <a:cs typeface="Monaco" charset="0"/>
              </a:rPr>
              <a:t>hurrycane</a:t>
            </a:r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 “#Harvey”</a:t>
            </a:r>
          </a:p>
          <a:p>
            <a:endParaRPr lang="en-US" dirty="0"/>
          </a:p>
          <a:p>
            <a:r>
              <a:rPr lang="en-US" b="1" dirty="0" smtClean="0"/>
              <a:t>Note</a:t>
            </a:r>
            <a:r>
              <a:rPr lang="en-US" dirty="0" smtClean="0"/>
              <a:t>: Key words that are hashtags</a:t>
            </a:r>
            <a:r>
              <a:rPr lang="en-US" dirty="0"/>
              <a:t> </a:t>
            </a:r>
            <a:r>
              <a:rPr lang="en-US" dirty="0" smtClean="0"/>
              <a:t>(e.g., “#Harvey”), must be put in double quotes.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5183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Gather tweets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830059" cy="458805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After you run the code, the Python program will tell you the progress of downloading the tweets</a:t>
            </a:r>
          </a:p>
          <a:p>
            <a:endParaRPr lang="en-US" dirty="0"/>
          </a:p>
          <a:p>
            <a:r>
              <a:rPr lang="en-US" dirty="0" smtClean="0"/>
              <a:t>By default, 300 most recent tweets that contain the key words you specified will be gathered through the Twitter API</a:t>
            </a:r>
          </a:p>
          <a:p>
            <a:endParaRPr lang="en-US" dirty="0"/>
          </a:p>
          <a:p>
            <a:r>
              <a:rPr lang="en-US" dirty="0" smtClean="0"/>
              <a:t>Tweets are saved into a file named “</a:t>
            </a:r>
            <a:r>
              <a:rPr lang="en-US" b="1" dirty="0" err="1" smtClean="0"/>
              <a:t>my_tweets_YYYY</a:t>
            </a:r>
            <a:r>
              <a:rPr lang="en-US" b="1" dirty="0" smtClean="0"/>
              <a:t>-MM-DD_HH-MM-</a:t>
            </a:r>
            <a:r>
              <a:rPr lang="en-US" b="1" dirty="0" err="1" smtClean="0"/>
              <a:t>SS.json</a:t>
            </a:r>
            <a:r>
              <a:rPr lang="en-US" dirty="0" smtClean="0"/>
              <a:t>” in JSON format</a:t>
            </a:r>
          </a:p>
          <a:p>
            <a:pPr lvl="1"/>
            <a:r>
              <a:rPr lang="en-US" dirty="0" smtClean="0"/>
              <a:t>YYYY-MM-DD is the date you gathered tweets </a:t>
            </a:r>
          </a:p>
          <a:p>
            <a:pPr lvl="1"/>
            <a:r>
              <a:rPr lang="en-US" dirty="0" smtClean="0"/>
              <a:t>HH-MM-SS is the time you gathered tweets</a:t>
            </a:r>
          </a:p>
          <a:p>
            <a:pPr lvl="1"/>
            <a:r>
              <a:rPr lang="en-US" dirty="0" smtClean="0"/>
              <a:t>This way, you do not need to worry about tweets gathered on one day override tweets gathered in an earlier time</a:t>
            </a:r>
          </a:p>
        </p:txBody>
      </p:sp>
    </p:spTree>
    <p:extLst>
      <p:ext uri="{BB962C8B-B14F-4D97-AF65-F5344CB8AC3E}">
        <p14:creationId xmlns:p14="http://schemas.microsoft.com/office/powerpoint/2010/main" val="491113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Preparation for Lab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Twitter Account</a:t>
            </a:r>
          </a:p>
          <a:p>
            <a:r>
              <a:rPr lang="en-US" dirty="0" smtClean="0"/>
              <a:t>Have a personal Web page (can be your Facebook page)</a:t>
            </a:r>
          </a:p>
          <a:p>
            <a:r>
              <a:rPr lang="en-US" dirty="0" smtClean="0"/>
              <a:t>Download and install Atom (a tool for editing code)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7185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 JSON to CSV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After you have completed gathering tweets, we want to convert it to a more friendly format:</a:t>
            </a:r>
            <a:br>
              <a:rPr lang="en-US" dirty="0" smtClean="0"/>
            </a:br>
            <a:r>
              <a:rPr lang="en-US" b="1" dirty="0"/>
              <a:t> comma-separated </a:t>
            </a:r>
            <a:r>
              <a:rPr lang="en-US" b="1" dirty="0" smtClean="0"/>
              <a:t>values (CSV)</a:t>
            </a:r>
            <a:r>
              <a:rPr lang="en-US" dirty="0" smtClean="0"/>
              <a:t> file</a:t>
            </a:r>
          </a:p>
          <a:p>
            <a:endParaRPr lang="en-US" dirty="0" smtClean="0"/>
          </a:p>
          <a:p>
            <a:r>
              <a:rPr lang="en-US" dirty="0" smtClean="0"/>
              <a:t>We will do this using </a:t>
            </a:r>
            <a:r>
              <a:rPr lang="en-US" dirty="0"/>
              <a:t>“</a:t>
            </a:r>
            <a:r>
              <a:rPr lang="en-US" b="1" dirty="0" err="1"/>
              <a:t>my_tweets</a:t>
            </a:r>
            <a:r>
              <a:rPr lang="en-US" b="1" dirty="0"/>
              <a:t>_*.</a:t>
            </a:r>
            <a:r>
              <a:rPr lang="en-US" b="1" dirty="0" err="1"/>
              <a:t>json</a:t>
            </a:r>
            <a:r>
              <a:rPr lang="en-US" dirty="0"/>
              <a:t>” </a:t>
            </a:r>
            <a:r>
              <a:rPr lang="en-US" dirty="0" smtClean="0"/>
              <a:t>you downloaded from </a:t>
            </a:r>
            <a:r>
              <a:rPr lang="en-US" dirty="0" err="1" smtClean="0"/>
              <a:t>Canvasa</a:t>
            </a:r>
            <a:r>
              <a:rPr lang="en-US" dirty="0" smtClean="0"/>
              <a:t> for this lab.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In Terminal, type: </a:t>
            </a:r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python3 </a:t>
            </a:r>
            <a:r>
              <a:rPr lang="en-US" sz="2400" dirty="0" err="1" smtClean="0">
                <a:latin typeface="Monaco" charset="0"/>
                <a:ea typeface="Monaco" charset="0"/>
                <a:cs typeface="Monaco" charset="0"/>
              </a:rPr>
              <a:t>json_to_csv.py</a:t>
            </a:r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2400" dirty="0" err="1" smtClean="0">
                <a:latin typeface="Monaco" charset="0"/>
                <a:ea typeface="Monaco" charset="0"/>
                <a:cs typeface="Monaco" charset="0"/>
              </a:rPr>
              <a:t>my_tweets</a:t>
            </a:r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_*.</a:t>
            </a:r>
            <a:r>
              <a:rPr lang="en-US" sz="2400" dirty="0" err="1" smtClean="0">
                <a:latin typeface="Monaco" charset="0"/>
                <a:ea typeface="Monaco" charset="0"/>
                <a:cs typeface="Monaco" charset="0"/>
              </a:rPr>
              <a:t>json</a:t>
            </a:r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endParaRPr lang="en-US" b="1" dirty="0"/>
          </a:p>
          <a:p>
            <a:r>
              <a:rPr lang="en-US" dirty="0" smtClean="0"/>
              <a:t>Then you should see a </a:t>
            </a:r>
            <a:r>
              <a:rPr lang="en-US" dirty="0" err="1" smtClean="0"/>
              <a:t>my_tweets</a:t>
            </a:r>
            <a:r>
              <a:rPr lang="en-US" dirty="0" smtClean="0"/>
              <a:t>_*.csv file generated</a:t>
            </a:r>
            <a:br>
              <a:rPr lang="en-US" dirty="0" smtClean="0"/>
            </a:br>
            <a:r>
              <a:rPr lang="en-US" dirty="0" smtClean="0"/>
              <a:t>(By default, it contains 5 columns: </a:t>
            </a:r>
            <a:r>
              <a:rPr lang="en-US" i="1" dirty="0" err="1" smtClean="0"/>
              <a:t>user_id</a:t>
            </a:r>
            <a:r>
              <a:rPr lang="en-US" i="1" dirty="0" smtClean="0"/>
              <a:t>, </a:t>
            </a:r>
            <a:r>
              <a:rPr lang="en-US" i="1" dirty="0" err="1" smtClean="0"/>
              <a:t>user_name</a:t>
            </a:r>
            <a:r>
              <a:rPr lang="en-US" i="1" dirty="0" smtClean="0"/>
              <a:t>, time, location, text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726943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CSV data in </a:t>
            </a:r>
            <a:r>
              <a:rPr lang="en-US" dirty="0" err="1" smtClean="0"/>
              <a:t>Jupyter</a:t>
            </a:r>
            <a:r>
              <a:rPr lang="en-US" dirty="0" smtClean="0"/>
              <a:t> Notebook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same directory, type “</a:t>
            </a:r>
            <a:r>
              <a:rPr lang="en-US" sz="2400" dirty="0" err="1" smtClean="0">
                <a:latin typeface="Monaco" charset="0"/>
                <a:ea typeface="Monaco" charset="0"/>
                <a:cs typeface="Monaco" charset="0"/>
              </a:rPr>
              <a:t>jupyter</a:t>
            </a:r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 notebook</a:t>
            </a:r>
            <a:r>
              <a:rPr lang="en-US" dirty="0" smtClean="0"/>
              <a:t>” in Terminal</a:t>
            </a:r>
          </a:p>
          <a:p>
            <a:endParaRPr lang="en-US" dirty="0"/>
          </a:p>
          <a:p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from </a:t>
            </a:r>
            <a:r>
              <a:rPr lang="en-US" sz="2400" dirty="0" err="1" smtClean="0">
                <a:latin typeface="Monaco" charset="0"/>
                <a:ea typeface="Monaco" charset="0"/>
                <a:cs typeface="Monaco" charset="0"/>
              </a:rPr>
              <a:t>datascience</a:t>
            </a:r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 import *</a:t>
            </a:r>
          </a:p>
          <a:p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tweets = </a:t>
            </a:r>
            <a:r>
              <a:rPr lang="en-US" sz="2400" dirty="0" err="1" smtClean="0">
                <a:latin typeface="Monaco" charset="0"/>
                <a:ea typeface="Monaco" charset="0"/>
                <a:cs typeface="Monaco" charset="0"/>
              </a:rPr>
              <a:t>Table.read_table</a:t>
            </a:r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('</a:t>
            </a:r>
            <a:r>
              <a:rPr lang="en-US" sz="2400" dirty="0" err="1" smtClean="0">
                <a:latin typeface="Monaco" charset="0"/>
                <a:ea typeface="Monaco" charset="0"/>
                <a:cs typeface="Monaco" charset="0"/>
              </a:rPr>
              <a:t>my_tweets</a:t>
            </a:r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_*.csv', </a:t>
            </a:r>
            <a:r>
              <a:rPr lang="en-US" sz="2400" dirty="0" err="1" smtClean="0">
                <a:latin typeface="Monaco" charset="0"/>
                <a:ea typeface="Monaco" charset="0"/>
                <a:cs typeface="Monaco" charset="0"/>
              </a:rPr>
              <a:t>sep</a:t>
            </a:r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='\t')</a:t>
            </a:r>
          </a:p>
          <a:p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tweets</a:t>
            </a:r>
            <a:endParaRPr lang="en-US" sz="2400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59263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 CSV file into Excel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Submit JSON file, CSV file, and a screenshot of EXCEL </a:t>
            </a:r>
            <a:r>
              <a:rPr lang="en-US" smtClean="0"/>
              <a:t>after importing the CSV file as Lab 3.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1955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CSV data in </a:t>
            </a:r>
            <a:r>
              <a:rPr lang="en-US" dirty="0" err="1" smtClean="0"/>
              <a:t>Jupyter</a:t>
            </a:r>
            <a:r>
              <a:rPr lang="en-US" dirty="0" smtClean="0"/>
              <a:t> Notebook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93805"/>
            <a:ext cx="10195338" cy="4351338"/>
          </a:xfrm>
        </p:spPr>
      </p:pic>
      <p:sp>
        <p:nvSpPr>
          <p:cNvPr id="3" name="TextBox 2"/>
          <p:cNvSpPr txBox="1"/>
          <p:nvPr/>
        </p:nvSpPr>
        <p:spPr>
          <a:xfrm>
            <a:off x="953037" y="6246254"/>
            <a:ext cx="10080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Submit the JSON file, the CSV file, and the screen shot as Lab3 Assignment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0113351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Twitter app (Slide 3 -- 9)</a:t>
            </a:r>
          </a:p>
          <a:p>
            <a:r>
              <a:rPr lang="en-US" dirty="0" smtClean="0"/>
              <a:t>Install </a:t>
            </a:r>
            <a:r>
              <a:rPr lang="en-US" dirty="0" err="1" smtClean="0"/>
              <a:t>tweepy</a:t>
            </a:r>
            <a:r>
              <a:rPr lang="en-US" dirty="0" smtClean="0"/>
              <a:t> package (Slide 10)</a:t>
            </a:r>
          </a:p>
          <a:p>
            <a:r>
              <a:rPr lang="en-US" dirty="0" smtClean="0"/>
              <a:t>Edit Python code  (Slide 11 -- 12)</a:t>
            </a:r>
          </a:p>
          <a:p>
            <a:r>
              <a:rPr lang="en-US" dirty="0" smtClean="0"/>
              <a:t>Download tweets (Slide 13 -- 15)</a:t>
            </a:r>
          </a:p>
          <a:p>
            <a:r>
              <a:rPr lang="en-US" dirty="0" smtClean="0"/>
              <a:t>Convert to CSV file (Slide 16)</a:t>
            </a:r>
          </a:p>
          <a:p>
            <a:r>
              <a:rPr lang="en-US" dirty="0" smtClean="0"/>
              <a:t>Load CSV data (Slide 17 -- 18)</a:t>
            </a:r>
          </a:p>
        </p:txBody>
      </p:sp>
    </p:spTree>
    <p:extLst>
      <p:ext uri="{BB962C8B-B14F-4D97-AF65-F5344CB8AC3E}">
        <p14:creationId xmlns:p14="http://schemas.microsoft.com/office/powerpoint/2010/main" val="1367440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Create a Twitter app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1218" y="1437697"/>
            <a:ext cx="10515600" cy="4351338"/>
          </a:xfrm>
        </p:spPr>
        <p:txBody>
          <a:bodyPr/>
          <a:lstStyle/>
          <a:p>
            <a:r>
              <a:rPr lang="en-US" dirty="0" smtClean="0"/>
              <a:t>Go to </a:t>
            </a:r>
            <a:r>
              <a:rPr lang="en-US" dirty="0" smtClean="0">
                <a:hlinkClick r:id="rId2"/>
              </a:rPr>
              <a:t>https://apps.twitter.com/</a:t>
            </a:r>
            <a:endParaRPr lang="en-US" dirty="0" smtClean="0"/>
          </a:p>
          <a:p>
            <a:r>
              <a:rPr lang="en-US" dirty="0" smtClean="0"/>
              <a:t>Login with your Twitter account</a:t>
            </a:r>
          </a:p>
          <a:p>
            <a:r>
              <a:rPr lang="en-US" dirty="0" smtClean="0"/>
              <a:t>Click on the </a:t>
            </a:r>
            <a:br>
              <a:rPr lang="en-US" dirty="0" smtClean="0"/>
            </a:br>
            <a:r>
              <a:rPr lang="en-US" dirty="0" smtClean="0"/>
              <a:t>“Create New App” Button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6841" y="2117693"/>
            <a:ext cx="6805159" cy="4823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643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Twitter app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Fill in all the necessary information</a:t>
            </a:r>
          </a:p>
          <a:p>
            <a:r>
              <a:rPr lang="en-US" dirty="0" smtClean="0"/>
              <a:t>“</a:t>
            </a:r>
            <a:r>
              <a:rPr lang="en-US" dirty="0" smtClean="0">
                <a:solidFill>
                  <a:srgbClr val="FF0000"/>
                </a:solidFill>
              </a:rPr>
              <a:t>Name</a:t>
            </a:r>
            <a:r>
              <a:rPr lang="en-US" dirty="0" smtClean="0"/>
              <a:t>”, “</a:t>
            </a:r>
            <a:r>
              <a:rPr lang="en-US" dirty="0" smtClean="0">
                <a:solidFill>
                  <a:srgbClr val="FF0000"/>
                </a:solidFill>
              </a:rPr>
              <a:t>Description</a:t>
            </a:r>
            <a:r>
              <a:rPr lang="en-US" dirty="0" smtClean="0"/>
              <a:t>”, and </a:t>
            </a:r>
            <a:br>
              <a:rPr lang="en-US" dirty="0" smtClean="0"/>
            </a:br>
            <a:r>
              <a:rPr lang="en-US" dirty="0" smtClean="0"/>
              <a:t>“</a:t>
            </a:r>
            <a:r>
              <a:rPr lang="en-US" dirty="0" smtClean="0">
                <a:solidFill>
                  <a:srgbClr val="FF0000"/>
                </a:solidFill>
              </a:rPr>
              <a:t>Website</a:t>
            </a:r>
            <a:r>
              <a:rPr lang="en-US" dirty="0" smtClean="0"/>
              <a:t>” must exist</a:t>
            </a:r>
          </a:p>
          <a:p>
            <a:r>
              <a:rPr lang="en-US" dirty="0" smtClean="0"/>
              <a:t>“Website” could be your Facebook</a:t>
            </a:r>
            <a:br>
              <a:rPr lang="en-US" dirty="0" smtClean="0"/>
            </a:br>
            <a:r>
              <a:rPr lang="en-US" dirty="0" smtClean="0"/>
              <a:t>Homepage address</a:t>
            </a:r>
          </a:p>
          <a:p>
            <a:r>
              <a:rPr lang="en-US" dirty="0" smtClean="0"/>
              <a:t>Scroll down and click on </a:t>
            </a:r>
            <a:br>
              <a:rPr lang="en-US" dirty="0" smtClean="0"/>
            </a:br>
            <a:r>
              <a:rPr lang="en-US" dirty="0" smtClean="0"/>
              <a:t>“Create Application”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70364"/>
            <a:ext cx="6213763" cy="498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536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Create a Twitter app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51338"/>
          </a:xfrm>
        </p:spPr>
        <p:txBody>
          <a:bodyPr/>
          <a:lstStyle/>
          <a:p>
            <a:r>
              <a:rPr lang="en-US" dirty="0" smtClean="0"/>
              <a:t>App created!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11928"/>
            <a:ext cx="6092298" cy="4807528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2341418" y="3501232"/>
            <a:ext cx="1288473" cy="32262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5" idx="3"/>
          </p:cNvCxnSpPr>
          <p:nvPr/>
        </p:nvCxnSpPr>
        <p:spPr>
          <a:xfrm flipV="1">
            <a:off x="3629891" y="2521527"/>
            <a:ext cx="3851564" cy="114101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611222" y="1866296"/>
            <a:ext cx="39069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information we need for Python programming is in the “Keys and Access Tokens” panel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91095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Create a Twitter app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7259" y="1468077"/>
            <a:ext cx="6830333" cy="5389923"/>
          </a:xfrm>
        </p:spPr>
      </p:pic>
      <p:sp>
        <p:nvSpPr>
          <p:cNvPr id="5" name="TextBox 4"/>
          <p:cNvSpPr txBox="1"/>
          <p:nvPr/>
        </p:nvSpPr>
        <p:spPr>
          <a:xfrm>
            <a:off x="168498" y="1672108"/>
            <a:ext cx="5014450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“</a:t>
            </a:r>
            <a:r>
              <a:rPr lang="en-US" sz="2800" b="1" i="1" dirty="0" smtClean="0"/>
              <a:t>Consumer Key</a:t>
            </a:r>
            <a:r>
              <a:rPr lang="en-US" sz="2800" dirty="0" smtClean="0"/>
              <a:t>” and</a:t>
            </a:r>
          </a:p>
          <a:p>
            <a:r>
              <a:rPr lang="en-US" sz="2800" dirty="0" smtClean="0"/>
              <a:t>“</a:t>
            </a:r>
            <a:r>
              <a:rPr lang="en-US" sz="2800" b="1" i="1" dirty="0" smtClean="0"/>
              <a:t>Consumer Secret</a:t>
            </a:r>
            <a:r>
              <a:rPr lang="en-US" sz="2800" dirty="0" smtClean="0"/>
              <a:t>”</a:t>
            </a:r>
          </a:p>
          <a:p>
            <a:endParaRPr lang="en-US" sz="2800" dirty="0"/>
          </a:p>
          <a:p>
            <a:r>
              <a:rPr lang="en-US" sz="2800" dirty="0" smtClean="0"/>
              <a:t>Keep them only known </a:t>
            </a:r>
          </a:p>
          <a:p>
            <a:r>
              <a:rPr lang="en-US" sz="2800" dirty="0" smtClean="0"/>
              <a:t>to YOU!</a:t>
            </a:r>
          </a:p>
          <a:p>
            <a:endParaRPr lang="en-US" sz="2800" dirty="0"/>
          </a:p>
          <a:p>
            <a:r>
              <a:rPr lang="en-US" sz="2800" dirty="0" smtClean="0"/>
              <a:t>Copy and save them somewhere.</a:t>
            </a:r>
          </a:p>
          <a:p>
            <a:r>
              <a:rPr lang="en-US" sz="2800" dirty="0" smtClean="0"/>
              <a:t>You will need to use them later.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28854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Create a Twitter app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51338"/>
          </a:xfrm>
        </p:spPr>
        <p:txBody>
          <a:bodyPr/>
          <a:lstStyle/>
          <a:p>
            <a:r>
              <a:rPr lang="en-US" dirty="0" smtClean="0"/>
              <a:t>Scroll down and click on </a:t>
            </a:r>
            <a:br>
              <a:rPr lang="en-US" dirty="0" smtClean="0"/>
            </a:br>
            <a:r>
              <a:rPr lang="en-US" dirty="0" smtClean="0"/>
              <a:t>“Create my access token”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8845" y="1613046"/>
            <a:ext cx="6829693" cy="5389418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5680364" y="4238483"/>
            <a:ext cx="1717963" cy="41664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229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Create a Twitter app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51338"/>
          </a:xfrm>
        </p:spPr>
        <p:txBody>
          <a:bodyPr/>
          <a:lstStyle/>
          <a:p>
            <a:r>
              <a:rPr lang="en-US" dirty="0" smtClean="0"/>
              <a:t>Now you have the</a:t>
            </a:r>
            <a:br>
              <a:rPr lang="en-US" dirty="0" smtClean="0"/>
            </a:br>
            <a:r>
              <a:rPr lang="en-US" dirty="0" smtClean="0"/>
              <a:t>“</a:t>
            </a:r>
            <a:r>
              <a:rPr lang="en-US" b="1" i="1" dirty="0" smtClean="0"/>
              <a:t>Access Token</a:t>
            </a:r>
            <a:r>
              <a:rPr lang="en-US" dirty="0" smtClean="0"/>
              <a:t>” and </a:t>
            </a:r>
            <a:br>
              <a:rPr lang="en-US" dirty="0" smtClean="0"/>
            </a:br>
            <a:r>
              <a:rPr lang="en-US" dirty="0" smtClean="0"/>
              <a:t>“</a:t>
            </a:r>
            <a:r>
              <a:rPr lang="en-US" b="1" i="1" dirty="0" smtClean="0"/>
              <a:t>Access Token Secret</a:t>
            </a:r>
            <a:r>
              <a:rPr lang="en-US" dirty="0" smtClean="0"/>
              <a:t>”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093" y="1325563"/>
            <a:ext cx="7459239" cy="588620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49499" y="3429000"/>
            <a:ext cx="43315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Copy and save them somewhere.</a:t>
            </a:r>
          </a:p>
          <a:p>
            <a:endParaRPr lang="en-US" sz="2400" dirty="0" smtClean="0"/>
          </a:p>
          <a:p>
            <a:r>
              <a:rPr lang="en-US" sz="2400" dirty="0" smtClean="0"/>
              <a:t>You </a:t>
            </a:r>
            <a:r>
              <a:rPr lang="en-US" sz="2400" dirty="0"/>
              <a:t>will need to use them later.</a:t>
            </a:r>
          </a:p>
        </p:txBody>
      </p:sp>
    </p:spTree>
    <p:extLst>
      <p:ext uri="{BB962C8B-B14F-4D97-AF65-F5344CB8AC3E}">
        <p14:creationId xmlns:p14="http://schemas.microsoft.com/office/powerpoint/2010/main" val="479057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910</Words>
  <Application>Microsoft Office PowerPoint</Application>
  <PresentationFormat>Widescreen</PresentationFormat>
  <Paragraphs>153</Paragraphs>
  <Slides>23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Mangal</vt:lpstr>
      <vt:lpstr>Monaco</vt:lpstr>
      <vt:lpstr>Office Theme</vt:lpstr>
      <vt:lpstr>DS 200 Lab3 Gather and Convert  Real-Time Twitter Data</vt:lpstr>
      <vt:lpstr>Preparation for Lab 3</vt:lpstr>
      <vt:lpstr>Table of content</vt:lpstr>
      <vt:lpstr>Create a Twitter app </vt:lpstr>
      <vt:lpstr>Create a Twitter app </vt:lpstr>
      <vt:lpstr>Create a Twitter app </vt:lpstr>
      <vt:lpstr>Create a Twitter app </vt:lpstr>
      <vt:lpstr>Create a Twitter app </vt:lpstr>
      <vt:lpstr>Create a Twitter app </vt:lpstr>
      <vt:lpstr>Create a Twitter app -- Done </vt:lpstr>
      <vt:lpstr>Install tweepy package</vt:lpstr>
      <vt:lpstr>Commands for Navigating and Creating Files</vt:lpstr>
      <vt:lpstr>Edit the Python code</vt:lpstr>
      <vt:lpstr>Edit the Python code using Text Editor</vt:lpstr>
      <vt:lpstr>Edit the Python code using Text Editor</vt:lpstr>
      <vt:lpstr>What the code get_tweets.py does?</vt:lpstr>
      <vt:lpstr>Gather tweets</vt:lpstr>
      <vt:lpstr>Gather tweets</vt:lpstr>
      <vt:lpstr>Gather tweets</vt:lpstr>
      <vt:lpstr>Convert JSON to CSV</vt:lpstr>
      <vt:lpstr>Load CSV data in Jupyter Notebook</vt:lpstr>
      <vt:lpstr>Import CSV file into Excel</vt:lpstr>
      <vt:lpstr>Load CSV data in Jupyter Notebook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DS200 Lab3 Download Real-Time Twitter Data and Preprocess</dc:title>
  <dc:creator>Yang Xu</dc:creator>
  <cp:lastModifiedBy>John Yen</cp:lastModifiedBy>
  <cp:revision>214</cp:revision>
  <cp:lastPrinted>2017-09-07T12:54:47Z</cp:lastPrinted>
  <dcterms:created xsi:type="dcterms:W3CDTF">2017-09-06T17:08:11Z</dcterms:created>
  <dcterms:modified xsi:type="dcterms:W3CDTF">2018-01-18T16:37:09Z</dcterms:modified>
</cp:coreProperties>
</file>