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BEB"/>
    <a:srgbClr val="595959"/>
    <a:srgbClr val="F7FFFF"/>
    <a:srgbClr val="CCFFFF"/>
    <a:srgbClr val="DFE2D1"/>
    <a:srgbClr val="F4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B05-69AE-4001-B091-AF639047F313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C8E-8E09-45A0-A6E3-8FDB28D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B05-69AE-4001-B091-AF639047F313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C8E-8E09-45A0-A6E3-8FDB28D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8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B05-69AE-4001-B091-AF639047F313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C8E-8E09-45A0-A6E3-8FDB28D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7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B05-69AE-4001-B091-AF639047F313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C8E-8E09-45A0-A6E3-8FDB28D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7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B05-69AE-4001-B091-AF639047F313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C8E-8E09-45A0-A6E3-8FDB28D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7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B05-69AE-4001-B091-AF639047F313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C8E-8E09-45A0-A6E3-8FDB28D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2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B05-69AE-4001-B091-AF639047F313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C8E-8E09-45A0-A6E3-8FDB28D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4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B05-69AE-4001-B091-AF639047F313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C8E-8E09-45A0-A6E3-8FDB28D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8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B05-69AE-4001-B091-AF639047F313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C8E-8E09-45A0-A6E3-8FDB28D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4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B05-69AE-4001-B091-AF639047F313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C8E-8E09-45A0-A6E3-8FDB28D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B05-69AE-4001-B091-AF639047F313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C8E-8E09-45A0-A6E3-8FDB28D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7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BB05-69AE-4001-B091-AF639047F313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DAC8E-8E09-45A0-A6E3-8FDB28D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8" y="0"/>
            <a:ext cx="11941791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914401" y="979227"/>
            <a:ext cx="4299044" cy="4899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69039" y="2692134"/>
            <a:ext cx="4681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 AM A …</a:t>
            </a:r>
            <a:endParaRPr lang="en-US" sz="5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5833" y="600501"/>
            <a:ext cx="5827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u="sng" dirty="0" smtClean="0"/>
              <a:t>MAKE BANK</a:t>
            </a:r>
            <a:endParaRPr lang="en-US" sz="8000" u="sng" dirty="0"/>
          </a:p>
        </p:txBody>
      </p:sp>
      <p:sp>
        <p:nvSpPr>
          <p:cNvPr id="12" name="Rounded Rectangle 11"/>
          <p:cNvSpPr/>
          <p:nvPr/>
        </p:nvSpPr>
        <p:spPr>
          <a:xfrm>
            <a:off x="6469039" y="4285397"/>
            <a:ext cx="1815153" cy="68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294126" y="4285397"/>
            <a:ext cx="1733265" cy="68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t="1592" r="1768" b="2488"/>
          <a:stretch/>
        </p:blipFill>
        <p:spPr>
          <a:xfrm>
            <a:off x="0" y="0"/>
            <a:ext cx="12192000" cy="702859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91821" y="1337481"/>
            <a:ext cx="3862316" cy="4667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45958" y="14042"/>
            <a:ext cx="5827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u="sng" dirty="0" smtClean="0"/>
              <a:t>MAKE BANK</a:t>
            </a:r>
            <a:endParaRPr lang="en-US" sz="8000" u="sng" dirty="0"/>
          </a:p>
        </p:txBody>
      </p:sp>
    </p:spTree>
    <p:extLst>
      <p:ext uri="{BB962C8B-B14F-4D97-AF65-F5344CB8AC3E}">
        <p14:creationId xmlns:p14="http://schemas.microsoft.com/office/powerpoint/2010/main" val="11304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8" y="0"/>
            <a:ext cx="11941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St. John's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Zhang</dc:creator>
  <cp:lastModifiedBy>Lily Zhang</cp:lastModifiedBy>
  <cp:revision>35</cp:revision>
  <dcterms:created xsi:type="dcterms:W3CDTF">2016-03-24T12:43:41Z</dcterms:created>
  <dcterms:modified xsi:type="dcterms:W3CDTF">2016-04-02T22:03:23Z</dcterms:modified>
</cp:coreProperties>
</file>