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19E72-245A-9D49-AFF6-C72DFDD14364}" type="doc">
      <dgm:prSet loTypeId="urn:microsoft.com/office/officeart/2008/layout/CircularPictureCallout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0C2D500-27EC-B943-9B71-C698DECD9FD4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GOALS:</a:t>
          </a:r>
        </a:p>
        <a:p>
          <a:pPr rtl="0">
            <a:lnSpc>
              <a:spcPct val="150000"/>
            </a:lnSpc>
          </a:pP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Enable newcomers to </a:t>
          </a:r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iOS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development to: understand the development process and use the fundamental pieces of </a:t>
          </a:r>
          <a:r>
            <a:rPr lang="en-US" sz="20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iOS</a:t>
          </a:r>
          <a:r>
            <a:rPr lang="en-US" sz="2000" dirty="0" smtClean="0">
              <a:solidFill>
                <a:schemeClr val="tx1">
                  <a:lumMod val="95000"/>
                  <a:lumOff val="5000"/>
                </a:schemeClr>
              </a:solidFill>
            </a:rPr>
            <a:t> development, including code for sample applications.</a:t>
          </a:r>
          <a:endParaRPr lang="en-US" sz="2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69147B1-4AE2-E141-94FF-4078E9CEB591}" type="parTrans" cxnId="{8D694A08-0114-8F4A-B57F-7E114F423886}">
      <dgm:prSet/>
      <dgm:spPr/>
      <dgm:t>
        <a:bodyPr/>
        <a:lstStyle/>
        <a:p>
          <a:endParaRPr lang="en-US"/>
        </a:p>
      </dgm:t>
    </dgm:pt>
    <dgm:pt modelId="{3D089E41-9715-DC44-971A-5424A5513C4F}" type="sibTrans" cxnId="{8D694A08-0114-8F4A-B57F-7E114F42388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A131B7D-F881-1D45-BF2A-087BA76D046B}">
      <dgm:prSet/>
      <dgm:spPr/>
      <dgm:t>
        <a:bodyPr/>
        <a:lstStyle/>
        <a:p>
          <a:pPr rtl="0"/>
          <a:r>
            <a:rPr lang="en-US" dirty="0" smtClean="0"/>
            <a:t>Brief bio: Tim Burks</a:t>
          </a:r>
          <a:endParaRPr lang="en-US" dirty="0"/>
        </a:p>
      </dgm:t>
    </dgm:pt>
    <dgm:pt modelId="{887C5581-7307-5349-8C01-8179BF54D064}" type="parTrans" cxnId="{9DD4DF6A-D71B-314F-9030-3461549ECD45}">
      <dgm:prSet/>
      <dgm:spPr/>
      <dgm:t>
        <a:bodyPr/>
        <a:lstStyle/>
        <a:p>
          <a:endParaRPr lang="en-US"/>
        </a:p>
      </dgm:t>
    </dgm:pt>
    <dgm:pt modelId="{14FDCD83-4F14-3B46-B5B4-A542B8764461}" type="sibTrans" cxnId="{9DD4DF6A-D71B-314F-9030-3461549ECD4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80CB326E-050A-6D44-B36F-A75EB393A626}">
      <dgm:prSet custT="1"/>
      <dgm:spPr/>
      <dgm:t>
        <a:bodyPr/>
        <a:lstStyle/>
        <a:p>
          <a:pPr rtl="0"/>
          <a:r>
            <a:rPr lang="en-US" sz="1800" dirty="0" smtClean="0"/>
            <a:t>Karen Zeller is an software professional with a passion for learning developer-level technologies and content.</a:t>
          </a:r>
          <a:endParaRPr lang="en-US" sz="1800" dirty="0"/>
        </a:p>
      </dgm:t>
    </dgm:pt>
    <dgm:pt modelId="{A3368611-3CAC-0B40-91D3-2D3B3A2640BC}" type="parTrans" cxnId="{CD8B8D3B-172D-8443-A5FB-0C90C1C57597}">
      <dgm:prSet/>
      <dgm:spPr/>
      <dgm:t>
        <a:bodyPr/>
        <a:lstStyle/>
        <a:p>
          <a:endParaRPr lang="en-US"/>
        </a:p>
      </dgm:t>
    </dgm:pt>
    <dgm:pt modelId="{A7675ADA-A6D3-6341-B992-A123DDA935B4}" type="sibTrans" cxnId="{CD8B8D3B-172D-8443-A5FB-0C90C1C57597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B36389F-698B-E749-992F-C87FFB98D50C}" type="pres">
      <dgm:prSet presAssocID="{A3D19E72-245A-9D49-AFF6-C72DFDD14364}" presName="Name0" presStyleCnt="0">
        <dgm:presLayoutVars>
          <dgm:chMax val="7"/>
          <dgm:chPref val="7"/>
          <dgm:dir/>
        </dgm:presLayoutVars>
      </dgm:prSet>
      <dgm:spPr/>
    </dgm:pt>
    <dgm:pt modelId="{8D3CD453-2B24-A946-8AC2-096B777800AA}" type="pres">
      <dgm:prSet presAssocID="{A3D19E72-245A-9D49-AFF6-C72DFDD14364}" presName="Name1" presStyleCnt="0"/>
      <dgm:spPr/>
    </dgm:pt>
    <dgm:pt modelId="{5B98E874-A543-F84A-91A4-A85E319D145E}" type="pres">
      <dgm:prSet presAssocID="{3D089E41-9715-DC44-971A-5424A5513C4F}" presName="picture_1" presStyleCnt="0"/>
      <dgm:spPr/>
    </dgm:pt>
    <dgm:pt modelId="{CB244868-84D3-4145-9BC8-DADF9BCF110F}" type="pres">
      <dgm:prSet presAssocID="{3D089E41-9715-DC44-971A-5424A5513C4F}" presName="pictureRepeatNode" presStyleLbl="alignImgPlace1" presStyleIdx="0" presStyleCnt="3" custScaleX="104383" custScaleY="104383" custLinFactNeighborX="5022" custLinFactNeighborY="-1635"/>
      <dgm:spPr/>
    </dgm:pt>
    <dgm:pt modelId="{0A7F41DB-DA28-5E4B-A6D6-A52B3AA2CD40}" type="pres">
      <dgm:prSet presAssocID="{D0C2D500-27EC-B943-9B71-C698DECD9FD4}" presName="text_1" presStyleLbl="node1" presStyleIdx="0" presStyleCnt="0" custScaleX="116535" custScaleY="89327" custLinFactNeighborX="10734" custLinFactNeighborY="14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CCF82-D546-3147-808A-3490A7607383}" type="pres">
      <dgm:prSet presAssocID="{14FDCD83-4F14-3B46-B5B4-A542B8764461}" presName="picture_2" presStyleCnt="0"/>
      <dgm:spPr/>
    </dgm:pt>
    <dgm:pt modelId="{BB910BF1-0391-304A-A6C4-6BC67BEFA05B}" type="pres">
      <dgm:prSet presAssocID="{14FDCD83-4F14-3B46-B5B4-A542B8764461}" presName="pictureRepeatNode" presStyleLbl="alignImgPlace1" presStyleIdx="1" presStyleCnt="3"/>
      <dgm:spPr/>
    </dgm:pt>
    <dgm:pt modelId="{90373AB9-6CCA-7242-9969-441D4FAED0C4}" type="pres">
      <dgm:prSet presAssocID="{3A131B7D-F881-1D45-BF2A-087BA76D046B}" presName="line_2" presStyleLbl="parChTrans1D1" presStyleIdx="0" presStyleCnt="2"/>
      <dgm:spPr/>
    </dgm:pt>
    <dgm:pt modelId="{6B3A95E3-DF60-4048-A4C1-F9B483D92187}" type="pres">
      <dgm:prSet presAssocID="{3A131B7D-F881-1D45-BF2A-087BA76D046B}" presName="textparent_2" presStyleLbl="node1" presStyleIdx="0" presStyleCnt="0"/>
      <dgm:spPr/>
    </dgm:pt>
    <dgm:pt modelId="{518E4834-631F-2542-80A1-F75041EF0060}" type="pres">
      <dgm:prSet presAssocID="{3A131B7D-F881-1D45-BF2A-087BA76D046B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9EE41-EC74-254A-801A-248CB063CA94}" type="pres">
      <dgm:prSet presAssocID="{A7675ADA-A6D3-6341-B992-A123DDA935B4}" presName="picture_3" presStyleCnt="0"/>
      <dgm:spPr/>
    </dgm:pt>
    <dgm:pt modelId="{4D13E40E-9F9D-454E-96B0-3A7AB2788866}" type="pres">
      <dgm:prSet presAssocID="{A7675ADA-A6D3-6341-B992-A123DDA935B4}" presName="pictureRepeatNode" presStyleLbl="alignImgPlace1" presStyleIdx="2" presStyleCnt="3" custLinFactNeighborX="-30520"/>
      <dgm:spPr/>
    </dgm:pt>
    <dgm:pt modelId="{A49F2C01-E29A-1F49-B506-F5A3A01A9B82}" type="pres">
      <dgm:prSet presAssocID="{80CB326E-050A-6D44-B36F-A75EB393A626}" presName="line_3" presStyleLbl="parChTrans1D1" presStyleIdx="1" presStyleCnt="2"/>
      <dgm:spPr/>
    </dgm:pt>
    <dgm:pt modelId="{54D1400D-990A-AA4A-8A35-22DB62BE2025}" type="pres">
      <dgm:prSet presAssocID="{80CB326E-050A-6D44-B36F-A75EB393A626}" presName="textparent_3" presStyleLbl="node1" presStyleIdx="0" presStyleCnt="0"/>
      <dgm:spPr/>
    </dgm:pt>
    <dgm:pt modelId="{755303E7-9381-8B43-9000-0282DB7A0D66}" type="pres">
      <dgm:prSet presAssocID="{80CB326E-050A-6D44-B36F-A75EB393A626}" presName="text_3" presStyleLbl="revTx" presStyleIdx="1" presStyleCnt="2" custScaleX="1282007" custScaleY="121339" custLinFactX="-51526" custLinFactNeighborX="-100000" custLinFactNeighborY="-1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C46DD-C77B-C648-8FA7-34BACFCEC535}" type="presOf" srcId="{3A131B7D-F881-1D45-BF2A-087BA76D046B}" destId="{518E4834-631F-2542-80A1-F75041EF0060}" srcOrd="0" destOrd="0" presId="urn:microsoft.com/office/officeart/2008/layout/CircularPictureCallout"/>
    <dgm:cxn modelId="{CD8B8D3B-172D-8443-A5FB-0C90C1C57597}" srcId="{A3D19E72-245A-9D49-AFF6-C72DFDD14364}" destId="{80CB326E-050A-6D44-B36F-A75EB393A626}" srcOrd="2" destOrd="0" parTransId="{A3368611-3CAC-0B40-91D3-2D3B3A2640BC}" sibTransId="{A7675ADA-A6D3-6341-B992-A123DDA935B4}"/>
    <dgm:cxn modelId="{8D694A08-0114-8F4A-B57F-7E114F423886}" srcId="{A3D19E72-245A-9D49-AFF6-C72DFDD14364}" destId="{D0C2D500-27EC-B943-9B71-C698DECD9FD4}" srcOrd="0" destOrd="0" parTransId="{169147B1-4AE2-E141-94FF-4078E9CEB591}" sibTransId="{3D089E41-9715-DC44-971A-5424A5513C4F}"/>
    <dgm:cxn modelId="{030808DF-A6CB-964B-B8CE-993FC16AB2F3}" type="presOf" srcId="{A3D19E72-245A-9D49-AFF6-C72DFDD14364}" destId="{CB36389F-698B-E749-992F-C87FFB98D50C}" srcOrd="0" destOrd="0" presId="urn:microsoft.com/office/officeart/2008/layout/CircularPictureCallout"/>
    <dgm:cxn modelId="{AB1D184B-2BC3-BD41-95DD-58135675D496}" type="presOf" srcId="{80CB326E-050A-6D44-B36F-A75EB393A626}" destId="{755303E7-9381-8B43-9000-0282DB7A0D66}" srcOrd="0" destOrd="0" presId="urn:microsoft.com/office/officeart/2008/layout/CircularPictureCallout"/>
    <dgm:cxn modelId="{9DD4DF6A-D71B-314F-9030-3461549ECD45}" srcId="{A3D19E72-245A-9D49-AFF6-C72DFDD14364}" destId="{3A131B7D-F881-1D45-BF2A-087BA76D046B}" srcOrd="1" destOrd="0" parTransId="{887C5581-7307-5349-8C01-8179BF54D064}" sibTransId="{14FDCD83-4F14-3B46-B5B4-A542B8764461}"/>
    <dgm:cxn modelId="{65F39209-E748-8E41-8569-10A99F42A263}" type="presOf" srcId="{3D089E41-9715-DC44-971A-5424A5513C4F}" destId="{CB244868-84D3-4145-9BC8-DADF9BCF110F}" srcOrd="0" destOrd="0" presId="urn:microsoft.com/office/officeart/2008/layout/CircularPictureCallout"/>
    <dgm:cxn modelId="{E6CC8C3E-A010-0749-849E-E3DA9E4DE112}" type="presOf" srcId="{D0C2D500-27EC-B943-9B71-C698DECD9FD4}" destId="{0A7F41DB-DA28-5E4B-A6D6-A52B3AA2CD40}" srcOrd="0" destOrd="0" presId="urn:microsoft.com/office/officeart/2008/layout/CircularPictureCallout"/>
    <dgm:cxn modelId="{A3AD3501-D4D3-DF4C-A16C-B6B914E670F9}" type="presOf" srcId="{A7675ADA-A6D3-6341-B992-A123DDA935B4}" destId="{4D13E40E-9F9D-454E-96B0-3A7AB2788866}" srcOrd="0" destOrd="0" presId="urn:microsoft.com/office/officeart/2008/layout/CircularPictureCallout"/>
    <dgm:cxn modelId="{8C3F8A98-DEAD-F442-B6DF-41EA3BE0A8C7}" type="presOf" srcId="{14FDCD83-4F14-3B46-B5B4-A542B8764461}" destId="{BB910BF1-0391-304A-A6C4-6BC67BEFA05B}" srcOrd="0" destOrd="0" presId="urn:microsoft.com/office/officeart/2008/layout/CircularPictureCallout"/>
    <dgm:cxn modelId="{F2733D25-E411-584D-8A7D-92443128788F}" type="presParOf" srcId="{CB36389F-698B-E749-992F-C87FFB98D50C}" destId="{8D3CD453-2B24-A946-8AC2-096B777800AA}" srcOrd="0" destOrd="0" presId="urn:microsoft.com/office/officeart/2008/layout/CircularPictureCallout"/>
    <dgm:cxn modelId="{A688D9A1-C792-3642-B8DA-C58CFF29EFC6}" type="presParOf" srcId="{8D3CD453-2B24-A946-8AC2-096B777800AA}" destId="{5B98E874-A543-F84A-91A4-A85E319D145E}" srcOrd="0" destOrd="0" presId="urn:microsoft.com/office/officeart/2008/layout/CircularPictureCallout"/>
    <dgm:cxn modelId="{5C826667-1F9C-9749-94FD-013C96F0DEDD}" type="presParOf" srcId="{5B98E874-A543-F84A-91A4-A85E319D145E}" destId="{CB244868-84D3-4145-9BC8-DADF9BCF110F}" srcOrd="0" destOrd="0" presId="urn:microsoft.com/office/officeart/2008/layout/CircularPictureCallout"/>
    <dgm:cxn modelId="{5945AFA0-8D1D-0A45-AE93-5D94BBADD882}" type="presParOf" srcId="{8D3CD453-2B24-A946-8AC2-096B777800AA}" destId="{0A7F41DB-DA28-5E4B-A6D6-A52B3AA2CD40}" srcOrd="1" destOrd="0" presId="urn:microsoft.com/office/officeart/2008/layout/CircularPictureCallout"/>
    <dgm:cxn modelId="{873051BB-5D1B-9242-B3A6-C45E7340AC2E}" type="presParOf" srcId="{8D3CD453-2B24-A946-8AC2-096B777800AA}" destId="{29BCCF82-D546-3147-808A-3490A7607383}" srcOrd="2" destOrd="0" presId="urn:microsoft.com/office/officeart/2008/layout/CircularPictureCallout"/>
    <dgm:cxn modelId="{119BD458-7418-C045-AE1E-EEAAC029F2DD}" type="presParOf" srcId="{29BCCF82-D546-3147-808A-3490A7607383}" destId="{BB910BF1-0391-304A-A6C4-6BC67BEFA05B}" srcOrd="0" destOrd="0" presId="urn:microsoft.com/office/officeart/2008/layout/CircularPictureCallout"/>
    <dgm:cxn modelId="{F0DA06DD-B1B3-A84B-8EEA-A6F93A475715}" type="presParOf" srcId="{8D3CD453-2B24-A946-8AC2-096B777800AA}" destId="{90373AB9-6CCA-7242-9969-441D4FAED0C4}" srcOrd="3" destOrd="0" presId="urn:microsoft.com/office/officeart/2008/layout/CircularPictureCallout"/>
    <dgm:cxn modelId="{5B8DAA7A-E184-F743-8D1B-1CA94BF33558}" type="presParOf" srcId="{8D3CD453-2B24-A946-8AC2-096B777800AA}" destId="{6B3A95E3-DF60-4048-A4C1-F9B483D92187}" srcOrd="4" destOrd="0" presId="urn:microsoft.com/office/officeart/2008/layout/CircularPictureCallout"/>
    <dgm:cxn modelId="{CE51E69F-BE65-4247-90E7-AC961DA81B6F}" type="presParOf" srcId="{6B3A95E3-DF60-4048-A4C1-F9B483D92187}" destId="{518E4834-631F-2542-80A1-F75041EF0060}" srcOrd="0" destOrd="0" presId="urn:microsoft.com/office/officeart/2008/layout/CircularPictureCallout"/>
    <dgm:cxn modelId="{A5EDC953-8651-BD4B-B2D7-14EDB408B01F}" type="presParOf" srcId="{8D3CD453-2B24-A946-8AC2-096B777800AA}" destId="{8DA9EE41-EC74-254A-801A-248CB063CA94}" srcOrd="5" destOrd="0" presId="urn:microsoft.com/office/officeart/2008/layout/CircularPictureCallout"/>
    <dgm:cxn modelId="{42DD8152-D99C-BA44-8E69-B620D73AB4D5}" type="presParOf" srcId="{8DA9EE41-EC74-254A-801A-248CB063CA94}" destId="{4D13E40E-9F9D-454E-96B0-3A7AB2788866}" srcOrd="0" destOrd="0" presId="urn:microsoft.com/office/officeart/2008/layout/CircularPictureCallout"/>
    <dgm:cxn modelId="{2BD06A38-7AF1-1845-890C-07FB1A6238CB}" type="presParOf" srcId="{8D3CD453-2B24-A946-8AC2-096B777800AA}" destId="{A49F2C01-E29A-1F49-B506-F5A3A01A9B82}" srcOrd="6" destOrd="0" presId="urn:microsoft.com/office/officeart/2008/layout/CircularPictureCallout"/>
    <dgm:cxn modelId="{62AB6915-623E-B744-85CC-E0CC9217AD3B}" type="presParOf" srcId="{8D3CD453-2B24-A946-8AC2-096B777800AA}" destId="{54D1400D-990A-AA4A-8A35-22DB62BE2025}" srcOrd="7" destOrd="0" presId="urn:microsoft.com/office/officeart/2008/layout/CircularPictureCallout"/>
    <dgm:cxn modelId="{FE7B43F0-B917-0444-A913-1AC7C115505A}" type="presParOf" srcId="{54D1400D-990A-AA4A-8A35-22DB62BE2025}" destId="{755303E7-9381-8B43-9000-0282DB7A0D6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64998-B8FC-5B42-B19C-4939082684F7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20DC9B-5899-7E4A-855D-7F6AAAE09969}">
      <dgm:prSet phldrT="[Text]"/>
      <dgm:spPr/>
      <dgm:t>
        <a:bodyPr/>
        <a:lstStyle/>
        <a:p>
          <a:r>
            <a:rPr lang="en-US" dirty="0" smtClean="0"/>
            <a:t>Why </a:t>
          </a:r>
          <a:r>
            <a:rPr lang="en-US" dirty="0" err="1" smtClean="0"/>
            <a:t>iOS</a:t>
          </a:r>
          <a:endParaRPr lang="en-US" dirty="0"/>
        </a:p>
      </dgm:t>
    </dgm:pt>
    <dgm:pt modelId="{6C91A688-C083-3A4E-8FB9-4F90DBF31C84}" type="parTrans" cxnId="{4967C867-8164-374B-8DC8-399A1F550F47}">
      <dgm:prSet/>
      <dgm:spPr/>
      <dgm:t>
        <a:bodyPr/>
        <a:lstStyle/>
        <a:p>
          <a:endParaRPr lang="en-US"/>
        </a:p>
      </dgm:t>
    </dgm:pt>
    <dgm:pt modelId="{E6DC282E-FB5B-B147-9F3D-A4AFE39A1A08}" type="sibTrans" cxnId="{4967C867-8164-374B-8DC8-399A1F550F47}">
      <dgm:prSet/>
      <dgm:spPr/>
      <dgm:t>
        <a:bodyPr/>
        <a:lstStyle/>
        <a:p>
          <a:endParaRPr lang="en-US"/>
        </a:p>
      </dgm:t>
    </dgm:pt>
    <dgm:pt modelId="{8D86F427-3285-3E4A-88C2-D52F1D782D3F}">
      <dgm:prSet phldrT="[Text]"/>
      <dgm:spPr/>
      <dgm:t>
        <a:bodyPr/>
        <a:lstStyle/>
        <a:p>
          <a:r>
            <a:rPr lang="en-US" dirty="0" smtClean="0"/>
            <a:t>Diving In: Hip Hop Generator</a:t>
          </a:r>
          <a:endParaRPr lang="en-US" dirty="0"/>
        </a:p>
      </dgm:t>
    </dgm:pt>
    <dgm:pt modelId="{35A992EE-AA9A-5544-9863-45A3BC6602A9}" type="parTrans" cxnId="{CD4CE729-6264-F747-831D-55F0E691300A}">
      <dgm:prSet/>
      <dgm:spPr/>
      <dgm:t>
        <a:bodyPr/>
        <a:lstStyle/>
        <a:p>
          <a:endParaRPr lang="en-US"/>
        </a:p>
      </dgm:t>
    </dgm:pt>
    <dgm:pt modelId="{3AC07501-E77C-684C-8B67-AB486785D44B}" type="sibTrans" cxnId="{CD4CE729-6264-F747-831D-55F0E691300A}">
      <dgm:prSet/>
      <dgm:spPr/>
      <dgm:t>
        <a:bodyPr/>
        <a:lstStyle/>
        <a:p>
          <a:endParaRPr lang="en-US"/>
        </a:p>
      </dgm:t>
    </dgm:pt>
    <dgm:pt modelId="{2752D2DB-65A9-814D-A947-E1765416A3CB}">
      <dgm:prSet phldrT="[Text]"/>
      <dgm:spPr/>
      <dgm:t>
        <a:bodyPr/>
        <a:lstStyle/>
        <a:p>
          <a:r>
            <a:rPr lang="en-US" dirty="0" smtClean="0"/>
            <a:t>Key Concepts</a:t>
          </a:r>
        </a:p>
      </dgm:t>
    </dgm:pt>
    <dgm:pt modelId="{7C0428AC-EE22-5342-BC14-626126C79367}" type="parTrans" cxnId="{68A50569-B71A-024E-A376-7DB681A3CCF3}">
      <dgm:prSet/>
      <dgm:spPr/>
      <dgm:t>
        <a:bodyPr/>
        <a:lstStyle/>
        <a:p>
          <a:endParaRPr lang="en-US"/>
        </a:p>
      </dgm:t>
    </dgm:pt>
    <dgm:pt modelId="{9190E668-0285-D04B-9B39-B161E3492C0B}" type="sibTrans" cxnId="{68A50569-B71A-024E-A376-7DB681A3CCF3}">
      <dgm:prSet/>
      <dgm:spPr/>
      <dgm:t>
        <a:bodyPr/>
        <a:lstStyle/>
        <a:p>
          <a:endParaRPr lang="en-US"/>
        </a:p>
      </dgm:t>
    </dgm:pt>
    <dgm:pt modelId="{C449B39A-235C-DA43-9BCA-E6C51921A73B}">
      <dgm:prSet/>
      <dgm:spPr/>
      <dgm:t>
        <a:bodyPr/>
        <a:lstStyle/>
        <a:p>
          <a:r>
            <a:rPr lang="en-US" dirty="0" smtClean="0"/>
            <a:t>App Two:  </a:t>
          </a:r>
          <a:endParaRPr lang="en-US" dirty="0"/>
        </a:p>
      </dgm:t>
    </dgm:pt>
    <dgm:pt modelId="{683DBF2D-1D91-4849-B756-723AADFF7C93}" type="parTrans" cxnId="{98BE7829-BF37-5642-B646-F9E65B82C770}">
      <dgm:prSet/>
      <dgm:spPr/>
      <dgm:t>
        <a:bodyPr/>
        <a:lstStyle/>
        <a:p>
          <a:endParaRPr lang="en-US"/>
        </a:p>
      </dgm:t>
    </dgm:pt>
    <dgm:pt modelId="{C222FD35-A90C-AD48-B4F6-8D7DF4B31C60}" type="sibTrans" cxnId="{98BE7829-BF37-5642-B646-F9E65B82C770}">
      <dgm:prSet/>
      <dgm:spPr/>
      <dgm:t>
        <a:bodyPr/>
        <a:lstStyle/>
        <a:p>
          <a:endParaRPr lang="en-US"/>
        </a:p>
      </dgm:t>
    </dgm:pt>
    <dgm:pt modelId="{70A2ABE8-58FC-0F45-B548-B1B9D0D68D37}" type="pres">
      <dgm:prSet presAssocID="{03B64998-B8FC-5B42-B19C-4939082684F7}" presName="linear" presStyleCnt="0">
        <dgm:presLayoutVars>
          <dgm:dir/>
          <dgm:animLvl val="lvl"/>
          <dgm:resizeHandles val="exact"/>
        </dgm:presLayoutVars>
      </dgm:prSet>
      <dgm:spPr/>
    </dgm:pt>
    <dgm:pt modelId="{AEA2DF27-9AE5-5842-A41F-586A59FF5455}" type="pres">
      <dgm:prSet presAssocID="{6520DC9B-5899-7E4A-855D-7F6AAAE09969}" presName="parentLin" presStyleCnt="0"/>
      <dgm:spPr/>
    </dgm:pt>
    <dgm:pt modelId="{8A773236-5618-6F47-A765-6653609DF0CC}" type="pres">
      <dgm:prSet presAssocID="{6520DC9B-5899-7E4A-855D-7F6AAAE09969}" presName="parentLeftMargin" presStyleLbl="node1" presStyleIdx="0" presStyleCnt="4"/>
      <dgm:spPr/>
    </dgm:pt>
    <dgm:pt modelId="{330AF45A-A4AA-3D49-B240-D6C4AFBC0409}" type="pres">
      <dgm:prSet presAssocID="{6520DC9B-5899-7E4A-855D-7F6AAAE0996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42539-7517-EE41-B7B7-05215D51A628}" type="pres">
      <dgm:prSet presAssocID="{6520DC9B-5899-7E4A-855D-7F6AAAE09969}" presName="negativeSpace" presStyleCnt="0"/>
      <dgm:spPr/>
    </dgm:pt>
    <dgm:pt modelId="{DB143F5C-F8CB-5A43-B38C-D09203B22D04}" type="pres">
      <dgm:prSet presAssocID="{6520DC9B-5899-7E4A-855D-7F6AAAE09969}" presName="childText" presStyleLbl="conFgAcc1" presStyleIdx="0" presStyleCnt="4">
        <dgm:presLayoutVars>
          <dgm:bulletEnabled val="1"/>
        </dgm:presLayoutVars>
      </dgm:prSet>
      <dgm:spPr/>
    </dgm:pt>
    <dgm:pt modelId="{C07B5072-2106-DF4A-89CF-23DC8BBCBE8B}" type="pres">
      <dgm:prSet presAssocID="{E6DC282E-FB5B-B147-9F3D-A4AFE39A1A08}" presName="spaceBetweenRectangles" presStyleCnt="0"/>
      <dgm:spPr/>
    </dgm:pt>
    <dgm:pt modelId="{83E1F4EC-B3A6-CF49-8A4F-4A8E3314542F}" type="pres">
      <dgm:prSet presAssocID="{8D86F427-3285-3E4A-88C2-D52F1D782D3F}" presName="parentLin" presStyleCnt="0"/>
      <dgm:spPr/>
    </dgm:pt>
    <dgm:pt modelId="{100347B6-C676-B546-A9AA-0221C0AB6E90}" type="pres">
      <dgm:prSet presAssocID="{8D86F427-3285-3E4A-88C2-D52F1D782D3F}" presName="parentLeftMargin" presStyleLbl="node1" presStyleIdx="0" presStyleCnt="4"/>
      <dgm:spPr/>
    </dgm:pt>
    <dgm:pt modelId="{63ACA25E-A71C-924D-A9DC-FD2F6BA03714}" type="pres">
      <dgm:prSet presAssocID="{8D86F427-3285-3E4A-88C2-D52F1D782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69FB1-60B5-D945-9D15-37211DE4EE87}" type="pres">
      <dgm:prSet presAssocID="{8D86F427-3285-3E4A-88C2-D52F1D782D3F}" presName="negativeSpace" presStyleCnt="0"/>
      <dgm:spPr/>
    </dgm:pt>
    <dgm:pt modelId="{E4400FEC-C8D9-DE46-AA42-A6E135B0D768}" type="pres">
      <dgm:prSet presAssocID="{8D86F427-3285-3E4A-88C2-D52F1D782D3F}" presName="childText" presStyleLbl="conFgAcc1" presStyleIdx="1" presStyleCnt="4">
        <dgm:presLayoutVars>
          <dgm:bulletEnabled val="1"/>
        </dgm:presLayoutVars>
      </dgm:prSet>
      <dgm:spPr/>
    </dgm:pt>
    <dgm:pt modelId="{1B99F18B-B2FA-FF4F-A6D3-074DAA628CEC}" type="pres">
      <dgm:prSet presAssocID="{3AC07501-E77C-684C-8B67-AB486785D44B}" presName="spaceBetweenRectangles" presStyleCnt="0"/>
      <dgm:spPr/>
    </dgm:pt>
    <dgm:pt modelId="{3C1A7115-BF71-7C44-8204-E0DFDCC16DDB}" type="pres">
      <dgm:prSet presAssocID="{2752D2DB-65A9-814D-A947-E1765416A3CB}" presName="parentLin" presStyleCnt="0"/>
      <dgm:spPr/>
    </dgm:pt>
    <dgm:pt modelId="{A9FC1BE2-E22A-ED49-B498-AC02483B9FD5}" type="pres">
      <dgm:prSet presAssocID="{2752D2DB-65A9-814D-A947-E1765416A3CB}" presName="parentLeftMargin" presStyleLbl="node1" presStyleIdx="1" presStyleCnt="4"/>
      <dgm:spPr/>
    </dgm:pt>
    <dgm:pt modelId="{39F51573-4C1D-A74B-A049-4533B841547B}" type="pres">
      <dgm:prSet presAssocID="{2752D2DB-65A9-814D-A947-E1765416A3C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E1C3F-70D2-0B40-80B4-5AE7FFF17E3E}" type="pres">
      <dgm:prSet presAssocID="{2752D2DB-65A9-814D-A947-E1765416A3CB}" presName="negativeSpace" presStyleCnt="0"/>
      <dgm:spPr/>
    </dgm:pt>
    <dgm:pt modelId="{9F3B54B6-A083-974D-83BB-704647165682}" type="pres">
      <dgm:prSet presAssocID="{2752D2DB-65A9-814D-A947-E1765416A3CB}" presName="childText" presStyleLbl="conFgAcc1" presStyleIdx="2" presStyleCnt="4">
        <dgm:presLayoutVars>
          <dgm:bulletEnabled val="1"/>
        </dgm:presLayoutVars>
      </dgm:prSet>
      <dgm:spPr/>
    </dgm:pt>
    <dgm:pt modelId="{FAD60240-C10B-844B-AE91-B57B6484076B}" type="pres">
      <dgm:prSet presAssocID="{9190E668-0285-D04B-9B39-B161E3492C0B}" presName="spaceBetweenRectangles" presStyleCnt="0"/>
      <dgm:spPr/>
    </dgm:pt>
    <dgm:pt modelId="{FDB41ECD-90FB-1948-8E57-EFD85D9A2746}" type="pres">
      <dgm:prSet presAssocID="{C449B39A-235C-DA43-9BCA-E6C51921A73B}" presName="parentLin" presStyleCnt="0"/>
      <dgm:spPr/>
    </dgm:pt>
    <dgm:pt modelId="{7F1AE304-B3BA-724E-BF49-3A87F8E1A2FC}" type="pres">
      <dgm:prSet presAssocID="{C449B39A-235C-DA43-9BCA-E6C51921A73B}" presName="parentLeftMargin" presStyleLbl="node1" presStyleIdx="2" presStyleCnt="4"/>
      <dgm:spPr/>
    </dgm:pt>
    <dgm:pt modelId="{9958DBBD-C3B1-7041-9D7B-95C27A52B05F}" type="pres">
      <dgm:prSet presAssocID="{C449B39A-235C-DA43-9BCA-E6C51921A73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FE9B6B3-7CF8-F445-AE27-FD65EE4DACF2}" type="pres">
      <dgm:prSet presAssocID="{C449B39A-235C-DA43-9BCA-E6C51921A73B}" presName="negativeSpace" presStyleCnt="0"/>
      <dgm:spPr/>
    </dgm:pt>
    <dgm:pt modelId="{1B5C9C7A-6010-0243-83B2-73F9A8A1505B}" type="pres">
      <dgm:prSet presAssocID="{C449B39A-235C-DA43-9BCA-E6C51921A73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E5D3B91-1CF4-ED4B-958D-5AE9EFAF1BC3}" type="presOf" srcId="{6520DC9B-5899-7E4A-855D-7F6AAAE09969}" destId="{330AF45A-A4AA-3D49-B240-D6C4AFBC0409}" srcOrd="1" destOrd="0" presId="urn:microsoft.com/office/officeart/2005/8/layout/list1"/>
    <dgm:cxn modelId="{4967C867-8164-374B-8DC8-399A1F550F47}" srcId="{03B64998-B8FC-5B42-B19C-4939082684F7}" destId="{6520DC9B-5899-7E4A-855D-7F6AAAE09969}" srcOrd="0" destOrd="0" parTransId="{6C91A688-C083-3A4E-8FB9-4F90DBF31C84}" sibTransId="{E6DC282E-FB5B-B147-9F3D-A4AFE39A1A08}"/>
    <dgm:cxn modelId="{CD4CE729-6264-F747-831D-55F0E691300A}" srcId="{03B64998-B8FC-5B42-B19C-4939082684F7}" destId="{8D86F427-3285-3E4A-88C2-D52F1D782D3F}" srcOrd="1" destOrd="0" parTransId="{35A992EE-AA9A-5544-9863-45A3BC6602A9}" sibTransId="{3AC07501-E77C-684C-8B67-AB486785D44B}"/>
    <dgm:cxn modelId="{68A50569-B71A-024E-A376-7DB681A3CCF3}" srcId="{03B64998-B8FC-5B42-B19C-4939082684F7}" destId="{2752D2DB-65A9-814D-A947-E1765416A3CB}" srcOrd="2" destOrd="0" parTransId="{7C0428AC-EE22-5342-BC14-626126C79367}" sibTransId="{9190E668-0285-D04B-9B39-B161E3492C0B}"/>
    <dgm:cxn modelId="{3F7F1EEE-D02A-CE47-8694-51859CD5ECEB}" type="presOf" srcId="{8D86F427-3285-3E4A-88C2-D52F1D782D3F}" destId="{63ACA25E-A71C-924D-A9DC-FD2F6BA03714}" srcOrd="1" destOrd="0" presId="urn:microsoft.com/office/officeart/2005/8/layout/list1"/>
    <dgm:cxn modelId="{5FD38748-1222-9C45-9395-5060E3FC304A}" type="presOf" srcId="{C449B39A-235C-DA43-9BCA-E6C51921A73B}" destId="{9958DBBD-C3B1-7041-9D7B-95C27A52B05F}" srcOrd="1" destOrd="0" presId="urn:microsoft.com/office/officeart/2005/8/layout/list1"/>
    <dgm:cxn modelId="{CD282B53-A05A-AE4D-BE34-DF7678C1727B}" type="presOf" srcId="{6520DC9B-5899-7E4A-855D-7F6AAAE09969}" destId="{8A773236-5618-6F47-A765-6653609DF0CC}" srcOrd="0" destOrd="0" presId="urn:microsoft.com/office/officeart/2005/8/layout/list1"/>
    <dgm:cxn modelId="{A0302DAA-A4C3-EA4E-840E-7058A778F0EC}" type="presOf" srcId="{8D86F427-3285-3E4A-88C2-D52F1D782D3F}" destId="{100347B6-C676-B546-A9AA-0221C0AB6E90}" srcOrd="0" destOrd="0" presId="urn:microsoft.com/office/officeart/2005/8/layout/list1"/>
    <dgm:cxn modelId="{5A61D230-7C1C-9645-A017-1CE7AF721F95}" type="presOf" srcId="{2752D2DB-65A9-814D-A947-E1765416A3CB}" destId="{A9FC1BE2-E22A-ED49-B498-AC02483B9FD5}" srcOrd="0" destOrd="0" presId="urn:microsoft.com/office/officeart/2005/8/layout/list1"/>
    <dgm:cxn modelId="{47051006-D7F6-C040-8162-2FF735F7C25F}" type="presOf" srcId="{03B64998-B8FC-5B42-B19C-4939082684F7}" destId="{70A2ABE8-58FC-0F45-B548-B1B9D0D68D37}" srcOrd="0" destOrd="0" presId="urn:microsoft.com/office/officeart/2005/8/layout/list1"/>
    <dgm:cxn modelId="{F2E094F7-EFC0-6846-BA36-58BE531E7223}" type="presOf" srcId="{2752D2DB-65A9-814D-A947-E1765416A3CB}" destId="{39F51573-4C1D-A74B-A049-4533B841547B}" srcOrd="1" destOrd="0" presId="urn:microsoft.com/office/officeart/2005/8/layout/list1"/>
    <dgm:cxn modelId="{277E9635-5747-214B-AF51-BAFEBD6BC450}" type="presOf" srcId="{C449B39A-235C-DA43-9BCA-E6C51921A73B}" destId="{7F1AE304-B3BA-724E-BF49-3A87F8E1A2FC}" srcOrd="0" destOrd="0" presId="urn:microsoft.com/office/officeart/2005/8/layout/list1"/>
    <dgm:cxn modelId="{98BE7829-BF37-5642-B646-F9E65B82C770}" srcId="{03B64998-B8FC-5B42-B19C-4939082684F7}" destId="{C449B39A-235C-DA43-9BCA-E6C51921A73B}" srcOrd="3" destOrd="0" parTransId="{683DBF2D-1D91-4849-B756-723AADFF7C93}" sibTransId="{C222FD35-A90C-AD48-B4F6-8D7DF4B31C60}"/>
    <dgm:cxn modelId="{93ADCDB5-614F-8C4A-8AC5-21315457AAA7}" type="presParOf" srcId="{70A2ABE8-58FC-0F45-B548-B1B9D0D68D37}" destId="{AEA2DF27-9AE5-5842-A41F-586A59FF5455}" srcOrd="0" destOrd="0" presId="urn:microsoft.com/office/officeart/2005/8/layout/list1"/>
    <dgm:cxn modelId="{31EA52A7-B1A6-F046-9F0E-B2B5731C5F5A}" type="presParOf" srcId="{AEA2DF27-9AE5-5842-A41F-586A59FF5455}" destId="{8A773236-5618-6F47-A765-6653609DF0CC}" srcOrd="0" destOrd="0" presId="urn:microsoft.com/office/officeart/2005/8/layout/list1"/>
    <dgm:cxn modelId="{C9777291-DE82-F444-BB21-3A8FB9AB3342}" type="presParOf" srcId="{AEA2DF27-9AE5-5842-A41F-586A59FF5455}" destId="{330AF45A-A4AA-3D49-B240-D6C4AFBC0409}" srcOrd="1" destOrd="0" presId="urn:microsoft.com/office/officeart/2005/8/layout/list1"/>
    <dgm:cxn modelId="{76CD5036-D56B-5F41-A44A-EA6AE7AD2526}" type="presParOf" srcId="{70A2ABE8-58FC-0F45-B548-B1B9D0D68D37}" destId="{9F342539-7517-EE41-B7B7-05215D51A628}" srcOrd="1" destOrd="0" presId="urn:microsoft.com/office/officeart/2005/8/layout/list1"/>
    <dgm:cxn modelId="{805616EA-8CD2-994E-8373-B1FB878882AF}" type="presParOf" srcId="{70A2ABE8-58FC-0F45-B548-B1B9D0D68D37}" destId="{DB143F5C-F8CB-5A43-B38C-D09203B22D04}" srcOrd="2" destOrd="0" presId="urn:microsoft.com/office/officeart/2005/8/layout/list1"/>
    <dgm:cxn modelId="{78CFDF0A-223D-754E-B474-9C55C9D573B9}" type="presParOf" srcId="{70A2ABE8-58FC-0F45-B548-B1B9D0D68D37}" destId="{C07B5072-2106-DF4A-89CF-23DC8BBCBE8B}" srcOrd="3" destOrd="0" presId="urn:microsoft.com/office/officeart/2005/8/layout/list1"/>
    <dgm:cxn modelId="{6799CE28-CB7E-0444-B0C0-02F182732417}" type="presParOf" srcId="{70A2ABE8-58FC-0F45-B548-B1B9D0D68D37}" destId="{83E1F4EC-B3A6-CF49-8A4F-4A8E3314542F}" srcOrd="4" destOrd="0" presId="urn:microsoft.com/office/officeart/2005/8/layout/list1"/>
    <dgm:cxn modelId="{E78531FE-AE10-0441-8F5F-08B0C10A13A4}" type="presParOf" srcId="{83E1F4EC-B3A6-CF49-8A4F-4A8E3314542F}" destId="{100347B6-C676-B546-A9AA-0221C0AB6E90}" srcOrd="0" destOrd="0" presId="urn:microsoft.com/office/officeart/2005/8/layout/list1"/>
    <dgm:cxn modelId="{D7A0B3C6-8C95-C246-B70B-059A113ACF85}" type="presParOf" srcId="{83E1F4EC-B3A6-CF49-8A4F-4A8E3314542F}" destId="{63ACA25E-A71C-924D-A9DC-FD2F6BA03714}" srcOrd="1" destOrd="0" presId="urn:microsoft.com/office/officeart/2005/8/layout/list1"/>
    <dgm:cxn modelId="{048BBAA6-BBBF-4648-80E4-1D8C453243E7}" type="presParOf" srcId="{70A2ABE8-58FC-0F45-B548-B1B9D0D68D37}" destId="{30269FB1-60B5-D945-9D15-37211DE4EE87}" srcOrd="5" destOrd="0" presId="urn:microsoft.com/office/officeart/2005/8/layout/list1"/>
    <dgm:cxn modelId="{86B9AC27-C79D-2149-94CD-AF010A93A2CD}" type="presParOf" srcId="{70A2ABE8-58FC-0F45-B548-B1B9D0D68D37}" destId="{E4400FEC-C8D9-DE46-AA42-A6E135B0D768}" srcOrd="6" destOrd="0" presId="urn:microsoft.com/office/officeart/2005/8/layout/list1"/>
    <dgm:cxn modelId="{26BEA41F-F19D-7E40-89C8-619034C3849A}" type="presParOf" srcId="{70A2ABE8-58FC-0F45-B548-B1B9D0D68D37}" destId="{1B99F18B-B2FA-FF4F-A6D3-074DAA628CEC}" srcOrd="7" destOrd="0" presId="urn:microsoft.com/office/officeart/2005/8/layout/list1"/>
    <dgm:cxn modelId="{AF7A57AE-BDEB-B246-AFA6-4E782FBB7A95}" type="presParOf" srcId="{70A2ABE8-58FC-0F45-B548-B1B9D0D68D37}" destId="{3C1A7115-BF71-7C44-8204-E0DFDCC16DDB}" srcOrd="8" destOrd="0" presId="urn:microsoft.com/office/officeart/2005/8/layout/list1"/>
    <dgm:cxn modelId="{E87DDFD0-9E72-2B41-8A7E-52D32196A169}" type="presParOf" srcId="{3C1A7115-BF71-7C44-8204-E0DFDCC16DDB}" destId="{A9FC1BE2-E22A-ED49-B498-AC02483B9FD5}" srcOrd="0" destOrd="0" presId="urn:microsoft.com/office/officeart/2005/8/layout/list1"/>
    <dgm:cxn modelId="{6A4E8DEC-04BF-6E49-8500-9C49139CBA08}" type="presParOf" srcId="{3C1A7115-BF71-7C44-8204-E0DFDCC16DDB}" destId="{39F51573-4C1D-A74B-A049-4533B841547B}" srcOrd="1" destOrd="0" presId="urn:microsoft.com/office/officeart/2005/8/layout/list1"/>
    <dgm:cxn modelId="{D1D3CA2F-0E8F-4F4D-878E-AE30AFE11F4D}" type="presParOf" srcId="{70A2ABE8-58FC-0F45-B548-B1B9D0D68D37}" destId="{5E9E1C3F-70D2-0B40-80B4-5AE7FFF17E3E}" srcOrd="9" destOrd="0" presId="urn:microsoft.com/office/officeart/2005/8/layout/list1"/>
    <dgm:cxn modelId="{8C610D75-C831-714E-9F05-A3AE15EB75E2}" type="presParOf" srcId="{70A2ABE8-58FC-0F45-B548-B1B9D0D68D37}" destId="{9F3B54B6-A083-974D-83BB-704647165682}" srcOrd="10" destOrd="0" presId="urn:microsoft.com/office/officeart/2005/8/layout/list1"/>
    <dgm:cxn modelId="{ACB7674B-75DF-864D-A3F4-3AB6EA9A075D}" type="presParOf" srcId="{70A2ABE8-58FC-0F45-B548-B1B9D0D68D37}" destId="{FAD60240-C10B-844B-AE91-B57B6484076B}" srcOrd="11" destOrd="0" presId="urn:microsoft.com/office/officeart/2005/8/layout/list1"/>
    <dgm:cxn modelId="{619862DA-FB4B-2A4B-8C6A-02CD4810ACC7}" type="presParOf" srcId="{70A2ABE8-58FC-0F45-B548-B1B9D0D68D37}" destId="{FDB41ECD-90FB-1948-8E57-EFD85D9A2746}" srcOrd="12" destOrd="0" presId="urn:microsoft.com/office/officeart/2005/8/layout/list1"/>
    <dgm:cxn modelId="{9AB77BD9-6BC0-CC47-A890-C1D4ABD334BB}" type="presParOf" srcId="{FDB41ECD-90FB-1948-8E57-EFD85D9A2746}" destId="{7F1AE304-B3BA-724E-BF49-3A87F8E1A2FC}" srcOrd="0" destOrd="0" presId="urn:microsoft.com/office/officeart/2005/8/layout/list1"/>
    <dgm:cxn modelId="{A00EA83E-E1FC-5F4D-8656-66863A6B9821}" type="presParOf" srcId="{FDB41ECD-90FB-1948-8E57-EFD85D9A2746}" destId="{9958DBBD-C3B1-7041-9D7B-95C27A52B05F}" srcOrd="1" destOrd="0" presId="urn:microsoft.com/office/officeart/2005/8/layout/list1"/>
    <dgm:cxn modelId="{64064D64-67D0-9D4D-8FD8-9D258F092343}" type="presParOf" srcId="{70A2ABE8-58FC-0F45-B548-B1B9D0D68D37}" destId="{6FE9B6B3-7CF8-F445-AE27-FD65EE4DACF2}" srcOrd="13" destOrd="0" presId="urn:microsoft.com/office/officeart/2005/8/layout/list1"/>
    <dgm:cxn modelId="{420758E7-8E1B-1946-A51A-D1AEB386D238}" type="presParOf" srcId="{70A2ABE8-58FC-0F45-B548-B1B9D0D68D37}" destId="{1B5C9C7A-6010-0243-83B2-73F9A8A1505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15E2D-4D5A-144D-99CB-21147E93D6ED}" type="doc">
      <dgm:prSet loTypeId="urn:microsoft.com/office/officeart/2005/8/layout/cycle6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26BEA9-1782-2C41-B44A-50401C2C2E77}">
      <dgm:prSet custT="1"/>
      <dgm:spPr/>
      <dgm:t>
        <a:bodyPr/>
        <a:lstStyle/>
        <a:p>
          <a:pPr rtl="0"/>
          <a:r>
            <a:rPr lang="en-US" sz="2000" smtClean="0">
              <a:solidFill>
                <a:schemeClr val="tx1">
                  <a:lumMod val="75000"/>
                  <a:lumOff val="25000"/>
                </a:schemeClr>
              </a:solidFill>
            </a:rPr>
            <a:t>App Demo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27205E7-668E-E745-A24E-762FE475906D}" type="parTrans" cxnId="{64C2AB97-379F-D146-A615-A7E8301B5F5F}">
      <dgm:prSet/>
      <dgm:spPr/>
      <dgm:t>
        <a:bodyPr/>
        <a:lstStyle/>
        <a:p>
          <a:endParaRPr lang="en-US"/>
        </a:p>
      </dgm:t>
    </dgm:pt>
    <dgm:pt modelId="{06DE107D-72DF-4949-81E2-C587D6B99D43}" type="sibTrans" cxnId="{64C2AB97-379F-D146-A615-A7E8301B5F5F}">
      <dgm:prSet/>
      <dgm:spPr/>
      <dgm:t>
        <a:bodyPr/>
        <a:lstStyle/>
        <a:p>
          <a:endParaRPr lang="en-US"/>
        </a:p>
      </dgm:t>
    </dgm:pt>
    <dgm:pt modelId="{49CCFB7A-80BE-6C4F-8705-8770989CF7F2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>
                  <a:lumMod val="75000"/>
                  <a:lumOff val="25000"/>
                </a:schemeClr>
              </a:solidFill>
            </a:rPr>
            <a:t>The Development Process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0669B19-E5FE-0447-AAB9-B785CC256F2B}" type="parTrans" cxnId="{4DD1888B-FEF7-FB45-97F2-0A5058BD0915}">
      <dgm:prSet/>
      <dgm:spPr/>
      <dgm:t>
        <a:bodyPr/>
        <a:lstStyle/>
        <a:p>
          <a:endParaRPr lang="en-US"/>
        </a:p>
      </dgm:t>
    </dgm:pt>
    <dgm:pt modelId="{D42CEAC9-DFEB-EA47-8FF7-872E0FD3AA72}" type="sibTrans" cxnId="{4DD1888B-FEF7-FB45-97F2-0A5058BD0915}">
      <dgm:prSet/>
      <dgm:spPr/>
      <dgm:t>
        <a:bodyPr/>
        <a:lstStyle/>
        <a:p>
          <a:endParaRPr lang="en-US"/>
        </a:p>
      </dgm:t>
    </dgm:pt>
    <dgm:pt modelId="{C797CDF3-8D9F-5146-A943-EB2683463823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>
                  <a:lumMod val="75000"/>
                  <a:lumOff val="25000"/>
                </a:schemeClr>
              </a:solidFill>
            </a:rPr>
            <a:t>Tools We will Use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44CF69D-09FF-9644-94A0-4083D0D5CE87}" type="parTrans" cxnId="{7EC7DEA3-5D70-C143-921C-F73B13CCD4D1}">
      <dgm:prSet/>
      <dgm:spPr/>
      <dgm:t>
        <a:bodyPr/>
        <a:lstStyle/>
        <a:p>
          <a:endParaRPr lang="en-US"/>
        </a:p>
      </dgm:t>
    </dgm:pt>
    <dgm:pt modelId="{50FE3B50-1756-F149-ADDC-693483541520}" type="sibTrans" cxnId="{7EC7DEA3-5D70-C143-921C-F73B13CCD4D1}">
      <dgm:prSet/>
      <dgm:spPr/>
      <dgm:t>
        <a:bodyPr/>
        <a:lstStyle/>
        <a:p>
          <a:endParaRPr lang="en-US"/>
        </a:p>
      </dgm:t>
    </dgm:pt>
    <dgm:pt modelId="{50A9D051-FFEF-2A43-B0F0-7FDEF4E94F5F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1">
                  <a:lumMod val="75000"/>
                  <a:lumOff val="25000"/>
                </a:schemeClr>
              </a:solidFill>
            </a:rPr>
            <a:t>Key Concepts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970385F-4E87-204A-9C32-A1A876442E10}" type="parTrans" cxnId="{BC1687B8-F052-784F-9FC5-7E79039CD31B}">
      <dgm:prSet/>
      <dgm:spPr/>
      <dgm:t>
        <a:bodyPr/>
        <a:lstStyle/>
        <a:p>
          <a:endParaRPr lang="en-US"/>
        </a:p>
      </dgm:t>
    </dgm:pt>
    <dgm:pt modelId="{65E9AFC4-0E4B-3A4D-9C76-B24E02D210D0}" type="sibTrans" cxnId="{BC1687B8-F052-784F-9FC5-7E79039CD31B}">
      <dgm:prSet/>
      <dgm:spPr/>
      <dgm:t>
        <a:bodyPr/>
        <a:lstStyle/>
        <a:p>
          <a:endParaRPr lang="en-US"/>
        </a:p>
      </dgm:t>
    </dgm:pt>
    <dgm:pt modelId="{1FDABC34-A8B9-9147-B729-00CDD8A428B3}" type="pres">
      <dgm:prSet presAssocID="{A3E15E2D-4D5A-144D-99CB-21147E93D6ED}" presName="cycle" presStyleCnt="0">
        <dgm:presLayoutVars>
          <dgm:dir/>
          <dgm:resizeHandles val="exact"/>
        </dgm:presLayoutVars>
      </dgm:prSet>
      <dgm:spPr/>
    </dgm:pt>
    <dgm:pt modelId="{058CA018-12E8-2A43-B56D-1921CB660DA8}" type="pres">
      <dgm:prSet presAssocID="{0626BEA9-1782-2C41-B44A-50401C2C2E77}" presName="node" presStyleLbl="node1" presStyleIdx="0" presStyleCnt="4">
        <dgm:presLayoutVars>
          <dgm:bulletEnabled val="1"/>
        </dgm:presLayoutVars>
      </dgm:prSet>
      <dgm:spPr/>
    </dgm:pt>
    <dgm:pt modelId="{06ED0640-55E2-A441-93A8-7567D831816B}" type="pres">
      <dgm:prSet presAssocID="{0626BEA9-1782-2C41-B44A-50401C2C2E77}" presName="spNode" presStyleCnt="0"/>
      <dgm:spPr/>
    </dgm:pt>
    <dgm:pt modelId="{19B1685E-D185-3C4B-A928-0E2E497BCEEE}" type="pres">
      <dgm:prSet presAssocID="{06DE107D-72DF-4949-81E2-C587D6B99D43}" presName="sibTrans" presStyleLbl="sibTrans1D1" presStyleIdx="0" presStyleCnt="4"/>
      <dgm:spPr/>
    </dgm:pt>
    <dgm:pt modelId="{03DB874A-C1BC-5546-96E5-082DC150844D}" type="pres">
      <dgm:prSet presAssocID="{49CCFB7A-80BE-6C4F-8705-8770989CF7F2}" presName="node" presStyleLbl="node1" presStyleIdx="1" presStyleCnt="4">
        <dgm:presLayoutVars>
          <dgm:bulletEnabled val="1"/>
        </dgm:presLayoutVars>
      </dgm:prSet>
      <dgm:spPr/>
    </dgm:pt>
    <dgm:pt modelId="{49C977F7-9EB1-4F45-9EA4-5260C191E11C}" type="pres">
      <dgm:prSet presAssocID="{49CCFB7A-80BE-6C4F-8705-8770989CF7F2}" presName="spNode" presStyleCnt="0"/>
      <dgm:spPr/>
    </dgm:pt>
    <dgm:pt modelId="{E05B6688-DDA2-5E4E-82FE-557FB6A73E5F}" type="pres">
      <dgm:prSet presAssocID="{D42CEAC9-DFEB-EA47-8FF7-872E0FD3AA72}" presName="sibTrans" presStyleLbl="sibTrans1D1" presStyleIdx="1" presStyleCnt="4"/>
      <dgm:spPr/>
    </dgm:pt>
    <dgm:pt modelId="{530889A4-021A-8244-9FDD-06286B681D0A}" type="pres">
      <dgm:prSet presAssocID="{C797CDF3-8D9F-5146-A943-EB2683463823}" presName="node" presStyleLbl="node1" presStyleIdx="2" presStyleCnt="4">
        <dgm:presLayoutVars>
          <dgm:bulletEnabled val="1"/>
        </dgm:presLayoutVars>
      </dgm:prSet>
      <dgm:spPr/>
    </dgm:pt>
    <dgm:pt modelId="{6044949D-1746-BF4D-BBA1-13D9816FB1DE}" type="pres">
      <dgm:prSet presAssocID="{C797CDF3-8D9F-5146-A943-EB2683463823}" presName="spNode" presStyleCnt="0"/>
      <dgm:spPr/>
    </dgm:pt>
    <dgm:pt modelId="{AD6AD0ED-B267-DB42-BDBA-85A40C80EC27}" type="pres">
      <dgm:prSet presAssocID="{50FE3B50-1756-F149-ADDC-693483541520}" presName="sibTrans" presStyleLbl="sibTrans1D1" presStyleIdx="2" presStyleCnt="4"/>
      <dgm:spPr/>
    </dgm:pt>
    <dgm:pt modelId="{812D88E7-BD35-2446-A705-1144FDB716CC}" type="pres">
      <dgm:prSet presAssocID="{50A9D051-FFEF-2A43-B0F0-7FDEF4E94F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1F404-B959-2D49-811C-DE3D614CCA76}" type="pres">
      <dgm:prSet presAssocID="{50A9D051-FFEF-2A43-B0F0-7FDEF4E94F5F}" presName="spNode" presStyleCnt="0"/>
      <dgm:spPr/>
    </dgm:pt>
    <dgm:pt modelId="{7F7498B6-76C3-8C43-B5AD-269C9C6BF780}" type="pres">
      <dgm:prSet presAssocID="{65E9AFC4-0E4B-3A4D-9C76-B24E02D210D0}" presName="sibTrans" presStyleLbl="sibTrans1D1" presStyleIdx="3" presStyleCnt="4"/>
      <dgm:spPr/>
    </dgm:pt>
  </dgm:ptLst>
  <dgm:cxnLst>
    <dgm:cxn modelId="{E56490A7-B5CD-C14A-A517-07158F211709}" type="presOf" srcId="{65E9AFC4-0E4B-3A4D-9C76-B24E02D210D0}" destId="{7F7498B6-76C3-8C43-B5AD-269C9C6BF780}" srcOrd="0" destOrd="0" presId="urn:microsoft.com/office/officeart/2005/8/layout/cycle6"/>
    <dgm:cxn modelId="{DA0C4A2F-1BDB-9145-B6B1-BEA1B24C56B3}" type="presOf" srcId="{C797CDF3-8D9F-5146-A943-EB2683463823}" destId="{530889A4-021A-8244-9FDD-06286B681D0A}" srcOrd="0" destOrd="0" presId="urn:microsoft.com/office/officeart/2005/8/layout/cycle6"/>
    <dgm:cxn modelId="{BC1687B8-F052-784F-9FC5-7E79039CD31B}" srcId="{A3E15E2D-4D5A-144D-99CB-21147E93D6ED}" destId="{50A9D051-FFEF-2A43-B0F0-7FDEF4E94F5F}" srcOrd="3" destOrd="0" parTransId="{1970385F-4E87-204A-9C32-A1A876442E10}" sibTransId="{65E9AFC4-0E4B-3A4D-9C76-B24E02D210D0}"/>
    <dgm:cxn modelId="{4DD1888B-FEF7-FB45-97F2-0A5058BD0915}" srcId="{A3E15E2D-4D5A-144D-99CB-21147E93D6ED}" destId="{49CCFB7A-80BE-6C4F-8705-8770989CF7F2}" srcOrd="1" destOrd="0" parTransId="{40669B19-E5FE-0447-AAB9-B785CC256F2B}" sibTransId="{D42CEAC9-DFEB-EA47-8FF7-872E0FD3AA72}"/>
    <dgm:cxn modelId="{64C2AB97-379F-D146-A615-A7E8301B5F5F}" srcId="{A3E15E2D-4D5A-144D-99CB-21147E93D6ED}" destId="{0626BEA9-1782-2C41-B44A-50401C2C2E77}" srcOrd="0" destOrd="0" parTransId="{A27205E7-668E-E745-A24E-762FE475906D}" sibTransId="{06DE107D-72DF-4949-81E2-C587D6B99D43}"/>
    <dgm:cxn modelId="{293E4773-DBC9-E74F-B820-4D752EFCD366}" type="presOf" srcId="{D42CEAC9-DFEB-EA47-8FF7-872E0FD3AA72}" destId="{E05B6688-DDA2-5E4E-82FE-557FB6A73E5F}" srcOrd="0" destOrd="0" presId="urn:microsoft.com/office/officeart/2005/8/layout/cycle6"/>
    <dgm:cxn modelId="{A9D867D2-491C-A74F-8160-D256B5EE3A52}" type="presOf" srcId="{50A9D051-FFEF-2A43-B0F0-7FDEF4E94F5F}" destId="{812D88E7-BD35-2446-A705-1144FDB716CC}" srcOrd="0" destOrd="0" presId="urn:microsoft.com/office/officeart/2005/8/layout/cycle6"/>
    <dgm:cxn modelId="{7BF4B33A-D6C2-574C-8E04-EF00220E433A}" type="presOf" srcId="{A3E15E2D-4D5A-144D-99CB-21147E93D6ED}" destId="{1FDABC34-A8B9-9147-B729-00CDD8A428B3}" srcOrd="0" destOrd="0" presId="urn:microsoft.com/office/officeart/2005/8/layout/cycle6"/>
    <dgm:cxn modelId="{0257C343-53DA-AC47-9022-82D18A4F6019}" type="presOf" srcId="{49CCFB7A-80BE-6C4F-8705-8770989CF7F2}" destId="{03DB874A-C1BC-5546-96E5-082DC150844D}" srcOrd="0" destOrd="0" presId="urn:microsoft.com/office/officeart/2005/8/layout/cycle6"/>
    <dgm:cxn modelId="{56CF21D6-BFDF-4143-815B-5A20418F68FA}" type="presOf" srcId="{0626BEA9-1782-2C41-B44A-50401C2C2E77}" destId="{058CA018-12E8-2A43-B56D-1921CB660DA8}" srcOrd="0" destOrd="0" presId="urn:microsoft.com/office/officeart/2005/8/layout/cycle6"/>
    <dgm:cxn modelId="{CA25199B-FC51-6147-B529-CDCA9437EF87}" type="presOf" srcId="{50FE3B50-1756-F149-ADDC-693483541520}" destId="{AD6AD0ED-B267-DB42-BDBA-85A40C80EC27}" srcOrd="0" destOrd="0" presId="urn:microsoft.com/office/officeart/2005/8/layout/cycle6"/>
    <dgm:cxn modelId="{7EC7DEA3-5D70-C143-921C-F73B13CCD4D1}" srcId="{A3E15E2D-4D5A-144D-99CB-21147E93D6ED}" destId="{C797CDF3-8D9F-5146-A943-EB2683463823}" srcOrd="2" destOrd="0" parTransId="{D44CF69D-09FF-9644-94A0-4083D0D5CE87}" sibTransId="{50FE3B50-1756-F149-ADDC-693483541520}"/>
    <dgm:cxn modelId="{37EE4C55-2AD3-0B40-9179-787012888742}" type="presOf" srcId="{06DE107D-72DF-4949-81E2-C587D6B99D43}" destId="{19B1685E-D185-3C4B-A928-0E2E497BCEEE}" srcOrd="0" destOrd="0" presId="urn:microsoft.com/office/officeart/2005/8/layout/cycle6"/>
    <dgm:cxn modelId="{ABAD064A-BFDB-5644-A62A-C51927D0380B}" type="presParOf" srcId="{1FDABC34-A8B9-9147-B729-00CDD8A428B3}" destId="{058CA018-12E8-2A43-B56D-1921CB660DA8}" srcOrd="0" destOrd="0" presId="urn:microsoft.com/office/officeart/2005/8/layout/cycle6"/>
    <dgm:cxn modelId="{0C7CE45B-A280-894B-A297-3B77A92241C2}" type="presParOf" srcId="{1FDABC34-A8B9-9147-B729-00CDD8A428B3}" destId="{06ED0640-55E2-A441-93A8-7567D831816B}" srcOrd="1" destOrd="0" presId="urn:microsoft.com/office/officeart/2005/8/layout/cycle6"/>
    <dgm:cxn modelId="{E3AA120B-7370-6E43-8426-32A465B882CD}" type="presParOf" srcId="{1FDABC34-A8B9-9147-B729-00CDD8A428B3}" destId="{19B1685E-D185-3C4B-A928-0E2E497BCEEE}" srcOrd="2" destOrd="0" presId="urn:microsoft.com/office/officeart/2005/8/layout/cycle6"/>
    <dgm:cxn modelId="{C98F3152-6B4A-BD4F-BC8B-2778E21911AB}" type="presParOf" srcId="{1FDABC34-A8B9-9147-B729-00CDD8A428B3}" destId="{03DB874A-C1BC-5546-96E5-082DC150844D}" srcOrd="3" destOrd="0" presId="urn:microsoft.com/office/officeart/2005/8/layout/cycle6"/>
    <dgm:cxn modelId="{62595C9D-0A77-EA49-967D-23CE9F928B55}" type="presParOf" srcId="{1FDABC34-A8B9-9147-B729-00CDD8A428B3}" destId="{49C977F7-9EB1-4F45-9EA4-5260C191E11C}" srcOrd="4" destOrd="0" presId="urn:microsoft.com/office/officeart/2005/8/layout/cycle6"/>
    <dgm:cxn modelId="{E337C270-0BF9-5041-978A-B3C64A418CEB}" type="presParOf" srcId="{1FDABC34-A8B9-9147-B729-00CDD8A428B3}" destId="{E05B6688-DDA2-5E4E-82FE-557FB6A73E5F}" srcOrd="5" destOrd="0" presId="urn:microsoft.com/office/officeart/2005/8/layout/cycle6"/>
    <dgm:cxn modelId="{230CB918-09CA-114A-8A37-AF7B639E0DE1}" type="presParOf" srcId="{1FDABC34-A8B9-9147-B729-00CDD8A428B3}" destId="{530889A4-021A-8244-9FDD-06286B681D0A}" srcOrd="6" destOrd="0" presId="urn:microsoft.com/office/officeart/2005/8/layout/cycle6"/>
    <dgm:cxn modelId="{0BAFEFD8-3968-D940-A0A9-C4C6446A2032}" type="presParOf" srcId="{1FDABC34-A8B9-9147-B729-00CDD8A428B3}" destId="{6044949D-1746-BF4D-BBA1-13D9816FB1DE}" srcOrd="7" destOrd="0" presId="urn:microsoft.com/office/officeart/2005/8/layout/cycle6"/>
    <dgm:cxn modelId="{08D30A8B-F621-E547-A0BB-C2F9A2EC9FF4}" type="presParOf" srcId="{1FDABC34-A8B9-9147-B729-00CDD8A428B3}" destId="{AD6AD0ED-B267-DB42-BDBA-85A40C80EC27}" srcOrd="8" destOrd="0" presId="urn:microsoft.com/office/officeart/2005/8/layout/cycle6"/>
    <dgm:cxn modelId="{4D1BDE0B-B851-3D48-AD1E-39DBB2E97BC8}" type="presParOf" srcId="{1FDABC34-A8B9-9147-B729-00CDD8A428B3}" destId="{812D88E7-BD35-2446-A705-1144FDB716CC}" srcOrd="9" destOrd="0" presId="urn:microsoft.com/office/officeart/2005/8/layout/cycle6"/>
    <dgm:cxn modelId="{F6C98FBF-0247-764E-9A5A-25E6E0B654C6}" type="presParOf" srcId="{1FDABC34-A8B9-9147-B729-00CDD8A428B3}" destId="{E3B1F404-B959-2D49-811C-DE3D614CCA76}" srcOrd="10" destOrd="0" presId="urn:microsoft.com/office/officeart/2005/8/layout/cycle6"/>
    <dgm:cxn modelId="{CA79CBED-A882-534C-BF0B-D2496C8F43AF}" type="presParOf" srcId="{1FDABC34-A8B9-9147-B729-00CDD8A428B3}" destId="{7F7498B6-76C3-8C43-B5AD-269C9C6BF78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D04FD-A407-584F-8904-9CD9C6F5D1F5}" type="doc">
      <dgm:prSet loTypeId="urn:microsoft.com/office/officeart/2005/8/layout/cycle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3E833F-FEEE-AF43-923C-137E8840EF4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Initial Design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75261ED5-9F37-FF48-9E88-B510BEC41269}" type="parTrans" cxnId="{D6FCE51D-BA59-E541-A451-33E875F82339}">
      <dgm:prSet/>
      <dgm:spPr/>
      <dgm:t>
        <a:bodyPr/>
        <a:lstStyle/>
        <a:p>
          <a:endParaRPr lang="en-US"/>
        </a:p>
      </dgm:t>
    </dgm:pt>
    <dgm:pt modelId="{E5ED2D1E-8A64-B048-8BC5-A1DB697E0227}" type="sibTrans" cxnId="{D6FCE51D-BA59-E541-A451-33E875F82339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747E41D-6479-F14D-9E36-A986E69D274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Create Project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F9EA920-D6FD-CE4F-BFBE-EA260B3E2FFE}" type="parTrans" cxnId="{0A526DFF-3925-DD41-B5CB-4016B17A1AC1}">
      <dgm:prSet/>
      <dgm:spPr/>
      <dgm:t>
        <a:bodyPr/>
        <a:lstStyle/>
        <a:p>
          <a:endParaRPr lang="en-US"/>
        </a:p>
      </dgm:t>
    </dgm:pt>
    <dgm:pt modelId="{B34E6413-3BCA-E941-8200-FF83EA9F489E}" type="sibTrans" cxnId="{0A526DFF-3925-DD41-B5CB-4016B17A1AC1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A990749-6F4C-C447-A06C-14C344D5F17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Add Objects; Connecting Objects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5592681-EE72-0947-8242-87CC99E6E4A3}" type="parTrans" cxnId="{CB1630F6-24D5-5C40-97B8-E276DAC25610}">
      <dgm:prSet/>
      <dgm:spPr/>
      <dgm:t>
        <a:bodyPr/>
        <a:lstStyle/>
        <a:p>
          <a:endParaRPr lang="en-US"/>
        </a:p>
      </dgm:t>
    </dgm:pt>
    <dgm:pt modelId="{664A0E23-6B99-EB44-A2E4-64C4A1E954BB}" type="sibTrans" cxnId="{CB1630F6-24D5-5C40-97B8-E276DAC25610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87CE3B7-0EC0-0D4A-900B-027D95747869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Additional Code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887CB68-8B66-C94D-815A-247D922A3403}" type="parTrans" cxnId="{F1B78D13-2C5F-DE4A-B30D-36AB657B507C}">
      <dgm:prSet/>
      <dgm:spPr/>
      <dgm:t>
        <a:bodyPr/>
        <a:lstStyle/>
        <a:p>
          <a:endParaRPr lang="en-US"/>
        </a:p>
      </dgm:t>
    </dgm:pt>
    <dgm:pt modelId="{8222DAA5-546A-8744-AF91-8C63102C6FBC}" type="sibTrans" cxnId="{F1B78D13-2C5F-DE4A-B30D-36AB657B507C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5993337-1CCF-4542-A5EF-1391AE834EA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Simulation and Testing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CD6FB053-F5EA-BB47-9357-637654D856FA}" type="parTrans" cxnId="{93E625AF-8205-6C4D-8DC3-65FFA1126F62}">
      <dgm:prSet/>
      <dgm:spPr/>
      <dgm:t>
        <a:bodyPr/>
        <a:lstStyle/>
        <a:p>
          <a:endParaRPr lang="en-US"/>
        </a:p>
      </dgm:t>
    </dgm:pt>
    <dgm:pt modelId="{0A239CED-DBDC-444A-882F-9074DFA23F26}" type="sibTrans" cxnId="{93E625AF-8205-6C4D-8DC3-65FFA1126F62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3C4E65C-49CA-E14C-AEBE-3035F7A2A56F}" type="pres">
      <dgm:prSet presAssocID="{9E5D04FD-A407-584F-8904-9CD9C6F5D1F5}" presName="cycle" presStyleCnt="0">
        <dgm:presLayoutVars>
          <dgm:dir/>
          <dgm:resizeHandles val="exact"/>
        </dgm:presLayoutVars>
      </dgm:prSet>
      <dgm:spPr/>
    </dgm:pt>
    <dgm:pt modelId="{EE468C7B-0FD0-9843-9CC0-288E066FFAF1}" type="pres">
      <dgm:prSet presAssocID="{8F3E833F-FEEE-AF43-923C-137E8840EF4E}" presName="node" presStyleLbl="node1" presStyleIdx="0" presStyleCnt="5">
        <dgm:presLayoutVars>
          <dgm:bulletEnabled val="1"/>
        </dgm:presLayoutVars>
      </dgm:prSet>
      <dgm:spPr/>
    </dgm:pt>
    <dgm:pt modelId="{FC3DE47F-D105-3F43-AB80-26F86844E507}" type="pres">
      <dgm:prSet presAssocID="{8F3E833F-FEEE-AF43-923C-137E8840EF4E}" presName="spNode" presStyleCnt="0"/>
      <dgm:spPr/>
    </dgm:pt>
    <dgm:pt modelId="{2C3B2AE9-3C0B-724F-BF0A-87E17DD9E6FB}" type="pres">
      <dgm:prSet presAssocID="{E5ED2D1E-8A64-B048-8BC5-A1DB697E0227}" presName="sibTrans" presStyleLbl="sibTrans1D1" presStyleIdx="0" presStyleCnt="5"/>
      <dgm:spPr/>
    </dgm:pt>
    <dgm:pt modelId="{AA09BEF6-D1F8-E848-9292-D2E4ECEB55EE}" type="pres">
      <dgm:prSet presAssocID="{8747E41D-6479-F14D-9E36-A986E69D274B}" presName="node" presStyleLbl="node1" presStyleIdx="1" presStyleCnt="5" custRadScaleRad="102210" custRadScaleInc="1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86F1B-AADA-C640-AA26-31F48E434110}" type="pres">
      <dgm:prSet presAssocID="{8747E41D-6479-F14D-9E36-A986E69D274B}" presName="spNode" presStyleCnt="0"/>
      <dgm:spPr/>
    </dgm:pt>
    <dgm:pt modelId="{0EECCF64-9267-6048-80B5-7BBB4620B6B8}" type="pres">
      <dgm:prSet presAssocID="{B34E6413-3BCA-E941-8200-FF83EA9F489E}" presName="sibTrans" presStyleLbl="sibTrans1D1" presStyleIdx="1" presStyleCnt="5"/>
      <dgm:spPr/>
    </dgm:pt>
    <dgm:pt modelId="{4BE40A80-B1ED-5042-994B-ED22C3264C67}" type="pres">
      <dgm:prSet presAssocID="{5A990749-6F4C-C447-A06C-14C344D5F17E}" presName="node" presStyleLbl="node1" presStyleIdx="2" presStyleCnt="5" custRadScaleRad="103879" custRadScaleInc="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28613-D143-B04E-AB52-B2342AF96758}" type="pres">
      <dgm:prSet presAssocID="{5A990749-6F4C-C447-A06C-14C344D5F17E}" presName="spNode" presStyleCnt="0"/>
      <dgm:spPr/>
    </dgm:pt>
    <dgm:pt modelId="{C6EB3C64-41B0-A842-8BB6-43B762E76828}" type="pres">
      <dgm:prSet presAssocID="{664A0E23-6B99-EB44-A2E4-64C4A1E954BB}" presName="sibTrans" presStyleLbl="sibTrans1D1" presStyleIdx="2" presStyleCnt="5"/>
      <dgm:spPr/>
    </dgm:pt>
    <dgm:pt modelId="{DCF827FC-851B-6943-B6A6-E7F6590EF120}" type="pres">
      <dgm:prSet presAssocID="{E87CE3B7-0EC0-0D4A-900B-027D95747869}" presName="node" presStyleLbl="node1" presStyleIdx="3" presStyleCnt="5">
        <dgm:presLayoutVars>
          <dgm:bulletEnabled val="1"/>
        </dgm:presLayoutVars>
      </dgm:prSet>
      <dgm:spPr/>
    </dgm:pt>
    <dgm:pt modelId="{C40B122B-27D8-604D-B104-474F6E243687}" type="pres">
      <dgm:prSet presAssocID="{E87CE3B7-0EC0-0D4A-900B-027D95747869}" presName="spNode" presStyleCnt="0"/>
      <dgm:spPr/>
    </dgm:pt>
    <dgm:pt modelId="{2904C14E-5810-1F41-932B-D10067162808}" type="pres">
      <dgm:prSet presAssocID="{8222DAA5-546A-8744-AF91-8C63102C6FBC}" presName="sibTrans" presStyleLbl="sibTrans1D1" presStyleIdx="3" presStyleCnt="5"/>
      <dgm:spPr/>
    </dgm:pt>
    <dgm:pt modelId="{E02C56E9-3576-6B4A-A985-C155629734D6}" type="pres">
      <dgm:prSet presAssocID="{D5993337-1CCF-4542-A5EF-1391AE834E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336D3-843A-4D44-8C4E-A86DA51F92C7}" type="pres">
      <dgm:prSet presAssocID="{D5993337-1CCF-4542-A5EF-1391AE834EAA}" presName="spNode" presStyleCnt="0"/>
      <dgm:spPr/>
    </dgm:pt>
    <dgm:pt modelId="{2EBEA53E-3156-5A47-A5A1-39C8D33A43A0}" type="pres">
      <dgm:prSet presAssocID="{0A239CED-DBDC-444A-882F-9074DFA23F26}" presName="sibTrans" presStyleLbl="sibTrans1D1" presStyleIdx="4" presStyleCnt="5"/>
      <dgm:spPr/>
    </dgm:pt>
  </dgm:ptLst>
  <dgm:cxnLst>
    <dgm:cxn modelId="{D43CC380-370C-B742-99AE-5FC2B6131792}" type="presOf" srcId="{8747E41D-6479-F14D-9E36-A986E69D274B}" destId="{AA09BEF6-D1F8-E848-9292-D2E4ECEB55EE}" srcOrd="0" destOrd="0" presId="urn:microsoft.com/office/officeart/2005/8/layout/cycle5"/>
    <dgm:cxn modelId="{F1B78D13-2C5F-DE4A-B30D-36AB657B507C}" srcId="{9E5D04FD-A407-584F-8904-9CD9C6F5D1F5}" destId="{E87CE3B7-0EC0-0D4A-900B-027D95747869}" srcOrd="3" destOrd="0" parTransId="{2887CB68-8B66-C94D-815A-247D922A3403}" sibTransId="{8222DAA5-546A-8744-AF91-8C63102C6FBC}"/>
    <dgm:cxn modelId="{F64B7186-C49C-6840-B1EF-333CCED7A7DC}" type="presOf" srcId="{8222DAA5-546A-8744-AF91-8C63102C6FBC}" destId="{2904C14E-5810-1F41-932B-D10067162808}" srcOrd="0" destOrd="0" presId="urn:microsoft.com/office/officeart/2005/8/layout/cycle5"/>
    <dgm:cxn modelId="{AF5EE443-3422-4549-ACF5-DEC794AA8968}" type="presOf" srcId="{D5993337-1CCF-4542-A5EF-1391AE834EAA}" destId="{E02C56E9-3576-6B4A-A985-C155629734D6}" srcOrd="0" destOrd="0" presId="urn:microsoft.com/office/officeart/2005/8/layout/cycle5"/>
    <dgm:cxn modelId="{87254ABA-863B-644F-BD86-94C4AFD15AE0}" type="presOf" srcId="{8F3E833F-FEEE-AF43-923C-137E8840EF4E}" destId="{EE468C7B-0FD0-9843-9CC0-288E066FFAF1}" srcOrd="0" destOrd="0" presId="urn:microsoft.com/office/officeart/2005/8/layout/cycle5"/>
    <dgm:cxn modelId="{9B5B9418-D71B-DC4D-AA38-EE0E4073F8F7}" type="presOf" srcId="{B34E6413-3BCA-E941-8200-FF83EA9F489E}" destId="{0EECCF64-9267-6048-80B5-7BBB4620B6B8}" srcOrd="0" destOrd="0" presId="urn:microsoft.com/office/officeart/2005/8/layout/cycle5"/>
    <dgm:cxn modelId="{86166A89-CF0D-9C44-80E9-BE08150EC1FE}" type="presOf" srcId="{E5ED2D1E-8A64-B048-8BC5-A1DB697E0227}" destId="{2C3B2AE9-3C0B-724F-BF0A-87E17DD9E6FB}" srcOrd="0" destOrd="0" presId="urn:microsoft.com/office/officeart/2005/8/layout/cycle5"/>
    <dgm:cxn modelId="{93E625AF-8205-6C4D-8DC3-65FFA1126F62}" srcId="{9E5D04FD-A407-584F-8904-9CD9C6F5D1F5}" destId="{D5993337-1CCF-4542-A5EF-1391AE834EAA}" srcOrd="4" destOrd="0" parTransId="{CD6FB053-F5EA-BB47-9357-637654D856FA}" sibTransId="{0A239CED-DBDC-444A-882F-9074DFA23F26}"/>
    <dgm:cxn modelId="{9A4EB003-862D-424D-B753-5157AF08F37D}" type="presOf" srcId="{9E5D04FD-A407-584F-8904-9CD9C6F5D1F5}" destId="{A3C4E65C-49CA-E14C-AEBE-3035F7A2A56F}" srcOrd="0" destOrd="0" presId="urn:microsoft.com/office/officeart/2005/8/layout/cycle5"/>
    <dgm:cxn modelId="{929EE240-A57D-2248-BF96-728A6BE06E8C}" type="presOf" srcId="{E87CE3B7-0EC0-0D4A-900B-027D95747869}" destId="{DCF827FC-851B-6943-B6A6-E7F6590EF120}" srcOrd="0" destOrd="0" presId="urn:microsoft.com/office/officeart/2005/8/layout/cycle5"/>
    <dgm:cxn modelId="{0A526DFF-3925-DD41-B5CB-4016B17A1AC1}" srcId="{9E5D04FD-A407-584F-8904-9CD9C6F5D1F5}" destId="{8747E41D-6479-F14D-9E36-A986E69D274B}" srcOrd="1" destOrd="0" parTransId="{BF9EA920-D6FD-CE4F-BFBE-EA260B3E2FFE}" sibTransId="{B34E6413-3BCA-E941-8200-FF83EA9F489E}"/>
    <dgm:cxn modelId="{D6FCE51D-BA59-E541-A451-33E875F82339}" srcId="{9E5D04FD-A407-584F-8904-9CD9C6F5D1F5}" destId="{8F3E833F-FEEE-AF43-923C-137E8840EF4E}" srcOrd="0" destOrd="0" parTransId="{75261ED5-9F37-FF48-9E88-B510BEC41269}" sibTransId="{E5ED2D1E-8A64-B048-8BC5-A1DB697E0227}"/>
    <dgm:cxn modelId="{CB1630F6-24D5-5C40-97B8-E276DAC25610}" srcId="{9E5D04FD-A407-584F-8904-9CD9C6F5D1F5}" destId="{5A990749-6F4C-C447-A06C-14C344D5F17E}" srcOrd="2" destOrd="0" parTransId="{55592681-EE72-0947-8242-87CC99E6E4A3}" sibTransId="{664A0E23-6B99-EB44-A2E4-64C4A1E954BB}"/>
    <dgm:cxn modelId="{D70322AF-4BBB-914C-BF3C-A816FC170F06}" type="presOf" srcId="{0A239CED-DBDC-444A-882F-9074DFA23F26}" destId="{2EBEA53E-3156-5A47-A5A1-39C8D33A43A0}" srcOrd="0" destOrd="0" presId="urn:microsoft.com/office/officeart/2005/8/layout/cycle5"/>
    <dgm:cxn modelId="{0D2F328D-2543-524E-B43B-D4614138E3B6}" type="presOf" srcId="{5A990749-6F4C-C447-A06C-14C344D5F17E}" destId="{4BE40A80-B1ED-5042-994B-ED22C3264C67}" srcOrd="0" destOrd="0" presId="urn:microsoft.com/office/officeart/2005/8/layout/cycle5"/>
    <dgm:cxn modelId="{0621733B-1C74-3449-8927-762792BC5D2C}" type="presOf" srcId="{664A0E23-6B99-EB44-A2E4-64C4A1E954BB}" destId="{C6EB3C64-41B0-A842-8BB6-43B762E76828}" srcOrd="0" destOrd="0" presId="urn:microsoft.com/office/officeart/2005/8/layout/cycle5"/>
    <dgm:cxn modelId="{540FDED9-BDA4-FA4C-BE78-0E8EAA964CB9}" type="presParOf" srcId="{A3C4E65C-49CA-E14C-AEBE-3035F7A2A56F}" destId="{EE468C7B-0FD0-9843-9CC0-288E066FFAF1}" srcOrd="0" destOrd="0" presId="urn:microsoft.com/office/officeart/2005/8/layout/cycle5"/>
    <dgm:cxn modelId="{46AB5210-4992-6447-B60F-13ADFA22B71D}" type="presParOf" srcId="{A3C4E65C-49CA-E14C-AEBE-3035F7A2A56F}" destId="{FC3DE47F-D105-3F43-AB80-26F86844E507}" srcOrd="1" destOrd="0" presId="urn:microsoft.com/office/officeart/2005/8/layout/cycle5"/>
    <dgm:cxn modelId="{6A9A03A9-26C9-7345-A1D0-A68B2B758D0F}" type="presParOf" srcId="{A3C4E65C-49CA-E14C-AEBE-3035F7A2A56F}" destId="{2C3B2AE9-3C0B-724F-BF0A-87E17DD9E6FB}" srcOrd="2" destOrd="0" presId="urn:microsoft.com/office/officeart/2005/8/layout/cycle5"/>
    <dgm:cxn modelId="{3CD7FE50-9936-2A40-AD3E-7982DD247273}" type="presParOf" srcId="{A3C4E65C-49CA-E14C-AEBE-3035F7A2A56F}" destId="{AA09BEF6-D1F8-E848-9292-D2E4ECEB55EE}" srcOrd="3" destOrd="0" presId="urn:microsoft.com/office/officeart/2005/8/layout/cycle5"/>
    <dgm:cxn modelId="{01DD316B-D858-D446-92D8-682A94EF023C}" type="presParOf" srcId="{A3C4E65C-49CA-E14C-AEBE-3035F7A2A56F}" destId="{ABD86F1B-AADA-C640-AA26-31F48E434110}" srcOrd="4" destOrd="0" presId="urn:microsoft.com/office/officeart/2005/8/layout/cycle5"/>
    <dgm:cxn modelId="{02EC176B-21A2-1046-A9AE-6A1E954EFA07}" type="presParOf" srcId="{A3C4E65C-49CA-E14C-AEBE-3035F7A2A56F}" destId="{0EECCF64-9267-6048-80B5-7BBB4620B6B8}" srcOrd="5" destOrd="0" presId="urn:microsoft.com/office/officeart/2005/8/layout/cycle5"/>
    <dgm:cxn modelId="{C1663F9A-17BB-C746-B22F-005DEE0A58C9}" type="presParOf" srcId="{A3C4E65C-49CA-E14C-AEBE-3035F7A2A56F}" destId="{4BE40A80-B1ED-5042-994B-ED22C3264C67}" srcOrd="6" destOrd="0" presId="urn:microsoft.com/office/officeart/2005/8/layout/cycle5"/>
    <dgm:cxn modelId="{ED27CDD8-D01B-5849-BABD-49CED08A46D9}" type="presParOf" srcId="{A3C4E65C-49CA-E14C-AEBE-3035F7A2A56F}" destId="{70F28613-D143-B04E-AB52-B2342AF96758}" srcOrd="7" destOrd="0" presId="urn:microsoft.com/office/officeart/2005/8/layout/cycle5"/>
    <dgm:cxn modelId="{A5DD3D67-F5A1-7349-87E9-C1D26DE66316}" type="presParOf" srcId="{A3C4E65C-49CA-E14C-AEBE-3035F7A2A56F}" destId="{C6EB3C64-41B0-A842-8BB6-43B762E76828}" srcOrd="8" destOrd="0" presId="urn:microsoft.com/office/officeart/2005/8/layout/cycle5"/>
    <dgm:cxn modelId="{DE7D23DF-BDE9-3644-BA2F-90194DAE0C52}" type="presParOf" srcId="{A3C4E65C-49CA-E14C-AEBE-3035F7A2A56F}" destId="{DCF827FC-851B-6943-B6A6-E7F6590EF120}" srcOrd="9" destOrd="0" presId="urn:microsoft.com/office/officeart/2005/8/layout/cycle5"/>
    <dgm:cxn modelId="{73157304-3DD3-3646-ACA5-0624DB7BBC96}" type="presParOf" srcId="{A3C4E65C-49CA-E14C-AEBE-3035F7A2A56F}" destId="{C40B122B-27D8-604D-B104-474F6E243687}" srcOrd="10" destOrd="0" presId="urn:microsoft.com/office/officeart/2005/8/layout/cycle5"/>
    <dgm:cxn modelId="{05891991-04CC-4E4A-BBA7-C8C4DCE9B884}" type="presParOf" srcId="{A3C4E65C-49CA-E14C-AEBE-3035F7A2A56F}" destId="{2904C14E-5810-1F41-932B-D10067162808}" srcOrd="11" destOrd="0" presId="urn:microsoft.com/office/officeart/2005/8/layout/cycle5"/>
    <dgm:cxn modelId="{438CF12B-793E-6F49-8B3C-E2D5EBF95D0F}" type="presParOf" srcId="{A3C4E65C-49CA-E14C-AEBE-3035F7A2A56F}" destId="{E02C56E9-3576-6B4A-A985-C155629734D6}" srcOrd="12" destOrd="0" presId="urn:microsoft.com/office/officeart/2005/8/layout/cycle5"/>
    <dgm:cxn modelId="{E04F9FAE-FEF2-F347-9DCA-9E478CC2F8B9}" type="presParOf" srcId="{A3C4E65C-49CA-E14C-AEBE-3035F7A2A56F}" destId="{3B5336D3-843A-4D44-8C4E-A86DA51F92C7}" srcOrd="13" destOrd="0" presId="urn:microsoft.com/office/officeart/2005/8/layout/cycle5"/>
    <dgm:cxn modelId="{28C8FBEA-4C2B-E04F-B63B-182123535067}" type="presParOf" srcId="{A3C4E65C-49CA-E14C-AEBE-3035F7A2A56F}" destId="{2EBEA53E-3156-5A47-A5A1-39C8D33A43A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801954-7737-C141-93FA-F63159D6147E}" type="doc">
      <dgm:prSet loTypeId="urn:microsoft.com/office/officeart/2005/8/layout/chart3" loCatId="" qsTypeId="urn:microsoft.com/office/officeart/2005/8/quickstyle/simple4" qsCatId="simple" csTypeId="urn:microsoft.com/office/officeart/2005/8/colors/colorful2" csCatId="colorful" phldr="1"/>
      <dgm:spPr/>
    </dgm:pt>
    <dgm:pt modelId="{60F1FA4D-82DC-844B-8AF1-0D0A2BD8745A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App Demo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74E9523-5679-4E48-9D3F-B3B89DEE33D6}" type="parTrans" cxnId="{A986C5C6-CCBB-1D46-8F22-048702A8AFA9}">
      <dgm:prSet/>
      <dgm:spPr/>
      <dgm:t>
        <a:bodyPr/>
        <a:lstStyle/>
        <a:p>
          <a:endParaRPr lang="en-US"/>
        </a:p>
      </dgm:t>
    </dgm:pt>
    <dgm:pt modelId="{D0D8D58C-643A-0C49-903C-788D09972D18}" type="sibTrans" cxnId="{A986C5C6-CCBB-1D46-8F22-048702A8AFA9}">
      <dgm:prSet/>
      <dgm:spPr/>
      <dgm:t>
        <a:bodyPr/>
        <a:lstStyle/>
        <a:p>
          <a:endParaRPr lang="en-US"/>
        </a:p>
      </dgm:t>
    </dgm:pt>
    <dgm:pt modelId="{FE7A63DE-A9D5-E249-97A4-C607A5189A43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“Key Players”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C4A129E-EA3B-6145-AB53-DBE4BBA59F20}" type="parTrans" cxnId="{EFCEE77C-AB41-3248-8BF9-1D664157F99C}">
      <dgm:prSet/>
      <dgm:spPr/>
      <dgm:t>
        <a:bodyPr/>
        <a:lstStyle/>
        <a:p>
          <a:endParaRPr lang="en-US"/>
        </a:p>
      </dgm:t>
    </dgm:pt>
    <dgm:pt modelId="{D4C37D55-749F-B147-889B-3E33764F75F2}" type="sibTrans" cxnId="{EFCEE77C-AB41-3248-8BF9-1D664157F99C}">
      <dgm:prSet/>
      <dgm:spPr/>
      <dgm:t>
        <a:bodyPr/>
        <a:lstStyle/>
        <a:p>
          <a:endParaRPr lang="en-US"/>
        </a:p>
      </dgm:t>
    </dgm:pt>
    <dgm:pt modelId="{A39598A5-9BC7-3C49-8370-0522F1A6216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New Concepts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8F25BEF-F9B5-A648-937C-6662D3C275A1}" type="parTrans" cxnId="{5B5789E8-98E8-C64F-AB31-97BD7005B45A}">
      <dgm:prSet/>
      <dgm:spPr/>
      <dgm:t>
        <a:bodyPr/>
        <a:lstStyle/>
        <a:p>
          <a:endParaRPr lang="en-US"/>
        </a:p>
      </dgm:t>
    </dgm:pt>
    <dgm:pt modelId="{435FA663-1281-6C4A-8838-58B30DBB43B0}" type="sibTrans" cxnId="{5B5789E8-98E8-C64F-AB31-97BD7005B45A}">
      <dgm:prSet/>
      <dgm:spPr/>
      <dgm:t>
        <a:bodyPr/>
        <a:lstStyle/>
        <a:p>
          <a:endParaRPr lang="en-US"/>
        </a:p>
      </dgm:t>
    </dgm:pt>
    <dgm:pt modelId="{AF7B2F6F-7AED-114F-9F3F-369194126B5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New Objects &amp; Libraries Used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20A6717-AC53-A34D-98B0-110831DAE729}" type="parTrans" cxnId="{5ECAA8C0-3F46-1B44-8778-67451DF9E915}">
      <dgm:prSet/>
      <dgm:spPr/>
      <dgm:t>
        <a:bodyPr/>
        <a:lstStyle/>
        <a:p>
          <a:endParaRPr lang="en-US"/>
        </a:p>
      </dgm:t>
    </dgm:pt>
    <dgm:pt modelId="{95C8F004-8EEE-A34C-9487-05ADA733514E}" type="sibTrans" cxnId="{5ECAA8C0-3F46-1B44-8778-67451DF9E915}">
      <dgm:prSet/>
      <dgm:spPr/>
      <dgm:t>
        <a:bodyPr/>
        <a:lstStyle/>
        <a:p>
          <a:endParaRPr lang="en-US"/>
        </a:p>
      </dgm:t>
    </dgm:pt>
    <dgm:pt modelId="{45D08107-8F6F-004D-A82E-42BBA3913AE2}" type="pres">
      <dgm:prSet presAssocID="{1B801954-7737-C141-93FA-F63159D6147E}" presName="compositeShape" presStyleCnt="0">
        <dgm:presLayoutVars>
          <dgm:chMax val="7"/>
          <dgm:dir/>
          <dgm:resizeHandles val="exact"/>
        </dgm:presLayoutVars>
      </dgm:prSet>
      <dgm:spPr/>
    </dgm:pt>
    <dgm:pt modelId="{A6681FBA-EBB3-BB44-ADE0-C44692937510}" type="pres">
      <dgm:prSet presAssocID="{1B801954-7737-C141-93FA-F63159D6147E}" presName="wedge1" presStyleLbl="node1" presStyleIdx="0" presStyleCnt="4" custScaleX="117616" custScaleY="114047" custLinFactNeighborX="786" custLinFactNeighborY="-393"/>
      <dgm:spPr/>
      <dgm:t>
        <a:bodyPr/>
        <a:lstStyle/>
        <a:p>
          <a:endParaRPr lang="en-US"/>
        </a:p>
      </dgm:t>
    </dgm:pt>
    <dgm:pt modelId="{01A3728C-C775-6C43-85D0-7433DD106027}" type="pres">
      <dgm:prSet presAssocID="{1B801954-7737-C141-93FA-F63159D6147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1D3FC-0124-CC45-A027-5AFDCC09C15C}" type="pres">
      <dgm:prSet presAssocID="{1B801954-7737-C141-93FA-F63159D6147E}" presName="wedge2" presStyleLbl="node1" presStyleIdx="1" presStyleCnt="4"/>
      <dgm:spPr/>
      <dgm:t>
        <a:bodyPr/>
        <a:lstStyle/>
        <a:p>
          <a:endParaRPr lang="en-US"/>
        </a:p>
      </dgm:t>
    </dgm:pt>
    <dgm:pt modelId="{4FD8E9E2-A7C8-F34F-9E46-649A98D189C9}" type="pres">
      <dgm:prSet presAssocID="{1B801954-7737-C141-93FA-F63159D6147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6EA9-8015-FC42-BDDF-BF4DD804711C}" type="pres">
      <dgm:prSet presAssocID="{1B801954-7737-C141-93FA-F63159D6147E}" presName="wedge3" presStyleLbl="node1" presStyleIdx="2" presStyleCnt="4"/>
      <dgm:spPr/>
      <dgm:t>
        <a:bodyPr/>
        <a:lstStyle/>
        <a:p>
          <a:endParaRPr lang="en-US"/>
        </a:p>
      </dgm:t>
    </dgm:pt>
    <dgm:pt modelId="{F1499414-F6B8-8B41-B504-9EEF9B431D27}" type="pres">
      <dgm:prSet presAssocID="{1B801954-7737-C141-93FA-F63159D6147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550CC-60DB-9E44-9893-A628D25A54E5}" type="pres">
      <dgm:prSet presAssocID="{1B801954-7737-C141-93FA-F63159D6147E}" presName="wedge4" presStyleLbl="node1" presStyleIdx="3" presStyleCnt="4"/>
      <dgm:spPr/>
      <dgm:t>
        <a:bodyPr/>
        <a:lstStyle/>
        <a:p>
          <a:endParaRPr lang="en-US"/>
        </a:p>
      </dgm:t>
    </dgm:pt>
    <dgm:pt modelId="{4A23861E-C303-C145-A83D-C38860355404}" type="pres">
      <dgm:prSet presAssocID="{1B801954-7737-C141-93FA-F63159D6147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23EE93-E78C-004E-8817-4C87CA73678C}" type="presOf" srcId="{A39598A5-9BC7-3C49-8370-0522F1A62161}" destId="{4A23861E-C303-C145-A83D-C38860355404}" srcOrd="1" destOrd="0" presId="urn:microsoft.com/office/officeart/2005/8/layout/chart3"/>
    <dgm:cxn modelId="{408B38A1-082C-E046-A168-A837BF74C0E3}" type="presOf" srcId="{FE7A63DE-A9D5-E249-97A4-C607A5189A43}" destId="{B031D3FC-0124-CC45-A027-5AFDCC09C15C}" srcOrd="0" destOrd="0" presId="urn:microsoft.com/office/officeart/2005/8/layout/chart3"/>
    <dgm:cxn modelId="{5B5789E8-98E8-C64F-AB31-97BD7005B45A}" srcId="{1B801954-7737-C141-93FA-F63159D6147E}" destId="{A39598A5-9BC7-3C49-8370-0522F1A62161}" srcOrd="3" destOrd="0" parTransId="{08F25BEF-F9B5-A648-937C-6662D3C275A1}" sibTransId="{435FA663-1281-6C4A-8838-58B30DBB43B0}"/>
    <dgm:cxn modelId="{5D6A7128-3032-4641-918F-762FF0A81CB2}" type="presOf" srcId="{60F1FA4D-82DC-844B-8AF1-0D0A2BD8745A}" destId="{01A3728C-C775-6C43-85D0-7433DD106027}" srcOrd="1" destOrd="0" presId="urn:microsoft.com/office/officeart/2005/8/layout/chart3"/>
    <dgm:cxn modelId="{07859FF0-B85B-EB4B-8956-CD459D38CDCA}" type="presOf" srcId="{FE7A63DE-A9D5-E249-97A4-C607A5189A43}" destId="{4FD8E9E2-A7C8-F34F-9E46-649A98D189C9}" srcOrd="1" destOrd="0" presId="urn:microsoft.com/office/officeart/2005/8/layout/chart3"/>
    <dgm:cxn modelId="{E3D6E183-89AC-934E-A90E-85B46A4BBD95}" type="presOf" srcId="{60F1FA4D-82DC-844B-8AF1-0D0A2BD8745A}" destId="{A6681FBA-EBB3-BB44-ADE0-C44692937510}" srcOrd="0" destOrd="0" presId="urn:microsoft.com/office/officeart/2005/8/layout/chart3"/>
    <dgm:cxn modelId="{B92E599A-F2EF-E54C-83DB-6D796FC9B713}" type="presOf" srcId="{AF7B2F6F-7AED-114F-9F3F-369194126B5B}" destId="{F8D86EA9-8015-FC42-BDDF-BF4DD804711C}" srcOrd="0" destOrd="0" presId="urn:microsoft.com/office/officeart/2005/8/layout/chart3"/>
    <dgm:cxn modelId="{8A813E7C-087B-034C-A1EB-8FAAB28392B6}" type="presOf" srcId="{AF7B2F6F-7AED-114F-9F3F-369194126B5B}" destId="{F1499414-F6B8-8B41-B504-9EEF9B431D27}" srcOrd="1" destOrd="0" presId="urn:microsoft.com/office/officeart/2005/8/layout/chart3"/>
    <dgm:cxn modelId="{A986C5C6-CCBB-1D46-8F22-048702A8AFA9}" srcId="{1B801954-7737-C141-93FA-F63159D6147E}" destId="{60F1FA4D-82DC-844B-8AF1-0D0A2BD8745A}" srcOrd="0" destOrd="0" parTransId="{274E9523-5679-4E48-9D3F-B3B89DEE33D6}" sibTransId="{D0D8D58C-643A-0C49-903C-788D09972D18}"/>
    <dgm:cxn modelId="{7A207018-9CA9-6E4E-8A21-1621583291CD}" type="presOf" srcId="{1B801954-7737-C141-93FA-F63159D6147E}" destId="{45D08107-8F6F-004D-A82E-42BBA3913AE2}" srcOrd="0" destOrd="0" presId="urn:microsoft.com/office/officeart/2005/8/layout/chart3"/>
    <dgm:cxn modelId="{BC0EC4F1-56E8-174C-B40B-1EF4994D748F}" type="presOf" srcId="{A39598A5-9BC7-3C49-8370-0522F1A62161}" destId="{8FD550CC-60DB-9E44-9893-A628D25A54E5}" srcOrd="0" destOrd="0" presId="urn:microsoft.com/office/officeart/2005/8/layout/chart3"/>
    <dgm:cxn modelId="{EFCEE77C-AB41-3248-8BF9-1D664157F99C}" srcId="{1B801954-7737-C141-93FA-F63159D6147E}" destId="{FE7A63DE-A9D5-E249-97A4-C607A5189A43}" srcOrd="1" destOrd="0" parTransId="{4C4A129E-EA3B-6145-AB53-DBE4BBA59F20}" sibTransId="{D4C37D55-749F-B147-889B-3E33764F75F2}"/>
    <dgm:cxn modelId="{5ECAA8C0-3F46-1B44-8778-67451DF9E915}" srcId="{1B801954-7737-C141-93FA-F63159D6147E}" destId="{AF7B2F6F-7AED-114F-9F3F-369194126B5B}" srcOrd="2" destOrd="0" parTransId="{720A6717-AC53-A34D-98B0-110831DAE729}" sibTransId="{95C8F004-8EEE-A34C-9487-05ADA733514E}"/>
    <dgm:cxn modelId="{2B017E15-7530-1A46-AFED-B869A4F6588C}" type="presParOf" srcId="{45D08107-8F6F-004D-A82E-42BBA3913AE2}" destId="{A6681FBA-EBB3-BB44-ADE0-C44692937510}" srcOrd="0" destOrd="0" presId="urn:microsoft.com/office/officeart/2005/8/layout/chart3"/>
    <dgm:cxn modelId="{A4FA4C17-E121-2643-9528-3FA7B04515BA}" type="presParOf" srcId="{45D08107-8F6F-004D-A82E-42BBA3913AE2}" destId="{01A3728C-C775-6C43-85D0-7433DD106027}" srcOrd="1" destOrd="0" presId="urn:microsoft.com/office/officeart/2005/8/layout/chart3"/>
    <dgm:cxn modelId="{5658D333-1B7D-4146-8202-0B082AB625E8}" type="presParOf" srcId="{45D08107-8F6F-004D-A82E-42BBA3913AE2}" destId="{B031D3FC-0124-CC45-A027-5AFDCC09C15C}" srcOrd="2" destOrd="0" presId="urn:microsoft.com/office/officeart/2005/8/layout/chart3"/>
    <dgm:cxn modelId="{551AC1E6-0E52-CB40-AA11-291696E212DE}" type="presParOf" srcId="{45D08107-8F6F-004D-A82E-42BBA3913AE2}" destId="{4FD8E9E2-A7C8-F34F-9E46-649A98D189C9}" srcOrd="3" destOrd="0" presId="urn:microsoft.com/office/officeart/2005/8/layout/chart3"/>
    <dgm:cxn modelId="{77019A8C-E5B1-2E42-9393-6F848E0080CD}" type="presParOf" srcId="{45D08107-8F6F-004D-A82E-42BBA3913AE2}" destId="{F8D86EA9-8015-FC42-BDDF-BF4DD804711C}" srcOrd="4" destOrd="0" presId="urn:microsoft.com/office/officeart/2005/8/layout/chart3"/>
    <dgm:cxn modelId="{5DD60B78-7903-C247-AEC3-A929580B65F1}" type="presParOf" srcId="{45D08107-8F6F-004D-A82E-42BBA3913AE2}" destId="{F1499414-F6B8-8B41-B504-9EEF9B431D27}" srcOrd="5" destOrd="0" presId="urn:microsoft.com/office/officeart/2005/8/layout/chart3"/>
    <dgm:cxn modelId="{56F58EA5-204E-CC42-9B3A-7BB5F2F888CC}" type="presParOf" srcId="{45D08107-8F6F-004D-A82E-42BBA3913AE2}" destId="{8FD550CC-60DB-9E44-9893-A628D25A54E5}" srcOrd="6" destOrd="0" presId="urn:microsoft.com/office/officeart/2005/8/layout/chart3"/>
    <dgm:cxn modelId="{DAA57DB7-DEB0-6B41-9A3B-B743A815626E}" type="presParOf" srcId="{45D08107-8F6F-004D-A82E-42BBA3913AE2}" destId="{4A23861E-C303-C145-A83D-C38860355404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2C01-E29A-1F49-B506-F5A3A01A9B82}">
      <dsp:nvSpPr>
        <dsp:cNvPr id="0" name=""/>
        <dsp:cNvSpPr/>
      </dsp:nvSpPr>
      <dsp:spPr>
        <a:xfrm>
          <a:off x="2333807" y="4097099"/>
          <a:ext cx="4099347" cy="0"/>
        </a:xfrm>
        <a:prstGeom prst="line">
          <a:avLst/>
        </a:pr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73AB9-6CCA-7242-9969-441D4FAED0C4}">
      <dsp:nvSpPr>
        <dsp:cNvPr id="0" name=""/>
        <dsp:cNvSpPr/>
      </dsp:nvSpPr>
      <dsp:spPr>
        <a:xfrm>
          <a:off x="2333807" y="1242401"/>
          <a:ext cx="4099347" cy="0"/>
        </a:xfrm>
        <a:prstGeom prst="line">
          <a:avLst/>
        </a:pr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44868-84D3-4145-9BC8-DADF9BCF110F}">
      <dsp:nvSpPr>
        <dsp:cNvPr id="0" name=""/>
        <dsp:cNvSpPr/>
      </dsp:nvSpPr>
      <dsp:spPr>
        <a:xfrm>
          <a:off x="179332" y="211215"/>
          <a:ext cx="4767712" cy="47677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7F41DB-DA28-5E4B-A6D6-A52B3AA2CD40}">
      <dsp:nvSpPr>
        <dsp:cNvPr id="0" name=""/>
        <dsp:cNvSpPr/>
      </dsp:nvSpPr>
      <dsp:spPr>
        <a:xfrm>
          <a:off x="944302" y="3082180"/>
          <a:ext cx="3406564" cy="1202706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GOALS:</a:t>
          </a:r>
        </a:p>
        <a:p>
          <a:pPr lvl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Enable newcomers to </a:t>
          </a: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iOS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development to: understand the development process and use the fundamental pieces of </a:t>
          </a:r>
          <a:r>
            <a:rPr lang="en-US" sz="20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iOS</a:t>
          </a:r>
          <a:r>
            <a:rPr lang="en-US" sz="20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development, including code for sample applications.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944302" y="3082180"/>
        <a:ext cx="3406564" cy="1202706"/>
      </dsp:txXfrm>
    </dsp:sp>
    <dsp:sp modelId="{BB910BF1-0391-304A-A6C4-6BC67BEFA05B}">
      <dsp:nvSpPr>
        <dsp:cNvPr id="0" name=""/>
        <dsp:cNvSpPr/>
      </dsp:nvSpPr>
      <dsp:spPr>
        <a:xfrm>
          <a:off x="5576745" y="385991"/>
          <a:ext cx="1712819" cy="171281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8E4834-631F-2542-80A1-F75041EF0060}">
      <dsp:nvSpPr>
        <dsp:cNvPr id="0" name=""/>
        <dsp:cNvSpPr/>
      </dsp:nvSpPr>
      <dsp:spPr>
        <a:xfrm>
          <a:off x="7289564" y="385991"/>
          <a:ext cx="1895519" cy="171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0" rIns="144780" bIns="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Brief bio: Tim Burks</a:t>
          </a:r>
          <a:endParaRPr lang="en-US" sz="3800" kern="1200" dirty="0"/>
        </a:p>
      </dsp:txBody>
      <dsp:txXfrm>
        <a:off x="7289564" y="385991"/>
        <a:ext cx="1895519" cy="1712819"/>
      </dsp:txXfrm>
    </dsp:sp>
    <dsp:sp modelId="{4D13E40E-9F9D-454E-96B0-3A7AB2788866}">
      <dsp:nvSpPr>
        <dsp:cNvPr id="0" name=""/>
        <dsp:cNvSpPr/>
      </dsp:nvSpPr>
      <dsp:spPr>
        <a:xfrm>
          <a:off x="5053992" y="3240690"/>
          <a:ext cx="1712819" cy="17128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5303E7-9381-8B43-9000-0282DB7A0D66}">
      <dsp:nvSpPr>
        <dsp:cNvPr id="0" name=""/>
        <dsp:cNvSpPr/>
      </dsp:nvSpPr>
      <dsp:spPr>
        <a:xfrm>
          <a:off x="7065734" y="3028069"/>
          <a:ext cx="1893745" cy="2078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Karen Zeller is an software professional with a passion for learning developer-level technologies and content.</a:t>
          </a:r>
          <a:endParaRPr lang="en-US" sz="1800" kern="1200" dirty="0"/>
        </a:p>
      </dsp:txBody>
      <dsp:txXfrm>
        <a:off x="7065734" y="3028069"/>
        <a:ext cx="1893745" cy="2078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43F5C-F8CB-5A43-B38C-D09203B22D04}">
      <dsp:nvSpPr>
        <dsp:cNvPr id="0" name=""/>
        <dsp:cNvSpPr/>
      </dsp:nvSpPr>
      <dsp:spPr>
        <a:xfrm>
          <a:off x="0" y="490864"/>
          <a:ext cx="9135036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AF45A-A4AA-3D49-B240-D6C4AFBC0409}">
      <dsp:nvSpPr>
        <dsp:cNvPr id="0" name=""/>
        <dsp:cNvSpPr/>
      </dsp:nvSpPr>
      <dsp:spPr>
        <a:xfrm>
          <a:off x="456751" y="48064"/>
          <a:ext cx="6394525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698" tIns="0" rIns="241698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Why </a:t>
          </a:r>
          <a:r>
            <a:rPr lang="en-US" sz="3000" kern="1200" dirty="0" err="1" smtClean="0"/>
            <a:t>iOS</a:t>
          </a:r>
          <a:endParaRPr lang="en-US" sz="3000" kern="1200" dirty="0"/>
        </a:p>
      </dsp:txBody>
      <dsp:txXfrm>
        <a:off x="499982" y="91295"/>
        <a:ext cx="6308063" cy="799138"/>
      </dsp:txXfrm>
    </dsp:sp>
    <dsp:sp modelId="{E4400FEC-C8D9-DE46-AA42-A6E135B0D768}">
      <dsp:nvSpPr>
        <dsp:cNvPr id="0" name=""/>
        <dsp:cNvSpPr/>
      </dsp:nvSpPr>
      <dsp:spPr>
        <a:xfrm>
          <a:off x="0" y="1851664"/>
          <a:ext cx="9135036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CA25E-A71C-924D-A9DC-FD2F6BA03714}">
      <dsp:nvSpPr>
        <dsp:cNvPr id="0" name=""/>
        <dsp:cNvSpPr/>
      </dsp:nvSpPr>
      <dsp:spPr>
        <a:xfrm>
          <a:off x="456751" y="1408864"/>
          <a:ext cx="6394525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698" tIns="0" rIns="241698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Diving In: Hip Hop Generator</a:t>
          </a:r>
          <a:endParaRPr lang="en-US" sz="3000" kern="1200" dirty="0"/>
        </a:p>
      </dsp:txBody>
      <dsp:txXfrm>
        <a:off x="499982" y="1452095"/>
        <a:ext cx="6308063" cy="799138"/>
      </dsp:txXfrm>
    </dsp:sp>
    <dsp:sp modelId="{9F3B54B6-A083-974D-83BB-704647165682}">
      <dsp:nvSpPr>
        <dsp:cNvPr id="0" name=""/>
        <dsp:cNvSpPr/>
      </dsp:nvSpPr>
      <dsp:spPr>
        <a:xfrm>
          <a:off x="0" y="3212464"/>
          <a:ext cx="9135036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51573-4C1D-A74B-A049-4533B841547B}">
      <dsp:nvSpPr>
        <dsp:cNvPr id="0" name=""/>
        <dsp:cNvSpPr/>
      </dsp:nvSpPr>
      <dsp:spPr>
        <a:xfrm>
          <a:off x="456751" y="2769664"/>
          <a:ext cx="6394525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698" tIns="0" rIns="241698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Key Concepts</a:t>
          </a:r>
        </a:p>
      </dsp:txBody>
      <dsp:txXfrm>
        <a:off x="499982" y="2812895"/>
        <a:ext cx="6308063" cy="799138"/>
      </dsp:txXfrm>
    </dsp:sp>
    <dsp:sp modelId="{1B5C9C7A-6010-0243-83B2-73F9A8A1505B}">
      <dsp:nvSpPr>
        <dsp:cNvPr id="0" name=""/>
        <dsp:cNvSpPr/>
      </dsp:nvSpPr>
      <dsp:spPr>
        <a:xfrm>
          <a:off x="0" y="4573264"/>
          <a:ext cx="9135036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8DBBD-C3B1-7041-9D7B-95C27A52B05F}">
      <dsp:nvSpPr>
        <dsp:cNvPr id="0" name=""/>
        <dsp:cNvSpPr/>
      </dsp:nvSpPr>
      <dsp:spPr>
        <a:xfrm>
          <a:off x="456751" y="4130464"/>
          <a:ext cx="6394525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698" tIns="0" rIns="241698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App Two:  </a:t>
          </a:r>
          <a:endParaRPr lang="en-US" sz="3000" kern="1200" dirty="0"/>
        </a:p>
      </dsp:txBody>
      <dsp:txXfrm>
        <a:off x="499982" y="4173695"/>
        <a:ext cx="6308063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CA018-12E8-2A43-B56D-1921CB660DA8}">
      <dsp:nvSpPr>
        <dsp:cNvPr id="0" name=""/>
        <dsp:cNvSpPr/>
      </dsp:nvSpPr>
      <dsp:spPr>
        <a:xfrm>
          <a:off x="3501677" y="1840"/>
          <a:ext cx="1877679" cy="12204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App Demo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561256" y="61419"/>
        <a:ext cx="1758521" cy="1101333"/>
      </dsp:txXfrm>
    </dsp:sp>
    <dsp:sp modelId="{19B1685E-D185-3C4B-A928-0E2E497BCEEE}">
      <dsp:nvSpPr>
        <dsp:cNvPr id="0" name=""/>
        <dsp:cNvSpPr/>
      </dsp:nvSpPr>
      <dsp:spPr>
        <a:xfrm>
          <a:off x="2423703" y="612086"/>
          <a:ext cx="4033627" cy="4033627"/>
        </a:xfrm>
        <a:custGeom>
          <a:avLst/>
          <a:gdLst/>
          <a:ahLst/>
          <a:cxnLst/>
          <a:rect l="0" t="0" r="0" b="0"/>
          <a:pathLst>
            <a:path>
              <a:moveTo>
                <a:pt x="2969185" y="239027"/>
              </a:moveTo>
              <a:arcTo wR="2016813" hR="2016813" stAng="17890694" swAng="26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B874A-C1BC-5546-96E5-082DC150844D}">
      <dsp:nvSpPr>
        <dsp:cNvPr id="0" name=""/>
        <dsp:cNvSpPr/>
      </dsp:nvSpPr>
      <dsp:spPr>
        <a:xfrm>
          <a:off x="5518491" y="2018654"/>
          <a:ext cx="1877679" cy="1220491"/>
        </a:xfrm>
        <a:prstGeom prst="roundRect">
          <a:avLst/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The Development Process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578070" y="2078233"/>
        <a:ext cx="1758521" cy="1101333"/>
      </dsp:txXfrm>
    </dsp:sp>
    <dsp:sp modelId="{E05B6688-DDA2-5E4E-82FE-557FB6A73E5F}">
      <dsp:nvSpPr>
        <dsp:cNvPr id="0" name=""/>
        <dsp:cNvSpPr/>
      </dsp:nvSpPr>
      <dsp:spPr>
        <a:xfrm>
          <a:off x="2423703" y="612086"/>
          <a:ext cx="4033627" cy="4033627"/>
        </a:xfrm>
        <a:custGeom>
          <a:avLst/>
          <a:gdLst/>
          <a:ahLst/>
          <a:cxnLst/>
          <a:rect l="0" t="0" r="0" b="0"/>
          <a:pathLst>
            <a:path>
              <a:moveTo>
                <a:pt x="3934397" y="2641644"/>
              </a:moveTo>
              <a:arcTo wR="2016813" hR="2016813" stAng="1082869" swAng="2626437"/>
            </a:path>
          </a:pathLst>
        </a:custGeom>
        <a:noFill/>
        <a:ln w="9525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889A4-021A-8244-9FDD-06286B681D0A}">
      <dsp:nvSpPr>
        <dsp:cNvPr id="0" name=""/>
        <dsp:cNvSpPr/>
      </dsp:nvSpPr>
      <dsp:spPr>
        <a:xfrm>
          <a:off x="3501677" y="4035468"/>
          <a:ext cx="1877679" cy="1220491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Tools We will Use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561256" y="4095047"/>
        <a:ext cx="1758521" cy="1101333"/>
      </dsp:txXfrm>
    </dsp:sp>
    <dsp:sp modelId="{AD6AD0ED-B267-DB42-BDBA-85A40C80EC27}">
      <dsp:nvSpPr>
        <dsp:cNvPr id="0" name=""/>
        <dsp:cNvSpPr/>
      </dsp:nvSpPr>
      <dsp:spPr>
        <a:xfrm>
          <a:off x="2423703" y="612086"/>
          <a:ext cx="4033627" cy="4033627"/>
        </a:xfrm>
        <a:custGeom>
          <a:avLst/>
          <a:gdLst/>
          <a:ahLst/>
          <a:cxnLst/>
          <a:rect l="0" t="0" r="0" b="0"/>
          <a:pathLst>
            <a:path>
              <a:moveTo>
                <a:pt x="1064442" y="3794600"/>
              </a:moveTo>
              <a:arcTo wR="2016813" hR="2016813" stAng="7090694" swAng="2626437"/>
            </a:path>
          </a:pathLst>
        </a:custGeom>
        <a:noFill/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D88E7-BD35-2446-A705-1144FDB716CC}">
      <dsp:nvSpPr>
        <dsp:cNvPr id="0" name=""/>
        <dsp:cNvSpPr/>
      </dsp:nvSpPr>
      <dsp:spPr>
        <a:xfrm>
          <a:off x="1484863" y="2018654"/>
          <a:ext cx="1877679" cy="1220491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Key Concepts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44442" y="2078233"/>
        <a:ext cx="1758521" cy="1101333"/>
      </dsp:txXfrm>
    </dsp:sp>
    <dsp:sp modelId="{7F7498B6-76C3-8C43-B5AD-269C9C6BF780}">
      <dsp:nvSpPr>
        <dsp:cNvPr id="0" name=""/>
        <dsp:cNvSpPr/>
      </dsp:nvSpPr>
      <dsp:spPr>
        <a:xfrm>
          <a:off x="2423703" y="612086"/>
          <a:ext cx="4033627" cy="4033627"/>
        </a:xfrm>
        <a:custGeom>
          <a:avLst/>
          <a:gdLst/>
          <a:ahLst/>
          <a:cxnLst/>
          <a:rect l="0" t="0" r="0" b="0"/>
          <a:pathLst>
            <a:path>
              <a:moveTo>
                <a:pt x="99230" y="1391983"/>
              </a:moveTo>
              <a:arcTo wR="2016813" hR="2016813" stAng="11882869" swAng="2626437"/>
            </a:path>
          </a:pathLst>
        </a:custGeom>
        <a:noFill/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68C7B-0FD0-9843-9CC0-288E066FFAF1}">
      <dsp:nvSpPr>
        <dsp:cNvPr id="0" name=""/>
        <dsp:cNvSpPr/>
      </dsp:nvSpPr>
      <dsp:spPr>
        <a:xfrm>
          <a:off x="3438621" y="204"/>
          <a:ext cx="1690028" cy="10985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Initial Design</a:t>
          </a:r>
          <a:endParaRPr lang="en-US" sz="20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492246" y="53829"/>
        <a:ext cx="1582778" cy="991268"/>
      </dsp:txXfrm>
    </dsp:sp>
    <dsp:sp modelId="{2C3B2AE9-3C0B-724F-BF0A-87E17DD9E6FB}">
      <dsp:nvSpPr>
        <dsp:cNvPr id="0" name=""/>
        <dsp:cNvSpPr/>
      </dsp:nvSpPr>
      <dsp:spPr>
        <a:xfrm>
          <a:off x="2170610" y="580996"/>
          <a:ext cx="4385798" cy="4385798"/>
        </a:xfrm>
        <a:custGeom>
          <a:avLst/>
          <a:gdLst/>
          <a:ahLst/>
          <a:cxnLst/>
          <a:rect l="0" t="0" r="0" b="0"/>
          <a:pathLst>
            <a:path>
              <a:moveTo>
                <a:pt x="3196238" y="242997"/>
              </a:moveTo>
              <a:arcTo wR="2192899" hR="2192899" stAng="17833709" swAng="125661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9BEF6-D1F8-E848-9292-D2E4ECEB55EE}">
      <dsp:nvSpPr>
        <dsp:cNvPr id="0" name=""/>
        <dsp:cNvSpPr/>
      </dsp:nvSpPr>
      <dsp:spPr>
        <a:xfrm>
          <a:off x="5575090" y="1515458"/>
          <a:ext cx="1690028" cy="109851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Create Project</a:t>
          </a:r>
          <a:endParaRPr lang="en-US" sz="20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5628715" y="1569083"/>
        <a:ext cx="1582778" cy="991268"/>
      </dsp:txXfrm>
    </dsp:sp>
    <dsp:sp modelId="{0EECCF64-9267-6048-80B5-7BBB4620B6B8}">
      <dsp:nvSpPr>
        <dsp:cNvPr id="0" name=""/>
        <dsp:cNvSpPr/>
      </dsp:nvSpPr>
      <dsp:spPr>
        <a:xfrm>
          <a:off x="2144677" y="621280"/>
          <a:ext cx="4385798" cy="4385798"/>
        </a:xfrm>
        <a:custGeom>
          <a:avLst/>
          <a:gdLst/>
          <a:ahLst/>
          <a:cxnLst/>
          <a:rect l="0" t="0" r="0" b="0"/>
          <a:pathLst>
            <a:path>
              <a:moveTo>
                <a:pt x="4383789" y="2286753"/>
              </a:moveTo>
              <a:arcTo wR="2192899" hR="2192899" stAng="21747177" swAng="143006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40A80-B1ED-5042-994B-ED22C3264C67}">
      <dsp:nvSpPr>
        <dsp:cNvPr id="0" name=""/>
        <dsp:cNvSpPr/>
      </dsp:nvSpPr>
      <dsp:spPr>
        <a:xfrm>
          <a:off x="4772404" y="4039752"/>
          <a:ext cx="1690028" cy="109851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Add Objects; Connecting Objects</a:t>
          </a:r>
          <a:endParaRPr lang="en-US" sz="20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4826029" y="4093377"/>
        <a:ext cx="1582778" cy="991268"/>
      </dsp:txXfrm>
    </dsp:sp>
    <dsp:sp modelId="{C6EB3C64-41B0-A842-8BB6-43B762E76828}">
      <dsp:nvSpPr>
        <dsp:cNvPr id="0" name=""/>
        <dsp:cNvSpPr/>
      </dsp:nvSpPr>
      <dsp:spPr>
        <a:xfrm>
          <a:off x="2290348" y="600615"/>
          <a:ext cx="4385798" cy="4385798"/>
        </a:xfrm>
        <a:custGeom>
          <a:avLst/>
          <a:gdLst/>
          <a:ahLst/>
          <a:cxnLst/>
          <a:rect l="0" t="0" r="0" b="0"/>
          <a:pathLst>
            <a:path>
              <a:moveTo>
                <a:pt x="2295679" y="4383388"/>
              </a:moveTo>
              <a:arcTo wR="2192899" hR="2192899" stAng="5238815" swAng="89169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827FC-851B-6943-B6A6-E7F6590EF120}">
      <dsp:nvSpPr>
        <dsp:cNvPr id="0" name=""/>
        <dsp:cNvSpPr/>
      </dsp:nvSpPr>
      <dsp:spPr>
        <a:xfrm>
          <a:off x="2149667" y="3967197"/>
          <a:ext cx="1690028" cy="10985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Additional Code</a:t>
          </a:r>
          <a:endParaRPr lang="en-US" sz="20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203292" y="4020822"/>
        <a:ext cx="1582778" cy="991268"/>
      </dsp:txXfrm>
    </dsp:sp>
    <dsp:sp modelId="{2904C14E-5810-1F41-932B-D10067162808}">
      <dsp:nvSpPr>
        <dsp:cNvPr id="0" name=""/>
        <dsp:cNvSpPr/>
      </dsp:nvSpPr>
      <dsp:spPr>
        <a:xfrm>
          <a:off x="2090736" y="549463"/>
          <a:ext cx="4385798" cy="4385798"/>
        </a:xfrm>
        <a:custGeom>
          <a:avLst/>
          <a:gdLst/>
          <a:ahLst/>
          <a:cxnLst/>
          <a:rect l="0" t="0" r="0" b="0"/>
          <a:pathLst>
            <a:path>
              <a:moveTo>
                <a:pt x="232522" y="3175614"/>
              </a:moveTo>
              <a:arcTo wR="2192899" hR="2192899" stAng="9202554" swAng="135895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C56E9-3576-6B4A-A985-C155629734D6}">
      <dsp:nvSpPr>
        <dsp:cNvPr id="0" name=""/>
        <dsp:cNvSpPr/>
      </dsp:nvSpPr>
      <dsp:spPr>
        <a:xfrm>
          <a:off x="1353050" y="1515461"/>
          <a:ext cx="1690028" cy="109851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Simulation and Testing</a:t>
          </a:r>
          <a:endParaRPr lang="en-US" sz="20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406675" y="1569086"/>
        <a:ext cx="1582778" cy="991268"/>
      </dsp:txXfrm>
    </dsp:sp>
    <dsp:sp modelId="{2EBEA53E-3156-5A47-A5A1-39C8D33A43A0}">
      <dsp:nvSpPr>
        <dsp:cNvPr id="0" name=""/>
        <dsp:cNvSpPr/>
      </dsp:nvSpPr>
      <dsp:spPr>
        <a:xfrm>
          <a:off x="2090736" y="549463"/>
          <a:ext cx="4385798" cy="4385798"/>
        </a:xfrm>
        <a:custGeom>
          <a:avLst/>
          <a:gdLst/>
          <a:ahLst/>
          <a:cxnLst/>
          <a:rect l="0" t="0" r="0" b="0"/>
          <a:pathLst>
            <a:path>
              <a:moveTo>
                <a:pt x="527642" y="766110"/>
              </a:moveTo>
              <a:arcTo wR="2192899" hR="2192899" stAng="13235394" swAng="121054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81FBA-EBB3-BB44-ADE0-C44692937510}">
      <dsp:nvSpPr>
        <dsp:cNvPr id="0" name=""/>
        <dsp:cNvSpPr/>
      </dsp:nvSpPr>
      <dsp:spPr>
        <a:xfrm>
          <a:off x="1748118" y="89103"/>
          <a:ext cx="4973148" cy="482224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App Demo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291529" y="981217"/>
        <a:ext cx="1835328" cy="1435190"/>
      </dsp:txXfrm>
    </dsp:sp>
    <dsp:sp modelId="{B031D3FC-0124-CC45-A027-5AFDCC09C15C}">
      <dsp:nvSpPr>
        <dsp:cNvPr id="0" name=""/>
        <dsp:cNvSpPr/>
      </dsp:nvSpPr>
      <dsp:spPr>
        <a:xfrm>
          <a:off x="1909120" y="580886"/>
          <a:ext cx="4228292" cy="4228292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“Key Players”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098771" y="2770538"/>
        <a:ext cx="1560441" cy="1258420"/>
      </dsp:txXfrm>
    </dsp:sp>
    <dsp:sp modelId="{F8D86EA9-8015-FC42-BDDF-BF4DD804711C}">
      <dsp:nvSpPr>
        <dsp:cNvPr id="0" name=""/>
        <dsp:cNvSpPr/>
      </dsp:nvSpPr>
      <dsp:spPr>
        <a:xfrm>
          <a:off x="1909120" y="580886"/>
          <a:ext cx="4228292" cy="4228292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New Objects &amp; Libraries Used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387320" y="2770538"/>
        <a:ext cx="1560441" cy="1258420"/>
      </dsp:txXfrm>
    </dsp:sp>
    <dsp:sp modelId="{8FD550CC-60DB-9E44-9893-A628D25A54E5}">
      <dsp:nvSpPr>
        <dsp:cNvPr id="0" name=""/>
        <dsp:cNvSpPr/>
      </dsp:nvSpPr>
      <dsp:spPr>
        <a:xfrm>
          <a:off x="1909120" y="580886"/>
          <a:ext cx="4228292" cy="4228292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New Concepts</a:t>
          </a:r>
          <a:endParaRPr lang="en-US" sz="23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387320" y="1361107"/>
        <a:ext cx="1560441" cy="1258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2420E-24EB-F647-9F23-9D53DD0C1901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2401-CEA1-374D-A4BB-80A30177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the first application to be Built</a:t>
            </a:r>
          </a:p>
          <a:p>
            <a:r>
              <a:rPr lang="en-US" baseline="0" dirty="0" smtClean="0"/>
              <a:t>Briefly describe steps in developing application</a:t>
            </a:r>
          </a:p>
          <a:p>
            <a:r>
              <a:rPr lang="en-US" baseline="0" dirty="0" smtClean="0"/>
              <a:t>Briefly describe and show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, Builder, and simulator </a:t>
            </a:r>
          </a:p>
          <a:p>
            <a:r>
              <a:rPr lang="en-US" baseline="0" dirty="0" smtClean="0"/>
              <a:t>Describe the most important conceptual take-</a:t>
            </a:r>
            <a:r>
              <a:rPr lang="en-US" baseline="0" dirty="0" err="1" smtClean="0"/>
              <a:t>aways</a:t>
            </a:r>
            <a:r>
              <a:rPr lang="en-US" baseline="0" dirty="0" smtClean="0"/>
              <a:t> someone should have from this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2401-CEA1-374D-A4BB-80A301772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F67C-16ED-3745-ADE4-8C6C9CA8D4DA}" type="datetimeFigureOut">
              <a:rPr lang="en-US" smtClean="0"/>
              <a:t>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68EE-D4F9-CF49-A05B-1834AC52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Applications: An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2.4.2012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1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App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68305"/>
              </p:ext>
            </p:extLst>
          </p:nvPr>
        </p:nvGraphicFramePr>
        <p:xfrm>
          <a:off x="457200" y="1600200"/>
          <a:ext cx="8402918" cy="503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15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406855"/>
              </p:ext>
            </p:extLst>
          </p:nvPr>
        </p:nvGraphicFramePr>
        <p:xfrm>
          <a:off x="8964" y="1435846"/>
          <a:ext cx="9135036" cy="542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3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558907"/>
              </p:ext>
            </p:extLst>
          </p:nvPr>
        </p:nvGraphicFramePr>
        <p:xfrm>
          <a:off x="8964" y="1480671"/>
          <a:ext cx="9135036" cy="5377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38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Stats: Adoption, # apps, Revenues generator</a:t>
            </a:r>
          </a:p>
        </p:txBody>
      </p:sp>
    </p:spTree>
    <p:extLst>
      <p:ext uri="{BB962C8B-B14F-4D97-AF65-F5344CB8AC3E}">
        <p14:creationId xmlns:p14="http://schemas.microsoft.com/office/powerpoint/2010/main" val="275311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native app development for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App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051807"/>
              </p:ext>
            </p:extLst>
          </p:nvPr>
        </p:nvGraphicFramePr>
        <p:xfrm>
          <a:off x="113552" y="1417638"/>
          <a:ext cx="888103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405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49232"/>
              </p:ext>
            </p:extLst>
          </p:nvPr>
        </p:nvGraphicFramePr>
        <p:xfrm>
          <a:off x="158375" y="1600200"/>
          <a:ext cx="8567271" cy="513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95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Object Library and Reference</a:t>
            </a:r>
          </a:p>
          <a:p>
            <a:r>
              <a:rPr lang="en-US" dirty="0" smtClean="0"/>
              <a:t>Interface Builder</a:t>
            </a:r>
          </a:p>
          <a:p>
            <a:r>
              <a:rPr lang="en-US" dirty="0" smtClean="0"/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34237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Concepts,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Design Patterns</a:t>
            </a:r>
          </a:p>
          <a:p>
            <a:r>
              <a:rPr lang="en-US" dirty="0" smtClean="0"/>
              <a:t>Model-View-Controller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6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205</Words>
  <Application>Microsoft Macintosh PowerPoint</Application>
  <PresentationFormat>On-screen Show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iOS Applications: An Intro</vt:lpstr>
      <vt:lpstr>About</vt:lpstr>
      <vt:lpstr>Agenda</vt:lpstr>
      <vt:lpstr>Why iOS</vt:lpstr>
      <vt:lpstr>Going Native</vt:lpstr>
      <vt:lpstr>Our First App</vt:lpstr>
      <vt:lpstr>Development Process</vt:lpstr>
      <vt:lpstr>Key Tools</vt:lpstr>
      <vt:lpstr>Key Concepts, Takeaways</vt:lpstr>
      <vt:lpstr>Q&amp;A</vt:lpstr>
      <vt:lpstr>Lunch Break</vt:lpstr>
      <vt:lpstr>Second App</vt:lpstr>
    </vt:vector>
  </TitlesOfParts>
  <Company>Self/Stanford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Applications: An Intro</dc:title>
  <dc:creator>Karen Zeller</dc:creator>
  <cp:lastModifiedBy>Karen Zeller</cp:lastModifiedBy>
  <cp:revision>7</cp:revision>
  <dcterms:created xsi:type="dcterms:W3CDTF">2012-02-06T17:37:51Z</dcterms:created>
  <dcterms:modified xsi:type="dcterms:W3CDTF">2012-02-06T18:38:36Z</dcterms:modified>
</cp:coreProperties>
</file>