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3" r:id="rId4"/>
    <p:sldId id="267" r:id="rId5"/>
    <p:sldId id="268" r:id="rId6"/>
    <p:sldId id="264" r:id="rId7"/>
    <p:sldId id="265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7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07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64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4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5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2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8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65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6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0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1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E048CA-223A-42C1-9C27-4DCB3A9A9991}" type="datetimeFigureOut">
              <a:rPr lang="en-IN" smtClean="0"/>
              <a:t>10-11-2023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B59B81-20C7-4D41-BE50-E005DE65C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0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0CAD-E2FF-F530-2CD8-4EE047229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Tree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D9AE0-2F49-6E33-E883-2C4A33968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Kareti</a:t>
            </a:r>
            <a:r>
              <a:rPr lang="en-IN" dirty="0"/>
              <a:t> </a:t>
            </a:r>
            <a:r>
              <a:rPr lang="en-IN" dirty="0" err="1"/>
              <a:t>Pujitha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00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F02B-683C-07B7-7343-931F5DA6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Information Retrieval: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BE7A-7603-C4E3-5F41-F4A58805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size():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Returns the number of key-value pairs in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isEmpty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():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Checks if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empty.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containsKey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(Object key):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Checks if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a specific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containsValue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(Object value):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Checks if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a specific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20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2D0B-F984-2614-A54B-E13719FA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Submap Operations: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28F3-79D6-F7FB-B482-27D641CD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subMap</a:t>
            </a:r>
            <a:r>
              <a:rPr lang="en-US" dirty="0"/>
              <a:t>(K </a:t>
            </a:r>
            <a:r>
              <a:rPr lang="en-US" dirty="0" err="1"/>
              <a:t>fromKey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fromInclusive</a:t>
            </a:r>
            <a:r>
              <a:rPr lang="en-US" dirty="0"/>
              <a:t>, K </a:t>
            </a:r>
            <a:r>
              <a:rPr lang="en-US" dirty="0" err="1"/>
              <a:t>toKey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toInclusive</a:t>
            </a:r>
            <a:r>
              <a:rPr lang="en-US" dirty="0"/>
              <a:t>): Returns a view of the portion of the </a:t>
            </a:r>
            <a:r>
              <a:rPr lang="en-US" dirty="0" err="1"/>
              <a:t>TreeMap</a:t>
            </a:r>
            <a:r>
              <a:rPr lang="en-US" dirty="0"/>
              <a:t> whose keys range from </a:t>
            </a:r>
            <a:r>
              <a:rPr lang="en-US" dirty="0" err="1"/>
              <a:t>fromKey</a:t>
            </a:r>
            <a:r>
              <a:rPr lang="en-US" dirty="0"/>
              <a:t> to </a:t>
            </a:r>
            <a:r>
              <a:rPr lang="en-US" dirty="0" err="1"/>
              <a:t>toKey</a:t>
            </a:r>
            <a:r>
              <a:rPr lang="en-US" dirty="0"/>
              <a:t>.</a:t>
            </a:r>
          </a:p>
          <a:p>
            <a:r>
              <a:rPr lang="en-US" dirty="0" err="1"/>
              <a:t>headMap</a:t>
            </a:r>
            <a:r>
              <a:rPr lang="en-US" dirty="0"/>
              <a:t>(K </a:t>
            </a:r>
            <a:r>
              <a:rPr lang="en-US" dirty="0" err="1"/>
              <a:t>toKey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inclusive): Returns a view of the portion of the </a:t>
            </a:r>
            <a:r>
              <a:rPr lang="en-US" dirty="0" err="1"/>
              <a:t>TreeMap</a:t>
            </a:r>
            <a:r>
              <a:rPr lang="en-US" dirty="0"/>
              <a:t> whose keys are strictly less than </a:t>
            </a:r>
            <a:r>
              <a:rPr lang="en-US" dirty="0" err="1"/>
              <a:t>toKey</a:t>
            </a:r>
            <a:r>
              <a:rPr lang="en-US" dirty="0"/>
              <a:t>.</a:t>
            </a:r>
          </a:p>
          <a:p>
            <a:r>
              <a:rPr lang="en-US" dirty="0" err="1"/>
              <a:t>tailMap</a:t>
            </a:r>
            <a:r>
              <a:rPr lang="en-US" dirty="0"/>
              <a:t>(K </a:t>
            </a:r>
            <a:r>
              <a:rPr lang="en-US" dirty="0" err="1"/>
              <a:t>fromKey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inclusive): Returns a view of the portion of the </a:t>
            </a:r>
            <a:r>
              <a:rPr lang="en-US" dirty="0" err="1"/>
              <a:t>TreeMap</a:t>
            </a:r>
            <a:r>
              <a:rPr lang="en-US" dirty="0"/>
              <a:t> whose keys are greater than or equal to </a:t>
            </a:r>
            <a:r>
              <a:rPr lang="en-US" dirty="0" err="1"/>
              <a:t>fromKey</a:t>
            </a:r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methods allow various operations on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facilitating insertion, retrieval, removal, and creating submaps based on specified keys or ranges.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69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3815-B5AB-4072-A4F5-13EB4F4B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err="1"/>
              <a:t>TreeMap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7AC6-2824-2967-9AEE-596690EA8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18" y="180696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Syntax: </a:t>
            </a:r>
            <a:r>
              <a:rPr lang="en-US" dirty="0" err="1"/>
              <a:t>TreeMap</a:t>
            </a:r>
            <a:r>
              <a:rPr lang="en-US" dirty="0"/>
              <a:t>&lt;Key, Value&gt; students = new </a:t>
            </a:r>
            <a:r>
              <a:rPr lang="en-US" dirty="0" err="1"/>
              <a:t>TreeMap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above code, we have created a </a:t>
            </a:r>
            <a:r>
              <a:rPr lang="en-US" dirty="0" err="1"/>
              <a:t>TreeMap</a:t>
            </a:r>
            <a:r>
              <a:rPr lang="en-US" dirty="0"/>
              <a:t> named </a:t>
            </a:r>
            <a:r>
              <a:rPr lang="en-US" dirty="0" err="1"/>
              <a:t>studentss</a:t>
            </a:r>
            <a:r>
              <a:rPr lang="en-US" dirty="0"/>
              <a:t> without any arguments. In this case, the elements in </a:t>
            </a:r>
            <a:r>
              <a:rPr lang="en-US" dirty="0" err="1"/>
              <a:t>TreeMap</a:t>
            </a:r>
            <a:r>
              <a:rPr lang="en-US" dirty="0"/>
              <a:t> are sorted naturally (ascending order).</a:t>
            </a:r>
          </a:p>
          <a:p>
            <a:endParaRPr lang="en-US" dirty="0"/>
          </a:p>
          <a:p>
            <a:r>
              <a:rPr lang="en-US" dirty="0"/>
              <a:t>However, we can customize the sorting of elements by using the Comparator interface. </a:t>
            </a:r>
          </a:p>
          <a:p>
            <a:r>
              <a:rPr lang="en-US" dirty="0"/>
              <a:t>Here,</a:t>
            </a:r>
          </a:p>
          <a:p>
            <a:endParaRPr lang="en-US" dirty="0"/>
          </a:p>
          <a:p>
            <a:r>
              <a:rPr lang="en-US" dirty="0"/>
              <a:t>Key - a unique identifier used to associate each element (value) in a map</a:t>
            </a:r>
          </a:p>
          <a:p>
            <a:r>
              <a:rPr lang="en-US" dirty="0"/>
              <a:t>Value - elements associated by keys in a map</a:t>
            </a:r>
          </a:p>
        </p:txBody>
      </p:sp>
    </p:spTree>
    <p:extLst>
      <p:ext uri="{BB962C8B-B14F-4D97-AF65-F5344CB8AC3E}">
        <p14:creationId xmlns:p14="http://schemas.microsoft.com/office/powerpoint/2010/main" val="161769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CBFC-EAF0-F5D6-5A20-A7100780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80" y="3557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 student data: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538B-0BB8-442C-4C22-A2B5E6EE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Parameters: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This code creates a Tree Map that stores student names as keys and their respective departments as values. It demonstrates adding students, retrieving a specific student's department, finding the first and last students in the </a:t>
            </a:r>
            <a:r>
              <a:rPr lang="en-US" sz="1600" b="1" dirty="0" err="1">
                <a:solidFill>
                  <a:schemeClr val="tx2"/>
                </a:solidFill>
              </a:rPr>
              <a:t>TreeMap</a:t>
            </a:r>
            <a:r>
              <a:rPr lang="en-US" sz="1600" b="1" dirty="0">
                <a:solidFill>
                  <a:schemeClr val="tx2"/>
                </a:solidFill>
              </a:rPr>
              <a:t>, checking if a student is present, removing a student, and determining the number of students in the </a:t>
            </a:r>
            <a:r>
              <a:rPr lang="en-US" sz="1600" b="1" dirty="0" err="1">
                <a:solidFill>
                  <a:schemeClr val="tx2"/>
                </a:solidFill>
              </a:rPr>
              <a:t>TreeMap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IN" sz="1600" dirty="0"/>
          </a:p>
          <a:p>
            <a:r>
              <a:rPr lang="en-IN" sz="1600" dirty="0"/>
              <a:t>Key - Student Name(String)</a:t>
            </a:r>
          </a:p>
          <a:p>
            <a:r>
              <a:rPr lang="en-IN" sz="1600" dirty="0"/>
              <a:t>Value - Department Name(String)</a:t>
            </a:r>
          </a:p>
          <a:p>
            <a:pPr marL="0" indent="0">
              <a:buNone/>
            </a:pPr>
            <a:r>
              <a:rPr lang="en-IN" sz="1600" dirty="0"/>
              <a:t>Operations: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2D7391-F186-1B7E-D545-246625EE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9" y="4064804"/>
            <a:ext cx="6591871" cy="27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8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683D-A238-C412-0DDA-19245E91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960F60-0EFC-B711-91BB-AB86FFF51A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876177"/>
            <a:ext cx="4824413" cy="287094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F75908-F7D5-DF92-EE37-597AA804CB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63238" y="1690688"/>
            <a:ext cx="3513124" cy="9297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B9E63-99CF-B9AD-1ADC-BC630FF72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38" y="2755347"/>
            <a:ext cx="2758679" cy="929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6B535-2DFA-7C3E-3192-173327332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3238" y="3758678"/>
            <a:ext cx="2575783" cy="8382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D2B952-4300-2CD3-14E0-2319D0E7F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9880" y="4596951"/>
            <a:ext cx="2644369" cy="914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4FAE33-6572-A052-C64E-51B2EAFF6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917" y="1774083"/>
            <a:ext cx="2667231" cy="12421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DADE93-F270-D024-D2D3-B11DAB9A7A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6362" y="3099646"/>
            <a:ext cx="2560542" cy="7773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96D62F-6DA1-2DBF-824E-38DFD2558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6362" y="3912299"/>
            <a:ext cx="2911092" cy="647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78A8BAE-816D-D6A3-DC66-313BDFCDA0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399" y="4624358"/>
            <a:ext cx="2606266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9074-443C-95D6-B7AF-0A318FCC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036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4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0C9E-4BD4-4FAC-625C-9EAADF9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TreeMap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3C9D-DD75-AEA4-0ABD-F20ADBC2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Def: 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Java is a collection that organizes its elements in a sorted order based on their keys. It's implemented as a Red-Black tree and allows for quick retrieval of elements based on their keys. Each element is stored as a key-value pair, and the keys are sorted in a natural order or using a custom comparator.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/>
              <a:t>Syntax: </a:t>
            </a:r>
            <a:r>
              <a:rPr lang="en-US" dirty="0" err="1"/>
              <a:t>TreeMap</a:t>
            </a:r>
            <a:r>
              <a:rPr lang="en-US" dirty="0"/>
              <a:t>&lt;Key, Value&gt; numbers = new </a:t>
            </a:r>
            <a:r>
              <a:rPr lang="en-US" dirty="0" err="1"/>
              <a:t>TreeMap</a:t>
            </a:r>
            <a:r>
              <a:rPr lang="en-US" dirty="0"/>
              <a:t>&lt;&gt;();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43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7B5B-0652-450F-D268-0704001D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70BA-D4A1-BE3D-5CBE-8A51DBAE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Imagine 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TreeMap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in Java like a dictionary where everything is kept in order. Each item (let's call them "entries") has two parts: a "key" and a "value." The key is like a word in a dictionary, and the value is its definition.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Now, this special dictionary automatically arranges its words (keys) in alphabetical order. So, when you want to look up a word (key), you can easily flip to the right spot because they're all nicely sorted. It's like having a super organized dictionary that helps you find things really quickly!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93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E93-E5FC-2C96-EDCD-2D5BDC2B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 of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TreeMap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021D-C05F-B256-3343-166A77CB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Ordered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maintains its elements in a sorted order based on their keys. This makes it easy to retrieve data in a sorted manner.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Efficient Operations: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It provides efficient implementations of the Map interface, ensuring quick insertion, deletion, and retrieval of elements.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 of Comparator: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you to specify a custom order for sorting elements using a Comparator. This flexibility in sorting can be very powerful.</a:t>
            </a:r>
          </a:p>
        </p:txBody>
      </p:sp>
    </p:spTree>
    <p:extLst>
      <p:ext uri="{BB962C8B-B14F-4D97-AF65-F5344CB8AC3E}">
        <p14:creationId xmlns:p14="http://schemas.microsoft.com/office/powerpoint/2010/main" val="173137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E6C5-29CE-5407-CE8E-45939CF1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Disadvantages of </a:t>
            </a:r>
            <a:r>
              <a:rPr lang="en-IN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TreeMap</a:t>
            </a: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DFF9-5E30-B3A8-94D2-E9CB0F98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Slow for inserting elements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Key restriction: The keys in 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TreeMap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must implement 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java.lang.Comparable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interface, or a custom Comparator must be provided. This can be a restriction if you need to use custom keys that do not implement this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6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DF0F-0A6E-B43F-251C-2E7E0225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Features of a Tree Map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C023-B663-6069-27CF-BADCDE97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Ordered Storage: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Tree Map maintains its elements in a sorted order based on their keys. This allows for easy retrieval of data in a sorted manner.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Key-Value Pairs: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Each element in a Tree Map is a key-value pair, where elements are accessed, added, and deleted based on their keys.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Balanced Tree Implementation: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Internally, it's implemented as a Red-Black tree, a self-balancing binary search tree. This ensures relatively stable and efficient time complexities for operations.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Custom Sorting: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TreeMap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the use of a Comparator or the natural ordering of elements for sorting</a:t>
            </a:r>
          </a:p>
        </p:txBody>
      </p:sp>
    </p:spTree>
    <p:extLst>
      <p:ext uri="{BB962C8B-B14F-4D97-AF65-F5344CB8AC3E}">
        <p14:creationId xmlns:p14="http://schemas.microsoft.com/office/powerpoint/2010/main" val="175724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22FB-2A22-C88B-5A9C-0B1C914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E22E-38FE-B644-4823-7EB0EA99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Certainly! </a:t>
            </a:r>
            <a:r>
              <a:rPr lang="en-US" dirty="0" err="1"/>
              <a:t>TreeMap</a:t>
            </a:r>
            <a:r>
              <a:rPr lang="en-US" dirty="0"/>
              <a:t> in Java offers various methods to manipulate and retrieve its key-value pairs. Here are some of the essential methods:</a:t>
            </a:r>
          </a:p>
          <a:p>
            <a:endParaRPr lang="en-US" dirty="0"/>
          </a:p>
          <a:p>
            <a:r>
              <a:rPr lang="en-US" dirty="0"/>
              <a:t>Insertion and Modification:</a:t>
            </a:r>
          </a:p>
          <a:p>
            <a:r>
              <a:rPr lang="en-US" dirty="0"/>
              <a:t>put(K key, V value): Adds a key-value pair to the </a:t>
            </a:r>
            <a:r>
              <a:rPr lang="en-US" dirty="0" err="1"/>
              <a:t>TreeMap</a:t>
            </a:r>
            <a:r>
              <a:rPr lang="en-US" dirty="0"/>
              <a:t>. If the key already exists, the value is updated.</a:t>
            </a:r>
          </a:p>
          <a:p>
            <a:r>
              <a:rPr lang="en-US" dirty="0" err="1"/>
              <a:t>putAll</a:t>
            </a:r>
            <a:r>
              <a:rPr lang="en-US" dirty="0"/>
              <a:t>(): Adds all the key-value pairs from a specified map to the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72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A917-2AE3-FBBA-6986-F2022B95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Removal: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638A-2E23-0F8E-77ED-3CCD351A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remove(Object key): Removes the key-value pair associated with the specified key.</a:t>
            </a:r>
          </a:p>
          <a:p>
            <a:r>
              <a:rPr lang="en-US" dirty="0"/>
              <a:t>clear(): Removes all the key-value pairs from the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3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CE50-C9A0-9EFB-DBE2-A3CA38FE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DE22-0821-3DE6-CC32-96DDB789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get(Object key): Retrieves the value associated with the specified key.</a:t>
            </a:r>
          </a:p>
          <a:p>
            <a:r>
              <a:rPr lang="en-US" dirty="0" err="1"/>
              <a:t>firstKey</a:t>
            </a:r>
            <a:r>
              <a:rPr lang="en-US" dirty="0"/>
              <a:t>(): Returns the first (lowest) key in the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r>
              <a:rPr lang="en-US" dirty="0" err="1"/>
              <a:t>lastKey</a:t>
            </a:r>
            <a:r>
              <a:rPr lang="en-US" dirty="0"/>
              <a:t>(): Returns the last (highest) key in the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r>
              <a:rPr lang="en-US" dirty="0" err="1"/>
              <a:t>ceilingKey</a:t>
            </a:r>
            <a:r>
              <a:rPr lang="en-US" dirty="0"/>
              <a:t>(K key): Returns the least key greater than or equal to the given key.</a:t>
            </a:r>
          </a:p>
          <a:p>
            <a:r>
              <a:rPr lang="en-US" dirty="0" err="1"/>
              <a:t>higherKey</a:t>
            </a:r>
            <a:r>
              <a:rPr lang="en-US" dirty="0"/>
              <a:t>(K key): Returns the least key strictly greater than the given key.</a:t>
            </a:r>
          </a:p>
          <a:p>
            <a:r>
              <a:rPr lang="en-US" dirty="0" err="1"/>
              <a:t>floorKey</a:t>
            </a:r>
            <a:r>
              <a:rPr lang="en-US" dirty="0"/>
              <a:t>(K key): Returns the greatest key less than or equal to the given key.</a:t>
            </a:r>
          </a:p>
          <a:p>
            <a:r>
              <a:rPr lang="en-US" dirty="0" err="1"/>
              <a:t>lowerKey</a:t>
            </a:r>
            <a:r>
              <a:rPr lang="en-US" dirty="0"/>
              <a:t>(K key): Returns the greatest key strictly less than the given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100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994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Nunito</vt:lpstr>
      <vt:lpstr>Söhne</vt:lpstr>
      <vt:lpstr>Wingdings 3</vt:lpstr>
      <vt:lpstr>Ion Boardroom</vt:lpstr>
      <vt:lpstr>Tree Map</vt:lpstr>
      <vt:lpstr>TreeMap:</vt:lpstr>
      <vt:lpstr>Tree Map:</vt:lpstr>
      <vt:lpstr>Advantages of TreeMap: </vt:lpstr>
      <vt:lpstr>Disadvantages of TreeMap:</vt:lpstr>
      <vt:lpstr>Features of a Tree Map</vt:lpstr>
      <vt:lpstr>Methods:</vt:lpstr>
      <vt:lpstr>Removal: </vt:lpstr>
      <vt:lpstr>Accessing Elements: </vt:lpstr>
      <vt:lpstr>Information Retrieval:</vt:lpstr>
      <vt:lpstr>Submap Operations: </vt:lpstr>
      <vt:lpstr>Creating a TreeMap</vt:lpstr>
      <vt:lpstr>Example student data: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Map</dc:title>
  <dc:creator>KARETI PUJITHA</dc:creator>
  <cp:lastModifiedBy>KARETI PUJITHA</cp:lastModifiedBy>
  <cp:revision>4</cp:revision>
  <dcterms:created xsi:type="dcterms:W3CDTF">2023-11-09T09:56:58Z</dcterms:created>
  <dcterms:modified xsi:type="dcterms:W3CDTF">2023-11-10T08:53:15Z</dcterms:modified>
</cp:coreProperties>
</file>