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0058400" cy="5486400"/>
  <p:notesSz cx="6858000" cy="9144000"/>
  <p:defaultTextStyle>
    <a:defPPr>
      <a:defRPr lang="en-US"/>
    </a:defPPr>
    <a:lvl1pPr marL="0" algn="l" defTabSz="797082" rtl="0" eaLnBrk="1" latinLnBrk="0" hangingPunct="1">
      <a:defRPr sz="1569" kern="1200">
        <a:solidFill>
          <a:schemeClr val="tx1"/>
        </a:solidFill>
        <a:latin typeface="+mn-lt"/>
        <a:ea typeface="+mn-ea"/>
        <a:cs typeface="+mn-cs"/>
      </a:defRPr>
    </a:lvl1pPr>
    <a:lvl2pPr marL="398541" algn="l" defTabSz="797082" rtl="0" eaLnBrk="1" latinLnBrk="0" hangingPunct="1">
      <a:defRPr sz="1569" kern="1200">
        <a:solidFill>
          <a:schemeClr val="tx1"/>
        </a:solidFill>
        <a:latin typeface="+mn-lt"/>
        <a:ea typeface="+mn-ea"/>
        <a:cs typeface="+mn-cs"/>
      </a:defRPr>
    </a:lvl2pPr>
    <a:lvl3pPr marL="797082" algn="l" defTabSz="797082" rtl="0" eaLnBrk="1" latinLnBrk="0" hangingPunct="1">
      <a:defRPr sz="1569" kern="1200">
        <a:solidFill>
          <a:schemeClr val="tx1"/>
        </a:solidFill>
        <a:latin typeface="+mn-lt"/>
        <a:ea typeface="+mn-ea"/>
        <a:cs typeface="+mn-cs"/>
      </a:defRPr>
    </a:lvl3pPr>
    <a:lvl4pPr marL="1195624" algn="l" defTabSz="797082" rtl="0" eaLnBrk="1" latinLnBrk="0" hangingPunct="1">
      <a:defRPr sz="1569" kern="1200">
        <a:solidFill>
          <a:schemeClr val="tx1"/>
        </a:solidFill>
        <a:latin typeface="+mn-lt"/>
        <a:ea typeface="+mn-ea"/>
        <a:cs typeface="+mn-cs"/>
      </a:defRPr>
    </a:lvl4pPr>
    <a:lvl5pPr marL="1594165" algn="l" defTabSz="797082" rtl="0" eaLnBrk="1" latinLnBrk="0" hangingPunct="1">
      <a:defRPr sz="1569" kern="1200">
        <a:solidFill>
          <a:schemeClr val="tx1"/>
        </a:solidFill>
        <a:latin typeface="+mn-lt"/>
        <a:ea typeface="+mn-ea"/>
        <a:cs typeface="+mn-cs"/>
      </a:defRPr>
    </a:lvl5pPr>
    <a:lvl6pPr marL="1992706" algn="l" defTabSz="797082" rtl="0" eaLnBrk="1" latinLnBrk="0" hangingPunct="1">
      <a:defRPr sz="1569" kern="1200">
        <a:solidFill>
          <a:schemeClr val="tx1"/>
        </a:solidFill>
        <a:latin typeface="+mn-lt"/>
        <a:ea typeface="+mn-ea"/>
        <a:cs typeface="+mn-cs"/>
      </a:defRPr>
    </a:lvl6pPr>
    <a:lvl7pPr marL="2391247" algn="l" defTabSz="797082" rtl="0" eaLnBrk="1" latinLnBrk="0" hangingPunct="1">
      <a:defRPr sz="1569" kern="1200">
        <a:solidFill>
          <a:schemeClr val="tx1"/>
        </a:solidFill>
        <a:latin typeface="+mn-lt"/>
        <a:ea typeface="+mn-ea"/>
        <a:cs typeface="+mn-cs"/>
      </a:defRPr>
    </a:lvl7pPr>
    <a:lvl8pPr marL="2789789" algn="l" defTabSz="797082" rtl="0" eaLnBrk="1" latinLnBrk="0" hangingPunct="1">
      <a:defRPr sz="1569" kern="1200">
        <a:solidFill>
          <a:schemeClr val="tx1"/>
        </a:solidFill>
        <a:latin typeface="+mn-lt"/>
        <a:ea typeface="+mn-ea"/>
        <a:cs typeface="+mn-cs"/>
      </a:defRPr>
    </a:lvl8pPr>
    <a:lvl9pPr marL="3188330" algn="l" defTabSz="797082" rtl="0" eaLnBrk="1" latinLnBrk="0" hangingPunct="1">
      <a:defRPr sz="156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99" d="100"/>
          <a:sy n="99" d="100"/>
        </p:scale>
        <p:origin x="52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C60603-4321-4801-83D8-C21AC503298A}" type="doc">
      <dgm:prSet loTypeId="urn:microsoft.com/office/officeart/2005/8/layout/hierarchy6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0B1317A-D75A-4E16-9B73-24EFC1D89FBC}">
      <dgm:prSet phldrT="[Text]"/>
      <dgm:spPr/>
      <dgm:t>
        <a:bodyPr/>
        <a:lstStyle/>
        <a:p>
          <a:r>
            <a:rPr lang="en-US" dirty="0" smtClean="0"/>
            <a:t>Server</a:t>
          </a:r>
          <a:endParaRPr lang="en-US" dirty="0"/>
        </a:p>
      </dgm:t>
    </dgm:pt>
    <dgm:pt modelId="{4A156EE0-BD9D-4DAB-8BD0-E67B195886AA}" type="parTrans" cxnId="{B036E96E-A264-4A19-B1DE-0B0013D276EC}">
      <dgm:prSet/>
      <dgm:spPr/>
      <dgm:t>
        <a:bodyPr/>
        <a:lstStyle/>
        <a:p>
          <a:endParaRPr lang="en-US"/>
        </a:p>
      </dgm:t>
    </dgm:pt>
    <dgm:pt modelId="{25FE6377-CB73-43B3-8C0E-13E4CAEEC8B0}" type="sibTrans" cxnId="{B036E96E-A264-4A19-B1DE-0B0013D276EC}">
      <dgm:prSet/>
      <dgm:spPr/>
      <dgm:t>
        <a:bodyPr/>
        <a:lstStyle/>
        <a:p>
          <a:endParaRPr lang="en-US"/>
        </a:p>
      </dgm:t>
    </dgm:pt>
    <dgm:pt modelId="{70A09889-0E85-4832-90C3-04084E895CE1}">
      <dgm:prSet phldrT="[Text]"/>
      <dgm:spPr/>
      <dgm:t>
        <a:bodyPr/>
        <a:lstStyle/>
        <a:p>
          <a:r>
            <a:rPr lang="en-US" dirty="0" smtClean="0"/>
            <a:t>Micro Cloud </a:t>
          </a:r>
          <a:endParaRPr lang="en-US" dirty="0"/>
        </a:p>
      </dgm:t>
    </dgm:pt>
    <dgm:pt modelId="{FD44A606-60B7-4B14-87E4-76D1F03ED8E5}" type="parTrans" cxnId="{FF2030A4-9556-4DB0-9766-461CE5B8AB70}">
      <dgm:prSet/>
      <dgm:spPr/>
      <dgm:t>
        <a:bodyPr/>
        <a:lstStyle/>
        <a:p>
          <a:endParaRPr lang="en-US"/>
        </a:p>
      </dgm:t>
    </dgm:pt>
    <dgm:pt modelId="{2C15F39D-60C2-40CA-8927-87D2C0FB9B8B}" type="sibTrans" cxnId="{FF2030A4-9556-4DB0-9766-461CE5B8AB70}">
      <dgm:prSet/>
      <dgm:spPr/>
      <dgm:t>
        <a:bodyPr/>
        <a:lstStyle/>
        <a:p>
          <a:endParaRPr lang="en-US"/>
        </a:p>
      </dgm:t>
    </dgm:pt>
    <dgm:pt modelId="{D5AA5660-B70A-418D-B8CF-829F14F5AC04}">
      <dgm:prSet phldrT="[Text]"/>
      <dgm:spPr/>
      <dgm:t>
        <a:bodyPr/>
        <a:lstStyle/>
        <a:p>
          <a:r>
            <a:rPr lang="en-US" dirty="0" smtClean="0"/>
            <a:t>Middleware</a:t>
          </a:r>
          <a:endParaRPr lang="en-US" dirty="0"/>
        </a:p>
      </dgm:t>
    </dgm:pt>
    <dgm:pt modelId="{854A7DD5-D65E-4FB8-B7E1-4E74E1769851}" type="parTrans" cxnId="{7E243FDE-0FF0-495D-87AD-2A3CFD634259}">
      <dgm:prSet/>
      <dgm:spPr/>
      <dgm:t>
        <a:bodyPr/>
        <a:lstStyle/>
        <a:p>
          <a:endParaRPr lang="en-US"/>
        </a:p>
      </dgm:t>
    </dgm:pt>
    <dgm:pt modelId="{3645DF83-3FCF-4ABF-9629-03C8D70D0AF5}" type="sibTrans" cxnId="{7E243FDE-0FF0-495D-87AD-2A3CFD634259}">
      <dgm:prSet/>
      <dgm:spPr/>
      <dgm:t>
        <a:bodyPr/>
        <a:lstStyle/>
        <a:p>
          <a:endParaRPr lang="en-US"/>
        </a:p>
      </dgm:t>
    </dgm:pt>
    <dgm:pt modelId="{6390F2A6-201A-4AD8-8AA2-3E85B8A7CB03}">
      <dgm:prSet phldrT="[Text]"/>
      <dgm:spPr/>
      <dgm:t>
        <a:bodyPr/>
        <a:lstStyle/>
        <a:p>
          <a:r>
            <a:rPr lang="en-US" dirty="0" smtClean="0"/>
            <a:t>Sensing</a:t>
          </a:r>
          <a:endParaRPr lang="en-US" dirty="0"/>
        </a:p>
      </dgm:t>
    </dgm:pt>
    <dgm:pt modelId="{1CB093C6-2E31-43A6-B4AA-E2F33F7C30C2}" type="parTrans" cxnId="{0AB7C6F8-B808-4873-B40B-DC81589C5CA4}">
      <dgm:prSet/>
      <dgm:spPr/>
      <dgm:t>
        <a:bodyPr/>
        <a:lstStyle/>
        <a:p>
          <a:endParaRPr lang="en-US"/>
        </a:p>
      </dgm:t>
    </dgm:pt>
    <dgm:pt modelId="{2139A4A6-4360-42EE-B305-F735B7997739}" type="sibTrans" cxnId="{0AB7C6F8-B808-4873-B40B-DC81589C5CA4}">
      <dgm:prSet/>
      <dgm:spPr/>
      <dgm:t>
        <a:bodyPr/>
        <a:lstStyle/>
        <a:p>
          <a:endParaRPr lang="en-US"/>
        </a:p>
      </dgm:t>
    </dgm:pt>
    <dgm:pt modelId="{7466FD49-027F-4E44-9C12-A542B0C4CAEC}">
      <dgm:prSet/>
      <dgm:spPr/>
      <dgm:t>
        <a:bodyPr/>
        <a:lstStyle/>
        <a:p>
          <a:r>
            <a:rPr lang="en-US" dirty="0" smtClean="0"/>
            <a:t>Networking</a:t>
          </a:r>
          <a:endParaRPr lang="en-US" dirty="0"/>
        </a:p>
      </dgm:t>
    </dgm:pt>
    <dgm:pt modelId="{C81CF228-DD33-407F-8C04-C992CD07E47E}" type="parTrans" cxnId="{422FDFAF-17F7-4E40-9401-C88FC67144F5}">
      <dgm:prSet/>
      <dgm:spPr/>
      <dgm:t>
        <a:bodyPr/>
        <a:lstStyle/>
        <a:p>
          <a:endParaRPr lang="en-US"/>
        </a:p>
      </dgm:t>
    </dgm:pt>
    <dgm:pt modelId="{0E580241-9F0F-47A0-95A5-07DAC4FB0E33}" type="sibTrans" cxnId="{422FDFAF-17F7-4E40-9401-C88FC67144F5}">
      <dgm:prSet/>
      <dgm:spPr/>
      <dgm:t>
        <a:bodyPr/>
        <a:lstStyle/>
        <a:p>
          <a:endParaRPr lang="en-US"/>
        </a:p>
      </dgm:t>
    </dgm:pt>
    <dgm:pt modelId="{031638E7-2A7B-4DE5-A710-7676FF261AAC}">
      <dgm:prSet phldrT="[Text]"/>
      <dgm:spPr/>
      <dgm:t>
        <a:bodyPr/>
        <a:lstStyle/>
        <a:p>
          <a:r>
            <a:rPr lang="en-US" dirty="0" smtClean="0"/>
            <a:t>Application</a:t>
          </a:r>
          <a:endParaRPr lang="en-US" dirty="0"/>
        </a:p>
      </dgm:t>
    </dgm:pt>
    <dgm:pt modelId="{5D050ED2-C527-41AC-93A2-CC9A7CE796BE}" type="parTrans" cxnId="{92B50CD9-1A96-4F03-9E5A-2D77F9EA712C}">
      <dgm:prSet/>
      <dgm:spPr/>
      <dgm:t>
        <a:bodyPr/>
        <a:lstStyle/>
        <a:p>
          <a:endParaRPr lang="en-US"/>
        </a:p>
      </dgm:t>
    </dgm:pt>
    <dgm:pt modelId="{CAAC8BD5-8F57-4C78-8064-9AA12547F230}" type="sibTrans" cxnId="{92B50CD9-1A96-4F03-9E5A-2D77F9EA712C}">
      <dgm:prSet/>
      <dgm:spPr/>
      <dgm:t>
        <a:bodyPr/>
        <a:lstStyle/>
        <a:p>
          <a:endParaRPr lang="en-US"/>
        </a:p>
      </dgm:t>
    </dgm:pt>
    <dgm:pt modelId="{DD772F34-8569-45CD-A92D-9A06ABF5FCA8}">
      <dgm:prSet/>
      <dgm:spPr/>
      <dgm:t>
        <a:bodyPr/>
        <a:lstStyle/>
        <a:p>
          <a:r>
            <a:rPr lang="en-US" dirty="0" smtClean="0"/>
            <a:t>Sensor 1</a:t>
          </a:r>
          <a:endParaRPr lang="en-US" dirty="0"/>
        </a:p>
      </dgm:t>
    </dgm:pt>
    <dgm:pt modelId="{0FE38F9C-84E5-4B24-B4AE-7EF4A6FA142A}" type="parTrans" cxnId="{34BE86B9-3CE2-4FC9-B050-339A74D48710}">
      <dgm:prSet/>
      <dgm:spPr/>
      <dgm:t>
        <a:bodyPr/>
        <a:lstStyle/>
        <a:p>
          <a:endParaRPr lang="en-US"/>
        </a:p>
      </dgm:t>
    </dgm:pt>
    <dgm:pt modelId="{CC77EC63-948E-4FD0-8AE4-21BF610A552F}" type="sibTrans" cxnId="{34BE86B9-3CE2-4FC9-B050-339A74D48710}">
      <dgm:prSet/>
      <dgm:spPr/>
      <dgm:t>
        <a:bodyPr/>
        <a:lstStyle/>
        <a:p>
          <a:endParaRPr lang="en-US"/>
        </a:p>
      </dgm:t>
    </dgm:pt>
    <dgm:pt modelId="{5D0AC605-0181-4507-AF9D-7FD4EA6BEA8D}">
      <dgm:prSet/>
      <dgm:spPr/>
      <dgm:t>
        <a:bodyPr/>
        <a:lstStyle/>
        <a:p>
          <a:r>
            <a:rPr lang="en-US" dirty="0" smtClean="0"/>
            <a:t>Sensor 2</a:t>
          </a:r>
          <a:endParaRPr lang="en-US" dirty="0"/>
        </a:p>
      </dgm:t>
    </dgm:pt>
    <dgm:pt modelId="{465EEF9F-BB2E-4B6D-9F79-2B1893E30BEB}" type="parTrans" cxnId="{6FC00208-63A2-4BF2-831C-5E6B918EBF0C}">
      <dgm:prSet/>
      <dgm:spPr/>
      <dgm:t>
        <a:bodyPr/>
        <a:lstStyle/>
        <a:p>
          <a:endParaRPr lang="en-US"/>
        </a:p>
      </dgm:t>
    </dgm:pt>
    <dgm:pt modelId="{D3FD69F2-1B98-4571-872E-47C5626A03DF}" type="sibTrans" cxnId="{6FC00208-63A2-4BF2-831C-5E6B918EBF0C}">
      <dgm:prSet/>
      <dgm:spPr/>
      <dgm:t>
        <a:bodyPr/>
        <a:lstStyle/>
        <a:p>
          <a:endParaRPr lang="en-US"/>
        </a:p>
      </dgm:t>
    </dgm:pt>
    <dgm:pt modelId="{EBD0D660-5327-4926-9D57-34B7FF3D195B}">
      <dgm:prSet/>
      <dgm:spPr/>
      <dgm:t>
        <a:bodyPr/>
        <a:lstStyle/>
        <a:p>
          <a:r>
            <a:rPr lang="en-US" dirty="0" smtClean="0"/>
            <a:t>Sensor m</a:t>
          </a:r>
          <a:endParaRPr lang="en-US" dirty="0"/>
        </a:p>
      </dgm:t>
    </dgm:pt>
    <dgm:pt modelId="{6189D4ED-5A69-4681-832E-0E119C3A3675}" type="parTrans" cxnId="{53FEFB6A-9C86-41B0-B8B9-5CF5B3A87648}">
      <dgm:prSet/>
      <dgm:spPr/>
      <dgm:t>
        <a:bodyPr/>
        <a:lstStyle/>
        <a:p>
          <a:endParaRPr lang="en-US"/>
        </a:p>
      </dgm:t>
    </dgm:pt>
    <dgm:pt modelId="{B1B14658-4ADA-416D-A46F-E7A6B082359C}" type="sibTrans" cxnId="{53FEFB6A-9C86-41B0-B8B9-5CF5B3A87648}">
      <dgm:prSet/>
      <dgm:spPr/>
      <dgm:t>
        <a:bodyPr/>
        <a:lstStyle/>
        <a:p>
          <a:endParaRPr lang="en-US"/>
        </a:p>
      </dgm:t>
    </dgm:pt>
    <dgm:pt modelId="{7A21FC49-CF69-4F9E-A8D8-11CEAC14A388}">
      <dgm:prSet/>
      <dgm:spPr/>
      <dgm:t>
        <a:bodyPr/>
        <a:lstStyle/>
        <a:p>
          <a:r>
            <a:rPr lang="en-US" dirty="0" smtClean="0"/>
            <a:t>Sensor 1</a:t>
          </a:r>
          <a:endParaRPr lang="en-US" dirty="0"/>
        </a:p>
      </dgm:t>
    </dgm:pt>
    <dgm:pt modelId="{FDED32F8-F199-42F1-A710-ADE7A10C4B43}" type="parTrans" cxnId="{7AC4FBAC-613A-4984-BD9B-5F801146582D}">
      <dgm:prSet/>
      <dgm:spPr/>
      <dgm:t>
        <a:bodyPr/>
        <a:lstStyle/>
        <a:p>
          <a:endParaRPr lang="en-US"/>
        </a:p>
      </dgm:t>
    </dgm:pt>
    <dgm:pt modelId="{2AC6ACCE-C147-4D57-9757-F32BAE7C9926}" type="sibTrans" cxnId="{7AC4FBAC-613A-4984-BD9B-5F801146582D}">
      <dgm:prSet/>
      <dgm:spPr/>
      <dgm:t>
        <a:bodyPr/>
        <a:lstStyle/>
        <a:p>
          <a:endParaRPr lang="en-US"/>
        </a:p>
      </dgm:t>
    </dgm:pt>
    <dgm:pt modelId="{CCE02581-D4A2-4FB5-AA5C-71BD47A16597}">
      <dgm:prSet/>
      <dgm:spPr/>
      <dgm:t>
        <a:bodyPr/>
        <a:lstStyle/>
        <a:p>
          <a:r>
            <a:rPr lang="en-US" dirty="0" smtClean="0"/>
            <a:t>Sensor 2 </a:t>
          </a:r>
          <a:endParaRPr lang="en-US" dirty="0"/>
        </a:p>
      </dgm:t>
    </dgm:pt>
    <dgm:pt modelId="{325DF042-6627-49C7-AD22-F842CB6DE16A}" type="parTrans" cxnId="{488FA12E-D89D-48AF-B410-E8FFFB353FFC}">
      <dgm:prSet/>
      <dgm:spPr/>
      <dgm:t>
        <a:bodyPr/>
        <a:lstStyle/>
        <a:p>
          <a:endParaRPr lang="en-US"/>
        </a:p>
      </dgm:t>
    </dgm:pt>
    <dgm:pt modelId="{C2937645-35BE-4CCB-9304-CC1C5F47B3D9}" type="sibTrans" cxnId="{488FA12E-D89D-48AF-B410-E8FFFB353FFC}">
      <dgm:prSet/>
      <dgm:spPr/>
      <dgm:t>
        <a:bodyPr/>
        <a:lstStyle/>
        <a:p>
          <a:endParaRPr lang="en-US"/>
        </a:p>
      </dgm:t>
    </dgm:pt>
    <dgm:pt modelId="{9BD5C359-1BAD-4DE1-B032-A7BFA3AE9BA3}">
      <dgm:prSet/>
      <dgm:spPr/>
      <dgm:t>
        <a:bodyPr/>
        <a:lstStyle/>
        <a:p>
          <a:r>
            <a:rPr lang="en-US" dirty="0" smtClean="0"/>
            <a:t>Sensor n</a:t>
          </a:r>
          <a:endParaRPr lang="en-US" dirty="0"/>
        </a:p>
      </dgm:t>
    </dgm:pt>
    <dgm:pt modelId="{E04FC3AF-DD86-4F19-81C9-4E50F8CDD5FD}" type="parTrans" cxnId="{BFE42088-A5AC-4439-B25A-47A093A6E11F}">
      <dgm:prSet/>
      <dgm:spPr/>
      <dgm:t>
        <a:bodyPr/>
        <a:lstStyle/>
        <a:p>
          <a:endParaRPr lang="en-US"/>
        </a:p>
      </dgm:t>
    </dgm:pt>
    <dgm:pt modelId="{84780049-E98A-42EE-A5C6-C40C73139383}" type="sibTrans" cxnId="{BFE42088-A5AC-4439-B25A-47A093A6E11F}">
      <dgm:prSet/>
      <dgm:spPr/>
      <dgm:t>
        <a:bodyPr/>
        <a:lstStyle/>
        <a:p>
          <a:endParaRPr lang="en-US"/>
        </a:p>
      </dgm:t>
    </dgm:pt>
    <dgm:pt modelId="{FC811F9D-3733-4E72-B01B-CA0EC0AD907D}">
      <dgm:prSet phldrT="[Text]"/>
      <dgm:spPr/>
      <dgm:t>
        <a:bodyPr/>
        <a:lstStyle/>
        <a:p>
          <a:r>
            <a:rPr lang="en-US" dirty="0" smtClean="0"/>
            <a:t>Parking Network Station K</a:t>
          </a:r>
          <a:endParaRPr lang="en-US" dirty="0"/>
        </a:p>
      </dgm:t>
    </dgm:pt>
    <dgm:pt modelId="{170311E8-82CF-4C13-B9C2-C3BCA077198C}" type="sibTrans" cxnId="{76768226-03C9-473E-9007-C40CCF1A8BDA}">
      <dgm:prSet/>
      <dgm:spPr/>
      <dgm:t>
        <a:bodyPr/>
        <a:lstStyle/>
        <a:p>
          <a:endParaRPr lang="en-US"/>
        </a:p>
      </dgm:t>
    </dgm:pt>
    <dgm:pt modelId="{6C628632-2D1E-401A-B4AC-C31A0B275244}" type="parTrans" cxnId="{76768226-03C9-473E-9007-C40CCF1A8BDA}">
      <dgm:prSet/>
      <dgm:spPr/>
      <dgm:t>
        <a:bodyPr/>
        <a:lstStyle/>
        <a:p>
          <a:endParaRPr lang="en-US"/>
        </a:p>
      </dgm:t>
    </dgm:pt>
    <dgm:pt modelId="{F3583939-1804-4DF1-A23F-9094450F47DB}">
      <dgm:prSet phldrT="[Text]"/>
      <dgm:spPr/>
      <dgm:t>
        <a:bodyPr/>
        <a:lstStyle/>
        <a:p>
          <a:r>
            <a:rPr lang="en-US" dirty="0" smtClean="0"/>
            <a:t>Parking Network Station 1</a:t>
          </a:r>
          <a:endParaRPr lang="en-US" dirty="0"/>
        </a:p>
      </dgm:t>
    </dgm:pt>
    <dgm:pt modelId="{F09D6658-D441-4365-A2E2-37D12E9A2261}" type="sibTrans" cxnId="{28D73C32-E2AD-4FC1-B5A5-4842D3133F20}">
      <dgm:prSet/>
      <dgm:spPr/>
      <dgm:t>
        <a:bodyPr/>
        <a:lstStyle/>
        <a:p>
          <a:endParaRPr lang="en-US"/>
        </a:p>
      </dgm:t>
    </dgm:pt>
    <dgm:pt modelId="{CFD29733-3258-4176-971E-65CECE1A3941}" type="parTrans" cxnId="{28D73C32-E2AD-4FC1-B5A5-4842D3133F20}">
      <dgm:prSet/>
      <dgm:spPr/>
      <dgm:t>
        <a:bodyPr/>
        <a:lstStyle/>
        <a:p>
          <a:endParaRPr lang="en-US"/>
        </a:p>
      </dgm:t>
    </dgm:pt>
    <dgm:pt modelId="{1D50903F-C548-4AD9-9F06-9749D5EE4E73}">
      <dgm:prSet phldrT="[Text]"/>
      <dgm:spPr/>
      <dgm:t>
        <a:bodyPr/>
        <a:lstStyle/>
        <a:p>
          <a:pPr rtl="0"/>
          <a:r>
            <a:rPr lang="en-US" dirty="0" smtClean="0"/>
            <a:t>Clients</a:t>
          </a:r>
          <a:endParaRPr lang="en-US" dirty="0"/>
        </a:p>
      </dgm:t>
    </dgm:pt>
    <dgm:pt modelId="{F5BEA446-C8E3-4190-9638-DE702F7A57B4}" type="parTrans" cxnId="{594025C3-86E7-46DF-883F-E378B0B6238E}">
      <dgm:prSet/>
      <dgm:spPr/>
      <dgm:t>
        <a:bodyPr/>
        <a:lstStyle/>
        <a:p>
          <a:endParaRPr lang="en-US"/>
        </a:p>
      </dgm:t>
    </dgm:pt>
    <dgm:pt modelId="{6674435A-0C16-45D6-9D02-1393213C3F02}" type="sibTrans" cxnId="{594025C3-86E7-46DF-883F-E378B0B6238E}">
      <dgm:prSet/>
      <dgm:spPr/>
      <dgm:t>
        <a:bodyPr/>
        <a:lstStyle/>
        <a:p>
          <a:endParaRPr lang="en-US"/>
        </a:p>
      </dgm:t>
    </dgm:pt>
    <dgm:pt modelId="{761C61C1-A25B-4920-BD8F-AA2C612CCF2C}" type="pres">
      <dgm:prSet presAssocID="{1CC60603-4321-4801-83D8-C21AC503298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972DB11-29EC-4F01-8B5A-D8B7EA2D4355}" type="pres">
      <dgm:prSet presAssocID="{1CC60603-4321-4801-83D8-C21AC503298A}" presName="hierFlow" presStyleCnt="0"/>
      <dgm:spPr/>
    </dgm:pt>
    <dgm:pt modelId="{C98E0079-AD58-45BE-BD4F-8070DD2FEFBF}" type="pres">
      <dgm:prSet presAssocID="{1CC60603-4321-4801-83D8-C21AC503298A}" presName="firstBuf" presStyleCnt="0"/>
      <dgm:spPr/>
    </dgm:pt>
    <dgm:pt modelId="{445DAD51-8D17-4D44-A692-563A844EDA2D}" type="pres">
      <dgm:prSet presAssocID="{1CC60603-4321-4801-83D8-C21AC503298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4A433B3-B4F4-4444-B40F-68A4979B2A6E}" type="pres">
      <dgm:prSet presAssocID="{1D50903F-C548-4AD9-9F06-9749D5EE4E73}" presName="Name14" presStyleCnt="0"/>
      <dgm:spPr/>
    </dgm:pt>
    <dgm:pt modelId="{2907468C-35DE-46DD-A445-62CCC73466C6}" type="pres">
      <dgm:prSet presAssocID="{1D50903F-C548-4AD9-9F06-9749D5EE4E73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FDAC5A-0DC7-4215-BE38-84643BAAC968}" type="pres">
      <dgm:prSet presAssocID="{1D50903F-C548-4AD9-9F06-9749D5EE4E73}" presName="hierChild2" presStyleCnt="0"/>
      <dgm:spPr/>
    </dgm:pt>
    <dgm:pt modelId="{F69DCA73-F89A-4A80-868A-6623F582C892}" type="pres">
      <dgm:prSet presAssocID="{4A156EE0-BD9D-4DAB-8BD0-E67B195886AA}" presName="Name19" presStyleLbl="parChTrans1D2" presStyleIdx="0" presStyleCnt="2"/>
      <dgm:spPr/>
      <dgm:t>
        <a:bodyPr/>
        <a:lstStyle/>
        <a:p>
          <a:endParaRPr lang="en-US"/>
        </a:p>
      </dgm:t>
    </dgm:pt>
    <dgm:pt modelId="{81332A1B-4218-4E0B-809C-21CB4412FD49}" type="pres">
      <dgm:prSet presAssocID="{00B1317A-D75A-4E16-9B73-24EFC1D89FBC}" presName="Name21" presStyleCnt="0"/>
      <dgm:spPr/>
    </dgm:pt>
    <dgm:pt modelId="{213A54C0-3442-4117-9625-7B2611FBBE1E}" type="pres">
      <dgm:prSet presAssocID="{00B1317A-D75A-4E16-9B73-24EFC1D89FBC}" presName="level2Shape" presStyleLbl="node2" presStyleIdx="0" presStyleCnt="2"/>
      <dgm:spPr/>
      <dgm:t>
        <a:bodyPr/>
        <a:lstStyle/>
        <a:p>
          <a:endParaRPr lang="en-US"/>
        </a:p>
      </dgm:t>
    </dgm:pt>
    <dgm:pt modelId="{4C7A9C4B-8E5D-453C-AB8B-22853E567238}" type="pres">
      <dgm:prSet presAssocID="{00B1317A-D75A-4E16-9B73-24EFC1D89FBC}" presName="hierChild3" presStyleCnt="0"/>
      <dgm:spPr/>
    </dgm:pt>
    <dgm:pt modelId="{A2CE9F3F-6753-494A-925F-891C73918E3A}" type="pres">
      <dgm:prSet presAssocID="{FD44A606-60B7-4B14-87E4-76D1F03ED8E5}" presName="Name19" presStyleLbl="parChTrans1D2" presStyleIdx="1" presStyleCnt="2"/>
      <dgm:spPr/>
      <dgm:t>
        <a:bodyPr/>
        <a:lstStyle/>
        <a:p>
          <a:endParaRPr lang="en-US"/>
        </a:p>
      </dgm:t>
    </dgm:pt>
    <dgm:pt modelId="{F458847E-DF70-489F-ADFF-BE9CFD20714E}" type="pres">
      <dgm:prSet presAssocID="{70A09889-0E85-4832-90C3-04084E895CE1}" presName="Name21" presStyleCnt="0"/>
      <dgm:spPr/>
    </dgm:pt>
    <dgm:pt modelId="{037AAC89-94CC-407F-8BF3-7507CEA0E6A1}" type="pres">
      <dgm:prSet presAssocID="{70A09889-0E85-4832-90C3-04084E895CE1}" presName="level2Shape" presStyleLbl="node2" presStyleIdx="1" presStyleCnt="2"/>
      <dgm:spPr>
        <a:prstGeom prst="cloud">
          <a:avLst/>
        </a:prstGeom>
      </dgm:spPr>
      <dgm:t>
        <a:bodyPr/>
        <a:lstStyle/>
        <a:p>
          <a:endParaRPr lang="en-US"/>
        </a:p>
      </dgm:t>
    </dgm:pt>
    <dgm:pt modelId="{DE249046-2038-4DEE-8ACD-3732D3D0E6F2}" type="pres">
      <dgm:prSet presAssocID="{70A09889-0E85-4832-90C3-04084E895CE1}" presName="hierChild3" presStyleCnt="0"/>
      <dgm:spPr/>
    </dgm:pt>
    <dgm:pt modelId="{E0E15620-2EFC-4B56-9239-D3BAD0772143}" type="pres">
      <dgm:prSet presAssocID="{CFD29733-3258-4176-971E-65CECE1A3941}" presName="Name19" presStyleLbl="parChTrans1D3" presStyleIdx="0" presStyleCnt="2"/>
      <dgm:spPr/>
      <dgm:t>
        <a:bodyPr/>
        <a:lstStyle/>
        <a:p>
          <a:endParaRPr lang="en-US"/>
        </a:p>
      </dgm:t>
    </dgm:pt>
    <dgm:pt modelId="{5DF9D6FB-A56B-41DA-BB1E-259102209BBF}" type="pres">
      <dgm:prSet presAssocID="{F3583939-1804-4DF1-A23F-9094450F47DB}" presName="Name21" presStyleCnt="0"/>
      <dgm:spPr/>
    </dgm:pt>
    <dgm:pt modelId="{5B9C54DF-D7CB-45CA-A70F-C290798E5F0B}" type="pres">
      <dgm:prSet presAssocID="{F3583939-1804-4DF1-A23F-9094450F47DB}" presName="level2Shape" presStyleLbl="node3" presStyleIdx="0" presStyleCnt="2"/>
      <dgm:spPr/>
      <dgm:t>
        <a:bodyPr/>
        <a:lstStyle/>
        <a:p>
          <a:endParaRPr lang="en-US"/>
        </a:p>
      </dgm:t>
    </dgm:pt>
    <dgm:pt modelId="{52CB1879-5F6D-4DF9-AF88-87E5DCC66C53}" type="pres">
      <dgm:prSet presAssocID="{F3583939-1804-4DF1-A23F-9094450F47DB}" presName="hierChild3" presStyleCnt="0"/>
      <dgm:spPr/>
    </dgm:pt>
    <dgm:pt modelId="{65C363B7-8CD1-4394-8C91-95B1105E5140}" type="pres">
      <dgm:prSet presAssocID="{FDED32F8-F199-42F1-A710-ADE7A10C4B43}" presName="Name19" presStyleLbl="parChTrans1D4" presStyleIdx="0" presStyleCnt="6"/>
      <dgm:spPr/>
      <dgm:t>
        <a:bodyPr/>
        <a:lstStyle/>
        <a:p>
          <a:endParaRPr lang="en-US"/>
        </a:p>
      </dgm:t>
    </dgm:pt>
    <dgm:pt modelId="{C5417D99-554B-4531-B583-E33C26345EDA}" type="pres">
      <dgm:prSet presAssocID="{7A21FC49-CF69-4F9E-A8D8-11CEAC14A388}" presName="Name21" presStyleCnt="0"/>
      <dgm:spPr/>
    </dgm:pt>
    <dgm:pt modelId="{1543840A-ECCE-4E4F-A46A-C636C73F11C6}" type="pres">
      <dgm:prSet presAssocID="{7A21FC49-CF69-4F9E-A8D8-11CEAC14A388}" presName="level2Shape" presStyleLbl="node4" presStyleIdx="0" presStyleCnt="6"/>
      <dgm:spPr/>
      <dgm:t>
        <a:bodyPr/>
        <a:lstStyle/>
        <a:p>
          <a:endParaRPr lang="en-US"/>
        </a:p>
      </dgm:t>
    </dgm:pt>
    <dgm:pt modelId="{49EF04BC-1B3A-4F02-ACA0-6DE7CE48E240}" type="pres">
      <dgm:prSet presAssocID="{7A21FC49-CF69-4F9E-A8D8-11CEAC14A388}" presName="hierChild3" presStyleCnt="0"/>
      <dgm:spPr/>
    </dgm:pt>
    <dgm:pt modelId="{CFA908BF-B823-412D-A1E1-BD58291FA3F8}" type="pres">
      <dgm:prSet presAssocID="{325DF042-6627-49C7-AD22-F842CB6DE16A}" presName="Name19" presStyleLbl="parChTrans1D4" presStyleIdx="1" presStyleCnt="6"/>
      <dgm:spPr/>
      <dgm:t>
        <a:bodyPr/>
        <a:lstStyle/>
        <a:p>
          <a:endParaRPr lang="en-US"/>
        </a:p>
      </dgm:t>
    </dgm:pt>
    <dgm:pt modelId="{AD0C104C-EAC2-4C06-898D-6E7113ED9144}" type="pres">
      <dgm:prSet presAssocID="{CCE02581-D4A2-4FB5-AA5C-71BD47A16597}" presName="Name21" presStyleCnt="0"/>
      <dgm:spPr/>
    </dgm:pt>
    <dgm:pt modelId="{C998777A-EFEF-4DA5-94A2-710F4A77B26A}" type="pres">
      <dgm:prSet presAssocID="{CCE02581-D4A2-4FB5-AA5C-71BD47A16597}" presName="level2Shape" presStyleLbl="node4" presStyleIdx="1" presStyleCnt="6"/>
      <dgm:spPr/>
      <dgm:t>
        <a:bodyPr/>
        <a:lstStyle/>
        <a:p>
          <a:endParaRPr lang="en-US"/>
        </a:p>
      </dgm:t>
    </dgm:pt>
    <dgm:pt modelId="{7B6F20AF-FAF5-45BA-8C26-EEA65261D79B}" type="pres">
      <dgm:prSet presAssocID="{CCE02581-D4A2-4FB5-AA5C-71BD47A16597}" presName="hierChild3" presStyleCnt="0"/>
      <dgm:spPr/>
    </dgm:pt>
    <dgm:pt modelId="{3B42A531-AFA5-40DA-9D90-D042DABFF481}" type="pres">
      <dgm:prSet presAssocID="{E04FC3AF-DD86-4F19-81C9-4E50F8CDD5FD}" presName="Name19" presStyleLbl="parChTrans1D4" presStyleIdx="2" presStyleCnt="6"/>
      <dgm:spPr/>
      <dgm:t>
        <a:bodyPr/>
        <a:lstStyle/>
        <a:p>
          <a:endParaRPr lang="en-US"/>
        </a:p>
      </dgm:t>
    </dgm:pt>
    <dgm:pt modelId="{EF2A7BD1-8D6D-4F3A-B2EF-AB9BF4C83F26}" type="pres">
      <dgm:prSet presAssocID="{9BD5C359-1BAD-4DE1-B032-A7BFA3AE9BA3}" presName="Name21" presStyleCnt="0"/>
      <dgm:spPr/>
    </dgm:pt>
    <dgm:pt modelId="{D4A5B0F6-4E3D-481C-A949-571D36EF748A}" type="pres">
      <dgm:prSet presAssocID="{9BD5C359-1BAD-4DE1-B032-A7BFA3AE9BA3}" presName="level2Shape" presStyleLbl="node4" presStyleIdx="2" presStyleCnt="6"/>
      <dgm:spPr/>
      <dgm:t>
        <a:bodyPr/>
        <a:lstStyle/>
        <a:p>
          <a:endParaRPr lang="en-US"/>
        </a:p>
      </dgm:t>
    </dgm:pt>
    <dgm:pt modelId="{16E15CA9-D825-488A-9149-14665C82F5DA}" type="pres">
      <dgm:prSet presAssocID="{9BD5C359-1BAD-4DE1-B032-A7BFA3AE9BA3}" presName="hierChild3" presStyleCnt="0"/>
      <dgm:spPr/>
    </dgm:pt>
    <dgm:pt modelId="{8FAF6929-3DB2-44D0-B037-1928B00CEB5E}" type="pres">
      <dgm:prSet presAssocID="{6C628632-2D1E-401A-B4AC-C31A0B275244}" presName="Name19" presStyleLbl="parChTrans1D3" presStyleIdx="1" presStyleCnt="2"/>
      <dgm:spPr/>
      <dgm:t>
        <a:bodyPr/>
        <a:lstStyle/>
        <a:p>
          <a:endParaRPr lang="en-US"/>
        </a:p>
      </dgm:t>
    </dgm:pt>
    <dgm:pt modelId="{274ED113-949D-4BDC-9C1A-9BABCA77FC95}" type="pres">
      <dgm:prSet presAssocID="{FC811F9D-3733-4E72-B01B-CA0EC0AD907D}" presName="Name21" presStyleCnt="0"/>
      <dgm:spPr/>
    </dgm:pt>
    <dgm:pt modelId="{8FFFB113-2FE2-4447-9D74-F9096F1D66B2}" type="pres">
      <dgm:prSet presAssocID="{FC811F9D-3733-4E72-B01B-CA0EC0AD907D}" presName="level2Shape" presStyleLbl="node3" presStyleIdx="1" presStyleCnt="2"/>
      <dgm:spPr/>
      <dgm:t>
        <a:bodyPr/>
        <a:lstStyle/>
        <a:p>
          <a:endParaRPr lang="en-US"/>
        </a:p>
      </dgm:t>
    </dgm:pt>
    <dgm:pt modelId="{1AE2DBC1-F82C-4F71-891E-6847596EF725}" type="pres">
      <dgm:prSet presAssocID="{FC811F9D-3733-4E72-B01B-CA0EC0AD907D}" presName="hierChild3" presStyleCnt="0"/>
      <dgm:spPr/>
    </dgm:pt>
    <dgm:pt modelId="{BF8C48A2-7B5F-4CCF-BB14-881D550241D9}" type="pres">
      <dgm:prSet presAssocID="{0FE38F9C-84E5-4B24-B4AE-7EF4A6FA142A}" presName="Name19" presStyleLbl="parChTrans1D4" presStyleIdx="3" presStyleCnt="6"/>
      <dgm:spPr/>
      <dgm:t>
        <a:bodyPr/>
        <a:lstStyle/>
        <a:p>
          <a:endParaRPr lang="en-US"/>
        </a:p>
      </dgm:t>
    </dgm:pt>
    <dgm:pt modelId="{8EE50508-F679-456C-9D4C-CBECFAC346C1}" type="pres">
      <dgm:prSet presAssocID="{DD772F34-8569-45CD-A92D-9A06ABF5FCA8}" presName="Name21" presStyleCnt="0"/>
      <dgm:spPr/>
    </dgm:pt>
    <dgm:pt modelId="{C1FE33C4-890A-4AE9-9222-262843F18B71}" type="pres">
      <dgm:prSet presAssocID="{DD772F34-8569-45CD-A92D-9A06ABF5FCA8}" presName="level2Shape" presStyleLbl="node4" presStyleIdx="3" presStyleCnt="6"/>
      <dgm:spPr/>
      <dgm:t>
        <a:bodyPr/>
        <a:lstStyle/>
        <a:p>
          <a:endParaRPr lang="en-US"/>
        </a:p>
      </dgm:t>
    </dgm:pt>
    <dgm:pt modelId="{DC8D03A7-D741-4B98-8768-25042CAD3FA7}" type="pres">
      <dgm:prSet presAssocID="{DD772F34-8569-45CD-A92D-9A06ABF5FCA8}" presName="hierChild3" presStyleCnt="0"/>
      <dgm:spPr/>
    </dgm:pt>
    <dgm:pt modelId="{4F6BA2BC-CC8A-46FF-99B1-0AF10F2D5A41}" type="pres">
      <dgm:prSet presAssocID="{465EEF9F-BB2E-4B6D-9F79-2B1893E30BEB}" presName="Name19" presStyleLbl="parChTrans1D4" presStyleIdx="4" presStyleCnt="6"/>
      <dgm:spPr/>
      <dgm:t>
        <a:bodyPr/>
        <a:lstStyle/>
        <a:p>
          <a:endParaRPr lang="en-US"/>
        </a:p>
      </dgm:t>
    </dgm:pt>
    <dgm:pt modelId="{E5A01AA0-EBFE-4E76-8472-43E15CCC43D7}" type="pres">
      <dgm:prSet presAssocID="{5D0AC605-0181-4507-AF9D-7FD4EA6BEA8D}" presName="Name21" presStyleCnt="0"/>
      <dgm:spPr/>
    </dgm:pt>
    <dgm:pt modelId="{D3DE03C0-8486-407A-B4AF-C288ED7671C6}" type="pres">
      <dgm:prSet presAssocID="{5D0AC605-0181-4507-AF9D-7FD4EA6BEA8D}" presName="level2Shape" presStyleLbl="node4" presStyleIdx="4" presStyleCnt="6"/>
      <dgm:spPr/>
      <dgm:t>
        <a:bodyPr/>
        <a:lstStyle/>
        <a:p>
          <a:endParaRPr lang="en-US"/>
        </a:p>
      </dgm:t>
    </dgm:pt>
    <dgm:pt modelId="{8395469C-CD41-402C-B086-83135CF3D3B8}" type="pres">
      <dgm:prSet presAssocID="{5D0AC605-0181-4507-AF9D-7FD4EA6BEA8D}" presName="hierChild3" presStyleCnt="0"/>
      <dgm:spPr/>
    </dgm:pt>
    <dgm:pt modelId="{B498779D-DA41-4B0A-A117-41118C0AC255}" type="pres">
      <dgm:prSet presAssocID="{6189D4ED-5A69-4681-832E-0E119C3A3675}" presName="Name19" presStyleLbl="parChTrans1D4" presStyleIdx="5" presStyleCnt="6"/>
      <dgm:spPr/>
      <dgm:t>
        <a:bodyPr/>
        <a:lstStyle/>
        <a:p>
          <a:endParaRPr lang="en-US"/>
        </a:p>
      </dgm:t>
    </dgm:pt>
    <dgm:pt modelId="{2E40D170-2A5A-41C5-8A6C-0864C31B9AD2}" type="pres">
      <dgm:prSet presAssocID="{EBD0D660-5327-4926-9D57-34B7FF3D195B}" presName="Name21" presStyleCnt="0"/>
      <dgm:spPr/>
    </dgm:pt>
    <dgm:pt modelId="{4DEBB1B6-8243-496C-92CE-8B62B4EB8DCB}" type="pres">
      <dgm:prSet presAssocID="{EBD0D660-5327-4926-9D57-34B7FF3D195B}" presName="level2Shape" presStyleLbl="node4" presStyleIdx="5" presStyleCnt="6"/>
      <dgm:spPr/>
      <dgm:t>
        <a:bodyPr/>
        <a:lstStyle/>
        <a:p>
          <a:endParaRPr lang="en-US"/>
        </a:p>
      </dgm:t>
    </dgm:pt>
    <dgm:pt modelId="{BF4A62FC-7C23-4644-BA1D-BD1A8B500AAA}" type="pres">
      <dgm:prSet presAssocID="{EBD0D660-5327-4926-9D57-34B7FF3D195B}" presName="hierChild3" presStyleCnt="0"/>
      <dgm:spPr/>
    </dgm:pt>
    <dgm:pt modelId="{C67D95C4-6FBB-4A77-9C87-15F3CFD0F76A}" type="pres">
      <dgm:prSet presAssocID="{1CC60603-4321-4801-83D8-C21AC503298A}" presName="bgShapesFlow" presStyleCnt="0"/>
      <dgm:spPr/>
    </dgm:pt>
    <dgm:pt modelId="{05A7DDAA-071F-415C-8EF0-101DE9CE37AC}" type="pres">
      <dgm:prSet presAssocID="{031638E7-2A7B-4DE5-A710-7676FF261AAC}" presName="rectComp" presStyleCnt="0"/>
      <dgm:spPr/>
    </dgm:pt>
    <dgm:pt modelId="{DCE96565-D513-4B61-A867-0DE6EEA34BA9}" type="pres">
      <dgm:prSet presAssocID="{031638E7-2A7B-4DE5-A710-7676FF261AAC}" presName="bgRect" presStyleLbl="bgShp" presStyleIdx="0" presStyleCnt="4"/>
      <dgm:spPr/>
      <dgm:t>
        <a:bodyPr/>
        <a:lstStyle/>
        <a:p>
          <a:endParaRPr lang="en-US"/>
        </a:p>
      </dgm:t>
    </dgm:pt>
    <dgm:pt modelId="{FD8B0D21-35EF-41C2-9B53-D2EFC867946A}" type="pres">
      <dgm:prSet presAssocID="{031638E7-2A7B-4DE5-A710-7676FF261AAC}" presName="bgRectTx" presStyleLbl="bgShp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A58AB2-7D61-495C-AFB5-069CECACFCC5}" type="pres">
      <dgm:prSet presAssocID="{031638E7-2A7B-4DE5-A710-7676FF261AAC}" presName="spComp" presStyleCnt="0"/>
      <dgm:spPr/>
    </dgm:pt>
    <dgm:pt modelId="{5266D8DB-0616-422D-8F4A-E44AD3A153A0}" type="pres">
      <dgm:prSet presAssocID="{031638E7-2A7B-4DE5-A710-7676FF261AAC}" presName="vSp" presStyleCnt="0"/>
      <dgm:spPr/>
    </dgm:pt>
    <dgm:pt modelId="{6E7F6E0E-262D-4AAD-BF72-66D8812F6832}" type="pres">
      <dgm:prSet presAssocID="{D5AA5660-B70A-418D-B8CF-829F14F5AC04}" presName="rectComp" presStyleCnt="0"/>
      <dgm:spPr/>
    </dgm:pt>
    <dgm:pt modelId="{F95A52B3-1F3C-44A1-ADC8-BF1AEDD5191B}" type="pres">
      <dgm:prSet presAssocID="{D5AA5660-B70A-418D-B8CF-829F14F5AC04}" presName="bgRect" presStyleLbl="bgShp" presStyleIdx="1" presStyleCnt="4"/>
      <dgm:spPr/>
      <dgm:t>
        <a:bodyPr/>
        <a:lstStyle/>
        <a:p>
          <a:endParaRPr lang="en-US"/>
        </a:p>
      </dgm:t>
    </dgm:pt>
    <dgm:pt modelId="{68C7075F-B70C-486E-9BF4-E18539EC46F9}" type="pres">
      <dgm:prSet presAssocID="{D5AA5660-B70A-418D-B8CF-829F14F5AC04}" presName="bgRectTx" presStyleLbl="bgShp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928D08-FEAC-4C14-B26B-35E94C0B17A2}" type="pres">
      <dgm:prSet presAssocID="{D5AA5660-B70A-418D-B8CF-829F14F5AC04}" presName="spComp" presStyleCnt="0"/>
      <dgm:spPr/>
    </dgm:pt>
    <dgm:pt modelId="{915B3B01-1BD7-4D3A-BE7B-3B85DAD2EFAB}" type="pres">
      <dgm:prSet presAssocID="{D5AA5660-B70A-418D-B8CF-829F14F5AC04}" presName="vSp" presStyleCnt="0"/>
      <dgm:spPr/>
    </dgm:pt>
    <dgm:pt modelId="{24BD7318-1062-4811-83C7-55A1A3ED7931}" type="pres">
      <dgm:prSet presAssocID="{7466FD49-027F-4E44-9C12-A542B0C4CAEC}" presName="rectComp" presStyleCnt="0"/>
      <dgm:spPr/>
    </dgm:pt>
    <dgm:pt modelId="{B1D8748D-E951-4DD9-9A39-E219A67EA400}" type="pres">
      <dgm:prSet presAssocID="{7466FD49-027F-4E44-9C12-A542B0C4CAEC}" presName="bgRect" presStyleLbl="bgShp" presStyleIdx="2" presStyleCnt="4"/>
      <dgm:spPr/>
      <dgm:t>
        <a:bodyPr/>
        <a:lstStyle/>
        <a:p>
          <a:endParaRPr lang="en-US"/>
        </a:p>
      </dgm:t>
    </dgm:pt>
    <dgm:pt modelId="{D2052EC6-F259-4EA4-9716-432D4D12CCB9}" type="pres">
      <dgm:prSet presAssocID="{7466FD49-027F-4E44-9C12-A542B0C4CAEC}" presName="bgRectTx" presStyleLbl="bgShp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190137-A48B-4750-977B-C9053F93C2FD}" type="pres">
      <dgm:prSet presAssocID="{7466FD49-027F-4E44-9C12-A542B0C4CAEC}" presName="spComp" presStyleCnt="0"/>
      <dgm:spPr/>
    </dgm:pt>
    <dgm:pt modelId="{02609D24-5448-4EFC-B9CD-1BE045657903}" type="pres">
      <dgm:prSet presAssocID="{7466FD49-027F-4E44-9C12-A542B0C4CAEC}" presName="vSp" presStyleCnt="0"/>
      <dgm:spPr/>
    </dgm:pt>
    <dgm:pt modelId="{C3E73CB1-223D-4733-8384-9F1643EF907B}" type="pres">
      <dgm:prSet presAssocID="{6390F2A6-201A-4AD8-8AA2-3E85B8A7CB03}" presName="rectComp" presStyleCnt="0"/>
      <dgm:spPr/>
    </dgm:pt>
    <dgm:pt modelId="{537658CD-D50A-441E-8B84-D8A553A65C32}" type="pres">
      <dgm:prSet presAssocID="{6390F2A6-201A-4AD8-8AA2-3E85B8A7CB03}" presName="bgRect" presStyleLbl="bgShp" presStyleIdx="3" presStyleCnt="4"/>
      <dgm:spPr/>
      <dgm:t>
        <a:bodyPr/>
        <a:lstStyle/>
        <a:p>
          <a:endParaRPr lang="en-US"/>
        </a:p>
      </dgm:t>
    </dgm:pt>
    <dgm:pt modelId="{48E901EA-13B4-4456-A64E-2F4B1C6E60F9}" type="pres">
      <dgm:prSet presAssocID="{6390F2A6-201A-4AD8-8AA2-3E85B8A7CB03}" presName="bgRectTx" presStyleLbl="bgShp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A8BBE4-F270-472D-9B5F-EABB2922FB20}" type="presOf" srcId="{70A09889-0E85-4832-90C3-04084E895CE1}" destId="{037AAC89-94CC-407F-8BF3-7507CEA0E6A1}" srcOrd="0" destOrd="0" presId="urn:microsoft.com/office/officeart/2005/8/layout/hierarchy6"/>
    <dgm:cxn modelId="{53FEFB6A-9C86-41B0-B8B9-5CF5B3A87648}" srcId="{FC811F9D-3733-4E72-B01B-CA0EC0AD907D}" destId="{EBD0D660-5327-4926-9D57-34B7FF3D195B}" srcOrd="2" destOrd="0" parTransId="{6189D4ED-5A69-4681-832E-0E119C3A3675}" sibTransId="{B1B14658-4ADA-416D-A46F-E7A6B082359C}"/>
    <dgm:cxn modelId="{B5D668C1-AAFD-4C40-83DB-CB7050FD4B43}" type="presOf" srcId="{FC811F9D-3733-4E72-B01B-CA0EC0AD907D}" destId="{8FFFB113-2FE2-4447-9D74-F9096F1D66B2}" srcOrd="0" destOrd="0" presId="urn:microsoft.com/office/officeart/2005/8/layout/hierarchy6"/>
    <dgm:cxn modelId="{59CC1AF1-5B7C-40BF-8DC3-A43C73790943}" type="presOf" srcId="{00B1317A-D75A-4E16-9B73-24EFC1D89FBC}" destId="{213A54C0-3442-4117-9625-7B2611FBBE1E}" srcOrd="0" destOrd="0" presId="urn:microsoft.com/office/officeart/2005/8/layout/hierarchy6"/>
    <dgm:cxn modelId="{0142DE51-F281-45C8-8252-F4C9281EA450}" type="presOf" srcId="{6390F2A6-201A-4AD8-8AA2-3E85B8A7CB03}" destId="{537658CD-D50A-441E-8B84-D8A553A65C32}" srcOrd="0" destOrd="0" presId="urn:microsoft.com/office/officeart/2005/8/layout/hierarchy6"/>
    <dgm:cxn modelId="{8F9E4650-221D-4AA1-925A-EEE8E66C7F11}" type="presOf" srcId="{031638E7-2A7B-4DE5-A710-7676FF261AAC}" destId="{DCE96565-D513-4B61-A867-0DE6EEA34BA9}" srcOrd="0" destOrd="0" presId="urn:microsoft.com/office/officeart/2005/8/layout/hierarchy6"/>
    <dgm:cxn modelId="{C3FF69F1-4682-4131-B80E-40511552C082}" type="presOf" srcId="{031638E7-2A7B-4DE5-A710-7676FF261AAC}" destId="{FD8B0D21-35EF-41C2-9B53-D2EFC867946A}" srcOrd="1" destOrd="0" presId="urn:microsoft.com/office/officeart/2005/8/layout/hierarchy6"/>
    <dgm:cxn modelId="{92B50CD9-1A96-4F03-9E5A-2D77F9EA712C}" srcId="{1CC60603-4321-4801-83D8-C21AC503298A}" destId="{031638E7-2A7B-4DE5-A710-7676FF261AAC}" srcOrd="1" destOrd="0" parTransId="{5D050ED2-C527-41AC-93A2-CC9A7CE796BE}" sibTransId="{CAAC8BD5-8F57-4C78-8064-9AA12547F230}"/>
    <dgm:cxn modelId="{B036E96E-A264-4A19-B1DE-0B0013D276EC}" srcId="{1D50903F-C548-4AD9-9F06-9749D5EE4E73}" destId="{00B1317A-D75A-4E16-9B73-24EFC1D89FBC}" srcOrd="0" destOrd="0" parTransId="{4A156EE0-BD9D-4DAB-8BD0-E67B195886AA}" sibTransId="{25FE6377-CB73-43B3-8C0E-13E4CAEEC8B0}"/>
    <dgm:cxn modelId="{DF46EC0A-E48E-4946-AE49-267567A4BD1A}" type="presOf" srcId="{9BD5C359-1BAD-4DE1-B032-A7BFA3AE9BA3}" destId="{D4A5B0F6-4E3D-481C-A949-571D36EF748A}" srcOrd="0" destOrd="0" presId="urn:microsoft.com/office/officeart/2005/8/layout/hierarchy6"/>
    <dgm:cxn modelId="{34BE86B9-3CE2-4FC9-B050-339A74D48710}" srcId="{FC811F9D-3733-4E72-B01B-CA0EC0AD907D}" destId="{DD772F34-8569-45CD-A92D-9A06ABF5FCA8}" srcOrd="0" destOrd="0" parTransId="{0FE38F9C-84E5-4B24-B4AE-7EF4A6FA142A}" sibTransId="{CC77EC63-948E-4FD0-8AE4-21BF610A552F}"/>
    <dgm:cxn modelId="{42D97B9F-3AA5-496E-ACDC-B20855AC2018}" type="presOf" srcId="{CCE02581-D4A2-4FB5-AA5C-71BD47A16597}" destId="{C998777A-EFEF-4DA5-94A2-710F4A77B26A}" srcOrd="0" destOrd="0" presId="urn:microsoft.com/office/officeart/2005/8/layout/hierarchy6"/>
    <dgm:cxn modelId="{EBC65AB8-B633-4409-B3F1-34BC79CA4271}" type="presOf" srcId="{1D50903F-C548-4AD9-9F06-9749D5EE4E73}" destId="{2907468C-35DE-46DD-A445-62CCC73466C6}" srcOrd="0" destOrd="0" presId="urn:microsoft.com/office/officeart/2005/8/layout/hierarchy6"/>
    <dgm:cxn modelId="{5A60D56C-1C9F-49F7-AD3A-F81F8979278D}" type="presOf" srcId="{7466FD49-027F-4E44-9C12-A542B0C4CAEC}" destId="{B1D8748D-E951-4DD9-9A39-E219A67EA400}" srcOrd="0" destOrd="0" presId="urn:microsoft.com/office/officeart/2005/8/layout/hierarchy6"/>
    <dgm:cxn modelId="{488FA12E-D89D-48AF-B410-E8FFFB353FFC}" srcId="{F3583939-1804-4DF1-A23F-9094450F47DB}" destId="{CCE02581-D4A2-4FB5-AA5C-71BD47A16597}" srcOrd="1" destOrd="0" parTransId="{325DF042-6627-49C7-AD22-F842CB6DE16A}" sibTransId="{C2937645-35BE-4CCB-9304-CC1C5F47B3D9}"/>
    <dgm:cxn modelId="{2F0B4285-5F02-4942-8584-E703314BFA14}" type="presOf" srcId="{0FE38F9C-84E5-4B24-B4AE-7EF4A6FA142A}" destId="{BF8C48A2-7B5F-4CCF-BB14-881D550241D9}" srcOrd="0" destOrd="0" presId="urn:microsoft.com/office/officeart/2005/8/layout/hierarchy6"/>
    <dgm:cxn modelId="{67274EC5-5145-49EB-B005-85AFAAEFBE1F}" type="presOf" srcId="{1CC60603-4321-4801-83D8-C21AC503298A}" destId="{761C61C1-A25B-4920-BD8F-AA2C612CCF2C}" srcOrd="0" destOrd="0" presId="urn:microsoft.com/office/officeart/2005/8/layout/hierarchy6"/>
    <dgm:cxn modelId="{76768226-03C9-473E-9007-C40CCF1A8BDA}" srcId="{70A09889-0E85-4832-90C3-04084E895CE1}" destId="{FC811F9D-3733-4E72-B01B-CA0EC0AD907D}" srcOrd="1" destOrd="0" parTransId="{6C628632-2D1E-401A-B4AC-C31A0B275244}" sibTransId="{170311E8-82CF-4C13-B9C2-C3BCA077198C}"/>
    <dgm:cxn modelId="{27938F6B-C720-4A74-8CCD-0BE7AF570AB5}" type="presOf" srcId="{6390F2A6-201A-4AD8-8AA2-3E85B8A7CB03}" destId="{48E901EA-13B4-4456-A64E-2F4B1C6E60F9}" srcOrd="1" destOrd="0" presId="urn:microsoft.com/office/officeart/2005/8/layout/hierarchy6"/>
    <dgm:cxn modelId="{D8E79B0F-AB54-43CE-86CF-0B50CB7E1A39}" type="presOf" srcId="{DD772F34-8569-45CD-A92D-9A06ABF5FCA8}" destId="{C1FE33C4-890A-4AE9-9222-262843F18B71}" srcOrd="0" destOrd="0" presId="urn:microsoft.com/office/officeart/2005/8/layout/hierarchy6"/>
    <dgm:cxn modelId="{786C81CA-0CCD-4FBC-AEC3-F69E0261A36D}" type="presOf" srcId="{EBD0D660-5327-4926-9D57-34B7FF3D195B}" destId="{4DEBB1B6-8243-496C-92CE-8B62B4EB8DCB}" srcOrd="0" destOrd="0" presId="urn:microsoft.com/office/officeart/2005/8/layout/hierarchy6"/>
    <dgm:cxn modelId="{6FC00208-63A2-4BF2-831C-5E6B918EBF0C}" srcId="{FC811F9D-3733-4E72-B01B-CA0EC0AD907D}" destId="{5D0AC605-0181-4507-AF9D-7FD4EA6BEA8D}" srcOrd="1" destOrd="0" parTransId="{465EEF9F-BB2E-4B6D-9F79-2B1893E30BEB}" sibTransId="{D3FD69F2-1B98-4571-872E-47C5626A03DF}"/>
    <dgm:cxn modelId="{DF9BE3D3-2CDC-4A0D-B7DC-494D17F05773}" type="presOf" srcId="{D5AA5660-B70A-418D-B8CF-829F14F5AC04}" destId="{68C7075F-B70C-486E-9BF4-E18539EC46F9}" srcOrd="1" destOrd="0" presId="urn:microsoft.com/office/officeart/2005/8/layout/hierarchy6"/>
    <dgm:cxn modelId="{3547E724-63DC-46F0-BC93-11D012735C7E}" type="presOf" srcId="{6C628632-2D1E-401A-B4AC-C31A0B275244}" destId="{8FAF6929-3DB2-44D0-B037-1928B00CEB5E}" srcOrd="0" destOrd="0" presId="urn:microsoft.com/office/officeart/2005/8/layout/hierarchy6"/>
    <dgm:cxn modelId="{FF2030A4-9556-4DB0-9766-461CE5B8AB70}" srcId="{1D50903F-C548-4AD9-9F06-9749D5EE4E73}" destId="{70A09889-0E85-4832-90C3-04084E895CE1}" srcOrd="1" destOrd="0" parTransId="{FD44A606-60B7-4B14-87E4-76D1F03ED8E5}" sibTransId="{2C15F39D-60C2-40CA-8927-87D2C0FB9B8B}"/>
    <dgm:cxn modelId="{28D73C32-E2AD-4FC1-B5A5-4842D3133F20}" srcId="{70A09889-0E85-4832-90C3-04084E895CE1}" destId="{F3583939-1804-4DF1-A23F-9094450F47DB}" srcOrd="0" destOrd="0" parTransId="{CFD29733-3258-4176-971E-65CECE1A3941}" sibTransId="{F09D6658-D441-4365-A2E2-37D12E9A2261}"/>
    <dgm:cxn modelId="{6313F360-42F5-454C-9AAF-5738B9BB2CA2}" type="presOf" srcId="{FD44A606-60B7-4B14-87E4-76D1F03ED8E5}" destId="{A2CE9F3F-6753-494A-925F-891C73918E3A}" srcOrd="0" destOrd="0" presId="urn:microsoft.com/office/officeart/2005/8/layout/hierarchy6"/>
    <dgm:cxn modelId="{422FDFAF-17F7-4E40-9401-C88FC67144F5}" srcId="{1CC60603-4321-4801-83D8-C21AC503298A}" destId="{7466FD49-027F-4E44-9C12-A542B0C4CAEC}" srcOrd="3" destOrd="0" parTransId="{C81CF228-DD33-407F-8C04-C992CD07E47E}" sibTransId="{0E580241-9F0F-47A0-95A5-07DAC4FB0E33}"/>
    <dgm:cxn modelId="{594025C3-86E7-46DF-883F-E378B0B6238E}" srcId="{1CC60603-4321-4801-83D8-C21AC503298A}" destId="{1D50903F-C548-4AD9-9F06-9749D5EE4E73}" srcOrd="0" destOrd="0" parTransId="{F5BEA446-C8E3-4190-9638-DE702F7A57B4}" sibTransId="{6674435A-0C16-45D6-9D02-1393213C3F02}"/>
    <dgm:cxn modelId="{22AF4C1D-644C-4F70-8AB7-2F72DE0BEED7}" type="presOf" srcId="{D5AA5660-B70A-418D-B8CF-829F14F5AC04}" destId="{F95A52B3-1F3C-44A1-ADC8-BF1AEDD5191B}" srcOrd="0" destOrd="0" presId="urn:microsoft.com/office/officeart/2005/8/layout/hierarchy6"/>
    <dgm:cxn modelId="{0AB7C6F8-B808-4873-B40B-DC81589C5CA4}" srcId="{1CC60603-4321-4801-83D8-C21AC503298A}" destId="{6390F2A6-201A-4AD8-8AA2-3E85B8A7CB03}" srcOrd="4" destOrd="0" parTransId="{1CB093C6-2E31-43A6-B4AA-E2F33F7C30C2}" sibTransId="{2139A4A6-4360-42EE-B305-F735B7997739}"/>
    <dgm:cxn modelId="{81BFF664-3702-47E1-B75F-C89165D30708}" type="presOf" srcId="{5D0AC605-0181-4507-AF9D-7FD4EA6BEA8D}" destId="{D3DE03C0-8486-407A-B4AF-C288ED7671C6}" srcOrd="0" destOrd="0" presId="urn:microsoft.com/office/officeart/2005/8/layout/hierarchy6"/>
    <dgm:cxn modelId="{2C3C0195-2B30-4C1B-BF25-00DE0F4B9211}" type="presOf" srcId="{4A156EE0-BD9D-4DAB-8BD0-E67B195886AA}" destId="{F69DCA73-F89A-4A80-868A-6623F582C892}" srcOrd="0" destOrd="0" presId="urn:microsoft.com/office/officeart/2005/8/layout/hierarchy6"/>
    <dgm:cxn modelId="{900E688D-835E-414A-87EA-689AE86D9035}" type="presOf" srcId="{465EEF9F-BB2E-4B6D-9F79-2B1893E30BEB}" destId="{4F6BA2BC-CC8A-46FF-99B1-0AF10F2D5A41}" srcOrd="0" destOrd="0" presId="urn:microsoft.com/office/officeart/2005/8/layout/hierarchy6"/>
    <dgm:cxn modelId="{BA289A41-AC2F-4037-9A4A-C80D2B1A80D7}" type="presOf" srcId="{FDED32F8-F199-42F1-A710-ADE7A10C4B43}" destId="{65C363B7-8CD1-4394-8C91-95B1105E5140}" srcOrd="0" destOrd="0" presId="urn:microsoft.com/office/officeart/2005/8/layout/hierarchy6"/>
    <dgm:cxn modelId="{BFE42088-A5AC-4439-B25A-47A093A6E11F}" srcId="{F3583939-1804-4DF1-A23F-9094450F47DB}" destId="{9BD5C359-1BAD-4DE1-B032-A7BFA3AE9BA3}" srcOrd="2" destOrd="0" parTransId="{E04FC3AF-DD86-4F19-81C9-4E50F8CDD5FD}" sibTransId="{84780049-E98A-42EE-A5C6-C40C73139383}"/>
    <dgm:cxn modelId="{778F4708-C0B5-444A-86E5-F206EA59D30D}" type="presOf" srcId="{7466FD49-027F-4E44-9C12-A542B0C4CAEC}" destId="{D2052EC6-F259-4EA4-9716-432D4D12CCB9}" srcOrd="1" destOrd="0" presId="urn:microsoft.com/office/officeart/2005/8/layout/hierarchy6"/>
    <dgm:cxn modelId="{FDED84A2-6771-43B2-9E73-0FEA9D6FCD4A}" type="presOf" srcId="{6189D4ED-5A69-4681-832E-0E119C3A3675}" destId="{B498779D-DA41-4B0A-A117-41118C0AC255}" srcOrd="0" destOrd="0" presId="urn:microsoft.com/office/officeart/2005/8/layout/hierarchy6"/>
    <dgm:cxn modelId="{12D7A526-EA4F-4CC5-8FF3-F698B72B0AA1}" type="presOf" srcId="{CFD29733-3258-4176-971E-65CECE1A3941}" destId="{E0E15620-2EFC-4B56-9239-D3BAD0772143}" srcOrd="0" destOrd="0" presId="urn:microsoft.com/office/officeart/2005/8/layout/hierarchy6"/>
    <dgm:cxn modelId="{A28106FF-4B16-429B-9589-CF278544359A}" type="presOf" srcId="{E04FC3AF-DD86-4F19-81C9-4E50F8CDD5FD}" destId="{3B42A531-AFA5-40DA-9D90-D042DABFF481}" srcOrd="0" destOrd="0" presId="urn:microsoft.com/office/officeart/2005/8/layout/hierarchy6"/>
    <dgm:cxn modelId="{7C60801D-AE7E-49F8-87CC-F66E520BA244}" type="presOf" srcId="{F3583939-1804-4DF1-A23F-9094450F47DB}" destId="{5B9C54DF-D7CB-45CA-A70F-C290798E5F0B}" srcOrd="0" destOrd="0" presId="urn:microsoft.com/office/officeart/2005/8/layout/hierarchy6"/>
    <dgm:cxn modelId="{7AC4FBAC-613A-4984-BD9B-5F801146582D}" srcId="{F3583939-1804-4DF1-A23F-9094450F47DB}" destId="{7A21FC49-CF69-4F9E-A8D8-11CEAC14A388}" srcOrd="0" destOrd="0" parTransId="{FDED32F8-F199-42F1-A710-ADE7A10C4B43}" sibTransId="{2AC6ACCE-C147-4D57-9757-F32BAE7C9926}"/>
    <dgm:cxn modelId="{F44A45F8-F8A4-4A9D-8C6C-AFF27DE8CA7D}" type="presOf" srcId="{7A21FC49-CF69-4F9E-A8D8-11CEAC14A388}" destId="{1543840A-ECCE-4E4F-A46A-C636C73F11C6}" srcOrd="0" destOrd="0" presId="urn:microsoft.com/office/officeart/2005/8/layout/hierarchy6"/>
    <dgm:cxn modelId="{7E243FDE-0FF0-495D-87AD-2A3CFD634259}" srcId="{1CC60603-4321-4801-83D8-C21AC503298A}" destId="{D5AA5660-B70A-418D-B8CF-829F14F5AC04}" srcOrd="2" destOrd="0" parTransId="{854A7DD5-D65E-4FB8-B7E1-4E74E1769851}" sibTransId="{3645DF83-3FCF-4ABF-9629-03C8D70D0AF5}"/>
    <dgm:cxn modelId="{47BD905D-E5C5-4B50-92AA-894646A85426}" type="presOf" srcId="{325DF042-6627-49C7-AD22-F842CB6DE16A}" destId="{CFA908BF-B823-412D-A1E1-BD58291FA3F8}" srcOrd="0" destOrd="0" presId="urn:microsoft.com/office/officeart/2005/8/layout/hierarchy6"/>
    <dgm:cxn modelId="{86F85330-F94B-4B72-BA6D-E97E4525D8E6}" type="presParOf" srcId="{761C61C1-A25B-4920-BD8F-AA2C612CCF2C}" destId="{4972DB11-29EC-4F01-8B5A-D8B7EA2D4355}" srcOrd="0" destOrd="0" presId="urn:microsoft.com/office/officeart/2005/8/layout/hierarchy6"/>
    <dgm:cxn modelId="{7BA76F2C-46F0-4C1D-AAF6-80DD546A50FA}" type="presParOf" srcId="{4972DB11-29EC-4F01-8B5A-D8B7EA2D4355}" destId="{C98E0079-AD58-45BE-BD4F-8070DD2FEFBF}" srcOrd="0" destOrd="0" presId="urn:microsoft.com/office/officeart/2005/8/layout/hierarchy6"/>
    <dgm:cxn modelId="{EA4334FD-E759-4B08-8ACA-C9B44D72354B}" type="presParOf" srcId="{4972DB11-29EC-4F01-8B5A-D8B7EA2D4355}" destId="{445DAD51-8D17-4D44-A692-563A844EDA2D}" srcOrd="1" destOrd="0" presId="urn:microsoft.com/office/officeart/2005/8/layout/hierarchy6"/>
    <dgm:cxn modelId="{C70ABE73-CC4C-405F-BA64-8132DAD35576}" type="presParOf" srcId="{445DAD51-8D17-4D44-A692-563A844EDA2D}" destId="{64A433B3-B4F4-4444-B40F-68A4979B2A6E}" srcOrd="0" destOrd="0" presId="urn:microsoft.com/office/officeart/2005/8/layout/hierarchy6"/>
    <dgm:cxn modelId="{D59186F3-2D87-43F2-903B-198BFC507745}" type="presParOf" srcId="{64A433B3-B4F4-4444-B40F-68A4979B2A6E}" destId="{2907468C-35DE-46DD-A445-62CCC73466C6}" srcOrd="0" destOrd="0" presId="urn:microsoft.com/office/officeart/2005/8/layout/hierarchy6"/>
    <dgm:cxn modelId="{13D2FE65-19BE-42F8-8395-75B72353143E}" type="presParOf" srcId="{64A433B3-B4F4-4444-B40F-68A4979B2A6E}" destId="{B4FDAC5A-0DC7-4215-BE38-84643BAAC968}" srcOrd="1" destOrd="0" presId="urn:microsoft.com/office/officeart/2005/8/layout/hierarchy6"/>
    <dgm:cxn modelId="{DC90AEC6-0DD0-4363-846B-C57FD85A9735}" type="presParOf" srcId="{B4FDAC5A-0DC7-4215-BE38-84643BAAC968}" destId="{F69DCA73-F89A-4A80-868A-6623F582C892}" srcOrd="0" destOrd="0" presId="urn:microsoft.com/office/officeart/2005/8/layout/hierarchy6"/>
    <dgm:cxn modelId="{93B8E9AE-CC98-4A06-B65A-C281ABD136D0}" type="presParOf" srcId="{B4FDAC5A-0DC7-4215-BE38-84643BAAC968}" destId="{81332A1B-4218-4E0B-809C-21CB4412FD49}" srcOrd="1" destOrd="0" presId="urn:microsoft.com/office/officeart/2005/8/layout/hierarchy6"/>
    <dgm:cxn modelId="{2657247D-9435-433F-A1BC-3AA694A3FCE3}" type="presParOf" srcId="{81332A1B-4218-4E0B-809C-21CB4412FD49}" destId="{213A54C0-3442-4117-9625-7B2611FBBE1E}" srcOrd="0" destOrd="0" presId="urn:microsoft.com/office/officeart/2005/8/layout/hierarchy6"/>
    <dgm:cxn modelId="{C3ACABCD-5E05-466D-B1E9-38BD3E7F668B}" type="presParOf" srcId="{81332A1B-4218-4E0B-809C-21CB4412FD49}" destId="{4C7A9C4B-8E5D-453C-AB8B-22853E567238}" srcOrd="1" destOrd="0" presId="urn:microsoft.com/office/officeart/2005/8/layout/hierarchy6"/>
    <dgm:cxn modelId="{02A2FB74-DFA0-4478-82C8-81D43BF04900}" type="presParOf" srcId="{B4FDAC5A-0DC7-4215-BE38-84643BAAC968}" destId="{A2CE9F3F-6753-494A-925F-891C73918E3A}" srcOrd="2" destOrd="0" presId="urn:microsoft.com/office/officeart/2005/8/layout/hierarchy6"/>
    <dgm:cxn modelId="{3962A512-0E8C-47FB-8A9A-088373B252E0}" type="presParOf" srcId="{B4FDAC5A-0DC7-4215-BE38-84643BAAC968}" destId="{F458847E-DF70-489F-ADFF-BE9CFD20714E}" srcOrd="3" destOrd="0" presId="urn:microsoft.com/office/officeart/2005/8/layout/hierarchy6"/>
    <dgm:cxn modelId="{53220DB9-D7BF-43D9-BEC3-A8F3FF7B0691}" type="presParOf" srcId="{F458847E-DF70-489F-ADFF-BE9CFD20714E}" destId="{037AAC89-94CC-407F-8BF3-7507CEA0E6A1}" srcOrd="0" destOrd="0" presId="urn:microsoft.com/office/officeart/2005/8/layout/hierarchy6"/>
    <dgm:cxn modelId="{86C7723A-5680-40E7-B25E-7E2C2905519A}" type="presParOf" srcId="{F458847E-DF70-489F-ADFF-BE9CFD20714E}" destId="{DE249046-2038-4DEE-8ACD-3732D3D0E6F2}" srcOrd="1" destOrd="0" presId="urn:microsoft.com/office/officeart/2005/8/layout/hierarchy6"/>
    <dgm:cxn modelId="{7E08FD5E-36B6-4FD0-930D-D7060CDD2CBB}" type="presParOf" srcId="{DE249046-2038-4DEE-8ACD-3732D3D0E6F2}" destId="{E0E15620-2EFC-4B56-9239-D3BAD0772143}" srcOrd="0" destOrd="0" presId="urn:microsoft.com/office/officeart/2005/8/layout/hierarchy6"/>
    <dgm:cxn modelId="{E8BC7837-F350-4DDD-94FB-212E741A6857}" type="presParOf" srcId="{DE249046-2038-4DEE-8ACD-3732D3D0E6F2}" destId="{5DF9D6FB-A56B-41DA-BB1E-259102209BBF}" srcOrd="1" destOrd="0" presId="urn:microsoft.com/office/officeart/2005/8/layout/hierarchy6"/>
    <dgm:cxn modelId="{2109D4FF-4B38-4EE6-82DE-563C374ED29D}" type="presParOf" srcId="{5DF9D6FB-A56B-41DA-BB1E-259102209BBF}" destId="{5B9C54DF-D7CB-45CA-A70F-C290798E5F0B}" srcOrd="0" destOrd="0" presId="urn:microsoft.com/office/officeart/2005/8/layout/hierarchy6"/>
    <dgm:cxn modelId="{D6168F75-D9EA-42CB-88CF-CDF4BB9D2DBA}" type="presParOf" srcId="{5DF9D6FB-A56B-41DA-BB1E-259102209BBF}" destId="{52CB1879-5F6D-4DF9-AF88-87E5DCC66C53}" srcOrd="1" destOrd="0" presId="urn:microsoft.com/office/officeart/2005/8/layout/hierarchy6"/>
    <dgm:cxn modelId="{94B831F1-62C6-4384-A0B0-D38495A94ECF}" type="presParOf" srcId="{52CB1879-5F6D-4DF9-AF88-87E5DCC66C53}" destId="{65C363B7-8CD1-4394-8C91-95B1105E5140}" srcOrd="0" destOrd="0" presId="urn:microsoft.com/office/officeart/2005/8/layout/hierarchy6"/>
    <dgm:cxn modelId="{D25B6211-9043-43E5-9ECE-8B8B341AFB35}" type="presParOf" srcId="{52CB1879-5F6D-4DF9-AF88-87E5DCC66C53}" destId="{C5417D99-554B-4531-B583-E33C26345EDA}" srcOrd="1" destOrd="0" presId="urn:microsoft.com/office/officeart/2005/8/layout/hierarchy6"/>
    <dgm:cxn modelId="{8A71F725-6C78-46C7-914A-ACC556D2D077}" type="presParOf" srcId="{C5417D99-554B-4531-B583-E33C26345EDA}" destId="{1543840A-ECCE-4E4F-A46A-C636C73F11C6}" srcOrd="0" destOrd="0" presId="urn:microsoft.com/office/officeart/2005/8/layout/hierarchy6"/>
    <dgm:cxn modelId="{3CB49356-2C83-4C6A-AEDE-56BC8FEC9563}" type="presParOf" srcId="{C5417D99-554B-4531-B583-E33C26345EDA}" destId="{49EF04BC-1B3A-4F02-ACA0-6DE7CE48E240}" srcOrd="1" destOrd="0" presId="urn:microsoft.com/office/officeart/2005/8/layout/hierarchy6"/>
    <dgm:cxn modelId="{0D6F8F64-30E6-4990-BBB6-06DC5D72F473}" type="presParOf" srcId="{52CB1879-5F6D-4DF9-AF88-87E5DCC66C53}" destId="{CFA908BF-B823-412D-A1E1-BD58291FA3F8}" srcOrd="2" destOrd="0" presId="urn:microsoft.com/office/officeart/2005/8/layout/hierarchy6"/>
    <dgm:cxn modelId="{4A2400BF-4418-41A2-939A-E1888C54F082}" type="presParOf" srcId="{52CB1879-5F6D-4DF9-AF88-87E5DCC66C53}" destId="{AD0C104C-EAC2-4C06-898D-6E7113ED9144}" srcOrd="3" destOrd="0" presId="urn:microsoft.com/office/officeart/2005/8/layout/hierarchy6"/>
    <dgm:cxn modelId="{963A546C-CFB3-4BB2-B240-22B9833AF994}" type="presParOf" srcId="{AD0C104C-EAC2-4C06-898D-6E7113ED9144}" destId="{C998777A-EFEF-4DA5-94A2-710F4A77B26A}" srcOrd="0" destOrd="0" presId="urn:microsoft.com/office/officeart/2005/8/layout/hierarchy6"/>
    <dgm:cxn modelId="{877E5677-9D30-4C72-A46A-0DCD5F253F2C}" type="presParOf" srcId="{AD0C104C-EAC2-4C06-898D-6E7113ED9144}" destId="{7B6F20AF-FAF5-45BA-8C26-EEA65261D79B}" srcOrd="1" destOrd="0" presId="urn:microsoft.com/office/officeart/2005/8/layout/hierarchy6"/>
    <dgm:cxn modelId="{589EF348-CA3A-4DFD-ABF4-1FEC7DEDBBC2}" type="presParOf" srcId="{52CB1879-5F6D-4DF9-AF88-87E5DCC66C53}" destId="{3B42A531-AFA5-40DA-9D90-D042DABFF481}" srcOrd="4" destOrd="0" presId="urn:microsoft.com/office/officeart/2005/8/layout/hierarchy6"/>
    <dgm:cxn modelId="{280A39B8-7601-4FE7-B994-DF8B87D851B7}" type="presParOf" srcId="{52CB1879-5F6D-4DF9-AF88-87E5DCC66C53}" destId="{EF2A7BD1-8D6D-4F3A-B2EF-AB9BF4C83F26}" srcOrd="5" destOrd="0" presId="urn:microsoft.com/office/officeart/2005/8/layout/hierarchy6"/>
    <dgm:cxn modelId="{14E42448-209B-44D2-9950-39A6DEAE7867}" type="presParOf" srcId="{EF2A7BD1-8D6D-4F3A-B2EF-AB9BF4C83F26}" destId="{D4A5B0F6-4E3D-481C-A949-571D36EF748A}" srcOrd="0" destOrd="0" presId="urn:microsoft.com/office/officeart/2005/8/layout/hierarchy6"/>
    <dgm:cxn modelId="{B7F787E9-A607-4AD6-AD99-12726ED635AE}" type="presParOf" srcId="{EF2A7BD1-8D6D-4F3A-B2EF-AB9BF4C83F26}" destId="{16E15CA9-D825-488A-9149-14665C82F5DA}" srcOrd="1" destOrd="0" presId="urn:microsoft.com/office/officeart/2005/8/layout/hierarchy6"/>
    <dgm:cxn modelId="{EE80C9D2-C6FB-40E1-96DD-EBCA779AA5D5}" type="presParOf" srcId="{DE249046-2038-4DEE-8ACD-3732D3D0E6F2}" destId="{8FAF6929-3DB2-44D0-B037-1928B00CEB5E}" srcOrd="2" destOrd="0" presId="urn:microsoft.com/office/officeart/2005/8/layout/hierarchy6"/>
    <dgm:cxn modelId="{EC59A7AD-7A60-45B5-9180-8A915C60ED7A}" type="presParOf" srcId="{DE249046-2038-4DEE-8ACD-3732D3D0E6F2}" destId="{274ED113-949D-4BDC-9C1A-9BABCA77FC95}" srcOrd="3" destOrd="0" presId="urn:microsoft.com/office/officeart/2005/8/layout/hierarchy6"/>
    <dgm:cxn modelId="{9E82BB1C-9411-4BAB-AD3D-6D6538A92F63}" type="presParOf" srcId="{274ED113-949D-4BDC-9C1A-9BABCA77FC95}" destId="{8FFFB113-2FE2-4447-9D74-F9096F1D66B2}" srcOrd="0" destOrd="0" presId="urn:microsoft.com/office/officeart/2005/8/layout/hierarchy6"/>
    <dgm:cxn modelId="{DE2E4FDC-A52F-4CC4-B69C-E3035B355728}" type="presParOf" srcId="{274ED113-949D-4BDC-9C1A-9BABCA77FC95}" destId="{1AE2DBC1-F82C-4F71-891E-6847596EF725}" srcOrd="1" destOrd="0" presId="urn:microsoft.com/office/officeart/2005/8/layout/hierarchy6"/>
    <dgm:cxn modelId="{76E9F31B-C309-4A5B-9EFE-46267D293064}" type="presParOf" srcId="{1AE2DBC1-F82C-4F71-891E-6847596EF725}" destId="{BF8C48A2-7B5F-4CCF-BB14-881D550241D9}" srcOrd="0" destOrd="0" presId="urn:microsoft.com/office/officeart/2005/8/layout/hierarchy6"/>
    <dgm:cxn modelId="{B91A05EC-8E0E-40B1-A8F8-5B415B8D5247}" type="presParOf" srcId="{1AE2DBC1-F82C-4F71-891E-6847596EF725}" destId="{8EE50508-F679-456C-9D4C-CBECFAC346C1}" srcOrd="1" destOrd="0" presId="urn:microsoft.com/office/officeart/2005/8/layout/hierarchy6"/>
    <dgm:cxn modelId="{F7061ACC-B2CD-4512-ACB0-0D5CC07E1C61}" type="presParOf" srcId="{8EE50508-F679-456C-9D4C-CBECFAC346C1}" destId="{C1FE33C4-890A-4AE9-9222-262843F18B71}" srcOrd="0" destOrd="0" presId="urn:microsoft.com/office/officeart/2005/8/layout/hierarchy6"/>
    <dgm:cxn modelId="{707F52DA-4C97-44A4-A001-17216E969122}" type="presParOf" srcId="{8EE50508-F679-456C-9D4C-CBECFAC346C1}" destId="{DC8D03A7-D741-4B98-8768-25042CAD3FA7}" srcOrd="1" destOrd="0" presId="urn:microsoft.com/office/officeart/2005/8/layout/hierarchy6"/>
    <dgm:cxn modelId="{4C959ABB-A61A-4EFC-B4F5-C60280DE9168}" type="presParOf" srcId="{1AE2DBC1-F82C-4F71-891E-6847596EF725}" destId="{4F6BA2BC-CC8A-46FF-99B1-0AF10F2D5A41}" srcOrd="2" destOrd="0" presId="urn:microsoft.com/office/officeart/2005/8/layout/hierarchy6"/>
    <dgm:cxn modelId="{FA1139C2-6FCC-41C5-9E87-DCECED24D29F}" type="presParOf" srcId="{1AE2DBC1-F82C-4F71-891E-6847596EF725}" destId="{E5A01AA0-EBFE-4E76-8472-43E15CCC43D7}" srcOrd="3" destOrd="0" presId="urn:microsoft.com/office/officeart/2005/8/layout/hierarchy6"/>
    <dgm:cxn modelId="{27C5BAAA-12AC-4B8A-B84B-1EDC87789AF2}" type="presParOf" srcId="{E5A01AA0-EBFE-4E76-8472-43E15CCC43D7}" destId="{D3DE03C0-8486-407A-B4AF-C288ED7671C6}" srcOrd="0" destOrd="0" presId="urn:microsoft.com/office/officeart/2005/8/layout/hierarchy6"/>
    <dgm:cxn modelId="{D1DBD768-0B09-4BB2-902F-906F69DC7B15}" type="presParOf" srcId="{E5A01AA0-EBFE-4E76-8472-43E15CCC43D7}" destId="{8395469C-CD41-402C-B086-83135CF3D3B8}" srcOrd="1" destOrd="0" presId="urn:microsoft.com/office/officeart/2005/8/layout/hierarchy6"/>
    <dgm:cxn modelId="{067D9956-9E9F-447C-982F-A210748B6628}" type="presParOf" srcId="{1AE2DBC1-F82C-4F71-891E-6847596EF725}" destId="{B498779D-DA41-4B0A-A117-41118C0AC255}" srcOrd="4" destOrd="0" presId="urn:microsoft.com/office/officeart/2005/8/layout/hierarchy6"/>
    <dgm:cxn modelId="{E5282D5A-7B4C-47E9-B9A1-0AE132FA495A}" type="presParOf" srcId="{1AE2DBC1-F82C-4F71-891E-6847596EF725}" destId="{2E40D170-2A5A-41C5-8A6C-0864C31B9AD2}" srcOrd="5" destOrd="0" presId="urn:microsoft.com/office/officeart/2005/8/layout/hierarchy6"/>
    <dgm:cxn modelId="{FADB1A49-39FA-40F8-B6CA-261DF3EBA170}" type="presParOf" srcId="{2E40D170-2A5A-41C5-8A6C-0864C31B9AD2}" destId="{4DEBB1B6-8243-496C-92CE-8B62B4EB8DCB}" srcOrd="0" destOrd="0" presId="urn:microsoft.com/office/officeart/2005/8/layout/hierarchy6"/>
    <dgm:cxn modelId="{6F02F4BA-7A4E-44CE-A482-35872D95DE4C}" type="presParOf" srcId="{2E40D170-2A5A-41C5-8A6C-0864C31B9AD2}" destId="{BF4A62FC-7C23-4644-BA1D-BD1A8B500AAA}" srcOrd="1" destOrd="0" presId="urn:microsoft.com/office/officeart/2005/8/layout/hierarchy6"/>
    <dgm:cxn modelId="{25742453-A690-4F8E-B6A7-E06B474D59A0}" type="presParOf" srcId="{761C61C1-A25B-4920-BD8F-AA2C612CCF2C}" destId="{C67D95C4-6FBB-4A77-9C87-15F3CFD0F76A}" srcOrd="1" destOrd="0" presId="urn:microsoft.com/office/officeart/2005/8/layout/hierarchy6"/>
    <dgm:cxn modelId="{D3CAD116-BBE8-4597-8674-C696A06FD204}" type="presParOf" srcId="{C67D95C4-6FBB-4A77-9C87-15F3CFD0F76A}" destId="{05A7DDAA-071F-415C-8EF0-101DE9CE37AC}" srcOrd="0" destOrd="0" presId="urn:microsoft.com/office/officeart/2005/8/layout/hierarchy6"/>
    <dgm:cxn modelId="{F02842E3-144C-4912-AE45-BCF5D943D9E2}" type="presParOf" srcId="{05A7DDAA-071F-415C-8EF0-101DE9CE37AC}" destId="{DCE96565-D513-4B61-A867-0DE6EEA34BA9}" srcOrd="0" destOrd="0" presId="urn:microsoft.com/office/officeart/2005/8/layout/hierarchy6"/>
    <dgm:cxn modelId="{BDD51592-8DE4-4568-8164-46E5B6464762}" type="presParOf" srcId="{05A7DDAA-071F-415C-8EF0-101DE9CE37AC}" destId="{FD8B0D21-35EF-41C2-9B53-D2EFC867946A}" srcOrd="1" destOrd="0" presId="urn:microsoft.com/office/officeart/2005/8/layout/hierarchy6"/>
    <dgm:cxn modelId="{153AC18B-4661-428E-A2AB-2DF160D7FCCF}" type="presParOf" srcId="{C67D95C4-6FBB-4A77-9C87-15F3CFD0F76A}" destId="{77A58AB2-7D61-495C-AFB5-069CECACFCC5}" srcOrd="1" destOrd="0" presId="urn:microsoft.com/office/officeart/2005/8/layout/hierarchy6"/>
    <dgm:cxn modelId="{508F8429-E324-4A07-A40A-BAA5DB452E8C}" type="presParOf" srcId="{77A58AB2-7D61-495C-AFB5-069CECACFCC5}" destId="{5266D8DB-0616-422D-8F4A-E44AD3A153A0}" srcOrd="0" destOrd="0" presId="urn:microsoft.com/office/officeart/2005/8/layout/hierarchy6"/>
    <dgm:cxn modelId="{D9411C8A-55C1-4BBB-83B0-FBC2A2428EF4}" type="presParOf" srcId="{C67D95C4-6FBB-4A77-9C87-15F3CFD0F76A}" destId="{6E7F6E0E-262D-4AAD-BF72-66D8812F6832}" srcOrd="2" destOrd="0" presId="urn:microsoft.com/office/officeart/2005/8/layout/hierarchy6"/>
    <dgm:cxn modelId="{9D277C1D-B46F-46DD-81E5-A1F3943B67A4}" type="presParOf" srcId="{6E7F6E0E-262D-4AAD-BF72-66D8812F6832}" destId="{F95A52B3-1F3C-44A1-ADC8-BF1AEDD5191B}" srcOrd="0" destOrd="0" presId="urn:microsoft.com/office/officeart/2005/8/layout/hierarchy6"/>
    <dgm:cxn modelId="{F0DAB2B8-AAB6-4AC8-831B-08E81DBD723A}" type="presParOf" srcId="{6E7F6E0E-262D-4AAD-BF72-66D8812F6832}" destId="{68C7075F-B70C-486E-9BF4-E18539EC46F9}" srcOrd="1" destOrd="0" presId="urn:microsoft.com/office/officeart/2005/8/layout/hierarchy6"/>
    <dgm:cxn modelId="{49A5C47D-227F-4D5B-B560-931AF82BD663}" type="presParOf" srcId="{C67D95C4-6FBB-4A77-9C87-15F3CFD0F76A}" destId="{7F928D08-FEAC-4C14-B26B-35E94C0B17A2}" srcOrd="3" destOrd="0" presId="urn:microsoft.com/office/officeart/2005/8/layout/hierarchy6"/>
    <dgm:cxn modelId="{680F072D-D6FD-4A38-9FC0-65A92CF0AFB4}" type="presParOf" srcId="{7F928D08-FEAC-4C14-B26B-35E94C0B17A2}" destId="{915B3B01-1BD7-4D3A-BE7B-3B85DAD2EFAB}" srcOrd="0" destOrd="0" presId="urn:microsoft.com/office/officeart/2005/8/layout/hierarchy6"/>
    <dgm:cxn modelId="{59298A64-6ECB-44E7-A1EB-BA91BE33495B}" type="presParOf" srcId="{C67D95C4-6FBB-4A77-9C87-15F3CFD0F76A}" destId="{24BD7318-1062-4811-83C7-55A1A3ED7931}" srcOrd="4" destOrd="0" presId="urn:microsoft.com/office/officeart/2005/8/layout/hierarchy6"/>
    <dgm:cxn modelId="{F1E7B150-2125-44CD-AC57-273D58C6D299}" type="presParOf" srcId="{24BD7318-1062-4811-83C7-55A1A3ED7931}" destId="{B1D8748D-E951-4DD9-9A39-E219A67EA400}" srcOrd="0" destOrd="0" presId="urn:microsoft.com/office/officeart/2005/8/layout/hierarchy6"/>
    <dgm:cxn modelId="{B715B497-F858-4C56-BEFE-FA9AC81BECAB}" type="presParOf" srcId="{24BD7318-1062-4811-83C7-55A1A3ED7931}" destId="{D2052EC6-F259-4EA4-9716-432D4D12CCB9}" srcOrd="1" destOrd="0" presId="urn:microsoft.com/office/officeart/2005/8/layout/hierarchy6"/>
    <dgm:cxn modelId="{CA8F40E4-DB5C-4A18-B10F-4198FC03B683}" type="presParOf" srcId="{C67D95C4-6FBB-4A77-9C87-15F3CFD0F76A}" destId="{92190137-A48B-4750-977B-C9053F93C2FD}" srcOrd="5" destOrd="0" presId="urn:microsoft.com/office/officeart/2005/8/layout/hierarchy6"/>
    <dgm:cxn modelId="{2F026DC7-EC60-4896-8D96-9E89F20F11E4}" type="presParOf" srcId="{92190137-A48B-4750-977B-C9053F93C2FD}" destId="{02609D24-5448-4EFC-B9CD-1BE045657903}" srcOrd="0" destOrd="0" presId="urn:microsoft.com/office/officeart/2005/8/layout/hierarchy6"/>
    <dgm:cxn modelId="{9056E70C-7665-4ADA-A95C-32AF01419286}" type="presParOf" srcId="{C67D95C4-6FBB-4A77-9C87-15F3CFD0F76A}" destId="{C3E73CB1-223D-4733-8384-9F1643EF907B}" srcOrd="6" destOrd="0" presId="urn:microsoft.com/office/officeart/2005/8/layout/hierarchy6"/>
    <dgm:cxn modelId="{45111C35-EE7D-457E-9FB2-ED8A209EF006}" type="presParOf" srcId="{C3E73CB1-223D-4733-8384-9F1643EF907B}" destId="{537658CD-D50A-441E-8B84-D8A553A65C32}" srcOrd="0" destOrd="0" presId="urn:microsoft.com/office/officeart/2005/8/layout/hierarchy6"/>
    <dgm:cxn modelId="{501E6A7C-B3C6-4D4C-BB16-21130E2603C4}" type="presParOf" srcId="{C3E73CB1-223D-4733-8384-9F1643EF907B}" destId="{48E901EA-13B4-4456-A64E-2F4B1C6E60F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7658CD-D50A-441E-8B84-D8A553A65C32}">
      <dsp:nvSpPr>
        <dsp:cNvPr id="0" name=""/>
        <dsp:cNvSpPr/>
      </dsp:nvSpPr>
      <dsp:spPr>
        <a:xfrm>
          <a:off x="0" y="3164551"/>
          <a:ext cx="9583980" cy="694464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Sensing</a:t>
          </a:r>
          <a:endParaRPr lang="en-US" sz="2400" kern="1200" dirty="0"/>
        </a:p>
      </dsp:txBody>
      <dsp:txXfrm>
        <a:off x="0" y="3164551"/>
        <a:ext cx="2875194" cy="694464"/>
      </dsp:txXfrm>
    </dsp:sp>
    <dsp:sp modelId="{B1D8748D-E951-4DD9-9A39-E219A67EA400}">
      <dsp:nvSpPr>
        <dsp:cNvPr id="0" name=""/>
        <dsp:cNvSpPr/>
      </dsp:nvSpPr>
      <dsp:spPr>
        <a:xfrm>
          <a:off x="0" y="2354343"/>
          <a:ext cx="9583980" cy="694464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Networking</a:t>
          </a:r>
          <a:endParaRPr lang="en-US" sz="2400" kern="1200" dirty="0"/>
        </a:p>
      </dsp:txBody>
      <dsp:txXfrm>
        <a:off x="0" y="2354343"/>
        <a:ext cx="2875194" cy="694464"/>
      </dsp:txXfrm>
    </dsp:sp>
    <dsp:sp modelId="{F95A52B3-1F3C-44A1-ADC8-BF1AEDD5191B}">
      <dsp:nvSpPr>
        <dsp:cNvPr id="0" name=""/>
        <dsp:cNvSpPr/>
      </dsp:nvSpPr>
      <dsp:spPr>
        <a:xfrm>
          <a:off x="0" y="1544134"/>
          <a:ext cx="9583980" cy="694464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Middleware</a:t>
          </a:r>
          <a:endParaRPr lang="en-US" sz="2400" kern="1200" dirty="0"/>
        </a:p>
      </dsp:txBody>
      <dsp:txXfrm>
        <a:off x="0" y="1544134"/>
        <a:ext cx="2875194" cy="694464"/>
      </dsp:txXfrm>
    </dsp:sp>
    <dsp:sp modelId="{DCE96565-D513-4B61-A867-0DE6EEA34BA9}">
      <dsp:nvSpPr>
        <dsp:cNvPr id="0" name=""/>
        <dsp:cNvSpPr/>
      </dsp:nvSpPr>
      <dsp:spPr>
        <a:xfrm>
          <a:off x="0" y="733926"/>
          <a:ext cx="9583980" cy="694464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Application</a:t>
          </a:r>
          <a:endParaRPr lang="en-US" sz="2400" kern="1200" dirty="0"/>
        </a:p>
      </dsp:txBody>
      <dsp:txXfrm>
        <a:off x="0" y="733926"/>
        <a:ext cx="2875194" cy="694464"/>
      </dsp:txXfrm>
    </dsp:sp>
    <dsp:sp modelId="{2907468C-35DE-46DD-A445-62CCC73466C6}">
      <dsp:nvSpPr>
        <dsp:cNvPr id="0" name=""/>
        <dsp:cNvSpPr/>
      </dsp:nvSpPr>
      <dsp:spPr>
        <a:xfrm>
          <a:off x="5135454" y="791798"/>
          <a:ext cx="868080" cy="57872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Clients</a:t>
          </a:r>
          <a:endParaRPr lang="en-US" sz="1000" kern="1200" dirty="0"/>
        </a:p>
      </dsp:txBody>
      <dsp:txXfrm>
        <a:off x="5152404" y="808748"/>
        <a:ext cx="834180" cy="544820"/>
      </dsp:txXfrm>
    </dsp:sp>
    <dsp:sp modelId="{F69DCA73-F89A-4A80-868A-6623F582C892}">
      <dsp:nvSpPr>
        <dsp:cNvPr id="0" name=""/>
        <dsp:cNvSpPr/>
      </dsp:nvSpPr>
      <dsp:spPr>
        <a:xfrm>
          <a:off x="5005242" y="1370518"/>
          <a:ext cx="564252" cy="231488"/>
        </a:xfrm>
        <a:custGeom>
          <a:avLst/>
          <a:gdLst/>
          <a:ahLst/>
          <a:cxnLst/>
          <a:rect l="0" t="0" r="0" b="0"/>
          <a:pathLst>
            <a:path>
              <a:moveTo>
                <a:pt x="564252" y="0"/>
              </a:moveTo>
              <a:lnTo>
                <a:pt x="564252" y="115744"/>
              </a:lnTo>
              <a:lnTo>
                <a:pt x="0" y="115744"/>
              </a:lnTo>
              <a:lnTo>
                <a:pt x="0" y="23148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3A54C0-3442-4117-9625-7B2611FBBE1E}">
      <dsp:nvSpPr>
        <dsp:cNvPr id="0" name=""/>
        <dsp:cNvSpPr/>
      </dsp:nvSpPr>
      <dsp:spPr>
        <a:xfrm>
          <a:off x="4571202" y="1602006"/>
          <a:ext cx="868080" cy="5787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Server</a:t>
          </a:r>
          <a:endParaRPr lang="en-US" sz="1000" kern="1200" dirty="0"/>
        </a:p>
      </dsp:txBody>
      <dsp:txXfrm>
        <a:off x="4588152" y="1618956"/>
        <a:ext cx="834180" cy="544820"/>
      </dsp:txXfrm>
    </dsp:sp>
    <dsp:sp modelId="{A2CE9F3F-6753-494A-925F-891C73918E3A}">
      <dsp:nvSpPr>
        <dsp:cNvPr id="0" name=""/>
        <dsp:cNvSpPr/>
      </dsp:nvSpPr>
      <dsp:spPr>
        <a:xfrm>
          <a:off x="5569495" y="1370518"/>
          <a:ext cx="564252" cy="2314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744"/>
              </a:lnTo>
              <a:lnTo>
                <a:pt x="564252" y="115744"/>
              </a:lnTo>
              <a:lnTo>
                <a:pt x="564252" y="23148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7AAC89-94CC-407F-8BF3-7507CEA0E6A1}">
      <dsp:nvSpPr>
        <dsp:cNvPr id="0" name=""/>
        <dsp:cNvSpPr/>
      </dsp:nvSpPr>
      <dsp:spPr>
        <a:xfrm>
          <a:off x="5699707" y="1602006"/>
          <a:ext cx="868080" cy="578720"/>
        </a:xfrm>
        <a:prstGeom prst="cloud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Micro Cloud </a:t>
          </a:r>
          <a:endParaRPr lang="en-US" sz="1000" kern="1200" dirty="0"/>
        </a:p>
      </dsp:txBody>
      <dsp:txXfrm>
        <a:off x="5819349" y="1689403"/>
        <a:ext cx="567066" cy="377106"/>
      </dsp:txXfrm>
    </dsp:sp>
    <dsp:sp modelId="{E0E15620-2EFC-4B56-9239-D3BAD0772143}">
      <dsp:nvSpPr>
        <dsp:cNvPr id="0" name=""/>
        <dsp:cNvSpPr/>
      </dsp:nvSpPr>
      <dsp:spPr>
        <a:xfrm>
          <a:off x="4440990" y="2180726"/>
          <a:ext cx="1692756" cy="231488"/>
        </a:xfrm>
        <a:custGeom>
          <a:avLst/>
          <a:gdLst/>
          <a:ahLst/>
          <a:cxnLst/>
          <a:rect l="0" t="0" r="0" b="0"/>
          <a:pathLst>
            <a:path>
              <a:moveTo>
                <a:pt x="1692756" y="0"/>
              </a:moveTo>
              <a:lnTo>
                <a:pt x="1692756" y="115744"/>
              </a:lnTo>
              <a:lnTo>
                <a:pt x="0" y="115744"/>
              </a:lnTo>
              <a:lnTo>
                <a:pt x="0" y="23148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9C54DF-D7CB-45CA-A70F-C290798E5F0B}">
      <dsp:nvSpPr>
        <dsp:cNvPr id="0" name=""/>
        <dsp:cNvSpPr/>
      </dsp:nvSpPr>
      <dsp:spPr>
        <a:xfrm>
          <a:off x="4006950" y="2412215"/>
          <a:ext cx="868080" cy="57872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Parking Network Station 1</a:t>
          </a:r>
          <a:endParaRPr lang="en-US" sz="1000" kern="1200" dirty="0"/>
        </a:p>
      </dsp:txBody>
      <dsp:txXfrm>
        <a:off x="4023900" y="2429165"/>
        <a:ext cx="834180" cy="544820"/>
      </dsp:txXfrm>
    </dsp:sp>
    <dsp:sp modelId="{65C363B7-8CD1-4394-8C91-95B1105E5140}">
      <dsp:nvSpPr>
        <dsp:cNvPr id="0" name=""/>
        <dsp:cNvSpPr/>
      </dsp:nvSpPr>
      <dsp:spPr>
        <a:xfrm>
          <a:off x="3312486" y="2990935"/>
          <a:ext cx="1128504" cy="231488"/>
        </a:xfrm>
        <a:custGeom>
          <a:avLst/>
          <a:gdLst/>
          <a:ahLst/>
          <a:cxnLst/>
          <a:rect l="0" t="0" r="0" b="0"/>
          <a:pathLst>
            <a:path>
              <a:moveTo>
                <a:pt x="1128504" y="0"/>
              </a:moveTo>
              <a:lnTo>
                <a:pt x="1128504" y="115744"/>
              </a:lnTo>
              <a:lnTo>
                <a:pt x="0" y="115744"/>
              </a:lnTo>
              <a:lnTo>
                <a:pt x="0" y="23148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43840A-ECCE-4E4F-A46A-C636C73F11C6}">
      <dsp:nvSpPr>
        <dsp:cNvPr id="0" name=""/>
        <dsp:cNvSpPr/>
      </dsp:nvSpPr>
      <dsp:spPr>
        <a:xfrm>
          <a:off x="2878446" y="3222423"/>
          <a:ext cx="868080" cy="5787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Sensor 1</a:t>
          </a:r>
          <a:endParaRPr lang="en-US" sz="1000" kern="1200" dirty="0"/>
        </a:p>
      </dsp:txBody>
      <dsp:txXfrm>
        <a:off x="2895396" y="3239373"/>
        <a:ext cx="834180" cy="544820"/>
      </dsp:txXfrm>
    </dsp:sp>
    <dsp:sp modelId="{CFA908BF-B823-412D-A1E1-BD58291FA3F8}">
      <dsp:nvSpPr>
        <dsp:cNvPr id="0" name=""/>
        <dsp:cNvSpPr/>
      </dsp:nvSpPr>
      <dsp:spPr>
        <a:xfrm>
          <a:off x="4395270" y="2990935"/>
          <a:ext cx="91440" cy="2314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148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98777A-EFEF-4DA5-94A2-710F4A77B26A}">
      <dsp:nvSpPr>
        <dsp:cNvPr id="0" name=""/>
        <dsp:cNvSpPr/>
      </dsp:nvSpPr>
      <dsp:spPr>
        <a:xfrm>
          <a:off x="4006950" y="3222423"/>
          <a:ext cx="868080" cy="5787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Sensor 2 </a:t>
          </a:r>
          <a:endParaRPr lang="en-US" sz="1000" kern="1200" dirty="0"/>
        </a:p>
      </dsp:txBody>
      <dsp:txXfrm>
        <a:off x="4023900" y="3239373"/>
        <a:ext cx="834180" cy="544820"/>
      </dsp:txXfrm>
    </dsp:sp>
    <dsp:sp modelId="{3B42A531-AFA5-40DA-9D90-D042DABFF481}">
      <dsp:nvSpPr>
        <dsp:cNvPr id="0" name=""/>
        <dsp:cNvSpPr/>
      </dsp:nvSpPr>
      <dsp:spPr>
        <a:xfrm>
          <a:off x="4440990" y="2990935"/>
          <a:ext cx="1128504" cy="2314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744"/>
              </a:lnTo>
              <a:lnTo>
                <a:pt x="1128504" y="115744"/>
              </a:lnTo>
              <a:lnTo>
                <a:pt x="1128504" y="23148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A5B0F6-4E3D-481C-A949-571D36EF748A}">
      <dsp:nvSpPr>
        <dsp:cNvPr id="0" name=""/>
        <dsp:cNvSpPr/>
      </dsp:nvSpPr>
      <dsp:spPr>
        <a:xfrm>
          <a:off x="5135454" y="3222423"/>
          <a:ext cx="868080" cy="5787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Sensor n</a:t>
          </a:r>
          <a:endParaRPr lang="en-US" sz="1000" kern="1200" dirty="0"/>
        </a:p>
      </dsp:txBody>
      <dsp:txXfrm>
        <a:off x="5152404" y="3239373"/>
        <a:ext cx="834180" cy="544820"/>
      </dsp:txXfrm>
    </dsp:sp>
    <dsp:sp modelId="{8FAF6929-3DB2-44D0-B037-1928B00CEB5E}">
      <dsp:nvSpPr>
        <dsp:cNvPr id="0" name=""/>
        <dsp:cNvSpPr/>
      </dsp:nvSpPr>
      <dsp:spPr>
        <a:xfrm>
          <a:off x="6133747" y="2180726"/>
          <a:ext cx="1692756" cy="2314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744"/>
              </a:lnTo>
              <a:lnTo>
                <a:pt x="1692756" y="115744"/>
              </a:lnTo>
              <a:lnTo>
                <a:pt x="1692756" y="23148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FFB113-2FE2-4447-9D74-F9096F1D66B2}">
      <dsp:nvSpPr>
        <dsp:cNvPr id="0" name=""/>
        <dsp:cNvSpPr/>
      </dsp:nvSpPr>
      <dsp:spPr>
        <a:xfrm>
          <a:off x="7392463" y="2412215"/>
          <a:ext cx="868080" cy="57872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Parking Network Station K</a:t>
          </a:r>
          <a:endParaRPr lang="en-US" sz="1000" kern="1200" dirty="0"/>
        </a:p>
      </dsp:txBody>
      <dsp:txXfrm>
        <a:off x="7409413" y="2429165"/>
        <a:ext cx="834180" cy="544820"/>
      </dsp:txXfrm>
    </dsp:sp>
    <dsp:sp modelId="{BF8C48A2-7B5F-4CCF-BB14-881D550241D9}">
      <dsp:nvSpPr>
        <dsp:cNvPr id="0" name=""/>
        <dsp:cNvSpPr/>
      </dsp:nvSpPr>
      <dsp:spPr>
        <a:xfrm>
          <a:off x="6697999" y="2990935"/>
          <a:ext cx="1128504" cy="231488"/>
        </a:xfrm>
        <a:custGeom>
          <a:avLst/>
          <a:gdLst/>
          <a:ahLst/>
          <a:cxnLst/>
          <a:rect l="0" t="0" r="0" b="0"/>
          <a:pathLst>
            <a:path>
              <a:moveTo>
                <a:pt x="1128504" y="0"/>
              </a:moveTo>
              <a:lnTo>
                <a:pt x="1128504" y="115744"/>
              </a:lnTo>
              <a:lnTo>
                <a:pt x="0" y="115744"/>
              </a:lnTo>
              <a:lnTo>
                <a:pt x="0" y="23148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FE33C4-890A-4AE9-9222-262843F18B71}">
      <dsp:nvSpPr>
        <dsp:cNvPr id="0" name=""/>
        <dsp:cNvSpPr/>
      </dsp:nvSpPr>
      <dsp:spPr>
        <a:xfrm>
          <a:off x="6263959" y="3222423"/>
          <a:ext cx="868080" cy="5787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Sensor 1</a:t>
          </a:r>
          <a:endParaRPr lang="en-US" sz="1000" kern="1200" dirty="0"/>
        </a:p>
      </dsp:txBody>
      <dsp:txXfrm>
        <a:off x="6280909" y="3239373"/>
        <a:ext cx="834180" cy="544820"/>
      </dsp:txXfrm>
    </dsp:sp>
    <dsp:sp modelId="{4F6BA2BC-CC8A-46FF-99B1-0AF10F2D5A41}">
      <dsp:nvSpPr>
        <dsp:cNvPr id="0" name=""/>
        <dsp:cNvSpPr/>
      </dsp:nvSpPr>
      <dsp:spPr>
        <a:xfrm>
          <a:off x="7780783" y="2990935"/>
          <a:ext cx="91440" cy="2314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148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DE03C0-8486-407A-B4AF-C288ED7671C6}">
      <dsp:nvSpPr>
        <dsp:cNvPr id="0" name=""/>
        <dsp:cNvSpPr/>
      </dsp:nvSpPr>
      <dsp:spPr>
        <a:xfrm>
          <a:off x="7392463" y="3222423"/>
          <a:ext cx="868080" cy="5787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Sensor 2</a:t>
          </a:r>
          <a:endParaRPr lang="en-US" sz="1000" kern="1200" dirty="0"/>
        </a:p>
      </dsp:txBody>
      <dsp:txXfrm>
        <a:off x="7409413" y="3239373"/>
        <a:ext cx="834180" cy="544820"/>
      </dsp:txXfrm>
    </dsp:sp>
    <dsp:sp modelId="{B498779D-DA41-4B0A-A117-41118C0AC255}">
      <dsp:nvSpPr>
        <dsp:cNvPr id="0" name=""/>
        <dsp:cNvSpPr/>
      </dsp:nvSpPr>
      <dsp:spPr>
        <a:xfrm>
          <a:off x="7826503" y="2990935"/>
          <a:ext cx="1128504" cy="2314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744"/>
              </a:lnTo>
              <a:lnTo>
                <a:pt x="1128504" y="115744"/>
              </a:lnTo>
              <a:lnTo>
                <a:pt x="1128504" y="23148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EBB1B6-8243-496C-92CE-8B62B4EB8DCB}">
      <dsp:nvSpPr>
        <dsp:cNvPr id="0" name=""/>
        <dsp:cNvSpPr/>
      </dsp:nvSpPr>
      <dsp:spPr>
        <a:xfrm>
          <a:off x="8520967" y="3222423"/>
          <a:ext cx="868080" cy="5787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Sensor m</a:t>
          </a:r>
          <a:endParaRPr lang="en-US" sz="1000" kern="1200" dirty="0"/>
        </a:p>
      </dsp:txBody>
      <dsp:txXfrm>
        <a:off x="8537917" y="3239373"/>
        <a:ext cx="834180" cy="5448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897890"/>
            <a:ext cx="754380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2881630"/>
            <a:ext cx="75438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B66E-7873-4C31-800B-B59EDF108C36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4165-2991-4EF4-A7D4-1A256ECD2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20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B66E-7873-4C31-800B-B59EDF108C36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4165-2991-4EF4-A7D4-1A256ECD2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85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2" y="292100"/>
            <a:ext cx="2168843" cy="46494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292100"/>
            <a:ext cx="6380798" cy="46494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B66E-7873-4C31-800B-B59EDF108C36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4165-2991-4EF4-A7D4-1A256ECD2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46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B66E-7873-4C31-800B-B59EDF108C36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4165-2991-4EF4-A7D4-1A256ECD2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57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6" y="1367791"/>
            <a:ext cx="867537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6" y="3671571"/>
            <a:ext cx="867537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B66E-7873-4C31-800B-B59EDF108C36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4165-2991-4EF4-A7D4-1A256ECD2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5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1460500"/>
            <a:ext cx="4274820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1460500"/>
            <a:ext cx="4274820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B66E-7873-4C31-800B-B59EDF108C36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4165-2991-4EF4-A7D4-1A256ECD2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292101"/>
            <a:ext cx="8675370" cy="106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344930"/>
            <a:ext cx="4255174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004060"/>
            <a:ext cx="4255174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5" y="1344930"/>
            <a:ext cx="4276130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5" y="2004060"/>
            <a:ext cx="4276130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B66E-7873-4C31-800B-B59EDF108C36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4165-2991-4EF4-A7D4-1A256ECD2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34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B66E-7873-4C31-800B-B59EDF108C36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4165-2991-4EF4-A7D4-1A256ECD2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09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B66E-7873-4C31-800B-B59EDF108C36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4165-2991-4EF4-A7D4-1A256ECD2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42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65760"/>
            <a:ext cx="3244096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789940"/>
            <a:ext cx="5092065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645920"/>
            <a:ext cx="3244096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B66E-7873-4C31-800B-B59EDF108C36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4165-2991-4EF4-A7D4-1A256ECD2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35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65760"/>
            <a:ext cx="3244096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789940"/>
            <a:ext cx="5092065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645920"/>
            <a:ext cx="3244096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B66E-7873-4C31-800B-B59EDF108C36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4165-2991-4EF4-A7D4-1A256ECD2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3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292101"/>
            <a:ext cx="867537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1460500"/>
            <a:ext cx="867537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5085080"/>
            <a:ext cx="22631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1B66E-7873-4C31-800B-B59EDF108C36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5085080"/>
            <a:ext cx="339471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5085080"/>
            <a:ext cx="22631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84165-2991-4EF4-A7D4-1A256ECD2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020188745"/>
              </p:ext>
            </p:extLst>
          </p:nvPr>
        </p:nvGraphicFramePr>
        <p:xfrm>
          <a:off x="238081" y="431024"/>
          <a:ext cx="9583980" cy="45929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6012407" y="2776373"/>
            <a:ext cx="540962" cy="527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74198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29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4</cp:revision>
  <dcterms:created xsi:type="dcterms:W3CDTF">2021-06-04T14:21:13Z</dcterms:created>
  <dcterms:modified xsi:type="dcterms:W3CDTF">2021-06-04T15:19:54Z</dcterms:modified>
</cp:coreProperties>
</file>