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A595-BCD7-4DB7-A1F8-5173A6604315}" type="datetimeFigureOut">
              <a:rPr lang="es-MX" smtClean="0"/>
              <a:t>05/11/2023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901F-A46B-4F7F-9935-57A3A2BAA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81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A595-BCD7-4DB7-A1F8-5173A6604315}" type="datetimeFigureOut">
              <a:rPr lang="es-MX" smtClean="0"/>
              <a:t>05/11/2023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901F-A46B-4F7F-9935-57A3A2BAA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87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A595-BCD7-4DB7-A1F8-5173A6604315}" type="datetimeFigureOut">
              <a:rPr lang="es-MX" smtClean="0"/>
              <a:t>05/11/2023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901F-A46B-4F7F-9935-57A3A2BAA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02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A595-BCD7-4DB7-A1F8-5173A6604315}" type="datetimeFigureOut">
              <a:rPr lang="es-MX" smtClean="0"/>
              <a:t>05/11/2023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901F-A46B-4F7F-9935-57A3A2BAA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0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A595-BCD7-4DB7-A1F8-5173A6604315}" type="datetimeFigureOut">
              <a:rPr lang="es-MX" smtClean="0"/>
              <a:t>05/11/2023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901F-A46B-4F7F-9935-57A3A2BAA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93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A595-BCD7-4DB7-A1F8-5173A6604315}" type="datetimeFigureOut">
              <a:rPr lang="es-MX" smtClean="0"/>
              <a:t>05/11/2023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901F-A46B-4F7F-9935-57A3A2BAA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12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A595-BCD7-4DB7-A1F8-5173A6604315}" type="datetimeFigureOut">
              <a:rPr lang="es-MX" smtClean="0"/>
              <a:t>05/11/2023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901F-A46B-4F7F-9935-57A3A2BAA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28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A595-BCD7-4DB7-A1F8-5173A6604315}" type="datetimeFigureOut">
              <a:rPr lang="es-MX" smtClean="0"/>
              <a:t>05/11/2023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901F-A46B-4F7F-9935-57A3A2BAA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0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A595-BCD7-4DB7-A1F8-5173A6604315}" type="datetimeFigureOut">
              <a:rPr lang="es-MX" smtClean="0"/>
              <a:t>05/11/2023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901F-A46B-4F7F-9935-57A3A2BAA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001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A595-BCD7-4DB7-A1F8-5173A6604315}" type="datetimeFigureOut">
              <a:rPr lang="es-MX" smtClean="0"/>
              <a:t>05/11/2023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901F-A46B-4F7F-9935-57A3A2BAA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07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A595-BCD7-4DB7-A1F8-5173A6604315}" type="datetimeFigureOut">
              <a:rPr lang="es-MX" smtClean="0"/>
              <a:t>05/11/2023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901F-A46B-4F7F-9935-57A3A2BAA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10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6A595-BCD7-4DB7-A1F8-5173A6604315}" type="datetimeFigureOut">
              <a:rPr lang="es-MX" smtClean="0"/>
              <a:t>05/11/2023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F901F-A46B-4F7F-9935-57A3A2BAAC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93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5103"/>
            <a:ext cx="9144000" cy="966952"/>
          </a:xfrm>
        </p:spPr>
        <p:txBody>
          <a:bodyPr/>
          <a:lstStyle/>
          <a:p>
            <a:r>
              <a:rPr lang="es-MX" dirty="0" smtClean="0"/>
              <a:t>Actividad 1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608083"/>
            <a:ext cx="9144000" cy="5065986"/>
          </a:xfrm>
        </p:spPr>
        <p:txBody>
          <a:bodyPr/>
          <a:lstStyle/>
          <a:p>
            <a:r>
              <a:rPr lang="es-MX" b="1" dirty="0"/>
              <a:t>TECNOLÓGICO NACIONAL DE MÉXICO </a:t>
            </a:r>
            <a:endParaRPr lang="es-MX" dirty="0"/>
          </a:p>
          <a:p>
            <a:r>
              <a:rPr lang="es-MX" b="1" dirty="0"/>
              <a:t>INSTITUTO TECNOLÓGICO DE </a:t>
            </a:r>
            <a:r>
              <a:rPr lang="es-MX" b="1" dirty="0" smtClean="0"/>
              <a:t>REYNOSA</a:t>
            </a:r>
          </a:p>
          <a:p>
            <a:endParaRPr lang="es-MX" dirty="0"/>
          </a:p>
          <a:p>
            <a:r>
              <a:rPr lang="es-MX" dirty="0" smtClean="0"/>
              <a:t>NOMBRE:LUIS </a:t>
            </a:r>
            <a:r>
              <a:rPr lang="es-MX" dirty="0"/>
              <a:t>GONZALEZ </a:t>
            </a:r>
            <a:r>
              <a:rPr lang="es-MX" dirty="0" smtClean="0"/>
              <a:t>CANTU</a:t>
            </a:r>
          </a:p>
          <a:p>
            <a:r>
              <a:rPr lang="es-MX" dirty="0" smtClean="0"/>
              <a:t>NUMERO </a:t>
            </a:r>
            <a:r>
              <a:rPr lang="es-MX" dirty="0"/>
              <a:t>DE </a:t>
            </a:r>
            <a:r>
              <a:rPr lang="es-MX" dirty="0" smtClean="0"/>
              <a:t>CONTROL:23580021</a:t>
            </a:r>
          </a:p>
          <a:p>
            <a:r>
              <a:rPr lang="es-MX" dirty="0" smtClean="0"/>
              <a:t>DOCENTE:MIRIAM </a:t>
            </a:r>
            <a:r>
              <a:rPr lang="es-MX" dirty="0"/>
              <a:t>PUENTE </a:t>
            </a:r>
            <a:r>
              <a:rPr lang="es-MX" dirty="0" smtClean="0"/>
              <a:t>JIMÉNEZ</a:t>
            </a:r>
          </a:p>
          <a:p>
            <a:r>
              <a:rPr lang="es-MX" dirty="0" smtClean="0"/>
              <a:t>CARRERA:TECNOLOGIAS </a:t>
            </a:r>
            <a:r>
              <a:rPr lang="es-MX" dirty="0"/>
              <a:t>DE LA INFORMACION Y COMUNICACIONES </a:t>
            </a:r>
            <a:endParaRPr lang="es-MX" dirty="0" smtClean="0"/>
          </a:p>
          <a:p>
            <a:r>
              <a:rPr lang="es-MX" dirty="0" smtClean="0"/>
              <a:t>SEMESTRE:1ER SEMESTRE</a:t>
            </a:r>
          </a:p>
          <a:p>
            <a:r>
              <a:rPr lang="es-MX" dirty="0" smtClean="0"/>
              <a:t>FECHA:20-SEPTIEMBRE-2023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126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67" y="879694"/>
            <a:ext cx="6681840" cy="57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2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408" y="490810"/>
            <a:ext cx="4185786" cy="596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37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Actividad 1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1</dc:title>
  <dc:creator>Luis Cantu</dc:creator>
  <cp:lastModifiedBy>Luis Cantu</cp:lastModifiedBy>
  <cp:revision>1</cp:revision>
  <dcterms:created xsi:type="dcterms:W3CDTF">2023-11-05T06:47:25Z</dcterms:created>
  <dcterms:modified xsi:type="dcterms:W3CDTF">2023-11-05T06:55:49Z</dcterms:modified>
</cp:coreProperties>
</file>