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6" r:id="rId19"/>
    <p:sldId id="273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70270" autoAdjust="0"/>
  </p:normalViewPr>
  <p:slideViewPr>
    <p:cSldViewPr snapToGrid="0">
      <p:cViewPr varScale="1">
        <p:scale>
          <a:sx n="69" d="100"/>
          <a:sy n="69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C1B96-8D1A-4039-ABBA-E5CEF3AE3BA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79002F-A632-4C57-AE03-A467F991A923}">
      <dgm:prSet/>
      <dgm:spPr/>
      <dgm:t>
        <a:bodyPr/>
        <a:lstStyle/>
        <a:p>
          <a:r>
            <a:rPr lang="pl-PL" b="0" i="0" baseline="0" dirty="0"/>
            <a:t>To sposób rozwiązywania problemów naśladujący… ewolucję!</a:t>
          </a:r>
          <a:endParaRPr lang="en-US" dirty="0"/>
        </a:p>
      </dgm:t>
    </dgm:pt>
    <dgm:pt modelId="{DC5E9C1A-4E64-436A-8C6D-1878440AE89F}" type="parTrans" cxnId="{C8A80DFD-FD18-4CD0-92F8-656AB11F06A7}">
      <dgm:prSet/>
      <dgm:spPr/>
      <dgm:t>
        <a:bodyPr/>
        <a:lstStyle/>
        <a:p>
          <a:endParaRPr lang="en-US"/>
        </a:p>
      </dgm:t>
    </dgm:pt>
    <dgm:pt modelId="{1DBAEC04-7ECC-47E5-91BA-77CF868160A5}" type="sibTrans" cxnId="{C8A80DFD-FD18-4CD0-92F8-656AB11F06A7}">
      <dgm:prSet/>
      <dgm:spPr/>
      <dgm:t>
        <a:bodyPr/>
        <a:lstStyle/>
        <a:p>
          <a:endParaRPr lang="en-US"/>
        </a:p>
      </dgm:t>
    </dgm:pt>
    <dgm:pt modelId="{3B8AAC3A-F4C7-4AD3-943E-E3CBDA38EAB4}">
      <dgm:prSet/>
      <dgm:spPr/>
      <dgm:t>
        <a:bodyPr/>
        <a:lstStyle/>
        <a:p>
          <a:r>
            <a:rPr lang="pl-PL" b="0" i="0" baseline="0"/>
            <a:t>Zamiast jednej odpowiedzi – szukamy wielu na raz (tzw. populacja)</a:t>
          </a:r>
          <a:endParaRPr lang="en-US"/>
        </a:p>
      </dgm:t>
    </dgm:pt>
    <dgm:pt modelId="{36802B89-8A34-4586-83EB-972FB1564BC6}" type="parTrans" cxnId="{6C56F8F9-F068-42D9-9D92-AAAFDD6C2F86}">
      <dgm:prSet/>
      <dgm:spPr/>
      <dgm:t>
        <a:bodyPr/>
        <a:lstStyle/>
        <a:p>
          <a:endParaRPr lang="en-US"/>
        </a:p>
      </dgm:t>
    </dgm:pt>
    <dgm:pt modelId="{36BBB5EB-4F0D-444A-966E-609E6ECC67BD}" type="sibTrans" cxnId="{6C56F8F9-F068-42D9-9D92-AAAFDD6C2F86}">
      <dgm:prSet/>
      <dgm:spPr/>
      <dgm:t>
        <a:bodyPr/>
        <a:lstStyle/>
        <a:p>
          <a:endParaRPr lang="en-US"/>
        </a:p>
      </dgm:t>
    </dgm:pt>
    <dgm:pt modelId="{2DF8B79B-EA14-4D4A-9878-7A3F399A58C2}">
      <dgm:prSet/>
      <dgm:spPr/>
      <dgm:t>
        <a:bodyPr/>
        <a:lstStyle/>
        <a:p>
          <a:r>
            <a:rPr lang="pl-PL" b="0" i="0" baseline="0"/>
            <a:t>Najlepsze rozwiązania się "rozmnażają", gorsze znikają</a:t>
          </a:r>
          <a:endParaRPr lang="en-US"/>
        </a:p>
      </dgm:t>
    </dgm:pt>
    <dgm:pt modelId="{4F70CCA8-D699-4501-90DA-52B805ECA1E1}" type="parTrans" cxnId="{878A74AE-16D9-42BE-AA98-15CDD424FB87}">
      <dgm:prSet/>
      <dgm:spPr/>
      <dgm:t>
        <a:bodyPr/>
        <a:lstStyle/>
        <a:p>
          <a:endParaRPr lang="en-US"/>
        </a:p>
      </dgm:t>
    </dgm:pt>
    <dgm:pt modelId="{5EAF369C-7D85-457A-806C-8639514BB128}" type="sibTrans" cxnId="{878A74AE-16D9-42BE-AA98-15CDD424FB87}">
      <dgm:prSet/>
      <dgm:spPr/>
      <dgm:t>
        <a:bodyPr/>
        <a:lstStyle/>
        <a:p>
          <a:endParaRPr lang="en-US"/>
        </a:p>
      </dgm:t>
    </dgm:pt>
    <dgm:pt modelId="{7B8E2162-9FDB-49BC-A358-8F2C3C118ED3}">
      <dgm:prSet/>
      <dgm:spPr/>
      <dgm:t>
        <a:bodyPr/>
        <a:lstStyle/>
        <a:p>
          <a:r>
            <a:rPr lang="pl-PL" b="0" i="0" baseline="0"/>
            <a:t>Z pokolenia na pokolenie odpowiedzi są coraz lepsze</a:t>
          </a:r>
          <a:endParaRPr lang="en-US"/>
        </a:p>
      </dgm:t>
    </dgm:pt>
    <dgm:pt modelId="{9C76F9AA-F2FC-4AE9-9535-8D634F3C8BB1}" type="parTrans" cxnId="{344D3EA9-55BB-4E0C-92E1-112A7E31DF8B}">
      <dgm:prSet/>
      <dgm:spPr/>
      <dgm:t>
        <a:bodyPr/>
        <a:lstStyle/>
        <a:p>
          <a:endParaRPr lang="en-US"/>
        </a:p>
      </dgm:t>
    </dgm:pt>
    <dgm:pt modelId="{966FA75D-37D1-4642-B1FD-3031BC4DC59B}" type="sibTrans" cxnId="{344D3EA9-55BB-4E0C-92E1-112A7E31DF8B}">
      <dgm:prSet/>
      <dgm:spPr/>
      <dgm:t>
        <a:bodyPr/>
        <a:lstStyle/>
        <a:p>
          <a:endParaRPr lang="en-US"/>
        </a:p>
      </dgm:t>
    </dgm:pt>
    <dgm:pt modelId="{9772B663-14CD-4A6B-8C6E-12408DD18699}" type="pres">
      <dgm:prSet presAssocID="{252C1B96-8D1A-4039-ABBA-E5CEF3AE3BA9}" presName="linear" presStyleCnt="0">
        <dgm:presLayoutVars>
          <dgm:animLvl val="lvl"/>
          <dgm:resizeHandles val="exact"/>
        </dgm:presLayoutVars>
      </dgm:prSet>
      <dgm:spPr/>
    </dgm:pt>
    <dgm:pt modelId="{350F00A5-282F-431A-920A-13DEAAE6EFAA}" type="pres">
      <dgm:prSet presAssocID="{D879002F-A632-4C57-AE03-A467F991A9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8DA5AD-C814-4E77-926F-D8D9B2EB0775}" type="pres">
      <dgm:prSet presAssocID="{1DBAEC04-7ECC-47E5-91BA-77CF868160A5}" presName="spacer" presStyleCnt="0"/>
      <dgm:spPr/>
    </dgm:pt>
    <dgm:pt modelId="{F1B972E2-CC40-4E1F-B341-134D2FB35409}" type="pres">
      <dgm:prSet presAssocID="{3B8AAC3A-F4C7-4AD3-943E-E3CBDA38EA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50DF88-BC69-45A2-9378-E76FC9D6AE94}" type="pres">
      <dgm:prSet presAssocID="{36BBB5EB-4F0D-444A-966E-609E6ECC67BD}" presName="spacer" presStyleCnt="0"/>
      <dgm:spPr/>
    </dgm:pt>
    <dgm:pt modelId="{7CC172D9-613E-49B0-BA7F-12C05C2AD266}" type="pres">
      <dgm:prSet presAssocID="{2DF8B79B-EA14-4D4A-9878-7A3F399A58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D2ECD6-FDCD-40F3-8D3A-8E4B705F86AD}" type="pres">
      <dgm:prSet presAssocID="{5EAF369C-7D85-457A-806C-8639514BB128}" presName="spacer" presStyleCnt="0"/>
      <dgm:spPr/>
    </dgm:pt>
    <dgm:pt modelId="{CF576640-21E3-40A6-B624-6B05E7F75FB8}" type="pres">
      <dgm:prSet presAssocID="{7B8E2162-9FDB-49BC-A358-8F2C3C118E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1B0617-9D29-4345-8997-32997862DDC0}" type="presOf" srcId="{D879002F-A632-4C57-AE03-A467F991A923}" destId="{350F00A5-282F-431A-920A-13DEAAE6EFAA}" srcOrd="0" destOrd="0" presId="urn:microsoft.com/office/officeart/2005/8/layout/vList2"/>
    <dgm:cxn modelId="{35BE1F5F-5661-4942-A57A-C550C6A16B61}" type="presOf" srcId="{3B8AAC3A-F4C7-4AD3-943E-E3CBDA38EAB4}" destId="{F1B972E2-CC40-4E1F-B341-134D2FB35409}" srcOrd="0" destOrd="0" presId="urn:microsoft.com/office/officeart/2005/8/layout/vList2"/>
    <dgm:cxn modelId="{98573A90-D726-4897-89EE-AADA1ED105FF}" type="presOf" srcId="{7B8E2162-9FDB-49BC-A358-8F2C3C118ED3}" destId="{CF576640-21E3-40A6-B624-6B05E7F75FB8}" srcOrd="0" destOrd="0" presId="urn:microsoft.com/office/officeart/2005/8/layout/vList2"/>
    <dgm:cxn modelId="{344D3EA9-55BB-4E0C-92E1-112A7E31DF8B}" srcId="{252C1B96-8D1A-4039-ABBA-E5CEF3AE3BA9}" destId="{7B8E2162-9FDB-49BC-A358-8F2C3C118ED3}" srcOrd="3" destOrd="0" parTransId="{9C76F9AA-F2FC-4AE9-9535-8D634F3C8BB1}" sibTransId="{966FA75D-37D1-4642-B1FD-3031BC4DC59B}"/>
    <dgm:cxn modelId="{878A74AE-16D9-42BE-AA98-15CDD424FB87}" srcId="{252C1B96-8D1A-4039-ABBA-E5CEF3AE3BA9}" destId="{2DF8B79B-EA14-4D4A-9878-7A3F399A58C2}" srcOrd="2" destOrd="0" parTransId="{4F70CCA8-D699-4501-90DA-52B805ECA1E1}" sibTransId="{5EAF369C-7D85-457A-806C-8639514BB128}"/>
    <dgm:cxn modelId="{750E48C4-2F6A-4EC5-BB29-BEED239E16FB}" type="presOf" srcId="{252C1B96-8D1A-4039-ABBA-E5CEF3AE3BA9}" destId="{9772B663-14CD-4A6B-8C6E-12408DD18699}" srcOrd="0" destOrd="0" presId="urn:microsoft.com/office/officeart/2005/8/layout/vList2"/>
    <dgm:cxn modelId="{B1AB9CDD-1043-47B9-A72E-1362B91EB88B}" type="presOf" srcId="{2DF8B79B-EA14-4D4A-9878-7A3F399A58C2}" destId="{7CC172D9-613E-49B0-BA7F-12C05C2AD266}" srcOrd="0" destOrd="0" presId="urn:microsoft.com/office/officeart/2005/8/layout/vList2"/>
    <dgm:cxn modelId="{6C56F8F9-F068-42D9-9D92-AAAFDD6C2F86}" srcId="{252C1B96-8D1A-4039-ABBA-E5CEF3AE3BA9}" destId="{3B8AAC3A-F4C7-4AD3-943E-E3CBDA38EAB4}" srcOrd="1" destOrd="0" parTransId="{36802B89-8A34-4586-83EB-972FB1564BC6}" sibTransId="{36BBB5EB-4F0D-444A-966E-609E6ECC67BD}"/>
    <dgm:cxn modelId="{C8A80DFD-FD18-4CD0-92F8-656AB11F06A7}" srcId="{252C1B96-8D1A-4039-ABBA-E5CEF3AE3BA9}" destId="{D879002F-A632-4C57-AE03-A467F991A923}" srcOrd="0" destOrd="0" parTransId="{DC5E9C1A-4E64-436A-8C6D-1878440AE89F}" sibTransId="{1DBAEC04-7ECC-47E5-91BA-77CF868160A5}"/>
    <dgm:cxn modelId="{3130F141-4AF3-4BEC-8446-8100021E3C03}" type="presParOf" srcId="{9772B663-14CD-4A6B-8C6E-12408DD18699}" destId="{350F00A5-282F-431A-920A-13DEAAE6EFAA}" srcOrd="0" destOrd="0" presId="urn:microsoft.com/office/officeart/2005/8/layout/vList2"/>
    <dgm:cxn modelId="{7BBD6210-DF8F-4DBA-A2FA-F9AF85C9BA83}" type="presParOf" srcId="{9772B663-14CD-4A6B-8C6E-12408DD18699}" destId="{138DA5AD-C814-4E77-926F-D8D9B2EB0775}" srcOrd="1" destOrd="0" presId="urn:microsoft.com/office/officeart/2005/8/layout/vList2"/>
    <dgm:cxn modelId="{ABFDBA12-43A9-481A-8E3E-9861AAC78CAA}" type="presParOf" srcId="{9772B663-14CD-4A6B-8C6E-12408DD18699}" destId="{F1B972E2-CC40-4E1F-B341-134D2FB35409}" srcOrd="2" destOrd="0" presId="urn:microsoft.com/office/officeart/2005/8/layout/vList2"/>
    <dgm:cxn modelId="{F3542351-2F9E-4A7B-91AE-72E04D6EDAAA}" type="presParOf" srcId="{9772B663-14CD-4A6B-8C6E-12408DD18699}" destId="{AE50DF88-BC69-45A2-9378-E76FC9D6AE94}" srcOrd="3" destOrd="0" presId="urn:microsoft.com/office/officeart/2005/8/layout/vList2"/>
    <dgm:cxn modelId="{3CCBDC1A-E229-4794-9E16-C4C1CF39ACC1}" type="presParOf" srcId="{9772B663-14CD-4A6B-8C6E-12408DD18699}" destId="{7CC172D9-613E-49B0-BA7F-12C05C2AD266}" srcOrd="4" destOrd="0" presId="urn:microsoft.com/office/officeart/2005/8/layout/vList2"/>
    <dgm:cxn modelId="{D4B90EAD-FD4C-49C8-9FF6-E50C8D1196F0}" type="presParOf" srcId="{9772B663-14CD-4A6B-8C6E-12408DD18699}" destId="{9DD2ECD6-FDCD-40F3-8D3A-8E4B705F86AD}" srcOrd="5" destOrd="0" presId="urn:microsoft.com/office/officeart/2005/8/layout/vList2"/>
    <dgm:cxn modelId="{B2BF8814-9A61-4CB8-A26D-87725380D494}" type="presParOf" srcId="{9772B663-14CD-4A6B-8C6E-12408DD18699}" destId="{CF576640-21E3-40A6-B624-6B05E7F75F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9EBDF25-7794-48BB-8476-5BB6D8A251B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88DDC0-CC03-443F-8192-70B8870312BC}">
      <dgm:prSet/>
      <dgm:spPr/>
      <dgm:t>
        <a:bodyPr/>
        <a:lstStyle/>
        <a:p>
          <a:r>
            <a:rPr lang="pl-PL"/>
            <a:t>Każdy stan to:</a:t>
          </a:r>
          <a:endParaRPr lang="en-US"/>
        </a:p>
      </dgm:t>
    </dgm:pt>
    <dgm:pt modelId="{B0939735-2C85-4039-908A-5C7E37C3C0A8}" type="parTrans" cxnId="{F61D0C4B-359A-4136-BB5C-78810E3E4F82}">
      <dgm:prSet/>
      <dgm:spPr/>
      <dgm:t>
        <a:bodyPr/>
        <a:lstStyle/>
        <a:p>
          <a:endParaRPr lang="en-US"/>
        </a:p>
      </dgm:t>
    </dgm:pt>
    <dgm:pt modelId="{496813A5-D30A-448D-854A-13030C27A86E}" type="sibTrans" cxnId="{F61D0C4B-359A-4136-BB5C-78810E3E4F82}">
      <dgm:prSet/>
      <dgm:spPr/>
      <dgm:t>
        <a:bodyPr/>
        <a:lstStyle/>
        <a:p>
          <a:endParaRPr lang="en-US"/>
        </a:p>
      </dgm:t>
    </dgm:pt>
    <dgm:pt modelId="{966D862F-310F-4312-AD3F-688F4A6E806E}">
      <dgm:prSet/>
      <dgm:spPr/>
      <dgm:t>
        <a:bodyPr/>
        <a:lstStyle/>
        <a:p>
          <a:r>
            <a:rPr lang="pl-PL" dirty="0"/>
            <a:t>pozycja taksówki (x, y)</a:t>
          </a:r>
          <a:endParaRPr lang="en-US" dirty="0"/>
        </a:p>
      </dgm:t>
    </dgm:pt>
    <dgm:pt modelId="{64B0F268-0D8B-478B-BAA0-312641EB30F8}" type="parTrans" cxnId="{891885FE-BFF4-4C38-94D4-B07E4A2B2B12}">
      <dgm:prSet/>
      <dgm:spPr/>
      <dgm:t>
        <a:bodyPr/>
        <a:lstStyle/>
        <a:p>
          <a:endParaRPr lang="en-US"/>
        </a:p>
      </dgm:t>
    </dgm:pt>
    <dgm:pt modelId="{C0E64860-D287-4E94-A6BA-A77826B140AA}" type="sibTrans" cxnId="{891885FE-BFF4-4C38-94D4-B07E4A2B2B12}">
      <dgm:prSet/>
      <dgm:spPr/>
      <dgm:t>
        <a:bodyPr/>
        <a:lstStyle/>
        <a:p>
          <a:endParaRPr lang="en-US"/>
        </a:p>
      </dgm:t>
    </dgm:pt>
    <dgm:pt modelId="{62BEBC6C-3C1E-44AA-BA5B-BB280195D60E}">
      <dgm:prSet/>
      <dgm:spPr/>
      <dgm:t>
        <a:bodyPr/>
        <a:lstStyle/>
        <a:p>
          <a:r>
            <a:rPr lang="pl-PL" dirty="0"/>
            <a:t>pozycja pasażera (R, G, Y, B, lub „w taksówce”)</a:t>
          </a:r>
          <a:endParaRPr lang="en-US" dirty="0"/>
        </a:p>
      </dgm:t>
    </dgm:pt>
    <dgm:pt modelId="{88E455D9-583C-4CC9-99EF-1F01DA740B0F}" type="parTrans" cxnId="{C9C8C7AA-E782-463D-A481-2F37DEF5D0A0}">
      <dgm:prSet/>
      <dgm:spPr/>
      <dgm:t>
        <a:bodyPr/>
        <a:lstStyle/>
        <a:p>
          <a:endParaRPr lang="en-US"/>
        </a:p>
      </dgm:t>
    </dgm:pt>
    <dgm:pt modelId="{FB7DE88C-FD4A-4BEE-920C-026629DD5032}" type="sibTrans" cxnId="{C9C8C7AA-E782-463D-A481-2F37DEF5D0A0}">
      <dgm:prSet/>
      <dgm:spPr/>
      <dgm:t>
        <a:bodyPr/>
        <a:lstStyle/>
        <a:p>
          <a:endParaRPr lang="en-US"/>
        </a:p>
      </dgm:t>
    </dgm:pt>
    <dgm:pt modelId="{2B1E4A6E-9028-40EB-B051-D1B281560F4F}">
      <dgm:prSet/>
      <dgm:spPr/>
      <dgm:t>
        <a:bodyPr/>
        <a:lstStyle/>
        <a:p>
          <a:r>
            <a:rPr lang="pl-PL" dirty="0"/>
            <a:t>miejsce docelowe</a:t>
          </a:r>
          <a:endParaRPr lang="en-US" dirty="0"/>
        </a:p>
      </dgm:t>
    </dgm:pt>
    <dgm:pt modelId="{0E92ABFC-933E-49E7-B495-3B023128E0BA}" type="parTrans" cxnId="{D501D763-1EDD-4885-9A06-E6FF784B6EF0}">
      <dgm:prSet/>
      <dgm:spPr/>
      <dgm:t>
        <a:bodyPr/>
        <a:lstStyle/>
        <a:p>
          <a:endParaRPr lang="en-US"/>
        </a:p>
      </dgm:t>
    </dgm:pt>
    <dgm:pt modelId="{8BBE4E26-A2E9-428D-A39C-EE3758A4AA3E}" type="sibTrans" cxnId="{D501D763-1EDD-4885-9A06-E6FF784B6EF0}">
      <dgm:prSet/>
      <dgm:spPr/>
      <dgm:t>
        <a:bodyPr/>
        <a:lstStyle/>
        <a:p>
          <a:endParaRPr lang="en-US"/>
        </a:p>
      </dgm:t>
    </dgm:pt>
    <dgm:pt modelId="{ECCFAB68-1D23-4D39-87E1-662114531E8C}">
      <dgm:prSet/>
      <dgm:spPr/>
      <dgm:t>
        <a:bodyPr/>
        <a:lstStyle/>
        <a:p>
          <a:r>
            <a:rPr lang="pl-PL" dirty="0"/>
            <a:t>Razem: 500 możliwych stanów</a:t>
          </a:r>
          <a:br>
            <a:rPr lang="pl-PL" dirty="0"/>
          </a:br>
          <a:r>
            <a:rPr lang="pl-PL" dirty="0"/>
            <a:t>Nasz genotyp zawiera 500 decyzji — po jednej na każdy stan</a:t>
          </a:r>
          <a:endParaRPr lang="en-US" dirty="0"/>
        </a:p>
      </dgm:t>
    </dgm:pt>
    <dgm:pt modelId="{863E4EF1-B1DA-4F8D-B348-BD706A95BDCA}" type="parTrans" cxnId="{D5131FAD-296B-4214-8014-9A09A3241749}">
      <dgm:prSet/>
      <dgm:spPr/>
      <dgm:t>
        <a:bodyPr/>
        <a:lstStyle/>
        <a:p>
          <a:endParaRPr lang="en-US"/>
        </a:p>
      </dgm:t>
    </dgm:pt>
    <dgm:pt modelId="{25E88ECF-B4C0-4006-ACD0-157BE0ACA1EC}" type="sibTrans" cxnId="{D5131FAD-296B-4214-8014-9A09A3241749}">
      <dgm:prSet/>
      <dgm:spPr/>
      <dgm:t>
        <a:bodyPr/>
        <a:lstStyle/>
        <a:p>
          <a:endParaRPr lang="en-US"/>
        </a:p>
      </dgm:t>
    </dgm:pt>
    <dgm:pt modelId="{986F447A-9C79-4430-93E4-327B25039B68}" type="pres">
      <dgm:prSet presAssocID="{C9EBDF25-7794-48BB-8476-5BB6D8A251B1}" presName="vert0" presStyleCnt="0">
        <dgm:presLayoutVars>
          <dgm:dir/>
          <dgm:animOne val="branch"/>
          <dgm:animLvl val="lvl"/>
        </dgm:presLayoutVars>
      </dgm:prSet>
      <dgm:spPr/>
    </dgm:pt>
    <dgm:pt modelId="{975B1239-FFD7-46DE-8F5D-86805A69AC55}" type="pres">
      <dgm:prSet presAssocID="{C088DDC0-CC03-443F-8192-70B8870312BC}" presName="thickLine" presStyleLbl="alignNode1" presStyleIdx="0" presStyleCnt="1"/>
      <dgm:spPr/>
    </dgm:pt>
    <dgm:pt modelId="{1A3EA91B-F6E5-4B13-98B5-FD752A7262AE}" type="pres">
      <dgm:prSet presAssocID="{C088DDC0-CC03-443F-8192-70B8870312BC}" presName="horz1" presStyleCnt="0"/>
      <dgm:spPr/>
    </dgm:pt>
    <dgm:pt modelId="{E6EB8A32-657A-46E8-9278-96A1BE7A01BB}" type="pres">
      <dgm:prSet presAssocID="{C088DDC0-CC03-443F-8192-70B8870312BC}" presName="tx1" presStyleLbl="revTx" presStyleIdx="0" presStyleCnt="5"/>
      <dgm:spPr/>
    </dgm:pt>
    <dgm:pt modelId="{D3222FA6-5332-47BB-9CB5-28E5CD5BB54A}" type="pres">
      <dgm:prSet presAssocID="{C088DDC0-CC03-443F-8192-70B8870312BC}" presName="vert1" presStyleCnt="0"/>
      <dgm:spPr/>
    </dgm:pt>
    <dgm:pt modelId="{84E7D94A-8204-42CB-B17C-9C23C6442069}" type="pres">
      <dgm:prSet presAssocID="{966D862F-310F-4312-AD3F-688F4A6E806E}" presName="vertSpace2a" presStyleCnt="0"/>
      <dgm:spPr/>
    </dgm:pt>
    <dgm:pt modelId="{FD615528-576E-4017-BFC4-00A487CE5D1B}" type="pres">
      <dgm:prSet presAssocID="{966D862F-310F-4312-AD3F-688F4A6E806E}" presName="horz2" presStyleCnt="0"/>
      <dgm:spPr/>
    </dgm:pt>
    <dgm:pt modelId="{0624080B-3751-4400-9F9D-D22433589F5E}" type="pres">
      <dgm:prSet presAssocID="{966D862F-310F-4312-AD3F-688F4A6E806E}" presName="horzSpace2" presStyleCnt="0"/>
      <dgm:spPr/>
    </dgm:pt>
    <dgm:pt modelId="{85C30DA2-78E0-49A3-8504-AFB684C153A0}" type="pres">
      <dgm:prSet presAssocID="{966D862F-310F-4312-AD3F-688F4A6E806E}" presName="tx2" presStyleLbl="revTx" presStyleIdx="1" presStyleCnt="5"/>
      <dgm:spPr/>
    </dgm:pt>
    <dgm:pt modelId="{52352B5D-383D-4DE4-99F7-ADFE0D13DED0}" type="pres">
      <dgm:prSet presAssocID="{966D862F-310F-4312-AD3F-688F4A6E806E}" presName="vert2" presStyleCnt="0"/>
      <dgm:spPr/>
    </dgm:pt>
    <dgm:pt modelId="{BC9CAC5F-7184-4FCC-83A0-1A35E5052A6D}" type="pres">
      <dgm:prSet presAssocID="{966D862F-310F-4312-AD3F-688F4A6E806E}" presName="thinLine2b" presStyleLbl="callout" presStyleIdx="0" presStyleCnt="4"/>
      <dgm:spPr/>
    </dgm:pt>
    <dgm:pt modelId="{31416D20-BBB8-442A-8A52-068B8AB6815C}" type="pres">
      <dgm:prSet presAssocID="{966D862F-310F-4312-AD3F-688F4A6E806E}" presName="vertSpace2b" presStyleCnt="0"/>
      <dgm:spPr/>
    </dgm:pt>
    <dgm:pt modelId="{A1B6F96F-D2EB-4C63-B747-565504D9A024}" type="pres">
      <dgm:prSet presAssocID="{62BEBC6C-3C1E-44AA-BA5B-BB280195D60E}" presName="horz2" presStyleCnt="0"/>
      <dgm:spPr/>
    </dgm:pt>
    <dgm:pt modelId="{CCDC5739-0EA6-4158-83C7-69D245130F2E}" type="pres">
      <dgm:prSet presAssocID="{62BEBC6C-3C1E-44AA-BA5B-BB280195D60E}" presName="horzSpace2" presStyleCnt="0"/>
      <dgm:spPr/>
    </dgm:pt>
    <dgm:pt modelId="{05B0954C-6ED8-40FE-BBF8-A4D0F29E5737}" type="pres">
      <dgm:prSet presAssocID="{62BEBC6C-3C1E-44AA-BA5B-BB280195D60E}" presName="tx2" presStyleLbl="revTx" presStyleIdx="2" presStyleCnt="5"/>
      <dgm:spPr/>
    </dgm:pt>
    <dgm:pt modelId="{0433B7F6-1C29-4F22-9A8F-DB7FA4486B9E}" type="pres">
      <dgm:prSet presAssocID="{62BEBC6C-3C1E-44AA-BA5B-BB280195D60E}" presName="vert2" presStyleCnt="0"/>
      <dgm:spPr/>
    </dgm:pt>
    <dgm:pt modelId="{0DCE3B69-DAAE-4B3B-91B0-4E8AFC8BE8EE}" type="pres">
      <dgm:prSet presAssocID="{62BEBC6C-3C1E-44AA-BA5B-BB280195D60E}" presName="thinLine2b" presStyleLbl="callout" presStyleIdx="1" presStyleCnt="4"/>
      <dgm:spPr/>
    </dgm:pt>
    <dgm:pt modelId="{A3D1E2C0-21DC-411B-BB5C-11A4CEAE5845}" type="pres">
      <dgm:prSet presAssocID="{62BEBC6C-3C1E-44AA-BA5B-BB280195D60E}" presName="vertSpace2b" presStyleCnt="0"/>
      <dgm:spPr/>
    </dgm:pt>
    <dgm:pt modelId="{B7E23DA4-962E-4FDA-AD5C-8AD3DD9AB838}" type="pres">
      <dgm:prSet presAssocID="{2B1E4A6E-9028-40EB-B051-D1B281560F4F}" presName="horz2" presStyleCnt="0"/>
      <dgm:spPr/>
    </dgm:pt>
    <dgm:pt modelId="{D93D1638-EB00-4736-86B6-7A22996B0C61}" type="pres">
      <dgm:prSet presAssocID="{2B1E4A6E-9028-40EB-B051-D1B281560F4F}" presName="horzSpace2" presStyleCnt="0"/>
      <dgm:spPr/>
    </dgm:pt>
    <dgm:pt modelId="{E406D87C-DD01-445B-B498-9C22E0359C9C}" type="pres">
      <dgm:prSet presAssocID="{2B1E4A6E-9028-40EB-B051-D1B281560F4F}" presName="tx2" presStyleLbl="revTx" presStyleIdx="3" presStyleCnt="5"/>
      <dgm:spPr/>
    </dgm:pt>
    <dgm:pt modelId="{734FE60B-B94B-4AC0-B461-E296EFA292FF}" type="pres">
      <dgm:prSet presAssocID="{2B1E4A6E-9028-40EB-B051-D1B281560F4F}" presName="vert2" presStyleCnt="0"/>
      <dgm:spPr/>
    </dgm:pt>
    <dgm:pt modelId="{A95C9BBF-7007-4504-8B58-9F3897251D1D}" type="pres">
      <dgm:prSet presAssocID="{2B1E4A6E-9028-40EB-B051-D1B281560F4F}" presName="thinLine2b" presStyleLbl="callout" presStyleIdx="2" presStyleCnt="4"/>
      <dgm:spPr/>
    </dgm:pt>
    <dgm:pt modelId="{9E7F0D2F-B3B3-4476-B570-D6423088464A}" type="pres">
      <dgm:prSet presAssocID="{2B1E4A6E-9028-40EB-B051-D1B281560F4F}" presName="vertSpace2b" presStyleCnt="0"/>
      <dgm:spPr/>
    </dgm:pt>
    <dgm:pt modelId="{30FAE53F-0A2C-47B6-9FE5-5977BBC12A90}" type="pres">
      <dgm:prSet presAssocID="{ECCFAB68-1D23-4D39-87E1-662114531E8C}" presName="horz2" presStyleCnt="0"/>
      <dgm:spPr/>
    </dgm:pt>
    <dgm:pt modelId="{1CA307D7-4C9E-4B9F-8D63-8922329E31F0}" type="pres">
      <dgm:prSet presAssocID="{ECCFAB68-1D23-4D39-87E1-662114531E8C}" presName="horzSpace2" presStyleCnt="0"/>
      <dgm:spPr/>
    </dgm:pt>
    <dgm:pt modelId="{9EB8596D-8EA8-49F6-907F-ECEE8959C4C8}" type="pres">
      <dgm:prSet presAssocID="{ECCFAB68-1D23-4D39-87E1-662114531E8C}" presName="tx2" presStyleLbl="revTx" presStyleIdx="4" presStyleCnt="5"/>
      <dgm:spPr/>
    </dgm:pt>
    <dgm:pt modelId="{3487258A-51D9-4005-896B-8DD27C5A38C6}" type="pres">
      <dgm:prSet presAssocID="{ECCFAB68-1D23-4D39-87E1-662114531E8C}" presName="vert2" presStyleCnt="0"/>
      <dgm:spPr/>
    </dgm:pt>
    <dgm:pt modelId="{7A095672-40C6-4892-BCD2-7890D30F9E0F}" type="pres">
      <dgm:prSet presAssocID="{ECCFAB68-1D23-4D39-87E1-662114531E8C}" presName="thinLine2b" presStyleLbl="callout" presStyleIdx="3" presStyleCnt="4"/>
      <dgm:spPr/>
    </dgm:pt>
    <dgm:pt modelId="{F02D502C-5075-43BD-BA2A-1A839123CBCD}" type="pres">
      <dgm:prSet presAssocID="{ECCFAB68-1D23-4D39-87E1-662114531E8C}" presName="vertSpace2b" presStyleCnt="0"/>
      <dgm:spPr/>
    </dgm:pt>
  </dgm:ptLst>
  <dgm:cxnLst>
    <dgm:cxn modelId="{EA8CFF2B-C66B-4FB8-989E-22D201949426}" type="presOf" srcId="{C9EBDF25-7794-48BB-8476-5BB6D8A251B1}" destId="{986F447A-9C79-4430-93E4-327B25039B68}" srcOrd="0" destOrd="0" presId="urn:microsoft.com/office/officeart/2008/layout/LinedList"/>
    <dgm:cxn modelId="{05BEA43C-BAB6-4F63-BBB5-ABD594FE3EE9}" type="presOf" srcId="{2B1E4A6E-9028-40EB-B051-D1B281560F4F}" destId="{E406D87C-DD01-445B-B498-9C22E0359C9C}" srcOrd="0" destOrd="0" presId="urn:microsoft.com/office/officeart/2008/layout/LinedList"/>
    <dgm:cxn modelId="{D501D763-1EDD-4885-9A06-E6FF784B6EF0}" srcId="{C088DDC0-CC03-443F-8192-70B8870312BC}" destId="{2B1E4A6E-9028-40EB-B051-D1B281560F4F}" srcOrd="2" destOrd="0" parTransId="{0E92ABFC-933E-49E7-B495-3B023128E0BA}" sibTransId="{8BBE4E26-A2E9-428D-A39C-EE3758A4AA3E}"/>
    <dgm:cxn modelId="{F61D0C4B-359A-4136-BB5C-78810E3E4F82}" srcId="{C9EBDF25-7794-48BB-8476-5BB6D8A251B1}" destId="{C088DDC0-CC03-443F-8192-70B8870312BC}" srcOrd="0" destOrd="0" parTransId="{B0939735-2C85-4039-908A-5C7E37C3C0A8}" sibTransId="{496813A5-D30A-448D-854A-13030C27A86E}"/>
    <dgm:cxn modelId="{D5997595-8B0F-4148-A7C1-EE734D9FD7E5}" type="presOf" srcId="{ECCFAB68-1D23-4D39-87E1-662114531E8C}" destId="{9EB8596D-8EA8-49F6-907F-ECEE8959C4C8}" srcOrd="0" destOrd="0" presId="urn:microsoft.com/office/officeart/2008/layout/LinedList"/>
    <dgm:cxn modelId="{E994409C-D4BC-40CC-95F6-D6AC30F3706F}" type="presOf" srcId="{966D862F-310F-4312-AD3F-688F4A6E806E}" destId="{85C30DA2-78E0-49A3-8504-AFB684C153A0}" srcOrd="0" destOrd="0" presId="urn:microsoft.com/office/officeart/2008/layout/LinedList"/>
    <dgm:cxn modelId="{B8EEC8A8-B90F-45DA-AC35-987252EFFC86}" type="presOf" srcId="{C088DDC0-CC03-443F-8192-70B8870312BC}" destId="{E6EB8A32-657A-46E8-9278-96A1BE7A01BB}" srcOrd="0" destOrd="0" presId="urn:microsoft.com/office/officeart/2008/layout/LinedList"/>
    <dgm:cxn modelId="{C9C8C7AA-E782-463D-A481-2F37DEF5D0A0}" srcId="{C088DDC0-CC03-443F-8192-70B8870312BC}" destId="{62BEBC6C-3C1E-44AA-BA5B-BB280195D60E}" srcOrd="1" destOrd="0" parTransId="{88E455D9-583C-4CC9-99EF-1F01DA740B0F}" sibTransId="{FB7DE88C-FD4A-4BEE-920C-026629DD5032}"/>
    <dgm:cxn modelId="{D5131FAD-296B-4214-8014-9A09A3241749}" srcId="{C088DDC0-CC03-443F-8192-70B8870312BC}" destId="{ECCFAB68-1D23-4D39-87E1-662114531E8C}" srcOrd="3" destOrd="0" parTransId="{863E4EF1-B1DA-4F8D-B348-BD706A95BDCA}" sibTransId="{25E88ECF-B4C0-4006-ACD0-157BE0ACA1EC}"/>
    <dgm:cxn modelId="{9853F0EA-F12A-499E-B7BD-7F88AD462ED6}" type="presOf" srcId="{62BEBC6C-3C1E-44AA-BA5B-BB280195D60E}" destId="{05B0954C-6ED8-40FE-BBF8-A4D0F29E5737}" srcOrd="0" destOrd="0" presId="urn:microsoft.com/office/officeart/2008/layout/LinedList"/>
    <dgm:cxn modelId="{891885FE-BFF4-4C38-94D4-B07E4A2B2B12}" srcId="{C088DDC0-CC03-443F-8192-70B8870312BC}" destId="{966D862F-310F-4312-AD3F-688F4A6E806E}" srcOrd="0" destOrd="0" parTransId="{64B0F268-0D8B-478B-BAA0-312641EB30F8}" sibTransId="{C0E64860-D287-4E94-A6BA-A77826B140AA}"/>
    <dgm:cxn modelId="{178948DF-1944-4380-B525-620FEEB3CD8D}" type="presParOf" srcId="{986F447A-9C79-4430-93E4-327B25039B68}" destId="{975B1239-FFD7-46DE-8F5D-86805A69AC55}" srcOrd="0" destOrd="0" presId="urn:microsoft.com/office/officeart/2008/layout/LinedList"/>
    <dgm:cxn modelId="{6BF7B6C7-9B0A-402E-B568-C9C80D997EC6}" type="presParOf" srcId="{986F447A-9C79-4430-93E4-327B25039B68}" destId="{1A3EA91B-F6E5-4B13-98B5-FD752A7262AE}" srcOrd="1" destOrd="0" presId="urn:microsoft.com/office/officeart/2008/layout/LinedList"/>
    <dgm:cxn modelId="{8B8500CF-3E39-4E9D-8EE7-2716B1521F75}" type="presParOf" srcId="{1A3EA91B-F6E5-4B13-98B5-FD752A7262AE}" destId="{E6EB8A32-657A-46E8-9278-96A1BE7A01BB}" srcOrd="0" destOrd="0" presId="urn:microsoft.com/office/officeart/2008/layout/LinedList"/>
    <dgm:cxn modelId="{1EBFE4A4-904A-4C84-AC27-F3F4F079C8B0}" type="presParOf" srcId="{1A3EA91B-F6E5-4B13-98B5-FD752A7262AE}" destId="{D3222FA6-5332-47BB-9CB5-28E5CD5BB54A}" srcOrd="1" destOrd="0" presId="urn:microsoft.com/office/officeart/2008/layout/LinedList"/>
    <dgm:cxn modelId="{C80ABA5B-51B8-40BB-9F90-A69341926CF7}" type="presParOf" srcId="{D3222FA6-5332-47BB-9CB5-28E5CD5BB54A}" destId="{84E7D94A-8204-42CB-B17C-9C23C6442069}" srcOrd="0" destOrd="0" presId="urn:microsoft.com/office/officeart/2008/layout/LinedList"/>
    <dgm:cxn modelId="{671F8A89-28F0-4633-B8CE-AE9A1EF7CA1D}" type="presParOf" srcId="{D3222FA6-5332-47BB-9CB5-28E5CD5BB54A}" destId="{FD615528-576E-4017-BFC4-00A487CE5D1B}" srcOrd="1" destOrd="0" presId="urn:microsoft.com/office/officeart/2008/layout/LinedList"/>
    <dgm:cxn modelId="{EEC50883-0FCD-4D7E-8690-839488D76D95}" type="presParOf" srcId="{FD615528-576E-4017-BFC4-00A487CE5D1B}" destId="{0624080B-3751-4400-9F9D-D22433589F5E}" srcOrd="0" destOrd="0" presId="urn:microsoft.com/office/officeart/2008/layout/LinedList"/>
    <dgm:cxn modelId="{FA369E0B-E627-43D2-9E70-C80013171FD7}" type="presParOf" srcId="{FD615528-576E-4017-BFC4-00A487CE5D1B}" destId="{85C30DA2-78E0-49A3-8504-AFB684C153A0}" srcOrd="1" destOrd="0" presId="urn:microsoft.com/office/officeart/2008/layout/LinedList"/>
    <dgm:cxn modelId="{B0CDE655-9654-4C99-A3D6-2E4B671BD8ED}" type="presParOf" srcId="{FD615528-576E-4017-BFC4-00A487CE5D1B}" destId="{52352B5D-383D-4DE4-99F7-ADFE0D13DED0}" srcOrd="2" destOrd="0" presId="urn:microsoft.com/office/officeart/2008/layout/LinedList"/>
    <dgm:cxn modelId="{BFAA85C9-0E0E-4696-90F4-4417FBC0E267}" type="presParOf" srcId="{D3222FA6-5332-47BB-9CB5-28E5CD5BB54A}" destId="{BC9CAC5F-7184-4FCC-83A0-1A35E5052A6D}" srcOrd="2" destOrd="0" presId="urn:microsoft.com/office/officeart/2008/layout/LinedList"/>
    <dgm:cxn modelId="{E2D13236-AB80-4684-BF74-00498B0AA827}" type="presParOf" srcId="{D3222FA6-5332-47BB-9CB5-28E5CD5BB54A}" destId="{31416D20-BBB8-442A-8A52-068B8AB6815C}" srcOrd="3" destOrd="0" presId="urn:microsoft.com/office/officeart/2008/layout/LinedList"/>
    <dgm:cxn modelId="{229476F3-AFE9-4FE3-9B01-DA09A7CBA725}" type="presParOf" srcId="{D3222FA6-5332-47BB-9CB5-28E5CD5BB54A}" destId="{A1B6F96F-D2EB-4C63-B747-565504D9A024}" srcOrd="4" destOrd="0" presId="urn:microsoft.com/office/officeart/2008/layout/LinedList"/>
    <dgm:cxn modelId="{C4B08929-4CAA-469F-A437-266ACE140805}" type="presParOf" srcId="{A1B6F96F-D2EB-4C63-B747-565504D9A024}" destId="{CCDC5739-0EA6-4158-83C7-69D245130F2E}" srcOrd="0" destOrd="0" presId="urn:microsoft.com/office/officeart/2008/layout/LinedList"/>
    <dgm:cxn modelId="{3B15A450-FB3D-4E50-914A-123839780673}" type="presParOf" srcId="{A1B6F96F-D2EB-4C63-B747-565504D9A024}" destId="{05B0954C-6ED8-40FE-BBF8-A4D0F29E5737}" srcOrd="1" destOrd="0" presId="urn:microsoft.com/office/officeart/2008/layout/LinedList"/>
    <dgm:cxn modelId="{66253493-616E-48B4-8025-896F90FB2237}" type="presParOf" srcId="{A1B6F96F-D2EB-4C63-B747-565504D9A024}" destId="{0433B7F6-1C29-4F22-9A8F-DB7FA4486B9E}" srcOrd="2" destOrd="0" presId="urn:microsoft.com/office/officeart/2008/layout/LinedList"/>
    <dgm:cxn modelId="{4876F77E-2B6E-4349-805E-DD0EC21187F9}" type="presParOf" srcId="{D3222FA6-5332-47BB-9CB5-28E5CD5BB54A}" destId="{0DCE3B69-DAAE-4B3B-91B0-4E8AFC8BE8EE}" srcOrd="5" destOrd="0" presId="urn:microsoft.com/office/officeart/2008/layout/LinedList"/>
    <dgm:cxn modelId="{9FE03B4B-FC55-4610-A443-707548EC4C3C}" type="presParOf" srcId="{D3222FA6-5332-47BB-9CB5-28E5CD5BB54A}" destId="{A3D1E2C0-21DC-411B-BB5C-11A4CEAE5845}" srcOrd="6" destOrd="0" presId="urn:microsoft.com/office/officeart/2008/layout/LinedList"/>
    <dgm:cxn modelId="{85125638-A690-493E-81B8-AAFCD7063C3E}" type="presParOf" srcId="{D3222FA6-5332-47BB-9CB5-28E5CD5BB54A}" destId="{B7E23DA4-962E-4FDA-AD5C-8AD3DD9AB838}" srcOrd="7" destOrd="0" presId="urn:microsoft.com/office/officeart/2008/layout/LinedList"/>
    <dgm:cxn modelId="{A2768758-41F5-4BEC-9600-15B802377355}" type="presParOf" srcId="{B7E23DA4-962E-4FDA-AD5C-8AD3DD9AB838}" destId="{D93D1638-EB00-4736-86B6-7A22996B0C61}" srcOrd="0" destOrd="0" presId="urn:microsoft.com/office/officeart/2008/layout/LinedList"/>
    <dgm:cxn modelId="{AB90CA32-8B96-4977-B6FB-F067C5A241E7}" type="presParOf" srcId="{B7E23DA4-962E-4FDA-AD5C-8AD3DD9AB838}" destId="{E406D87C-DD01-445B-B498-9C22E0359C9C}" srcOrd="1" destOrd="0" presId="urn:microsoft.com/office/officeart/2008/layout/LinedList"/>
    <dgm:cxn modelId="{FD5EB065-C4DF-4438-B677-CF77A61BDD7D}" type="presParOf" srcId="{B7E23DA4-962E-4FDA-AD5C-8AD3DD9AB838}" destId="{734FE60B-B94B-4AC0-B461-E296EFA292FF}" srcOrd="2" destOrd="0" presId="urn:microsoft.com/office/officeart/2008/layout/LinedList"/>
    <dgm:cxn modelId="{3C04C9E2-AD2C-42EF-A4E8-78647C1B056A}" type="presParOf" srcId="{D3222FA6-5332-47BB-9CB5-28E5CD5BB54A}" destId="{A95C9BBF-7007-4504-8B58-9F3897251D1D}" srcOrd="8" destOrd="0" presId="urn:microsoft.com/office/officeart/2008/layout/LinedList"/>
    <dgm:cxn modelId="{DDDEEF7E-523D-47EE-90DC-8239E04A8DCA}" type="presParOf" srcId="{D3222FA6-5332-47BB-9CB5-28E5CD5BB54A}" destId="{9E7F0D2F-B3B3-4476-B570-D6423088464A}" srcOrd="9" destOrd="0" presId="urn:microsoft.com/office/officeart/2008/layout/LinedList"/>
    <dgm:cxn modelId="{560EF4C0-3E77-4EA6-8B82-AB0B8D350B29}" type="presParOf" srcId="{D3222FA6-5332-47BB-9CB5-28E5CD5BB54A}" destId="{30FAE53F-0A2C-47B6-9FE5-5977BBC12A90}" srcOrd="10" destOrd="0" presId="urn:microsoft.com/office/officeart/2008/layout/LinedList"/>
    <dgm:cxn modelId="{75E50F3F-BDEE-4BA2-8F1F-AA473A3267AD}" type="presParOf" srcId="{30FAE53F-0A2C-47B6-9FE5-5977BBC12A90}" destId="{1CA307D7-4C9E-4B9F-8D63-8922329E31F0}" srcOrd="0" destOrd="0" presId="urn:microsoft.com/office/officeart/2008/layout/LinedList"/>
    <dgm:cxn modelId="{21B14E1A-3AF7-4DD7-9D73-D9AF10FF22A6}" type="presParOf" srcId="{30FAE53F-0A2C-47B6-9FE5-5977BBC12A90}" destId="{9EB8596D-8EA8-49F6-907F-ECEE8959C4C8}" srcOrd="1" destOrd="0" presId="urn:microsoft.com/office/officeart/2008/layout/LinedList"/>
    <dgm:cxn modelId="{9551B149-11E4-4B5D-8EDB-D8076C266AA2}" type="presParOf" srcId="{30FAE53F-0A2C-47B6-9FE5-5977BBC12A90}" destId="{3487258A-51D9-4005-896B-8DD27C5A38C6}" srcOrd="2" destOrd="0" presId="urn:microsoft.com/office/officeart/2008/layout/LinedList"/>
    <dgm:cxn modelId="{13B3E2D7-088D-4B97-9104-508FB9A4C368}" type="presParOf" srcId="{D3222FA6-5332-47BB-9CB5-28E5CD5BB54A}" destId="{7A095672-40C6-4892-BCD2-7890D30F9E0F}" srcOrd="11" destOrd="0" presId="urn:microsoft.com/office/officeart/2008/layout/LinedList"/>
    <dgm:cxn modelId="{AED2C509-685D-4324-8961-D080976B3A02}" type="presParOf" srcId="{D3222FA6-5332-47BB-9CB5-28E5CD5BB54A}" destId="{F02D502C-5075-43BD-BA2A-1A839123CBC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DCA72D-D172-4527-9DD0-ECF094DDC35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136776-29B7-41C5-A765-4985007935E2}">
      <dgm:prSet/>
      <dgm:spPr/>
      <dgm:t>
        <a:bodyPr/>
        <a:lstStyle/>
        <a:p>
          <a:r>
            <a:rPr lang="pl-PL" b="0" i="0" baseline="0"/>
            <a:t>Nasze taksówki to </a:t>
          </a:r>
          <a:r>
            <a:rPr lang="pl-PL" b="1" i="0" baseline="0"/>
            <a:t>polityki bezpośrednie</a:t>
          </a:r>
          <a:r>
            <a:rPr lang="pl-PL" b="0" i="0" baseline="0"/>
            <a:t> – zapisują gotowe decyzje</a:t>
          </a:r>
          <a:endParaRPr lang="en-US"/>
        </a:p>
      </dgm:t>
    </dgm:pt>
    <dgm:pt modelId="{E99C15F5-F29E-4995-806C-B71B553FE11C}" type="parTrans" cxnId="{D7322265-2A14-4717-A7DF-83769D78751D}">
      <dgm:prSet/>
      <dgm:spPr/>
      <dgm:t>
        <a:bodyPr/>
        <a:lstStyle/>
        <a:p>
          <a:endParaRPr lang="en-US"/>
        </a:p>
      </dgm:t>
    </dgm:pt>
    <dgm:pt modelId="{29FD3FF0-6509-4008-9183-009CF0AC01A2}" type="sibTrans" cxnId="{D7322265-2A14-4717-A7DF-83769D78751D}">
      <dgm:prSet/>
      <dgm:spPr/>
      <dgm:t>
        <a:bodyPr/>
        <a:lstStyle/>
        <a:p>
          <a:endParaRPr lang="en-US"/>
        </a:p>
      </dgm:t>
    </dgm:pt>
    <dgm:pt modelId="{253A9173-5984-429B-9B05-F2060F4A5CF4}">
      <dgm:prSet/>
      <dgm:spPr/>
      <dgm:t>
        <a:bodyPr/>
        <a:lstStyle/>
        <a:p>
          <a:r>
            <a:rPr lang="pl-PL" b="0" i="0" baseline="0"/>
            <a:t>Nie uczymy ich „na bieżąco” – dajemy gotowy plan na każdą sytuację</a:t>
          </a:r>
          <a:endParaRPr lang="en-US"/>
        </a:p>
      </dgm:t>
    </dgm:pt>
    <dgm:pt modelId="{156B4D15-6B2F-47E9-BCE3-3B835739F008}" type="parTrans" cxnId="{3E74FF45-FD46-417F-8665-F206EFC13CA4}">
      <dgm:prSet/>
      <dgm:spPr/>
      <dgm:t>
        <a:bodyPr/>
        <a:lstStyle/>
        <a:p>
          <a:endParaRPr lang="en-US"/>
        </a:p>
      </dgm:t>
    </dgm:pt>
    <dgm:pt modelId="{69733208-B294-4958-9F83-FA53856021F2}" type="sibTrans" cxnId="{3E74FF45-FD46-417F-8665-F206EFC13CA4}">
      <dgm:prSet/>
      <dgm:spPr/>
      <dgm:t>
        <a:bodyPr/>
        <a:lstStyle/>
        <a:p>
          <a:endParaRPr lang="en-US"/>
        </a:p>
      </dgm:t>
    </dgm:pt>
    <dgm:pt modelId="{1135FC3A-313D-4CC7-8A74-97DBF8D97B53}">
      <dgm:prSet/>
      <dgm:spPr/>
      <dgm:t>
        <a:bodyPr/>
        <a:lstStyle/>
        <a:p>
          <a:r>
            <a:rPr lang="pl-PL" b="0" i="0" baseline="0"/>
            <a:t>Genotypy powstają mądrze:</a:t>
          </a:r>
          <a:br>
            <a:rPr lang="pl-PL" b="0" i="0" baseline="0"/>
          </a:br>
          <a:r>
            <a:rPr lang="pl-PL" b="0" i="0" baseline="0"/>
            <a:t>• przy pasażerze → podnieś</a:t>
          </a:r>
          <a:br>
            <a:rPr lang="pl-PL" b="0" i="0" baseline="0"/>
          </a:br>
          <a:r>
            <a:rPr lang="pl-PL" b="0" i="0" baseline="0"/>
            <a:t>• przy celu → zostaw</a:t>
          </a:r>
          <a:br>
            <a:rPr lang="pl-PL" b="0" i="0" baseline="0"/>
          </a:br>
          <a:r>
            <a:rPr lang="pl-PL" b="0" i="0" baseline="0"/>
            <a:t>• w drodze → idź w stronę celu</a:t>
          </a:r>
          <a:endParaRPr lang="en-US"/>
        </a:p>
      </dgm:t>
    </dgm:pt>
    <dgm:pt modelId="{59197CC8-4443-4FF2-B65E-AAF2F0D30127}" type="parTrans" cxnId="{090C85C3-A766-400B-B296-4909BDED8DDB}">
      <dgm:prSet/>
      <dgm:spPr/>
      <dgm:t>
        <a:bodyPr/>
        <a:lstStyle/>
        <a:p>
          <a:endParaRPr lang="en-US"/>
        </a:p>
      </dgm:t>
    </dgm:pt>
    <dgm:pt modelId="{17F08807-2B5D-4BF6-9EC6-3127E68E73A0}" type="sibTrans" cxnId="{090C85C3-A766-400B-B296-4909BDED8DDB}">
      <dgm:prSet/>
      <dgm:spPr/>
      <dgm:t>
        <a:bodyPr/>
        <a:lstStyle/>
        <a:p>
          <a:endParaRPr lang="en-US"/>
        </a:p>
      </dgm:t>
    </dgm:pt>
    <dgm:pt modelId="{3E9D07F1-15CD-4409-97AD-5F7501DF8AA1}" type="pres">
      <dgm:prSet presAssocID="{0BDCA72D-D172-4527-9DD0-ECF094DDC35D}" presName="linear" presStyleCnt="0">
        <dgm:presLayoutVars>
          <dgm:animLvl val="lvl"/>
          <dgm:resizeHandles val="exact"/>
        </dgm:presLayoutVars>
      </dgm:prSet>
      <dgm:spPr/>
    </dgm:pt>
    <dgm:pt modelId="{6DEE074D-FB03-4A18-BCAD-2E9A84E509D5}" type="pres">
      <dgm:prSet presAssocID="{0E136776-29B7-41C5-A765-4985007935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5FE670-D591-43A3-B6C3-904D89F6D25E}" type="pres">
      <dgm:prSet presAssocID="{29FD3FF0-6509-4008-9183-009CF0AC01A2}" presName="spacer" presStyleCnt="0"/>
      <dgm:spPr/>
    </dgm:pt>
    <dgm:pt modelId="{21698A68-4D0D-4399-83EF-24DB9D153E1D}" type="pres">
      <dgm:prSet presAssocID="{253A9173-5984-429B-9B05-F2060F4A5C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B71824-5901-4452-92FF-8E0C382F6C21}" type="pres">
      <dgm:prSet presAssocID="{69733208-B294-4958-9F83-FA53856021F2}" presName="spacer" presStyleCnt="0"/>
      <dgm:spPr/>
    </dgm:pt>
    <dgm:pt modelId="{04CB59F4-58CC-47A1-B59C-C84B282EE616}" type="pres">
      <dgm:prSet presAssocID="{1135FC3A-313D-4CC7-8A74-97DBF8D97B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1B272D-7246-4516-8F25-E19FC74C2C3D}" type="presOf" srcId="{0E136776-29B7-41C5-A765-4985007935E2}" destId="{6DEE074D-FB03-4A18-BCAD-2E9A84E509D5}" srcOrd="0" destOrd="0" presId="urn:microsoft.com/office/officeart/2005/8/layout/vList2"/>
    <dgm:cxn modelId="{D7322265-2A14-4717-A7DF-83769D78751D}" srcId="{0BDCA72D-D172-4527-9DD0-ECF094DDC35D}" destId="{0E136776-29B7-41C5-A765-4985007935E2}" srcOrd="0" destOrd="0" parTransId="{E99C15F5-F29E-4995-806C-B71B553FE11C}" sibTransId="{29FD3FF0-6509-4008-9183-009CF0AC01A2}"/>
    <dgm:cxn modelId="{3E74FF45-FD46-417F-8665-F206EFC13CA4}" srcId="{0BDCA72D-D172-4527-9DD0-ECF094DDC35D}" destId="{253A9173-5984-429B-9B05-F2060F4A5CF4}" srcOrd="1" destOrd="0" parTransId="{156B4D15-6B2F-47E9-BCE3-3B835739F008}" sibTransId="{69733208-B294-4958-9F83-FA53856021F2}"/>
    <dgm:cxn modelId="{FC34B8A6-577A-4ACC-98B9-ABB0CA64AC1D}" type="presOf" srcId="{0BDCA72D-D172-4527-9DD0-ECF094DDC35D}" destId="{3E9D07F1-15CD-4409-97AD-5F7501DF8AA1}" srcOrd="0" destOrd="0" presId="urn:microsoft.com/office/officeart/2005/8/layout/vList2"/>
    <dgm:cxn modelId="{D984C1A9-B75B-42FC-9F44-7311223ABF4F}" type="presOf" srcId="{253A9173-5984-429B-9B05-F2060F4A5CF4}" destId="{21698A68-4D0D-4399-83EF-24DB9D153E1D}" srcOrd="0" destOrd="0" presId="urn:microsoft.com/office/officeart/2005/8/layout/vList2"/>
    <dgm:cxn modelId="{CFE8B4BB-26A0-4093-A5C0-E3EF018BB764}" type="presOf" srcId="{1135FC3A-313D-4CC7-8A74-97DBF8D97B53}" destId="{04CB59F4-58CC-47A1-B59C-C84B282EE616}" srcOrd="0" destOrd="0" presId="urn:microsoft.com/office/officeart/2005/8/layout/vList2"/>
    <dgm:cxn modelId="{090C85C3-A766-400B-B296-4909BDED8DDB}" srcId="{0BDCA72D-D172-4527-9DD0-ECF094DDC35D}" destId="{1135FC3A-313D-4CC7-8A74-97DBF8D97B53}" srcOrd="2" destOrd="0" parTransId="{59197CC8-4443-4FF2-B65E-AAF2F0D30127}" sibTransId="{17F08807-2B5D-4BF6-9EC6-3127E68E73A0}"/>
    <dgm:cxn modelId="{1CD8B2AF-6C2B-48C5-84E5-D99AC4DFBA9B}" type="presParOf" srcId="{3E9D07F1-15CD-4409-97AD-5F7501DF8AA1}" destId="{6DEE074D-FB03-4A18-BCAD-2E9A84E509D5}" srcOrd="0" destOrd="0" presId="urn:microsoft.com/office/officeart/2005/8/layout/vList2"/>
    <dgm:cxn modelId="{7CD2260F-C5C2-4CD3-B31D-F8AC2AD53E5D}" type="presParOf" srcId="{3E9D07F1-15CD-4409-97AD-5F7501DF8AA1}" destId="{D15FE670-D591-43A3-B6C3-904D89F6D25E}" srcOrd="1" destOrd="0" presId="urn:microsoft.com/office/officeart/2005/8/layout/vList2"/>
    <dgm:cxn modelId="{1FB5AA32-0BBB-42A4-BE91-4A98413284E3}" type="presParOf" srcId="{3E9D07F1-15CD-4409-97AD-5F7501DF8AA1}" destId="{21698A68-4D0D-4399-83EF-24DB9D153E1D}" srcOrd="2" destOrd="0" presId="urn:microsoft.com/office/officeart/2005/8/layout/vList2"/>
    <dgm:cxn modelId="{01FC4264-5EBB-4FBE-8F75-DEF9611BF81B}" type="presParOf" srcId="{3E9D07F1-15CD-4409-97AD-5F7501DF8AA1}" destId="{06B71824-5901-4452-92FF-8E0C382F6C21}" srcOrd="3" destOrd="0" presId="urn:microsoft.com/office/officeart/2005/8/layout/vList2"/>
    <dgm:cxn modelId="{E1E573CA-6D5C-42DF-A83F-014AC48D1E42}" type="presParOf" srcId="{3E9D07F1-15CD-4409-97AD-5F7501DF8AA1}" destId="{04CB59F4-58CC-47A1-B59C-C84B282EE6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EB8916-A0B1-441E-A64B-792B1E7783F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09A725-AC91-4875-BBB0-1B38E7AA94D0}">
      <dgm:prSet/>
      <dgm:spPr/>
      <dgm:t>
        <a:bodyPr/>
        <a:lstStyle/>
        <a:p>
          <a:r>
            <a:rPr lang="pl-PL" b="0" i="0" baseline="0" dirty="0"/>
            <a:t>Niektóre genotypy tworzymy losowo (dla różnorodności)</a:t>
          </a:r>
          <a:endParaRPr lang="en-US" dirty="0"/>
        </a:p>
      </dgm:t>
    </dgm:pt>
    <dgm:pt modelId="{5DD34A24-6E0D-491E-834B-930FD3DB9F2D}" type="parTrans" cxnId="{8BA53620-B942-4E5F-A6F1-06BF75B0101A}">
      <dgm:prSet/>
      <dgm:spPr/>
      <dgm:t>
        <a:bodyPr/>
        <a:lstStyle/>
        <a:p>
          <a:endParaRPr lang="en-US"/>
        </a:p>
      </dgm:t>
    </dgm:pt>
    <dgm:pt modelId="{5DC34879-38F1-4293-9CD6-11BBF3459F78}" type="sibTrans" cxnId="{8BA53620-B942-4E5F-A6F1-06BF75B0101A}">
      <dgm:prSet/>
      <dgm:spPr/>
      <dgm:t>
        <a:bodyPr/>
        <a:lstStyle/>
        <a:p>
          <a:endParaRPr lang="en-US"/>
        </a:p>
      </dgm:t>
    </dgm:pt>
    <dgm:pt modelId="{0A735600-C2BE-4825-95D0-E25FE861DD73}">
      <dgm:prSet/>
      <dgm:spPr/>
      <dgm:t>
        <a:bodyPr/>
        <a:lstStyle/>
        <a:p>
          <a:r>
            <a:rPr lang="pl-PL" b="0" i="0" baseline="0" dirty="0"/>
            <a:t>Ale większość ma „rozsądne” zasady:</a:t>
          </a:r>
          <a:br>
            <a:rPr lang="pl-PL" b="0" i="0" baseline="0" dirty="0"/>
          </a:br>
          <a:r>
            <a:rPr lang="pl-PL" b="0" i="0" baseline="0" dirty="0"/>
            <a:t>• jeśli jesteś przy pasażerze → podnieś</a:t>
          </a:r>
          <a:br>
            <a:rPr lang="pl-PL" b="0" i="0" baseline="0" dirty="0"/>
          </a:br>
          <a:r>
            <a:rPr lang="pl-PL" b="0" i="0" baseline="0" dirty="0"/>
            <a:t>• jeśli pasażer w środku → jedź w stronę celu</a:t>
          </a:r>
          <a:br>
            <a:rPr lang="pl-PL" b="0" i="0" baseline="0" dirty="0"/>
          </a:br>
          <a:r>
            <a:rPr lang="pl-PL" b="0" i="0" baseline="0" dirty="0"/>
            <a:t>• nie stój w miejscu bez sensu</a:t>
          </a:r>
          <a:endParaRPr lang="en-US" dirty="0"/>
        </a:p>
      </dgm:t>
    </dgm:pt>
    <dgm:pt modelId="{705C2F49-FCDB-416A-BA6B-DB40039A1718}" type="parTrans" cxnId="{2B8B65EF-9942-4D7E-B5F9-2D291318BB5D}">
      <dgm:prSet/>
      <dgm:spPr/>
      <dgm:t>
        <a:bodyPr/>
        <a:lstStyle/>
        <a:p>
          <a:endParaRPr lang="en-US"/>
        </a:p>
      </dgm:t>
    </dgm:pt>
    <dgm:pt modelId="{4A58668C-7C04-4A69-83D3-313CC918C2C5}" type="sibTrans" cxnId="{2B8B65EF-9942-4D7E-B5F9-2D291318BB5D}">
      <dgm:prSet/>
      <dgm:spPr/>
      <dgm:t>
        <a:bodyPr/>
        <a:lstStyle/>
        <a:p>
          <a:endParaRPr lang="en-US"/>
        </a:p>
      </dgm:t>
    </dgm:pt>
    <dgm:pt modelId="{EE6BADEF-2893-4838-9275-C26A5C5DC5DC}" type="pres">
      <dgm:prSet presAssocID="{F6EB8916-A0B1-441E-A64B-792B1E7783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F09203-A3B5-41F1-B782-201BCEE961BD}" type="pres">
      <dgm:prSet presAssocID="{1A09A725-AC91-4875-BBB0-1B38E7AA94D0}" presName="hierRoot1" presStyleCnt="0"/>
      <dgm:spPr/>
    </dgm:pt>
    <dgm:pt modelId="{E474CB62-0DC5-4604-8645-49D8D8F1903D}" type="pres">
      <dgm:prSet presAssocID="{1A09A725-AC91-4875-BBB0-1B38E7AA94D0}" presName="composite" presStyleCnt="0"/>
      <dgm:spPr/>
    </dgm:pt>
    <dgm:pt modelId="{118B6D2F-825E-47EA-9AFE-86DEA6EF82BD}" type="pres">
      <dgm:prSet presAssocID="{1A09A725-AC91-4875-BBB0-1B38E7AA94D0}" presName="background" presStyleLbl="node0" presStyleIdx="0" presStyleCnt="2"/>
      <dgm:spPr/>
    </dgm:pt>
    <dgm:pt modelId="{8CCAB60A-60E1-45D0-B409-59F2332B993A}" type="pres">
      <dgm:prSet presAssocID="{1A09A725-AC91-4875-BBB0-1B38E7AA94D0}" presName="text" presStyleLbl="fgAcc0" presStyleIdx="0" presStyleCnt="2">
        <dgm:presLayoutVars>
          <dgm:chPref val="3"/>
        </dgm:presLayoutVars>
      </dgm:prSet>
      <dgm:spPr/>
    </dgm:pt>
    <dgm:pt modelId="{23805740-18DB-4124-91C3-F19C40D67113}" type="pres">
      <dgm:prSet presAssocID="{1A09A725-AC91-4875-BBB0-1B38E7AA94D0}" presName="hierChild2" presStyleCnt="0"/>
      <dgm:spPr/>
    </dgm:pt>
    <dgm:pt modelId="{3B9AAB77-AE7F-49DB-9477-ACA29EA9C5A2}" type="pres">
      <dgm:prSet presAssocID="{0A735600-C2BE-4825-95D0-E25FE861DD73}" presName="hierRoot1" presStyleCnt="0"/>
      <dgm:spPr/>
    </dgm:pt>
    <dgm:pt modelId="{3F9B86B5-63BB-47FF-ADBC-4798029976C5}" type="pres">
      <dgm:prSet presAssocID="{0A735600-C2BE-4825-95D0-E25FE861DD73}" presName="composite" presStyleCnt="0"/>
      <dgm:spPr/>
    </dgm:pt>
    <dgm:pt modelId="{1033BDD4-B74D-47C3-B96C-A16C457C7B2F}" type="pres">
      <dgm:prSet presAssocID="{0A735600-C2BE-4825-95D0-E25FE861DD73}" presName="background" presStyleLbl="node0" presStyleIdx="1" presStyleCnt="2"/>
      <dgm:spPr/>
    </dgm:pt>
    <dgm:pt modelId="{20D279A9-8A65-42BF-AC04-DE4D269964B2}" type="pres">
      <dgm:prSet presAssocID="{0A735600-C2BE-4825-95D0-E25FE861DD73}" presName="text" presStyleLbl="fgAcc0" presStyleIdx="1" presStyleCnt="2">
        <dgm:presLayoutVars>
          <dgm:chPref val="3"/>
        </dgm:presLayoutVars>
      </dgm:prSet>
      <dgm:spPr/>
    </dgm:pt>
    <dgm:pt modelId="{93D37155-5A47-40A9-8480-C3DCB552A7B9}" type="pres">
      <dgm:prSet presAssocID="{0A735600-C2BE-4825-95D0-E25FE861DD73}" presName="hierChild2" presStyleCnt="0"/>
      <dgm:spPr/>
    </dgm:pt>
  </dgm:ptLst>
  <dgm:cxnLst>
    <dgm:cxn modelId="{A7C2B40A-60D6-4638-B226-0B94DD0CC2C4}" type="presOf" srcId="{F6EB8916-A0B1-441E-A64B-792B1E7783F4}" destId="{EE6BADEF-2893-4838-9275-C26A5C5DC5DC}" srcOrd="0" destOrd="0" presId="urn:microsoft.com/office/officeart/2005/8/layout/hierarchy1"/>
    <dgm:cxn modelId="{8BA53620-B942-4E5F-A6F1-06BF75B0101A}" srcId="{F6EB8916-A0B1-441E-A64B-792B1E7783F4}" destId="{1A09A725-AC91-4875-BBB0-1B38E7AA94D0}" srcOrd="0" destOrd="0" parTransId="{5DD34A24-6E0D-491E-834B-930FD3DB9F2D}" sibTransId="{5DC34879-38F1-4293-9CD6-11BBF3459F78}"/>
    <dgm:cxn modelId="{8FA14D2F-63C7-44B6-A75A-03011175971C}" type="presOf" srcId="{0A735600-C2BE-4825-95D0-E25FE861DD73}" destId="{20D279A9-8A65-42BF-AC04-DE4D269964B2}" srcOrd="0" destOrd="0" presId="urn:microsoft.com/office/officeart/2005/8/layout/hierarchy1"/>
    <dgm:cxn modelId="{2786E652-C75E-454B-A506-6104FC83D3CC}" type="presOf" srcId="{1A09A725-AC91-4875-BBB0-1B38E7AA94D0}" destId="{8CCAB60A-60E1-45D0-B409-59F2332B993A}" srcOrd="0" destOrd="0" presId="urn:microsoft.com/office/officeart/2005/8/layout/hierarchy1"/>
    <dgm:cxn modelId="{2B8B65EF-9942-4D7E-B5F9-2D291318BB5D}" srcId="{F6EB8916-A0B1-441E-A64B-792B1E7783F4}" destId="{0A735600-C2BE-4825-95D0-E25FE861DD73}" srcOrd="1" destOrd="0" parTransId="{705C2F49-FCDB-416A-BA6B-DB40039A1718}" sibTransId="{4A58668C-7C04-4A69-83D3-313CC918C2C5}"/>
    <dgm:cxn modelId="{06E0A434-4F93-4CA2-8FBA-D77709905722}" type="presParOf" srcId="{EE6BADEF-2893-4838-9275-C26A5C5DC5DC}" destId="{0CF09203-A3B5-41F1-B782-201BCEE961BD}" srcOrd="0" destOrd="0" presId="urn:microsoft.com/office/officeart/2005/8/layout/hierarchy1"/>
    <dgm:cxn modelId="{1F1B9C94-DDE7-4365-A4B9-24228B0078A0}" type="presParOf" srcId="{0CF09203-A3B5-41F1-B782-201BCEE961BD}" destId="{E474CB62-0DC5-4604-8645-49D8D8F1903D}" srcOrd="0" destOrd="0" presId="urn:microsoft.com/office/officeart/2005/8/layout/hierarchy1"/>
    <dgm:cxn modelId="{020E7A1C-CC06-4C84-AFBE-1168A8F530FB}" type="presParOf" srcId="{E474CB62-0DC5-4604-8645-49D8D8F1903D}" destId="{118B6D2F-825E-47EA-9AFE-86DEA6EF82BD}" srcOrd="0" destOrd="0" presId="urn:microsoft.com/office/officeart/2005/8/layout/hierarchy1"/>
    <dgm:cxn modelId="{F8456E3B-512D-46B1-A48F-509401CF6EDE}" type="presParOf" srcId="{E474CB62-0DC5-4604-8645-49D8D8F1903D}" destId="{8CCAB60A-60E1-45D0-B409-59F2332B993A}" srcOrd="1" destOrd="0" presId="urn:microsoft.com/office/officeart/2005/8/layout/hierarchy1"/>
    <dgm:cxn modelId="{DDADFA44-FD47-45F2-BFF8-0C2FEEEBD1ED}" type="presParOf" srcId="{0CF09203-A3B5-41F1-B782-201BCEE961BD}" destId="{23805740-18DB-4124-91C3-F19C40D67113}" srcOrd="1" destOrd="0" presId="urn:microsoft.com/office/officeart/2005/8/layout/hierarchy1"/>
    <dgm:cxn modelId="{502E9105-70AE-44EC-9DC5-2FFCD6F33553}" type="presParOf" srcId="{EE6BADEF-2893-4838-9275-C26A5C5DC5DC}" destId="{3B9AAB77-AE7F-49DB-9477-ACA29EA9C5A2}" srcOrd="1" destOrd="0" presId="urn:microsoft.com/office/officeart/2005/8/layout/hierarchy1"/>
    <dgm:cxn modelId="{30C7F053-C1C4-4021-8855-8C8243DA7392}" type="presParOf" srcId="{3B9AAB77-AE7F-49DB-9477-ACA29EA9C5A2}" destId="{3F9B86B5-63BB-47FF-ADBC-4798029976C5}" srcOrd="0" destOrd="0" presId="urn:microsoft.com/office/officeart/2005/8/layout/hierarchy1"/>
    <dgm:cxn modelId="{6E73B2BF-4F3C-47B2-B2FF-000C6B7FB0A7}" type="presParOf" srcId="{3F9B86B5-63BB-47FF-ADBC-4798029976C5}" destId="{1033BDD4-B74D-47C3-B96C-A16C457C7B2F}" srcOrd="0" destOrd="0" presId="urn:microsoft.com/office/officeart/2005/8/layout/hierarchy1"/>
    <dgm:cxn modelId="{2B33F222-4600-42B3-890F-281E981EC316}" type="presParOf" srcId="{3F9B86B5-63BB-47FF-ADBC-4798029976C5}" destId="{20D279A9-8A65-42BF-AC04-DE4D269964B2}" srcOrd="1" destOrd="0" presId="urn:microsoft.com/office/officeart/2005/8/layout/hierarchy1"/>
    <dgm:cxn modelId="{CB04E81F-CEE8-4363-A7F8-9A0B550FAD9E}" type="presParOf" srcId="{3B9AAB77-AE7F-49DB-9477-ACA29EA9C5A2}" destId="{93D37155-5A47-40A9-8480-C3DCB552A7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DF8D698-7127-4A92-80EC-B081F827EF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F592992-AA6E-45B6-8A84-CAF048829DDA}">
      <dgm:prSet/>
      <dgm:spPr/>
      <dgm:t>
        <a:bodyPr/>
        <a:lstStyle/>
        <a:p>
          <a:r>
            <a:rPr lang="pl-PL" dirty="0"/>
            <a:t>Każdy osobnik (czyli jedna taksówka) ma:</a:t>
          </a:r>
          <a:endParaRPr lang="en-US" dirty="0"/>
        </a:p>
      </dgm:t>
    </dgm:pt>
    <dgm:pt modelId="{6F6E82A5-F5BE-45F0-9982-5F43E9A5363E}" type="parTrans" cxnId="{2296BBBB-BA4E-441C-A3E0-9184EE94B864}">
      <dgm:prSet/>
      <dgm:spPr/>
      <dgm:t>
        <a:bodyPr/>
        <a:lstStyle/>
        <a:p>
          <a:endParaRPr lang="en-US"/>
        </a:p>
      </dgm:t>
    </dgm:pt>
    <dgm:pt modelId="{E0A7DAB7-325E-4285-9379-2CA343E5B119}" type="sibTrans" cxnId="{2296BBBB-BA4E-441C-A3E0-9184EE94B864}">
      <dgm:prSet/>
      <dgm:spPr/>
      <dgm:t>
        <a:bodyPr/>
        <a:lstStyle/>
        <a:p>
          <a:endParaRPr lang="en-US"/>
        </a:p>
      </dgm:t>
    </dgm:pt>
    <dgm:pt modelId="{81A67778-0137-4B7C-85E3-EE9D77BBA1D6}">
      <dgm:prSet/>
      <dgm:spPr/>
      <dgm:t>
        <a:bodyPr/>
        <a:lstStyle/>
        <a:p>
          <a:r>
            <a:rPr lang="pl-PL" b="1" dirty="0"/>
            <a:t>ID</a:t>
          </a:r>
          <a:r>
            <a:rPr lang="pl-PL" dirty="0"/>
            <a:t> – numer porządkowy</a:t>
          </a:r>
          <a:endParaRPr lang="en-US" dirty="0"/>
        </a:p>
      </dgm:t>
    </dgm:pt>
    <dgm:pt modelId="{62F62C2D-05A2-4BEF-84B7-FCD83F797BC7}" type="parTrans" cxnId="{C1C96DAD-5F1A-448B-8E6C-3B9889FE8DF4}">
      <dgm:prSet/>
      <dgm:spPr/>
      <dgm:t>
        <a:bodyPr/>
        <a:lstStyle/>
        <a:p>
          <a:endParaRPr lang="en-US"/>
        </a:p>
      </dgm:t>
    </dgm:pt>
    <dgm:pt modelId="{C3B4BC30-4EF5-4CCD-A50E-442E4601C690}" type="sibTrans" cxnId="{C1C96DAD-5F1A-448B-8E6C-3B9889FE8DF4}">
      <dgm:prSet/>
      <dgm:spPr/>
      <dgm:t>
        <a:bodyPr/>
        <a:lstStyle/>
        <a:p>
          <a:endParaRPr lang="en-US"/>
        </a:p>
      </dgm:t>
    </dgm:pt>
    <dgm:pt modelId="{6267E1E2-1EBC-49F0-9179-48182FF08664}">
      <dgm:prSet/>
      <dgm:spPr/>
      <dgm:t>
        <a:bodyPr/>
        <a:lstStyle/>
        <a:p>
          <a:r>
            <a:rPr lang="pl-PL" b="1" dirty="0"/>
            <a:t>genotyp</a:t>
          </a:r>
          <a:r>
            <a:rPr lang="pl-PL" dirty="0"/>
            <a:t> – lista 500 decyzji (co robić w każdym stanie)</a:t>
          </a:r>
          <a:endParaRPr lang="en-US" dirty="0"/>
        </a:p>
      </dgm:t>
    </dgm:pt>
    <dgm:pt modelId="{049DC4B8-3268-4C31-A4D8-55B69DF845AA}" type="parTrans" cxnId="{76E51CAC-C41C-4576-861F-540801FCA660}">
      <dgm:prSet/>
      <dgm:spPr/>
      <dgm:t>
        <a:bodyPr/>
        <a:lstStyle/>
        <a:p>
          <a:endParaRPr lang="en-US"/>
        </a:p>
      </dgm:t>
    </dgm:pt>
    <dgm:pt modelId="{5665ED19-0AD7-48C8-89F6-4A8F68CAB0C8}" type="sibTrans" cxnId="{76E51CAC-C41C-4576-861F-540801FCA660}">
      <dgm:prSet/>
      <dgm:spPr/>
      <dgm:t>
        <a:bodyPr/>
        <a:lstStyle/>
        <a:p>
          <a:endParaRPr lang="en-US"/>
        </a:p>
      </dgm:t>
    </dgm:pt>
    <dgm:pt modelId="{E4903462-9483-45F6-9BD4-A9AAE9702F61}">
      <dgm:prSet/>
      <dgm:spPr/>
      <dgm:t>
        <a:bodyPr/>
        <a:lstStyle/>
        <a:p>
          <a:r>
            <a:rPr lang="pl-PL" b="1" dirty="0"/>
            <a:t>fitness</a:t>
          </a:r>
          <a:r>
            <a:rPr lang="pl-PL" dirty="0"/>
            <a:t> – liczba punktów za skuteczność</a:t>
          </a:r>
          <a:endParaRPr lang="en-US" dirty="0"/>
        </a:p>
      </dgm:t>
    </dgm:pt>
    <dgm:pt modelId="{D890BC24-333C-48DE-9B94-B5CEE314C359}" type="parTrans" cxnId="{B8077212-5681-43F5-A74A-D28215A35CA5}">
      <dgm:prSet/>
      <dgm:spPr/>
      <dgm:t>
        <a:bodyPr/>
        <a:lstStyle/>
        <a:p>
          <a:endParaRPr lang="en-US"/>
        </a:p>
      </dgm:t>
    </dgm:pt>
    <dgm:pt modelId="{23370157-6462-43F5-A69C-C64136C4FC4E}" type="sibTrans" cxnId="{B8077212-5681-43F5-A74A-D28215A35CA5}">
      <dgm:prSet/>
      <dgm:spPr/>
      <dgm:t>
        <a:bodyPr/>
        <a:lstStyle/>
        <a:p>
          <a:endParaRPr lang="en-US"/>
        </a:p>
      </dgm:t>
    </dgm:pt>
    <dgm:pt modelId="{BF9FDC53-0CC2-43F2-BF5D-3F655B13F1CD}">
      <dgm:prSet/>
      <dgm:spPr/>
      <dgm:t>
        <a:bodyPr/>
        <a:lstStyle/>
        <a:p>
          <a:r>
            <a:rPr lang="pl-PL" dirty="0"/>
            <a:t>dodatkowo:</a:t>
          </a:r>
          <a:br>
            <a:rPr lang="pl-PL" dirty="0"/>
          </a:br>
          <a:r>
            <a:rPr lang="pl-PL" dirty="0"/>
            <a:t>• średnia nagroda</a:t>
          </a:r>
          <a:br>
            <a:rPr lang="pl-PL" dirty="0"/>
          </a:br>
          <a:r>
            <a:rPr lang="pl-PL" dirty="0"/>
            <a:t>• liczba sukcesów</a:t>
          </a:r>
          <a:br>
            <a:rPr lang="pl-PL" dirty="0"/>
          </a:br>
          <a:r>
            <a:rPr lang="pl-PL" dirty="0"/>
            <a:t>• średnia liczba kroków</a:t>
          </a:r>
          <a:endParaRPr lang="en-US" dirty="0"/>
        </a:p>
      </dgm:t>
    </dgm:pt>
    <dgm:pt modelId="{E86906B5-1C5C-4849-A387-60A57E720B1B}" type="parTrans" cxnId="{EFE1F6EF-A50E-43CE-AD66-9B049033B1BA}">
      <dgm:prSet/>
      <dgm:spPr/>
      <dgm:t>
        <a:bodyPr/>
        <a:lstStyle/>
        <a:p>
          <a:endParaRPr lang="en-US"/>
        </a:p>
      </dgm:t>
    </dgm:pt>
    <dgm:pt modelId="{ED585CF9-8ED0-4759-BD7D-27D92AAD9A82}" type="sibTrans" cxnId="{EFE1F6EF-A50E-43CE-AD66-9B049033B1BA}">
      <dgm:prSet/>
      <dgm:spPr/>
      <dgm:t>
        <a:bodyPr/>
        <a:lstStyle/>
        <a:p>
          <a:endParaRPr lang="en-US"/>
        </a:p>
      </dgm:t>
    </dgm:pt>
    <dgm:pt modelId="{101DCA1B-2DCD-43A5-BC22-804DB1BCD68F}" type="pres">
      <dgm:prSet presAssocID="{8DF8D698-7127-4A92-80EC-B081F827EF0A}" presName="root" presStyleCnt="0">
        <dgm:presLayoutVars>
          <dgm:dir/>
          <dgm:resizeHandles val="exact"/>
        </dgm:presLayoutVars>
      </dgm:prSet>
      <dgm:spPr/>
    </dgm:pt>
    <dgm:pt modelId="{61E85E88-E0F9-45F3-9BE0-698D3B5BC3EF}" type="pres">
      <dgm:prSet presAssocID="{AF592992-AA6E-45B6-8A84-CAF048829DDA}" presName="compNode" presStyleCnt="0"/>
      <dgm:spPr/>
    </dgm:pt>
    <dgm:pt modelId="{11C3B070-49B7-45B0-B784-0643A74E07C7}" type="pres">
      <dgm:prSet presAssocID="{AF592992-AA6E-45B6-8A84-CAF048829D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sówka"/>
        </a:ext>
      </dgm:extLst>
    </dgm:pt>
    <dgm:pt modelId="{2E03AF65-E565-4C97-AD95-6704BAC5B347}" type="pres">
      <dgm:prSet presAssocID="{AF592992-AA6E-45B6-8A84-CAF048829DDA}" presName="spaceRect" presStyleCnt="0"/>
      <dgm:spPr/>
    </dgm:pt>
    <dgm:pt modelId="{B4D39327-D185-498E-BFC7-054CC8FA39A9}" type="pres">
      <dgm:prSet presAssocID="{AF592992-AA6E-45B6-8A84-CAF048829DDA}" presName="textRect" presStyleLbl="revTx" presStyleIdx="0" presStyleCnt="5">
        <dgm:presLayoutVars>
          <dgm:chMax val="1"/>
          <dgm:chPref val="1"/>
        </dgm:presLayoutVars>
      </dgm:prSet>
      <dgm:spPr/>
    </dgm:pt>
    <dgm:pt modelId="{0C328062-E140-4703-86B5-B3847BDB3785}" type="pres">
      <dgm:prSet presAssocID="{E0A7DAB7-325E-4285-9379-2CA343E5B119}" presName="sibTrans" presStyleCnt="0"/>
      <dgm:spPr/>
    </dgm:pt>
    <dgm:pt modelId="{F23C91AF-F689-4667-B207-4EC696A572A6}" type="pres">
      <dgm:prSet presAssocID="{81A67778-0137-4B7C-85E3-EE9D77BBA1D6}" presName="compNode" presStyleCnt="0"/>
      <dgm:spPr/>
    </dgm:pt>
    <dgm:pt modelId="{FA085563-5AA2-4B73-9582-7BC60E7415D5}" type="pres">
      <dgm:prSet presAssocID="{81A67778-0137-4B7C-85E3-EE9D77BBA1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E540A54-472C-48E9-95FA-734EE1686E92}" type="pres">
      <dgm:prSet presAssocID="{81A67778-0137-4B7C-85E3-EE9D77BBA1D6}" presName="spaceRect" presStyleCnt="0"/>
      <dgm:spPr/>
    </dgm:pt>
    <dgm:pt modelId="{5FD4819B-D6C0-47A6-BCB0-248B02AE7AB2}" type="pres">
      <dgm:prSet presAssocID="{81A67778-0137-4B7C-85E3-EE9D77BBA1D6}" presName="textRect" presStyleLbl="revTx" presStyleIdx="1" presStyleCnt="5">
        <dgm:presLayoutVars>
          <dgm:chMax val="1"/>
          <dgm:chPref val="1"/>
        </dgm:presLayoutVars>
      </dgm:prSet>
      <dgm:spPr/>
    </dgm:pt>
    <dgm:pt modelId="{945207F8-4514-485B-A362-61230533A4C7}" type="pres">
      <dgm:prSet presAssocID="{C3B4BC30-4EF5-4CCD-A50E-442E4601C690}" presName="sibTrans" presStyleCnt="0"/>
      <dgm:spPr/>
    </dgm:pt>
    <dgm:pt modelId="{91C45BB0-3845-4E96-B328-9DC13F49666B}" type="pres">
      <dgm:prSet presAssocID="{6267E1E2-1EBC-49F0-9179-48182FF08664}" presName="compNode" presStyleCnt="0"/>
      <dgm:spPr/>
    </dgm:pt>
    <dgm:pt modelId="{8A0415AE-2C58-4C1F-BF55-38C661D067E6}" type="pres">
      <dgm:prSet presAssocID="{6267E1E2-1EBC-49F0-9179-48182FF086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3A9BA04-ADAF-4447-8F8B-94D06599D1DC}" type="pres">
      <dgm:prSet presAssocID="{6267E1E2-1EBC-49F0-9179-48182FF08664}" presName="spaceRect" presStyleCnt="0"/>
      <dgm:spPr/>
    </dgm:pt>
    <dgm:pt modelId="{7E0823FC-CA7D-4F64-B8B0-E22B3614438D}" type="pres">
      <dgm:prSet presAssocID="{6267E1E2-1EBC-49F0-9179-48182FF08664}" presName="textRect" presStyleLbl="revTx" presStyleIdx="2" presStyleCnt="5">
        <dgm:presLayoutVars>
          <dgm:chMax val="1"/>
          <dgm:chPref val="1"/>
        </dgm:presLayoutVars>
      </dgm:prSet>
      <dgm:spPr/>
    </dgm:pt>
    <dgm:pt modelId="{BA508A40-B993-4B34-A5F3-3EE047F8533E}" type="pres">
      <dgm:prSet presAssocID="{5665ED19-0AD7-48C8-89F6-4A8F68CAB0C8}" presName="sibTrans" presStyleCnt="0"/>
      <dgm:spPr/>
    </dgm:pt>
    <dgm:pt modelId="{C9B7FEC8-4F97-40FA-B274-A6D03591CB31}" type="pres">
      <dgm:prSet presAssocID="{E4903462-9483-45F6-9BD4-A9AAE9702F61}" presName="compNode" presStyleCnt="0"/>
      <dgm:spPr/>
    </dgm:pt>
    <dgm:pt modelId="{67A454CD-C66D-4C8B-BDB8-67976F6E3DAC}" type="pres">
      <dgm:prSet presAssocID="{E4903462-9483-45F6-9BD4-A9AAE9702F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tel"/>
        </a:ext>
      </dgm:extLst>
    </dgm:pt>
    <dgm:pt modelId="{C3CCE19B-43F9-4C78-A114-C89302280A64}" type="pres">
      <dgm:prSet presAssocID="{E4903462-9483-45F6-9BD4-A9AAE9702F61}" presName="spaceRect" presStyleCnt="0"/>
      <dgm:spPr/>
    </dgm:pt>
    <dgm:pt modelId="{ED0495BE-1524-4E8F-8C19-74EDB5887404}" type="pres">
      <dgm:prSet presAssocID="{E4903462-9483-45F6-9BD4-A9AAE9702F61}" presName="textRect" presStyleLbl="revTx" presStyleIdx="3" presStyleCnt="5">
        <dgm:presLayoutVars>
          <dgm:chMax val="1"/>
          <dgm:chPref val="1"/>
        </dgm:presLayoutVars>
      </dgm:prSet>
      <dgm:spPr/>
    </dgm:pt>
    <dgm:pt modelId="{BD9644C7-12CD-4A62-AC14-372F126211FC}" type="pres">
      <dgm:prSet presAssocID="{23370157-6462-43F5-A69C-C64136C4FC4E}" presName="sibTrans" presStyleCnt="0"/>
      <dgm:spPr/>
    </dgm:pt>
    <dgm:pt modelId="{670611FE-F853-450B-9CC6-D0CD9F1BC821}" type="pres">
      <dgm:prSet presAssocID="{BF9FDC53-0CC2-43F2-BF5D-3F655B13F1CD}" presName="compNode" presStyleCnt="0"/>
      <dgm:spPr/>
    </dgm:pt>
    <dgm:pt modelId="{D4B479BA-7489-42CC-82C4-3B90395F05F6}" type="pres">
      <dgm:prSet presAssocID="{BF9FDC53-0CC2-43F2-BF5D-3F655B13F1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stążka"/>
        </a:ext>
      </dgm:extLst>
    </dgm:pt>
    <dgm:pt modelId="{166499E2-3A97-4695-9A7D-092CF53705FD}" type="pres">
      <dgm:prSet presAssocID="{BF9FDC53-0CC2-43F2-BF5D-3F655B13F1CD}" presName="spaceRect" presStyleCnt="0"/>
      <dgm:spPr/>
    </dgm:pt>
    <dgm:pt modelId="{2E7D7329-6CF6-4E12-B7C1-764AD6BFC1AE}" type="pres">
      <dgm:prSet presAssocID="{BF9FDC53-0CC2-43F2-BF5D-3F655B13F1C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D1DE0D-9272-416E-B414-AEF36B1D4BF0}" type="presOf" srcId="{BF9FDC53-0CC2-43F2-BF5D-3F655B13F1CD}" destId="{2E7D7329-6CF6-4E12-B7C1-764AD6BFC1AE}" srcOrd="0" destOrd="0" presId="urn:microsoft.com/office/officeart/2018/2/layout/IconLabelList"/>
    <dgm:cxn modelId="{C5C6C110-9D64-4E02-A6BD-A781D274B47D}" type="presOf" srcId="{E4903462-9483-45F6-9BD4-A9AAE9702F61}" destId="{ED0495BE-1524-4E8F-8C19-74EDB5887404}" srcOrd="0" destOrd="0" presId="urn:microsoft.com/office/officeart/2018/2/layout/IconLabelList"/>
    <dgm:cxn modelId="{B8077212-5681-43F5-A74A-D28215A35CA5}" srcId="{8DF8D698-7127-4A92-80EC-B081F827EF0A}" destId="{E4903462-9483-45F6-9BD4-A9AAE9702F61}" srcOrd="3" destOrd="0" parTransId="{D890BC24-333C-48DE-9B94-B5CEE314C359}" sibTransId="{23370157-6462-43F5-A69C-C64136C4FC4E}"/>
    <dgm:cxn modelId="{D7CE7D67-94B3-411F-8F81-A179CBB4BD2B}" type="presOf" srcId="{8DF8D698-7127-4A92-80EC-B081F827EF0A}" destId="{101DCA1B-2DCD-43A5-BC22-804DB1BCD68F}" srcOrd="0" destOrd="0" presId="urn:microsoft.com/office/officeart/2018/2/layout/IconLabelList"/>
    <dgm:cxn modelId="{D7FB6D6D-A852-47C9-9DB5-1EFAD59C70D8}" type="presOf" srcId="{81A67778-0137-4B7C-85E3-EE9D77BBA1D6}" destId="{5FD4819B-D6C0-47A6-BCB0-248B02AE7AB2}" srcOrd="0" destOrd="0" presId="urn:microsoft.com/office/officeart/2018/2/layout/IconLabelList"/>
    <dgm:cxn modelId="{76E51CAC-C41C-4576-861F-540801FCA660}" srcId="{8DF8D698-7127-4A92-80EC-B081F827EF0A}" destId="{6267E1E2-1EBC-49F0-9179-48182FF08664}" srcOrd="2" destOrd="0" parTransId="{049DC4B8-3268-4C31-A4D8-55B69DF845AA}" sibTransId="{5665ED19-0AD7-48C8-89F6-4A8F68CAB0C8}"/>
    <dgm:cxn modelId="{C1C96DAD-5F1A-448B-8E6C-3B9889FE8DF4}" srcId="{8DF8D698-7127-4A92-80EC-B081F827EF0A}" destId="{81A67778-0137-4B7C-85E3-EE9D77BBA1D6}" srcOrd="1" destOrd="0" parTransId="{62F62C2D-05A2-4BEF-84B7-FCD83F797BC7}" sibTransId="{C3B4BC30-4EF5-4CCD-A50E-442E4601C690}"/>
    <dgm:cxn modelId="{2296BBBB-BA4E-441C-A3E0-9184EE94B864}" srcId="{8DF8D698-7127-4A92-80EC-B081F827EF0A}" destId="{AF592992-AA6E-45B6-8A84-CAF048829DDA}" srcOrd="0" destOrd="0" parTransId="{6F6E82A5-F5BE-45F0-9982-5F43E9A5363E}" sibTransId="{E0A7DAB7-325E-4285-9379-2CA343E5B119}"/>
    <dgm:cxn modelId="{FC166CC3-0CDD-48D5-BFF6-E2B8CBF112D8}" type="presOf" srcId="{AF592992-AA6E-45B6-8A84-CAF048829DDA}" destId="{B4D39327-D185-498E-BFC7-054CC8FA39A9}" srcOrd="0" destOrd="0" presId="urn:microsoft.com/office/officeart/2018/2/layout/IconLabelList"/>
    <dgm:cxn modelId="{72B68CC5-1789-40FE-8797-363187479F8C}" type="presOf" srcId="{6267E1E2-1EBC-49F0-9179-48182FF08664}" destId="{7E0823FC-CA7D-4F64-B8B0-E22B3614438D}" srcOrd="0" destOrd="0" presId="urn:microsoft.com/office/officeart/2018/2/layout/IconLabelList"/>
    <dgm:cxn modelId="{EFE1F6EF-A50E-43CE-AD66-9B049033B1BA}" srcId="{8DF8D698-7127-4A92-80EC-B081F827EF0A}" destId="{BF9FDC53-0CC2-43F2-BF5D-3F655B13F1CD}" srcOrd="4" destOrd="0" parTransId="{E86906B5-1C5C-4849-A387-60A57E720B1B}" sibTransId="{ED585CF9-8ED0-4759-BD7D-27D92AAD9A82}"/>
    <dgm:cxn modelId="{58E83C9A-96DC-4960-A6FD-DE579B9ED118}" type="presParOf" srcId="{101DCA1B-2DCD-43A5-BC22-804DB1BCD68F}" destId="{61E85E88-E0F9-45F3-9BE0-698D3B5BC3EF}" srcOrd="0" destOrd="0" presId="urn:microsoft.com/office/officeart/2018/2/layout/IconLabelList"/>
    <dgm:cxn modelId="{AD61C781-330E-4E92-B166-88BE820CD6AF}" type="presParOf" srcId="{61E85E88-E0F9-45F3-9BE0-698D3B5BC3EF}" destId="{11C3B070-49B7-45B0-B784-0643A74E07C7}" srcOrd="0" destOrd="0" presId="urn:microsoft.com/office/officeart/2018/2/layout/IconLabelList"/>
    <dgm:cxn modelId="{CF3DBB71-C600-4170-8FE6-CA51152CC736}" type="presParOf" srcId="{61E85E88-E0F9-45F3-9BE0-698D3B5BC3EF}" destId="{2E03AF65-E565-4C97-AD95-6704BAC5B347}" srcOrd="1" destOrd="0" presId="urn:microsoft.com/office/officeart/2018/2/layout/IconLabelList"/>
    <dgm:cxn modelId="{F8B40497-7A36-4435-A6A8-B79AEC6AE8DE}" type="presParOf" srcId="{61E85E88-E0F9-45F3-9BE0-698D3B5BC3EF}" destId="{B4D39327-D185-498E-BFC7-054CC8FA39A9}" srcOrd="2" destOrd="0" presId="urn:microsoft.com/office/officeart/2018/2/layout/IconLabelList"/>
    <dgm:cxn modelId="{065FB8E3-39CD-40EE-AD3B-C19D9B521170}" type="presParOf" srcId="{101DCA1B-2DCD-43A5-BC22-804DB1BCD68F}" destId="{0C328062-E140-4703-86B5-B3847BDB3785}" srcOrd="1" destOrd="0" presId="urn:microsoft.com/office/officeart/2018/2/layout/IconLabelList"/>
    <dgm:cxn modelId="{EDAE93F0-8FFA-4BF2-B1E0-1660A20A005E}" type="presParOf" srcId="{101DCA1B-2DCD-43A5-BC22-804DB1BCD68F}" destId="{F23C91AF-F689-4667-B207-4EC696A572A6}" srcOrd="2" destOrd="0" presId="urn:microsoft.com/office/officeart/2018/2/layout/IconLabelList"/>
    <dgm:cxn modelId="{BBCFE209-C940-42D5-BC53-6431003456BF}" type="presParOf" srcId="{F23C91AF-F689-4667-B207-4EC696A572A6}" destId="{FA085563-5AA2-4B73-9582-7BC60E7415D5}" srcOrd="0" destOrd="0" presId="urn:microsoft.com/office/officeart/2018/2/layout/IconLabelList"/>
    <dgm:cxn modelId="{5DC1AFCC-D53E-4067-85A3-EB7E29402739}" type="presParOf" srcId="{F23C91AF-F689-4667-B207-4EC696A572A6}" destId="{7E540A54-472C-48E9-95FA-734EE1686E92}" srcOrd="1" destOrd="0" presId="urn:microsoft.com/office/officeart/2018/2/layout/IconLabelList"/>
    <dgm:cxn modelId="{155AEED6-71F6-4A7D-96B5-68007537A93C}" type="presParOf" srcId="{F23C91AF-F689-4667-B207-4EC696A572A6}" destId="{5FD4819B-D6C0-47A6-BCB0-248B02AE7AB2}" srcOrd="2" destOrd="0" presId="urn:microsoft.com/office/officeart/2018/2/layout/IconLabelList"/>
    <dgm:cxn modelId="{EE89D69A-C5B9-40E4-8C41-48AE7D0AF6F7}" type="presParOf" srcId="{101DCA1B-2DCD-43A5-BC22-804DB1BCD68F}" destId="{945207F8-4514-485B-A362-61230533A4C7}" srcOrd="3" destOrd="0" presId="urn:microsoft.com/office/officeart/2018/2/layout/IconLabelList"/>
    <dgm:cxn modelId="{A12842B7-2DC5-4DAE-8668-651A8E3F24E0}" type="presParOf" srcId="{101DCA1B-2DCD-43A5-BC22-804DB1BCD68F}" destId="{91C45BB0-3845-4E96-B328-9DC13F49666B}" srcOrd="4" destOrd="0" presId="urn:microsoft.com/office/officeart/2018/2/layout/IconLabelList"/>
    <dgm:cxn modelId="{F6BD930D-85C1-42BE-A39A-6FC36A2C618A}" type="presParOf" srcId="{91C45BB0-3845-4E96-B328-9DC13F49666B}" destId="{8A0415AE-2C58-4C1F-BF55-38C661D067E6}" srcOrd="0" destOrd="0" presId="urn:microsoft.com/office/officeart/2018/2/layout/IconLabelList"/>
    <dgm:cxn modelId="{0CF08071-D411-4E1C-8E19-7F34BFF16441}" type="presParOf" srcId="{91C45BB0-3845-4E96-B328-9DC13F49666B}" destId="{E3A9BA04-ADAF-4447-8F8B-94D06599D1DC}" srcOrd="1" destOrd="0" presId="urn:microsoft.com/office/officeart/2018/2/layout/IconLabelList"/>
    <dgm:cxn modelId="{4E73138D-B816-48A6-A860-DFB295C30136}" type="presParOf" srcId="{91C45BB0-3845-4E96-B328-9DC13F49666B}" destId="{7E0823FC-CA7D-4F64-B8B0-E22B3614438D}" srcOrd="2" destOrd="0" presId="urn:microsoft.com/office/officeart/2018/2/layout/IconLabelList"/>
    <dgm:cxn modelId="{9822F62D-6239-4B59-AA27-4819692A9A86}" type="presParOf" srcId="{101DCA1B-2DCD-43A5-BC22-804DB1BCD68F}" destId="{BA508A40-B993-4B34-A5F3-3EE047F8533E}" srcOrd="5" destOrd="0" presId="urn:microsoft.com/office/officeart/2018/2/layout/IconLabelList"/>
    <dgm:cxn modelId="{3CC7C3CC-D28D-418E-996E-77DAC18766CF}" type="presParOf" srcId="{101DCA1B-2DCD-43A5-BC22-804DB1BCD68F}" destId="{C9B7FEC8-4F97-40FA-B274-A6D03591CB31}" srcOrd="6" destOrd="0" presId="urn:microsoft.com/office/officeart/2018/2/layout/IconLabelList"/>
    <dgm:cxn modelId="{A10DE35E-0483-4553-9DAF-4D635A54679C}" type="presParOf" srcId="{C9B7FEC8-4F97-40FA-B274-A6D03591CB31}" destId="{67A454CD-C66D-4C8B-BDB8-67976F6E3DAC}" srcOrd="0" destOrd="0" presId="urn:microsoft.com/office/officeart/2018/2/layout/IconLabelList"/>
    <dgm:cxn modelId="{80E26AF1-5C8E-4DD9-857A-EF2B72ACADA8}" type="presParOf" srcId="{C9B7FEC8-4F97-40FA-B274-A6D03591CB31}" destId="{C3CCE19B-43F9-4C78-A114-C89302280A64}" srcOrd="1" destOrd="0" presId="urn:microsoft.com/office/officeart/2018/2/layout/IconLabelList"/>
    <dgm:cxn modelId="{CB76F59B-72B3-4974-9DAA-E21CD054AC31}" type="presParOf" srcId="{C9B7FEC8-4F97-40FA-B274-A6D03591CB31}" destId="{ED0495BE-1524-4E8F-8C19-74EDB5887404}" srcOrd="2" destOrd="0" presId="urn:microsoft.com/office/officeart/2018/2/layout/IconLabelList"/>
    <dgm:cxn modelId="{CA38917D-8A93-4C82-BF1A-6086045738FD}" type="presParOf" srcId="{101DCA1B-2DCD-43A5-BC22-804DB1BCD68F}" destId="{BD9644C7-12CD-4A62-AC14-372F126211FC}" srcOrd="7" destOrd="0" presId="urn:microsoft.com/office/officeart/2018/2/layout/IconLabelList"/>
    <dgm:cxn modelId="{4E59CBFC-A183-434D-AE17-2B7ECA3E7BFD}" type="presParOf" srcId="{101DCA1B-2DCD-43A5-BC22-804DB1BCD68F}" destId="{670611FE-F853-450B-9CC6-D0CD9F1BC821}" srcOrd="8" destOrd="0" presId="urn:microsoft.com/office/officeart/2018/2/layout/IconLabelList"/>
    <dgm:cxn modelId="{D745C2D0-8197-4DD3-83EF-AA5ED7168AB2}" type="presParOf" srcId="{670611FE-F853-450B-9CC6-D0CD9F1BC821}" destId="{D4B479BA-7489-42CC-82C4-3B90395F05F6}" srcOrd="0" destOrd="0" presId="urn:microsoft.com/office/officeart/2018/2/layout/IconLabelList"/>
    <dgm:cxn modelId="{19750890-D582-4BB9-882E-6841C55A9C1C}" type="presParOf" srcId="{670611FE-F853-450B-9CC6-D0CD9F1BC821}" destId="{166499E2-3A97-4695-9A7D-092CF53705FD}" srcOrd="1" destOrd="0" presId="urn:microsoft.com/office/officeart/2018/2/layout/IconLabelList"/>
    <dgm:cxn modelId="{2EDD0329-8A40-4AD4-A6E7-57CC69951B0E}" type="presParOf" srcId="{670611FE-F853-450B-9CC6-D0CD9F1BC821}" destId="{2E7D7329-6CF6-4E12-B7C1-764AD6BFC1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BD60F6A-4239-44D5-BB52-DBA030CCE4E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DD42D2-B529-4B11-9987-2C284B875EF6}">
      <dgm:prSet/>
      <dgm:spPr/>
      <dgm:t>
        <a:bodyPr/>
        <a:lstStyle/>
        <a:p>
          <a:r>
            <a:rPr lang="pl-PL" b="0" i="0" baseline="0"/>
            <a:t>Zwykła nagroda w Taxi-v3 to za mało</a:t>
          </a:r>
          <a:endParaRPr lang="en-US"/>
        </a:p>
      </dgm:t>
    </dgm:pt>
    <dgm:pt modelId="{1CDA1069-1556-41C7-BCBA-E152D23F75B1}" type="parTrans" cxnId="{DC5B088E-7C81-471B-8A54-3C2778C3EA26}">
      <dgm:prSet/>
      <dgm:spPr/>
      <dgm:t>
        <a:bodyPr/>
        <a:lstStyle/>
        <a:p>
          <a:endParaRPr lang="en-US"/>
        </a:p>
      </dgm:t>
    </dgm:pt>
    <dgm:pt modelId="{B8961185-0328-4CA8-A6A6-005B0ED63508}" type="sibTrans" cxnId="{DC5B088E-7C81-471B-8A54-3C2778C3EA26}">
      <dgm:prSet/>
      <dgm:spPr/>
      <dgm:t>
        <a:bodyPr/>
        <a:lstStyle/>
        <a:p>
          <a:endParaRPr lang="en-US"/>
        </a:p>
      </dgm:t>
    </dgm:pt>
    <dgm:pt modelId="{4453BDEC-1CF9-4C92-A636-01CA2E7270C6}">
      <dgm:prSet/>
      <dgm:spPr/>
      <dgm:t>
        <a:bodyPr/>
        <a:lstStyle/>
        <a:p>
          <a:r>
            <a:rPr lang="pl-PL" b="0" i="0" baseline="0" dirty="0"/>
            <a:t>Potrzebujemy wiedzieć </a:t>
          </a:r>
          <a:r>
            <a:rPr lang="pl-PL" b="1" i="0" baseline="0" dirty="0"/>
            <a:t>dlaczego</a:t>
          </a:r>
          <a:r>
            <a:rPr lang="pl-PL" b="0" i="0" baseline="0" dirty="0"/>
            <a:t> ktoś był dobry</a:t>
          </a:r>
          <a:endParaRPr lang="en-US" dirty="0"/>
        </a:p>
      </dgm:t>
    </dgm:pt>
    <dgm:pt modelId="{7C4E0016-55D2-4735-9170-F94E121BE527}" type="parTrans" cxnId="{C5655322-9CA8-46FA-9DA3-F63C3D58941C}">
      <dgm:prSet/>
      <dgm:spPr/>
      <dgm:t>
        <a:bodyPr/>
        <a:lstStyle/>
        <a:p>
          <a:endParaRPr lang="en-US"/>
        </a:p>
      </dgm:t>
    </dgm:pt>
    <dgm:pt modelId="{98ABC41D-CA9E-4EAA-8F89-E6F7070FB3A6}" type="sibTrans" cxnId="{C5655322-9CA8-46FA-9DA3-F63C3D58941C}">
      <dgm:prSet/>
      <dgm:spPr/>
      <dgm:t>
        <a:bodyPr/>
        <a:lstStyle/>
        <a:p>
          <a:endParaRPr lang="en-US"/>
        </a:p>
      </dgm:t>
    </dgm:pt>
    <dgm:pt modelId="{08A5087A-E6FB-4BD7-B603-F5F190CF72E4}">
      <dgm:prSet/>
      <dgm:spPr/>
      <dgm:t>
        <a:bodyPr/>
        <a:lstStyle/>
        <a:p>
          <a:r>
            <a:rPr lang="pl-PL" b="0" i="0" baseline="0"/>
            <a:t>Dzięki metrykom:</a:t>
          </a:r>
          <a:br>
            <a:rPr lang="pl-PL" b="0" i="0" baseline="0"/>
          </a:br>
          <a:r>
            <a:rPr lang="pl-PL" b="0" i="0" baseline="0"/>
            <a:t>• wykrywamy losowe sukcesy</a:t>
          </a:r>
          <a:br>
            <a:rPr lang="pl-PL" b="0" i="0" baseline="0"/>
          </a:br>
          <a:r>
            <a:rPr lang="pl-PL" b="0" i="0" baseline="0"/>
            <a:t>• doceniamy dobre decyzje</a:t>
          </a:r>
          <a:br>
            <a:rPr lang="pl-PL" b="0" i="0" baseline="0"/>
          </a:br>
          <a:r>
            <a:rPr lang="pl-PL" b="0" i="0" baseline="0"/>
            <a:t>• karzemy za głupoty</a:t>
          </a:r>
          <a:endParaRPr lang="en-US"/>
        </a:p>
      </dgm:t>
    </dgm:pt>
    <dgm:pt modelId="{B21B3DBD-E04A-431E-A625-3585409CEA9C}" type="parTrans" cxnId="{04B02972-365F-4390-8D94-788DA653194C}">
      <dgm:prSet/>
      <dgm:spPr/>
      <dgm:t>
        <a:bodyPr/>
        <a:lstStyle/>
        <a:p>
          <a:endParaRPr lang="en-US"/>
        </a:p>
      </dgm:t>
    </dgm:pt>
    <dgm:pt modelId="{386D4CDD-CDF5-4802-9187-D6485A2F99A5}" type="sibTrans" cxnId="{04B02972-365F-4390-8D94-788DA653194C}">
      <dgm:prSet/>
      <dgm:spPr/>
      <dgm:t>
        <a:bodyPr/>
        <a:lstStyle/>
        <a:p>
          <a:endParaRPr lang="en-US"/>
        </a:p>
      </dgm:t>
    </dgm:pt>
    <dgm:pt modelId="{A5691C62-5104-4CCF-92D3-EEF9BEE0D9EB}" type="pres">
      <dgm:prSet presAssocID="{9BD60F6A-4239-44D5-BB52-DBA030CCE4E9}" presName="vert0" presStyleCnt="0">
        <dgm:presLayoutVars>
          <dgm:dir/>
          <dgm:animOne val="branch"/>
          <dgm:animLvl val="lvl"/>
        </dgm:presLayoutVars>
      </dgm:prSet>
      <dgm:spPr/>
    </dgm:pt>
    <dgm:pt modelId="{25226183-1D83-411A-8954-9DB0F786514E}" type="pres">
      <dgm:prSet presAssocID="{88DD42D2-B529-4B11-9987-2C284B875EF6}" presName="thickLine" presStyleLbl="alignNode1" presStyleIdx="0" presStyleCnt="3"/>
      <dgm:spPr/>
    </dgm:pt>
    <dgm:pt modelId="{11B34560-ED51-4A48-9891-9A451D74150D}" type="pres">
      <dgm:prSet presAssocID="{88DD42D2-B529-4B11-9987-2C284B875EF6}" presName="horz1" presStyleCnt="0"/>
      <dgm:spPr/>
    </dgm:pt>
    <dgm:pt modelId="{F699E960-D005-47DD-8C13-528AA3FB421B}" type="pres">
      <dgm:prSet presAssocID="{88DD42D2-B529-4B11-9987-2C284B875EF6}" presName="tx1" presStyleLbl="revTx" presStyleIdx="0" presStyleCnt="3"/>
      <dgm:spPr/>
    </dgm:pt>
    <dgm:pt modelId="{077C91C9-4219-46A4-86AA-63CE0CC96F7C}" type="pres">
      <dgm:prSet presAssocID="{88DD42D2-B529-4B11-9987-2C284B875EF6}" presName="vert1" presStyleCnt="0"/>
      <dgm:spPr/>
    </dgm:pt>
    <dgm:pt modelId="{A3C6CD0E-FAAB-487F-B361-64A3D7217909}" type="pres">
      <dgm:prSet presAssocID="{4453BDEC-1CF9-4C92-A636-01CA2E7270C6}" presName="thickLine" presStyleLbl="alignNode1" presStyleIdx="1" presStyleCnt="3"/>
      <dgm:spPr/>
    </dgm:pt>
    <dgm:pt modelId="{FC992EB5-DAF8-4F5E-826F-B10B2B0348F6}" type="pres">
      <dgm:prSet presAssocID="{4453BDEC-1CF9-4C92-A636-01CA2E7270C6}" presName="horz1" presStyleCnt="0"/>
      <dgm:spPr/>
    </dgm:pt>
    <dgm:pt modelId="{D4527BF7-7151-448F-B1D4-428B97D324CA}" type="pres">
      <dgm:prSet presAssocID="{4453BDEC-1CF9-4C92-A636-01CA2E7270C6}" presName="tx1" presStyleLbl="revTx" presStyleIdx="1" presStyleCnt="3"/>
      <dgm:spPr/>
    </dgm:pt>
    <dgm:pt modelId="{48728E40-657C-4B52-A896-63E24A7CCCB7}" type="pres">
      <dgm:prSet presAssocID="{4453BDEC-1CF9-4C92-A636-01CA2E7270C6}" presName="vert1" presStyleCnt="0"/>
      <dgm:spPr/>
    </dgm:pt>
    <dgm:pt modelId="{39FB93FD-3652-4479-A0F4-E688165C0BBF}" type="pres">
      <dgm:prSet presAssocID="{08A5087A-E6FB-4BD7-B603-F5F190CF72E4}" presName="thickLine" presStyleLbl="alignNode1" presStyleIdx="2" presStyleCnt="3"/>
      <dgm:spPr/>
    </dgm:pt>
    <dgm:pt modelId="{D83781DC-2E79-43A2-909C-7C8232EB3F78}" type="pres">
      <dgm:prSet presAssocID="{08A5087A-E6FB-4BD7-B603-F5F190CF72E4}" presName="horz1" presStyleCnt="0"/>
      <dgm:spPr/>
    </dgm:pt>
    <dgm:pt modelId="{58F3D5AB-139C-4EED-80BA-6C7F587ABC7E}" type="pres">
      <dgm:prSet presAssocID="{08A5087A-E6FB-4BD7-B603-F5F190CF72E4}" presName="tx1" presStyleLbl="revTx" presStyleIdx="2" presStyleCnt="3"/>
      <dgm:spPr/>
    </dgm:pt>
    <dgm:pt modelId="{E6E4373E-1DBB-4958-A2BA-73DA6BF8AD19}" type="pres">
      <dgm:prSet presAssocID="{08A5087A-E6FB-4BD7-B603-F5F190CF72E4}" presName="vert1" presStyleCnt="0"/>
      <dgm:spPr/>
    </dgm:pt>
  </dgm:ptLst>
  <dgm:cxnLst>
    <dgm:cxn modelId="{959AD80F-0747-4E95-835F-8BB33A607CAB}" type="presOf" srcId="{4453BDEC-1CF9-4C92-A636-01CA2E7270C6}" destId="{D4527BF7-7151-448F-B1D4-428B97D324CA}" srcOrd="0" destOrd="0" presId="urn:microsoft.com/office/officeart/2008/layout/LinedList"/>
    <dgm:cxn modelId="{C5655322-9CA8-46FA-9DA3-F63C3D58941C}" srcId="{9BD60F6A-4239-44D5-BB52-DBA030CCE4E9}" destId="{4453BDEC-1CF9-4C92-A636-01CA2E7270C6}" srcOrd="1" destOrd="0" parTransId="{7C4E0016-55D2-4735-9170-F94E121BE527}" sibTransId="{98ABC41D-CA9E-4EAA-8F89-E6F7070FB3A6}"/>
    <dgm:cxn modelId="{993ABC5E-E34E-47C0-8A9A-683025AD4800}" type="presOf" srcId="{08A5087A-E6FB-4BD7-B603-F5F190CF72E4}" destId="{58F3D5AB-139C-4EED-80BA-6C7F587ABC7E}" srcOrd="0" destOrd="0" presId="urn:microsoft.com/office/officeart/2008/layout/LinedList"/>
    <dgm:cxn modelId="{04B02972-365F-4390-8D94-788DA653194C}" srcId="{9BD60F6A-4239-44D5-BB52-DBA030CCE4E9}" destId="{08A5087A-E6FB-4BD7-B603-F5F190CF72E4}" srcOrd="2" destOrd="0" parTransId="{B21B3DBD-E04A-431E-A625-3585409CEA9C}" sibTransId="{386D4CDD-CDF5-4802-9187-D6485A2F99A5}"/>
    <dgm:cxn modelId="{D17AA278-AC7B-4CA2-B4E6-F5E015AEE140}" type="presOf" srcId="{88DD42D2-B529-4B11-9987-2C284B875EF6}" destId="{F699E960-D005-47DD-8C13-528AA3FB421B}" srcOrd="0" destOrd="0" presId="urn:microsoft.com/office/officeart/2008/layout/LinedList"/>
    <dgm:cxn modelId="{DC5B088E-7C81-471B-8A54-3C2778C3EA26}" srcId="{9BD60F6A-4239-44D5-BB52-DBA030CCE4E9}" destId="{88DD42D2-B529-4B11-9987-2C284B875EF6}" srcOrd="0" destOrd="0" parTransId="{1CDA1069-1556-41C7-BCBA-E152D23F75B1}" sibTransId="{B8961185-0328-4CA8-A6A6-005B0ED63508}"/>
    <dgm:cxn modelId="{F47EF397-CE42-46EF-8580-1A067CB71C2C}" type="presOf" srcId="{9BD60F6A-4239-44D5-BB52-DBA030CCE4E9}" destId="{A5691C62-5104-4CCF-92D3-EEF9BEE0D9EB}" srcOrd="0" destOrd="0" presId="urn:microsoft.com/office/officeart/2008/layout/LinedList"/>
    <dgm:cxn modelId="{F831637F-2F8D-4CAB-AF5C-5D45F79CB243}" type="presParOf" srcId="{A5691C62-5104-4CCF-92D3-EEF9BEE0D9EB}" destId="{25226183-1D83-411A-8954-9DB0F786514E}" srcOrd="0" destOrd="0" presId="urn:microsoft.com/office/officeart/2008/layout/LinedList"/>
    <dgm:cxn modelId="{65524785-3288-4FA9-854C-6B8FFCAEBC31}" type="presParOf" srcId="{A5691C62-5104-4CCF-92D3-EEF9BEE0D9EB}" destId="{11B34560-ED51-4A48-9891-9A451D74150D}" srcOrd="1" destOrd="0" presId="urn:microsoft.com/office/officeart/2008/layout/LinedList"/>
    <dgm:cxn modelId="{25558667-A3F5-4DA0-AF25-C65FDBD96794}" type="presParOf" srcId="{11B34560-ED51-4A48-9891-9A451D74150D}" destId="{F699E960-D005-47DD-8C13-528AA3FB421B}" srcOrd="0" destOrd="0" presId="urn:microsoft.com/office/officeart/2008/layout/LinedList"/>
    <dgm:cxn modelId="{1FAF8708-7F24-4D56-87D2-862C6593DE78}" type="presParOf" srcId="{11B34560-ED51-4A48-9891-9A451D74150D}" destId="{077C91C9-4219-46A4-86AA-63CE0CC96F7C}" srcOrd="1" destOrd="0" presId="urn:microsoft.com/office/officeart/2008/layout/LinedList"/>
    <dgm:cxn modelId="{F7D7F900-1B34-4B7C-B138-A9C72A8E9B89}" type="presParOf" srcId="{A5691C62-5104-4CCF-92D3-EEF9BEE0D9EB}" destId="{A3C6CD0E-FAAB-487F-B361-64A3D7217909}" srcOrd="2" destOrd="0" presId="urn:microsoft.com/office/officeart/2008/layout/LinedList"/>
    <dgm:cxn modelId="{B3F0A2E9-861B-4A4F-9E63-5496D59D53E0}" type="presParOf" srcId="{A5691C62-5104-4CCF-92D3-EEF9BEE0D9EB}" destId="{FC992EB5-DAF8-4F5E-826F-B10B2B0348F6}" srcOrd="3" destOrd="0" presId="urn:microsoft.com/office/officeart/2008/layout/LinedList"/>
    <dgm:cxn modelId="{BC77565A-FA0A-4EAE-B7BF-E43EAC3510B3}" type="presParOf" srcId="{FC992EB5-DAF8-4F5E-826F-B10B2B0348F6}" destId="{D4527BF7-7151-448F-B1D4-428B97D324CA}" srcOrd="0" destOrd="0" presId="urn:microsoft.com/office/officeart/2008/layout/LinedList"/>
    <dgm:cxn modelId="{86B87EC0-121D-465E-86E1-BEB0A897E334}" type="presParOf" srcId="{FC992EB5-DAF8-4F5E-826F-B10B2B0348F6}" destId="{48728E40-657C-4B52-A896-63E24A7CCCB7}" srcOrd="1" destOrd="0" presId="urn:microsoft.com/office/officeart/2008/layout/LinedList"/>
    <dgm:cxn modelId="{12446190-DBBF-421A-A0C7-E9CDD0BF9F8C}" type="presParOf" srcId="{A5691C62-5104-4CCF-92D3-EEF9BEE0D9EB}" destId="{39FB93FD-3652-4479-A0F4-E688165C0BBF}" srcOrd="4" destOrd="0" presId="urn:microsoft.com/office/officeart/2008/layout/LinedList"/>
    <dgm:cxn modelId="{BB8BA306-944B-4EE9-B50B-ACB1575D04A4}" type="presParOf" srcId="{A5691C62-5104-4CCF-92D3-EEF9BEE0D9EB}" destId="{D83781DC-2E79-43A2-909C-7C8232EB3F78}" srcOrd="5" destOrd="0" presId="urn:microsoft.com/office/officeart/2008/layout/LinedList"/>
    <dgm:cxn modelId="{956625C7-44F2-4F6D-A77B-0BBB593DCE0F}" type="presParOf" srcId="{D83781DC-2E79-43A2-909C-7C8232EB3F78}" destId="{58F3D5AB-139C-4EED-80BA-6C7F587ABC7E}" srcOrd="0" destOrd="0" presId="urn:microsoft.com/office/officeart/2008/layout/LinedList"/>
    <dgm:cxn modelId="{5D95CDD9-BA9E-41B3-AACA-7E3F3E37DA30}" type="presParOf" srcId="{D83781DC-2E79-43A2-909C-7C8232EB3F78}" destId="{E6E4373E-1DBB-4958-A2BA-73DA6BF8AD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FC942-7C4E-4DB2-BB35-57D02823CAB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56D56DE-9431-4802-A51A-301D3EB38DBE}">
      <dgm:prSet/>
      <dgm:spPr/>
      <dgm:t>
        <a:bodyPr/>
        <a:lstStyle/>
        <a:p>
          <a:r>
            <a:rPr lang="pl-PL" b="1" i="0" baseline="0"/>
            <a:t>Genotyp</a:t>
          </a:r>
          <a:r>
            <a:rPr lang="pl-PL" b="0" i="0" baseline="0"/>
            <a:t> – przepis na zachowanie (np. lista decyzji: co robić w każdym stanie)</a:t>
          </a:r>
          <a:endParaRPr lang="en-US"/>
        </a:p>
      </dgm:t>
    </dgm:pt>
    <dgm:pt modelId="{D1172A05-6499-48A6-B856-BC219E3D9CC0}" type="parTrans" cxnId="{727507BD-5901-45AD-B912-74E0916591DA}">
      <dgm:prSet/>
      <dgm:spPr/>
      <dgm:t>
        <a:bodyPr/>
        <a:lstStyle/>
        <a:p>
          <a:endParaRPr lang="en-US"/>
        </a:p>
      </dgm:t>
    </dgm:pt>
    <dgm:pt modelId="{E4926404-3932-426B-8128-185036DCAA37}" type="sibTrans" cxnId="{727507BD-5901-45AD-B912-74E0916591DA}">
      <dgm:prSet/>
      <dgm:spPr/>
      <dgm:t>
        <a:bodyPr/>
        <a:lstStyle/>
        <a:p>
          <a:endParaRPr lang="en-US"/>
        </a:p>
      </dgm:t>
    </dgm:pt>
    <dgm:pt modelId="{1DC0396E-224F-4112-9683-486E281F35A9}">
      <dgm:prSet/>
      <dgm:spPr/>
      <dgm:t>
        <a:bodyPr/>
        <a:lstStyle/>
        <a:p>
          <a:r>
            <a:rPr lang="pl-PL" b="1" i="0" baseline="0"/>
            <a:t>Fitness</a:t>
          </a:r>
          <a:r>
            <a:rPr lang="pl-PL" b="0" i="0" baseline="0"/>
            <a:t> – punktacja, jak dobrze poszło</a:t>
          </a:r>
          <a:endParaRPr lang="en-US"/>
        </a:p>
      </dgm:t>
    </dgm:pt>
    <dgm:pt modelId="{764BA439-5B34-45FA-A748-37FD2FA146D7}" type="parTrans" cxnId="{91002386-2093-4D41-AB8B-057448D4BED4}">
      <dgm:prSet/>
      <dgm:spPr/>
      <dgm:t>
        <a:bodyPr/>
        <a:lstStyle/>
        <a:p>
          <a:endParaRPr lang="en-US"/>
        </a:p>
      </dgm:t>
    </dgm:pt>
    <dgm:pt modelId="{338CD0C2-34D1-42AE-BEEA-D19403C0EC7F}" type="sibTrans" cxnId="{91002386-2093-4D41-AB8B-057448D4BED4}">
      <dgm:prSet/>
      <dgm:spPr/>
      <dgm:t>
        <a:bodyPr/>
        <a:lstStyle/>
        <a:p>
          <a:endParaRPr lang="en-US"/>
        </a:p>
      </dgm:t>
    </dgm:pt>
    <dgm:pt modelId="{695C0125-152A-4CF7-8068-B95CD882C1B2}">
      <dgm:prSet/>
      <dgm:spPr/>
      <dgm:t>
        <a:bodyPr/>
        <a:lstStyle/>
        <a:p>
          <a:r>
            <a:rPr lang="pl-PL" b="1" i="0" baseline="0"/>
            <a:t>Mutacja</a:t>
          </a:r>
          <a:r>
            <a:rPr lang="pl-PL" b="0" i="0" baseline="0"/>
            <a:t> – drobna zmiana, może dać coś lepszego</a:t>
          </a:r>
          <a:endParaRPr lang="en-US"/>
        </a:p>
      </dgm:t>
    </dgm:pt>
    <dgm:pt modelId="{59E7D120-6353-437C-9259-D1692A46C8DF}" type="parTrans" cxnId="{8550FC58-D250-4C79-9285-81CE61B3801F}">
      <dgm:prSet/>
      <dgm:spPr/>
      <dgm:t>
        <a:bodyPr/>
        <a:lstStyle/>
        <a:p>
          <a:endParaRPr lang="en-US"/>
        </a:p>
      </dgm:t>
    </dgm:pt>
    <dgm:pt modelId="{868DC8DC-8BAB-4CA3-8B96-8142BC57BD1A}" type="sibTrans" cxnId="{8550FC58-D250-4C79-9285-81CE61B3801F}">
      <dgm:prSet/>
      <dgm:spPr/>
      <dgm:t>
        <a:bodyPr/>
        <a:lstStyle/>
        <a:p>
          <a:endParaRPr lang="en-US"/>
        </a:p>
      </dgm:t>
    </dgm:pt>
    <dgm:pt modelId="{FBCFC33E-D11C-4990-BECA-075A9F47EFB6}">
      <dgm:prSet/>
      <dgm:spPr/>
      <dgm:t>
        <a:bodyPr/>
        <a:lstStyle/>
        <a:p>
          <a:r>
            <a:rPr lang="pl-PL" b="1" i="0" baseline="0"/>
            <a:t>Krzyżowanie</a:t>
          </a:r>
          <a:r>
            <a:rPr lang="pl-PL" b="0" i="0" baseline="0"/>
            <a:t> – mieszamy dwa dobre pomysły</a:t>
          </a:r>
          <a:endParaRPr lang="en-US"/>
        </a:p>
      </dgm:t>
    </dgm:pt>
    <dgm:pt modelId="{E8994FCC-DA49-4EB1-9E92-38BA5D5F88B5}" type="parTrans" cxnId="{BF7E9D4A-77A6-402D-9ABB-BC8E791262D4}">
      <dgm:prSet/>
      <dgm:spPr/>
      <dgm:t>
        <a:bodyPr/>
        <a:lstStyle/>
        <a:p>
          <a:endParaRPr lang="en-US"/>
        </a:p>
      </dgm:t>
    </dgm:pt>
    <dgm:pt modelId="{F0B1ADA7-7130-4D08-AC64-92FD13BD1EDB}" type="sibTrans" cxnId="{BF7E9D4A-77A6-402D-9ABB-BC8E791262D4}">
      <dgm:prSet/>
      <dgm:spPr/>
      <dgm:t>
        <a:bodyPr/>
        <a:lstStyle/>
        <a:p>
          <a:endParaRPr lang="en-US"/>
        </a:p>
      </dgm:t>
    </dgm:pt>
    <dgm:pt modelId="{6CE7A878-311E-4875-B24E-C651A7348AB5}">
      <dgm:prSet/>
      <dgm:spPr/>
      <dgm:t>
        <a:bodyPr/>
        <a:lstStyle/>
        <a:p>
          <a:r>
            <a:rPr lang="pl-PL" b="1" i="0" baseline="0"/>
            <a:t>Selekcja</a:t>
          </a:r>
          <a:r>
            <a:rPr lang="pl-PL" b="0" i="0" baseline="0"/>
            <a:t> – najlepsze zostają, reszta odpada</a:t>
          </a:r>
          <a:endParaRPr lang="en-US"/>
        </a:p>
      </dgm:t>
    </dgm:pt>
    <dgm:pt modelId="{F3286944-1B60-465A-8D2C-D116BBB6712E}" type="parTrans" cxnId="{3A9C4D2F-7B1C-415D-A5A2-8CB9E3D32893}">
      <dgm:prSet/>
      <dgm:spPr/>
      <dgm:t>
        <a:bodyPr/>
        <a:lstStyle/>
        <a:p>
          <a:endParaRPr lang="en-US"/>
        </a:p>
      </dgm:t>
    </dgm:pt>
    <dgm:pt modelId="{9EF24230-2BB4-486B-8FB8-CAD2425CAF40}" type="sibTrans" cxnId="{3A9C4D2F-7B1C-415D-A5A2-8CB9E3D32893}">
      <dgm:prSet/>
      <dgm:spPr/>
      <dgm:t>
        <a:bodyPr/>
        <a:lstStyle/>
        <a:p>
          <a:endParaRPr lang="en-US"/>
        </a:p>
      </dgm:t>
    </dgm:pt>
    <dgm:pt modelId="{E3CCAD4E-CC7A-415A-ABD2-2014116D0E00}" type="pres">
      <dgm:prSet presAssocID="{618FC942-7C4E-4DB2-BB35-57D02823CABA}" presName="vert0" presStyleCnt="0">
        <dgm:presLayoutVars>
          <dgm:dir/>
          <dgm:animOne val="branch"/>
          <dgm:animLvl val="lvl"/>
        </dgm:presLayoutVars>
      </dgm:prSet>
      <dgm:spPr/>
    </dgm:pt>
    <dgm:pt modelId="{6F31FAEF-E798-4239-BE78-C1D4458A6B99}" type="pres">
      <dgm:prSet presAssocID="{E56D56DE-9431-4802-A51A-301D3EB38DBE}" presName="thickLine" presStyleLbl="alignNode1" presStyleIdx="0" presStyleCnt="5"/>
      <dgm:spPr/>
    </dgm:pt>
    <dgm:pt modelId="{744F97BC-E345-427B-9E25-FBE4A08B61F8}" type="pres">
      <dgm:prSet presAssocID="{E56D56DE-9431-4802-A51A-301D3EB38DBE}" presName="horz1" presStyleCnt="0"/>
      <dgm:spPr/>
    </dgm:pt>
    <dgm:pt modelId="{B1DB6E83-1721-418C-9E8A-58ED60D52257}" type="pres">
      <dgm:prSet presAssocID="{E56D56DE-9431-4802-A51A-301D3EB38DBE}" presName="tx1" presStyleLbl="revTx" presStyleIdx="0" presStyleCnt="5"/>
      <dgm:spPr/>
    </dgm:pt>
    <dgm:pt modelId="{791C1D59-C564-4832-B6BB-3E54F83F7F6C}" type="pres">
      <dgm:prSet presAssocID="{E56D56DE-9431-4802-A51A-301D3EB38DBE}" presName="vert1" presStyleCnt="0"/>
      <dgm:spPr/>
    </dgm:pt>
    <dgm:pt modelId="{B4E10BC7-58AE-4A9D-8C13-D08CE36E5CF3}" type="pres">
      <dgm:prSet presAssocID="{1DC0396E-224F-4112-9683-486E281F35A9}" presName="thickLine" presStyleLbl="alignNode1" presStyleIdx="1" presStyleCnt="5"/>
      <dgm:spPr/>
    </dgm:pt>
    <dgm:pt modelId="{9588E8B3-32F9-49E1-93A8-7AD5A013C22B}" type="pres">
      <dgm:prSet presAssocID="{1DC0396E-224F-4112-9683-486E281F35A9}" presName="horz1" presStyleCnt="0"/>
      <dgm:spPr/>
    </dgm:pt>
    <dgm:pt modelId="{8DFAC7B8-A583-417F-862C-6E5546C5585B}" type="pres">
      <dgm:prSet presAssocID="{1DC0396E-224F-4112-9683-486E281F35A9}" presName="tx1" presStyleLbl="revTx" presStyleIdx="1" presStyleCnt="5"/>
      <dgm:spPr/>
    </dgm:pt>
    <dgm:pt modelId="{F805A112-9811-4EB1-B450-5DC3C6D345DE}" type="pres">
      <dgm:prSet presAssocID="{1DC0396E-224F-4112-9683-486E281F35A9}" presName="vert1" presStyleCnt="0"/>
      <dgm:spPr/>
    </dgm:pt>
    <dgm:pt modelId="{396CC7F7-70E3-44D7-AE43-CECAEEA4A90C}" type="pres">
      <dgm:prSet presAssocID="{695C0125-152A-4CF7-8068-B95CD882C1B2}" presName="thickLine" presStyleLbl="alignNode1" presStyleIdx="2" presStyleCnt="5"/>
      <dgm:spPr/>
    </dgm:pt>
    <dgm:pt modelId="{31E49984-7051-4F25-B491-E42CB110E9F7}" type="pres">
      <dgm:prSet presAssocID="{695C0125-152A-4CF7-8068-B95CD882C1B2}" presName="horz1" presStyleCnt="0"/>
      <dgm:spPr/>
    </dgm:pt>
    <dgm:pt modelId="{C9C23C14-716A-4213-810E-FAFA5C2A9793}" type="pres">
      <dgm:prSet presAssocID="{695C0125-152A-4CF7-8068-B95CD882C1B2}" presName="tx1" presStyleLbl="revTx" presStyleIdx="2" presStyleCnt="5"/>
      <dgm:spPr/>
    </dgm:pt>
    <dgm:pt modelId="{F962C470-0B29-4AA3-83C7-15C41987D82F}" type="pres">
      <dgm:prSet presAssocID="{695C0125-152A-4CF7-8068-B95CD882C1B2}" presName="vert1" presStyleCnt="0"/>
      <dgm:spPr/>
    </dgm:pt>
    <dgm:pt modelId="{88E24821-2641-484F-8E38-B8EFCAC2183B}" type="pres">
      <dgm:prSet presAssocID="{FBCFC33E-D11C-4990-BECA-075A9F47EFB6}" presName="thickLine" presStyleLbl="alignNode1" presStyleIdx="3" presStyleCnt="5"/>
      <dgm:spPr/>
    </dgm:pt>
    <dgm:pt modelId="{1EA83692-F680-476D-925B-589A6EFB2BEE}" type="pres">
      <dgm:prSet presAssocID="{FBCFC33E-D11C-4990-BECA-075A9F47EFB6}" presName="horz1" presStyleCnt="0"/>
      <dgm:spPr/>
    </dgm:pt>
    <dgm:pt modelId="{A3B61340-2F02-429C-92C5-9A616DD26838}" type="pres">
      <dgm:prSet presAssocID="{FBCFC33E-D11C-4990-BECA-075A9F47EFB6}" presName="tx1" presStyleLbl="revTx" presStyleIdx="3" presStyleCnt="5"/>
      <dgm:spPr/>
    </dgm:pt>
    <dgm:pt modelId="{64B3D2E8-E80B-4CE1-877F-A9FE142E595F}" type="pres">
      <dgm:prSet presAssocID="{FBCFC33E-D11C-4990-BECA-075A9F47EFB6}" presName="vert1" presStyleCnt="0"/>
      <dgm:spPr/>
    </dgm:pt>
    <dgm:pt modelId="{04C3DAAC-65DC-4618-8A3B-C62FC87FF50B}" type="pres">
      <dgm:prSet presAssocID="{6CE7A878-311E-4875-B24E-C651A7348AB5}" presName="thickLine" presStyleLbl="alignNode1" presStyleIdx="4" presStyleCnt="5"/>
      <dgm:spPr/>
    </dgm:pt>
    <dgm:pt modelId="{4307B01D-A91D-403C-A009-94BF6E3127A1}" type="pres">
      <dgm:prSet presAssocID="{6CE7A878-311E-4875-B24E-C651A7348AB5}" presName="horz1" presStyleCnt="0"/>
      <dgm:spPr/>
    </dgm:pt>
    <dgm:pt modelId="{7E59F104-8692-4490-BFB1-AE75FC57BA7A}" type="pres">
      <dgm:prSet presAssocID="{6CE7A878-311E-4875-B24E-C651A7348AB5}" presName="tx1" presStyleLbl="revTx" presStyleIdx="4" presStyleCnt="5"/>
      <dgm:spPr/>
    </dgm:pt>
    <dgm:pt modelId="{36ECD759-F139-4237-A3BA-88CCAB2CBFE6}" type="pres">
      <dgm:prSet presAssocID="{6CE7A878-311E-4875-B24E-C651A7348AB5}" presName="vert1" presStyleCnt="0"/>
      <dgm:spPr/>
    </dgm:pt>
  </dgm:ptLst>
  <dgm:cxnLst>
    <dgm:cxn modelId="{CA3F1210-A4B1-4A16-A949-8F51D38D91F9}" type="presOf" srcId="{695C0125-152A-4CF7-8068-B95CD882C1B2}" destId="{C9C23C14-716A-4213-810E-FAFA5C2A9793}" srcOrd="0" destOrd="0" presId="urn:microsoft.com/office/officeart/2008/layout/LinedList"/>
    <dgm:cxn modelId="{3A9C4D2F-7B1C-415D-A5A2-8CB9E3D32893}" srcId="{618FC942-7C4E-4DB2-BB35-57D02823CABA}" destId="{6CE7A878-311E-4875-B24E-C651A7348AB5}" srcOrd="4" destOrd="0" parTransId="{F3286944-1B60-465A-8D2C-D116BBB6712E}" sibTransId="{9EF24230-2BB4-486B-8FB8-CAD2425CAF40}"/>
    <dgm:cxn modelId="{1E746331-F0DD-4FB2-BC2C-35A8B69C5CAA}" type="presOf" srcId="{6CE7A878-311E-4875-B24E-C651A7348AB5}" destId="{7E59F104-8692-4490-BFB1-AE75FC57BA7A}" srcOrd="0" destOrd="0" presId="urn:microsoft.com/office/officeart/2008/layout/LinedList"/>
    <dgm:cxn modelId="{BF7E9D4A-77A6-402D-9ABB-BC8E791262D4}" srcId="{618FC942-7C4E-4DB2-BB35-57D02823CABA}" destId="{FBCFC33E-D11C-4990-BECA-075A9F47EFB6}" srcOrd="3" destOrd="0" parTransId="{E8994FCC-DA49-4EB1-9E92-38BA5D5F88B5}" sibTransId="{F0B1ADA7-7130-4D08-AC64-92FD13BD1EDB}"/>
    <dgm:cxn modelId="{6A52E054-52F0-4607-A4D0-E6041D300A14}" type="presOf" srcId="{618FC942-7C4E-4DB2-BB35-57D02823CABA}" destId="{E3CCAD4E-CC7A-415A-ABD2-2014116D0E00}" srcOrd="0" destOrd="0" presId="urn:microsoft.com/office/officeart/2008/layout/LinedList"/>
    <dgm:cxn modelId="{8550FC58-D250-4C79-9285-81CE61B3801F}" srcId="{618FC942-7C4E-4DB2-BB35-57D02823CABA}" destId="{695C0125-152A-4CF7-8068-B95CD882C1B2}" srcOrd="2" destOrd="0" parTransId="{59E7D120-6353-437C-9259-D1692A46C8DF}" sibTransId="{868DC8DC-8BAB-4CA3-8B96-8142BC57BD1A}"/>
    <dgm:cxn modelId="{91002386-2093-4D41-AB8B-057448D4BED4}" srcId="{618FC942-7C4E-4DB2-BB35-57D02823CABA}" destId="{1DC0396E-224F-4112-9683-486E281F35A9}" srcOrd="1" destOrd="0" parTransId="{764BA439-5B34-45FA-A748-37FD2FA146D7}" sibTransId="{338CD0C2-34D1-42AE-BEEA-D19403C0EC7F}"/>
    <dgm:cxn modelId="{542DC68D-82FF-4B28-83FC-9FFD5064DDEA}" type="presOf" srcId="{FBCFC33E-D11C-4990-BECA-075A9F47EFB6}" destId="{A3B61340-2F02-429C-92C5-9A616DD26838}" srcOrd="0" destOrd="0" presId="urn:microsoft.com/office/officeart/2008/layout/LinedList"/>
    <dgm:cxn modelId="{727507BD-5901-45AD-B912-74E0916591DA}" srcId="{618FC942-7C4E-4DB2-BB35-57D02823CABA}" destId="{E56D56DE-9431-4802-A51A-301D3EB38DBE}" srcOrd="0" destOrd="0" parTransId="{D1172A05-6499-48A6-B856-BC219E3D9CC0}" sibTransId="{E4926404-3932-426B-8128-185036DCAA37}"/>
    <dgm:cxn modelId="{7BA75CD5-03BD-4DA4-96A9-70C537508D1F}" type="presOf" srcId="{E56D56DE-9431-4802-A51A-301D3EB38DBE}" destId="{B1DB6E83-1721-418C-9E8A-58ED60D52257}" srcOrd="0" destOrd="0" presId="urn:microsoft.com/office/officeart/2008/layout/LinedList"/>
    <dgm:cxn modelId="{2D8AA4FE-D970-4E2A-95B1-325ED1FF138F}" type="presOf" srcId="{1DC0396E-224F-4112-9683-486E281F35A9}" destId="{8DFAC7B8-A583-417F-862C-6E5546C5585B}" srcOrd="0" destOrd="0" presId="urn:microsoft.com/office/officeart/2008/layout/LinedList"/>
    <dgm:cxn modelId="{9153DB88-EEDB-49F2-A4DC-99B5D2B2652F}" type="presParOf" srcId="{E3CCAD4E-CC7A-415A-ABD2-2014116D0E00}" destId="{6F31FAEF-E798-4239-BE78-C1D4458A6B99}" srcOrd="0" destOrd="0" presId="urn:microsoft.com/office/officeart/2008/layout/LinedList"/>
    <dgm:cxn modelId="{1B33A7FE-1E20-4DE1-8752-1051E85361D1}" type="presParOf" srcId="{E3CCAD4E-CC7A-415A-ABD2-2014116D0E00}" destId="{744F97BC-E345-427B-9E25-FBE4A08B61F8}" srcOrd="1" destOrd="0" presId="urn:microsoft.com/office/officeart/2008/layout/LinedList"/>
    <dgm:cxn modelId="{12B28A48-1198-4F67-9C5C-11CE5557C32D}" type="presParOf" srcId="{744F97BC-E345-427B-9E25-FBE4A08B61F8}" destId="{B1DB6E83-1721-418C-9E8A-58ED60D52257}" srcOrd="0" destOrd="0" presId="urn:microsoft.com/office/officeart/2008/layout/LinedList"/>
    <dgm:cxn modelId="{AF7CE029-1EB0-4205-8B4E-D7DF558A5607}" type="presParOf" srcId="{744F97BC-E345-427B-9E25-FBE4A08B61F8}" destId="{791C1D59-C564-4832-B6BB-3E54F83F7F6C}" srcOrd="1" destOrd="0" presId="urn:microsoft.com/office/officeart/2008/layout/LinedList"/>
    <dgm:cxn modelId="{4A890486-F178-4FBD-9119-60FF7FF5634F}" type="presParOf" srcId="{E3CCAD4E-CC7A-415A-ABD2-2014116D0E00}" destId="{B4E10BC7-58AE-4A9D-8C13-D08CE36E5CF3}" srcOrd="2" destOrd="0" presId="urn:microsoft.com/office/officeart/2008/layout/LinedList"/>
    <dgm:cxn modelId="{5AA0FA70-6DEE-479C-9626-C032D213A636}" type="presParOf" srcId="{E3CCAD4E-CC7A-415A-ABD2-2014116D0E00}" destId="{9588E8B3-32F9-49E1-93A8-7AD5A013C22B}" srcOrd="3" destOrd="0" presId="urn:microsoft.com/office/officeart/2008/layout/LinedList"/>
    <dgm:cxn modelId="{10E5D0B6-53FF-400A-81A3-7D5ACA6D35A0}" type="presParOf" srcId="{9588E8B3-32F9-49E1-93A8-7AD5A013C22B}" destId="{8DFAC7B8-A583-417F-862C-6E5546C5585B}" srcOrd="0" destOrd="0" presId="urn:microsoft.com/office/officeart/2008/layout/LinedList"/>
    <dgm:cxn modelId="{F3F64F3C-5F32-409A-9D24-7E0EFF1D9A68}" type="presParOf" srcId="{9588E8B3-32F9-49E1-93A8-7AD5A013C22B}" destId="{F805A112-9811-4EB1-B450-5DC3C6D345DE}" srcOrd="1" destOrd="0" presId="urn:microsoft.com/office/officeart/2008/layout/LinedList"/>
    <dgm:cxn modelId="{0D9B07AB-0BC4-45BC-8D14-50ECB55E3121}" type="presParOf" srcId="{E3CCAD4E-CC7A-415A-ABD2-2014116D0E00}" destId="{396CC7F7-70E3-44D7-AE43-CECAEEA4A90C}" srcOrd="4" destOrd="0" presId="urn:microsoft.com/office/officeart/2008/layout/LinedList"/>
    <dgm:cxn modelId="{DB90D04F-7189-4338-A131-49D8A0C8C42E}" type="presParOf" srcId="{E3CCAD4E-CC7A-415A-ABD2-2014116D0E00}" destId="{31E49984-7051-4F25-B491-E42CB110E9F7}" srcOrd="5" destOrd="0" presId="urn:microsoft.com/office/officeart/2008/layout/LinedList"/>
    <dgm:cxn modelId="{C632A89A-6717-4EE2-99B4-007D4F02D6AB}" type="presParOf" srcId="{31E49984-7051-4F25-B491-E42CB110E9F7}" destId="{C9C23C14-716A-4213-810E-FAFA5C2A9793}" srcOrd="0" destOrd="0" presId="urn:microsoft.com/office/officeart/2008/layout/LinedList"/>
    <dgm:cxn modelId="{C2584839-6753-4419-8223-AC5570C55221}" type="presParOf" srcId="{31E49984-7051-4F25-B491-E42CB110E9F7}" destId="{F962C470-0B29-4AA3-83C7-15C41987D82F}" srcOrd="1" destOrd="0" presId="urn:microsoft.com/office/officeart/2008/layout/LinedList"/>
    <dgm:cxn modelId="{7C663D0F-D929-4A6B-8459-44140B507C91}" type="presParOf" srcId="{E3CCAD4E-CC7A-415A-ABD2-2014116D0E00}" destId="{88E24821-2641-484F-8E38-B8EFCAC2183B}" srcOrd="6" destOrd="0" presId="urn:microsoft.com/office/officeart/2008/layout/LinedList"/>
    <dgm:cxn modelId="{3DE416BE-6EC7-4E85-8764-B9DD32B24B63}" type="presParOf" srcId="{E3CCAD4E-CC7A-415A-ABD2-2014116D0E00}" destId="{1EA83692-F680-476D-925B-589A6EFB2BEE}" srcOrd="7" destOrd="0" presId="urn:microsoft.com/office/officeart/2008/layout/LinedList"/>
    <dgm:cxn modelId="{DC4AFAB1-4530-421D-B481-581D28A87156}" type="presParOf" srcId="{1EA83692-F680-476D-925B-589A6EFB2BEE}" destId="{A3B61340-2F02-429C-92C5-9A616DD26838}" srcOrd="0" destOrd="0" presId="urn:microsoft.com/office/officeart/2008/layout/LinedList"/>
    <dgm:cxn modelId="{306E7533-EDFD-451A-8BB6-82E587557C8A}" type="presParOf" srcId="{1EA83692-F680-476D-925B-589A6EFB2BEE}" destId="{64B3D2E8-E80B-4CE1-877F-A9FE142E595F}" srcOrd="1" destOrd="0" presId="urn:microsoft.com/office/officeart/2008/layout/LinedList"/>
    <dgm:cxn modelId="{35312AB5-5B86-422A-A308-37CE03DF330A}" type="presParOf" srcId="{E3CCAD4E-CC7A-415A-ABD2-2014116D0E00}" destId="{04C3DAAC-65DC-4618-8A3B-C62FC87FF50B}" srcOrd="8" destOrd="0" presId="urn:microsoft.com/office/officeart/2008/layout/LinedList"/>
    <dgm:cxn modelId="{286634DE-42B4-4734-852B-FF8C20B1A141}" type="presParOf" srcId="{E3CCAD4E-CC7A-415A-ABD2-2014116D0E00}" destId="{4307B01D-A91D-403C-A009-94BF6E3127A1}" srcOrd="9" destOrd="0" presId="urn:microsoft.com/office/officeart/2008/layout/LinedList"/>
    <dgm:cxn modelId="{0687167D-BA90-4453-9DBF-38C3E3F6B698}" type="presParOf" srcId="{4307B01D-A91D-403C-A009-94BF6E3127A1}" destId="{7E59F104-8692-4490-BFB1-AE75FC57BA7A}" srcOrd="0" destOrd="0" presId="urn:microsoft.com/office/officeart/2008/layout/LinedList"/>
    <dgm:cxn modelId="{C42501CA-48B8-4787-B6D7-640011505780}" type="presParOf" srcId="{4307B01D-A91D-403C-A009-94BF6E3127A1}" destId="{36ECD759-F139-4237-A3BA-88CCAB2CBF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F23C1E-15D0-4F6F-BFC7-046F77A4CD5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F900B3-F43A-46EA-ABA3-EE9C941C322B}">
      <dgm:prSet/>
      <dgm:spPr/>
      <dgm:t>
        <a:bodyPr/>
        <a:lstStyle/>
        <a:p>
          <a:r>
            <a:rPr lang="pl-PL" b="0" i="0" baseline="0"/>
            <a:t>1.Tworzymy losową grupę taksówek</a:t>
          </a:r>
          <a:endParaRPr lang="en-US"/>
        </a:p>
      </dgm:t>
    </dgm:pt>
    <dgm:pt modelId="{4F6AB203-7825-4406-8A9F-01E4AAA4159B}" type="parTrans" cxnId="{01C0B2FB-490F-40C6-AEF3-32D7FD301EEB}">
      <dgm:prSet/>
      <dgm:spPr/>
      <dgm:t>
        <a:bodyPr/>
        <a:lstStyle/>
        <a:p>
          <a:endParaRPr lang="en-US"/>
        </a:p>
      </dgm:t>
    </dgm:pt>
    <dgm:pt modelId="{C2058CBC-DC4B-449F-BE0F-734116E1B0EF}" type="sibTrans" cxnId="{01C0B2FB-490F-40C6-AEF3-32D7FD301EEB}">
      <dgm:prSet/>
      <dgm:spPr/>
      <dgm:t>
        <a:bodyPr/>
        <a:lstStyle/>
        <a:p>
          <a:endParaRPr lang="en-US"/>
        </a:p>
      </dgm:t>
    </dgm:pt>
    <dgm:pt modelId="{F3016F29-D05D-4376-A6A4-489E3F1280B3}">
      <dgm:prSet/>
      <dgm:spPr/>
      <dgm:t>
        <a:bodyPr/>
        <a:lstStyle/>
        <a:p>
          <a:r>
            <a:rPr lang="pl-PL"/>
            <a:t>2.</a:t>
          </a:r>
          <a:r>
            <a:rPr lang="pl-PL" b="0" i="0" baseline="0"/>
            <a:t>Sprawdzamy, jak sobie radzą (punkty!)</a:t>
          </a:r>
          <a:endParaRPr lang="en-US"/>
        </a:p>
      </dgm:t>
    </dgm:pt>
    <dgm:pt modelId="{FA357E7D-5320-4B77-8A9D-9CE6A155F9BE}" type="parTrans" cxnId="{82ED0902-8D32-4B41-AE91-75B695968C55}">
      <dgm:prSet/>
      <dgm:spPr/>
      <dgm:t>
        <a:bodyPr/>
        <a:lstStyle/>
        <a:p>
          <a:endParaRPr lang="en-US"/>
        </a:p>
      </dgm:t>
    </dgm:pt>
    <dgm:pt modelId="{3F256EF7-60E7-4A10-916F-D6E0CC29045C}" type="sibTrans" cxnId="{82ED0902-8D32-4B41-AE91-75B695968C55}">
      <dgm:prSet/>
      <dgm:spPr/>
      <dgm:t>
        <a:bodyPr/>
        <a:lstStyle/>
        <a:p>
          <a:endParaRPr lang="en-US"/>
        </a:p>
      </dgm:t>
    </dgm:pt>
    <dgm:pt modelId="{9ED1F0E0-9D47-4DA0-9DD7-F3DAFAA19552}">
      <dgm:prSet/>
      <dgm:spPr/>
      <dgm:t>
        <a:bodyPr/>
        <a:lstStyle/>
        <a:p>
          <a:r>
            <a:rPr lang="pl-PL" b="0" i="0" baseline="0"/>
            <a:t>3.Wybieramy najlepsze</a:t>
          </a:r>
          <a:endParaRPr lang="en-US"/>
        </a:p>
      </dgm:t>
    </dgm:pt>
    <dgm:pt modelId="{DD2F34FA-8EE3-4306-B342-4B8A37DC4338}" type="parTrans" cxnId="{9F484078-6CE6-4513-9513-CDA22C4063A9}">
      <dgm:prSet/>
      <dgm:spPr/>
      <dgm:t>
        <a:bodyPr/>
        <a:lstStyle/>
        <a:p>
          <a:endParaRPr lang="en-US"/>
        </a:p>
      </dgm:t>
    </dgm:pt>
    <dgm:pt modelId="{E5176682-4A0F-4C0C-AC48-BD570E3A394D}" type="sibTrans" cxnId="{9F484078-6CE6-4513-9513-CDA22C4063A9}">
      <dgm:prSet/>
      <dgm:spPr/>
      <dgm:t>
        <a:bodyPr/>
        <a:lstStyle/>
        <a:p>
          <a:endParaRPr lang="en-US"/>
        </a:p>
      </dgm:t>
    </dgm:pt>
    <dgm:pt modelId="{880193C1-1EF8-4F7F-94F0-19958937525E}">
      <dgm:prSet/>
      <dgm:spPr/>
      <dgm:t>
        <a:bodyPr/>
        <a:lstStyle/>
        <a:p>
          <a:r>
            <a:rPr lang="pl-PL" b="0" i="0" baseline="0"/>
            <a:t>4.Łączymy ich „pomysły”</a:t>
          </a:r>
          <a:endParaRPr lang="en-US"/>
        </a:p>
      </dgm:t>
    </dgm:pt>
    <dgm:pt modelId="{24633478-A691-4365-98BA-492ADF35D7D6}" type="parTrans" cxnId="{9B61BB82-AB2A-4BDA-AD80-A7BEDE3D3FD4}">
      <dgm:prSet/>
      <dgm:spPr/>
      <dgm:t>
        <a:bodyPr/>
        <a:lstStyle/>
        <a:p>
          <a:endParaRPr lang="en-US"/>
        </a:p>
      </dgm:t>
    </dgm:pt>
    <dgm:pt modelId="{036773CC-2111-4249-B490-F6B2C9D23ACE}" type="sibTrans" cxnId="{9B61BB82-AB2A-4BDA-AD80-A7BEDE3D3FD4}">
      <dgm:prSet/>
      <dgm:spPr/>
      <dgm:t>
        <a:bodyPr/>
        <a:lstStyle/>
        <a:p>
          <a:endParaRPr lang="en-US"/>
        </a:p>
      </dgm:t>
    </dgm:pt>
    <dgm:pt modelId="{DE354631-0752-4E90-8DE1-66A8E59ECE4B}">
      <dgm:prSet/>
      <dgm:spPr/>
      <dgm:t>
        <a:bodyPr/>
        <a:lstStyle/>
        <a:p>
          <a:r>
            <a:rPr lang="pl-PL" b="0" i="0" baseline="0"/>
            <a:t>5.Robimy drobne zmiany</a:t>
          </a:r>
          <a:endParaRPr lang="en-US"/>
        </a:p>
      </dgm:t>
    </dgm:pt>
    <dgm:pt modelId="{AD7F3B27-DE3A-4495-956C-DFF361951FA3}" type="parTrans" cxnId="{C3C997D3-77A6-4157-80AE-A863411413AB}">
      <dgm:prSet/>
      <dgm:spPr/>
      <dgm:t>
        <a:bodyPr/>
        <a:lstStyle/>
        <a:p>
          <a:endParaRPr lang="en-US"/>
        </a:p>
      </dgm:t>
    </dgm:pt>
    <dgm:pt modelId="{82C78B8B-6F59-465A-A369-26B328C5985E}" type="sibTrans" cxnId="{C3C997D3-77A6-4157-80AE-A863411413AB}">
      <dgm:prSet/>
      <dgm:spPr/>
      <dgm:t>
        <a:bodyPr/>
        <a:lstStyle/>
        <a:p>
          <a:endParaRPr lang="en-US"/>
        </a:p>
      </dgm:t>
    </dgm:pt>
    <dgm:pt modelId="{E1C64E57-67CB-41E9-9BB2-CED9EA08203D}">
      <dgm:prSet/>
      <dgm:spPr/>
      <dgm:t>
        <a:bodyPr/>
        <a:lstStyle/>
        <a:p>
          <a:r>
            <a:rPr lang="pl-PL" b="0" i="0" baseline="0"/>
            <a:t>6.I tak od nowa... przez wiele pokoleń!</a:t>
          </a:r>
          <a:endParaRPr lang="en-US"/>
        </a:p>
      </dgm:t>
    </dgm:pt>
    <dgm:pt modelId="{649AD2B6-1AFB-4115-9CB5-97464E264358}" type="parTrans" cxnId="{397697F1-1049-4E4B-8CF3-AFA253A3721A}">
      <dgm:prSet/>
      <dgm:spPr/>
      <dgm:t>
        <a:bodyPr/>
        <a:lstStyle/>
        <a:p>
          <a:endParaRPr lang="en-US"/>
        </a:p>
      </dgm:t>
    </dgm:pt>
    <dgm:pt modelId="{8C40AF7A-B1E3-426E-8BBE-22A6BD5F4F88}" type="sibTrans" cxnId="{397697F1-1049-4E4B-8CF3-AFA253A3721A}">
      <dgm:prSet/>
      <dgm:spPr/>
      <dgm:t>
        <a:bodyPr/>
        <a:lstStyle/>
        <a:p>
          <a:endParaRPr lang="en-US"/>
        </a:p>
      </dgm:t>
    </dgm:pt>
    <dgm:pt modelId="{93C41A62-C608-49F6-B33F-771FE01A4B7D}" type="pres">
      <dgm:prSet presAssocID="{E1F23C1E-15D0-4F6F-BFC7-046F77A4CD5A}" presName="Name0" presStyleCnt="0">
        <dgm:presLayoutVars>
          <dgm:dir/>
          <dgm:resizeHandles val="exact"/>
        </dgm:presLayoutVars>
      </dgm:prSet>
      <dgm:spPr/>
    </dgm:pt>
    <dgm:pt modelId="{6C914694-2A20-4F6E-AF21-5D653CACCB1E}" type="pres">
      <dgm:prSet presAssocID="{40F900B3-F43A-46EA-ABA3-EE9C941C322B}" presName="node" presStyleLbl="node1" presStyleIdx="0" presStyleCnt="6">
        <dgm:presLayoutVars>
          <dgm:bulletEnabled val="1"/>
        </dgm:presLayoutVars>
      </dgm:prSet>
      <dgm:spPr/>
    </dgm:pt>
    <dgm:pt modelId="{E54F118A-1707-48F4-B830-EECD4AD97257}" type="pres">
      <dgm:prSet presAssocID="{C2058CBC-DC4B-449F-BE0F-734116E1B0EF}" presName="sibTrans" presStyleLbl="sibTrans1D1" presStyleIdx="0" presStyleCnt="5"/>
      <dgm:spPr/>
    </dgm:pt>
    <dgm:pt modelId="{BF91AB03-6370-46D5-A7D2-28425F01ADD4}" type="pres">
      <dgm:prSet presAssocID="{C2058CBC-DC4B-449F-BE0F-734116E1B0EF}" presName="connectorText" presStyleLbl="sibTrans1D1" presStyleIdx="0" presStyleCnt="5"/>
      <dgm:spPr/>
    </dgm:pt>
    <dgm:pt modelId="{B98B7918-354B-4E03-B77E-D3D5168172FC}" type="pres">
      <dgm:prSet presAssocID="{F3016F29-D05D-4376-A6A4-489E3F1280B3}" presName="node" presStyleLbl="node1" presStyleIdx="1" presStyleCnt="6">
        <dgm:presLayoutVars>
          <dgm:bulletEnabled val="1"/>
        </dgm:presLayoutVars>
      </dgm:prSet>
      <dgm:spPr/>
    </dgm:pt>
    <dgm:pt modelId="{AF4B5024-BE86-4F92-AE2F-C5048742D7F7}" type="pres">
      <dgm:prSet presAssocID="{3F256EF7-60E7-4A10-916F-D6E0CC29045C}" presName="sibTrans" presStyleLbl="sibTrans1D1" presStyleIdx="1" presStyleCnt="5"/>
      <dgm:spPr/>
    </dgm:pt>
    <dgm:pt modelId="{264D4389-804B-4F48-AD14-0D5A85BFCF7A}" type="pres">
      <dgm:prSet presAssocID="{3F256EF7-60E7-4A10-916F-D6E0CC29045C}" presName="connectorText" presStyleLbl="sibTrans1D1" presStyleIdx="1" presStyleCnt="5"/>
      <dgm:spPr/>
    </dgm:pt>
    <dgm:pt modelId="{DD00EA17-2E59-4121-9085-BBEAE23088DA}" type="pres">
      <dgm:prSet presAssocID="{9ED1F0E0-9D47-4DA0-9DD7-F3DAFAA19552}" presName="node" presStyleLbl="node1" presStyleIdx="2" presStyleCnt="6">
        <dgm:presLayoutVars>
          <dgm:bulletEnabled val="1"/>
        </dgm:presLayoutVars>
      </dgm:prSet>
      <dgm:spPr/>
    </dgm:pt>
    <dgm:pt modelId="{84A6488D-4B96-4BAC-B617-BD733B824785}" type="pres">
      <dgm:prSet presAssocID="{E5176682-4A0F-4C0C-AC48-BD570E3A394D}" presName="sibTrans" presStyleLbl="sibTrans1D1" presStyleIdx="2" presStyleCnt="5"/>
      <dgm:spPr/>
    </dgm:pt>
    <dgm:pt modelId="{ED3BFEF7-3935-47CA-B16E-B1CC67609FD9}" type="pres">
      <dgm:prSet presAssocID="{E5176682-4A0F-4C0C-AC48-BD570E3A394D}" presName="connectorText" presStyleLbl="sibTrans1D1" presStyleIdx="2" presStyleCnt="5"/>
      <dgm:spPr/>
    </dgm:pt>
    <dgm:pt modelId="{3C928743-B571-47E9-8361-F393B0D0027C}" type="pres">
      <dgm:prSet presAssocID="{880193C1-1EF8-4F7F-94F0-19958937525E}" presName="node" presStyleLbl="node1" presStyleIdx="3" presStyleCnt="6">
        <dgm:presLayoutVars>
          <dgm:bulletEnabled val="1"/>
        </dgm:presLayoutVars>
      </dgm:prSet>
      <dgm:spPr/>
    </dgm:pt>
    <dgm:pt modelId="{6A6953C6-E060-4307-8420-746A1C02D26E}" type="pres">
      <dgm:prSet presAssocID="{036773CC-2111-4249-B490-F6B2C9D23ACE}" presName="sibTrans" presStyleLbl="sibTrans1D1" presStyleIdx="3" presStyleCnt="5"/>
      <dgm:spPr/>
    </dgm:pt>
    <dgm:pt modelId="{0C64BB74-AD5D-49CB-8A9F-1667442F705E}" type="pres">
      <dgm:prSet presAssocID="{036773CC-2111-4249-B490-F6B2C9D23ACE}" presName="connectorText" presStyleLbl="sibTrans1D1" presStyleIdx="3" presStyleCnt="5"/>
      <dgm:spPr/>
    </dgm:pt>
    <dgm:pt modelId="{928FADED-BF0F-44A6-B7CC-16859648E869}" type="pres">
      <dgm:prSet presAssocID="{DE354631-0752-4E90-8DE1-66A8E59ECE4B}" presName="node" presStyleLbl="node1" presStyleIdx="4" presStyleCnt="6">
        <dgm:presLayoutVars>
          <dgm:bulletEnabled val="1"/>
        </dgm:presLayoutVars>
      </dgm:prSet>
      <dgm:spPr/>
    </dgm:pt>
    <dgm:pt modelId="{230A05DA-923D-4DF1-8E47-8A8BFB4219C4}" type="pres">
      <dgm:prSet presAssocID="{82C78B8B-6F59-465A-A369-26B328C5985E}" presName="sibTrans" presStyleLbl="sibTrans1D1" presStyleIdx="4" presStyleCnt="5"/>
      <dgm:spPr/>
    </dgm:pt>
    <dgm:pt modelId="{D3C7A5AA-7735-41B6-8C94-A30481DC03D3}" type="pres">
      <dgm:prSet presAssocID="{82C78B8B-6F59-465A-A369-26B328C5985E}" presName="connectorText" presStyleLbl="sibTrans1D1" presStyleIdx="4" presStyleCnt="5"/>
      <dgm:spPr/>
    </dgm:pt>
    <dgm:pt modelId="{D0AAD539-B5EB-444E-BC60-A5E1B30F81C9}" type="pres">
      <dgm:prSet presAssocID="{E1C64E57-67CB-41E9-9BB2-CED9EA08203D}" presName="node" presStyleLbl="node1" presStyleIdx="5" presStyleCnt="6">
        <dgm:presLayoutVars>
          <dgm:bulletEnabled val="1"/>
        </dgm:presLayoutVars>
      </dgm:prSet>
      <dgm:spPr/>
    </dgm:pt>
  </dgm:ptLst>
  <dgm:cxnLst>
    <dgm:cxn modelId="{82ED0902-8D32-4B41-AE91-75B695968C55}" srcId="{E1F23C1E-15D0-4F6F-BFC7-046F77A4CD5A}" destId="{F3016F29-D05D-4376-A6A4-489E3F1280B3}" srcOrd="1" destOrd="0" parTransId="{FA357E7D-5320-4B77-8A9D-9CE6A155F9BE}" sibTransId="{3F256EF7-60E7-4A10-916F-D6E0CC29045C}"/>
    <dgm:cxn modelId="{4D844D0D-BD8A-4B7B-8F09-2D03A05E3A30}" type="presOf" srcId="{880193C1-1EF8-4F7F-94F0-19958937525E}" destId="{3C928743-B571-47E9-8361-F393B0D0027C}" srcOrd="0" destOrd="0" presId="urn:microsoft.com/office/officeart/2016/7/layout/RepeatingBendingProcessNew"/>
    <dgm:cxn modelId="{31B5C21C-ED52-4503-800F-CAEDC8264929}" type="presOf" srcId="{036773CC-2111-4249-B490-F6B2C9D23ACE}" destId="{6A6953C6-E060-4307-8420-746A1C02D26E}" srcOrd="0" destOrd="0" presId="urn:microsoft.com/office/officeart/2016/7/layout/RepeatingBendingProcessNew"/>
    <dgm:cxn modelId="{DF8AB821-E9E2-4B39-85C5-4DEFD8E17EE8}" type="presOf" srcId="{40F900B3-F43A-46EA-ABA3-EE9C941C322B}" destId="{6C914694-2A20-4F6E-AF21-5D653CACCB1E}" srcOrd="0" destOrd="0" presId="urn:microsoft.com/office/officeart/2016/7/layout/RepeatingBendingProcessNew"/>
    <dgm:cxn modelId="{8E06C82D-8A23-4DD3-A1C5-1FDE27CEACC2}" type="presOf" srcId="{E5176682-4A0F-4C0C-AC48-BD570E3A394D}" destId="{ED3BFEF7-3935-47CA-B16E-B1CC67609FD9}" srcOrd="1" destOrd="0" presId="urn:microsoft.com/office/officeart/2016/7/layout/RepeatingBendingProcessNew"/>
    <dgm:cxn modelId="{582A6B33-CA89-413B-9F73-AA9183D9A273}" type="presOf" srcId="{3F256EF7-60E7-4A10-916F-D6E0CC29045C}" destId="{264D4389-804B-4F48-AD14-0D5A85BFCF7A}" srcOrd="1" destOrd="0" presId="urn:microsoft.com/office/officeart/2016/7/layout/RepeatingBendingProcessNew"/>
    <dgm:cxn modelId="{C1B7A05B-D9CC-45B2-9EDF-1C08B027B9FA}" type="presOf" srcId="{82C78B8B-6F59-465A-A369-26B328C5985E}" destId="{D3C7A5AA-7735-41B6-8C94-A30481DC03D3}" srcOrd="1" destOrd="0" presId="urn:microsoft.com/office/officeart/2016/7/layout/RepeatingBendingProcessNew"/>
    <dgm:cxn modelId="{DA82EF60-140F-4830-9C61-ECA97E9EDDE0}" type="presOf" srcId="{3F256EF7-60E7-4A10-916F-D6E0CC29045C}" destId="{AF4B5024-BE86-4F92-AE2F-C5048742D7F7}" srcOrd="0" destOrd="0" presId="urn:microsoft.com/office/officeart/2016/7/layout/RepeatingBendingProcessNew"/>
    <dgm:cxn modelId="{CE40A16A-5F37-4A2A-AA7F-639CA7360870}" type="presOf" srcId="{F3016F29-D05D-4376-A6A4-489E3F1280B3}" destId="{B98B7918-354B-4E03-B77E-D3D5168172FC}" srcOrd="0" destOrd="0" presId="urn:microsoft.com/office/officeart/2016/7/layout/RepeatingBendingProcessNew"/>
    <dgm:cxn modelId="{40093657-5EB9-431D-BCB7-E43C60C667FA}" type="presOf" srcId="{E1C64E57-67CB-41E9-9BB2-CED9EA08203D}" destId="{D0AAD539-B5EB-444E-BC60-A5E1B30F81C9}" srcOrd="0" destOrd="0" presId="urn:microsoft.com/office/officeart/2016/7/layout/RepeatingBendingProcessNew"/>
    <dgm:cxn modelId="{9F484078-6CE6-4513-9513-CDA22C4063A9}" srcId="{E1F23C1E-15D0-4F6F-BFC7-046F77A4CD5A}" destId="{9ED1F0E0-9D47-4DA0-9DD7-F3DAFAA19552}" srcOrd="2" destOrd="0" parTransId="{DD2F34FA-8EE3-4306-B342-4B8A37DC4338}" sibTransId="{E5176682-4A0F-4C0C-AC48-BD570E3A394D}"/>
    <dgm:cxn modelId="{4A06C259-478E-42BA-8162-FED0129D1468}" type="presOf" srcId="{E1F23C1E-15D0-4F6F-BFC7-046F77A4CD5A}" destId="{93C41A62-C608-49F6-B33F-771FE01A4B7D}" srcOrd="0" destOrd="0" presId="urn:microsoft.com/office/officeart/2016/7/layout/RepeatingBendingProcessNew"/>
    <dgm:cxn modelId="{9B61BB82-AB2A-4BDA-AD80-A7BEDE3D3FD4}" srcId="{E1F23C1E-15D0-4F6F-BFC7-046F77A4CD5A}" destId="{880193C1-1EF8-4F7F-94F0-19958937525E}" srcOrd="3" destOrd="0" parTransId="{24633478-A691-4365-98BA-492ADF35D7D6}" sibTransId="{036773CC-2111-4249-B490-F6B2C9D23ACE}"/>
    <dgm:cxn modelId="{D8548F9C-8F3C-4EB8-86E1-FAABEC65F0D8}" type="presOf" srcId="{9ED1F0E0-9D47-4DA0-9DD7-F3DAFAA19552}" destId="{DD00EA17-2E59-4121-9085-BBEAE23088DA}" srcOrd="0" destOrd="0" presId="urn:microsoft.com/office/officeart/2016/7/layout/RepeatingBendingProcessNew"/>
    <dgm:cxn modelId="{6C0480B7-3CDA-413E-BAC7-CB2D8AE692F0}" type="presOf" srcId="{E5176682-4A0F-4C0C-AC48-BD570E3A394D}" destId="{84A6488D-4B96-4BAC-B617-BD733B824785}" srcOrd="0" destOrd="0" presId="urn:microsoft.com/office/officeart/2016/7/layout/RepeatingBendingProcessNew"/>
    <dgm:cxn modelId="{76C759D2-2266-4CDA-A9B4-050F54A8CC01}" type="presOf" srcId="{82C78B8B-6F59-465A-A369-26B328C5985E}" destId="{230A05DA-923D-4DF1-8E47-8A8BFB4219C4}" srcOrd="0" destOrd="0" presId="urn:microsoft.com/office/officeart/2016/7/layout/RepeatingBendingProcessNew"/>
    <dgm:cxn modelId="{C3C997D3-77A6-4157-80AE-A863411413AB}" srcId="{E1F23C1E-15D0-4F6F-BFC7-046F77A4CD5A}" destId="{DE354631-0752-4E90-8DE1-66A8E59ECE4B}" srcOrd="4" destOrd="0" parTransId="{AD7F3B27-DE3A-4495-956C-DFF361951FA3}" sibTransId="{82C78B8B-6F59-465A-A369-26B328C5985E}"/>
    <dgm:cxn modelId="{F08CCDDD-B579-42A3-A773-3CE1A09DFA43}" type="presOf" srcId="{C2058CBC-DC4B-449F-BE0F-734116E1B0EF}" destId="{E54F118A-1707-48F4-B830-EECD4AD97257}" srcOrd="0" destOrd="0" presId="urn:microsoft.com/office/officeart/2016/7/layout/RepeatingBendingProcessNew"/>
    <dgm:cxn modelId="{323DCFE3-0745-4BCC-A489-4481A52BAC12}" type="presOf" srcId="{DE354631-0752-4E90-8DE1-66A8E59ECE4B}" destId="{928FADED-BF0F-44A6-B7CC-16859648E869}" srcOrd="0" destOrd="0" presId="urn:microsoft.com/office/officeart/2016/7/layout/RepeatingBendingProcessNew"/>
    <dgm:cxn modelId="{397697F1-1049-4E4B-8CF3-AFA253A3721A}" srcId="{E1F23C1E-15D0-4F6F-BFC7-046F77A4CD5A}" destId="{E1C64E57-67CB-41E9-9BB2-CED9EA08203D}" srcOrd="5" destOrd="0" parTransId="{649AD2B6-1AFB-4115-9CB5-97464E264358}" sibTransId="{8C40AF7A-B1E3-426E-8BBE-22A6BD5F4F88}"/>
    <dgm:cxn modelId="{24782FFA-8083-4A39-9360-2CEAB37753E8}" type="presOf" srcId="{C2058CBC-DC4B-449F-BE0F-734116E1B0EF}" destId="{BF91AB03-6370-46D5-A7D2-28425F01ADD4}" srcOrd="1" destOrd="0" presId="urn:microsoft.com/office/officeart/2016/7/layout/RepeatingBendingProcessNew"/>
    <dgm:cxn modelId="{01C0B2FB-490F-40C6-AEF3-32D7FD301EEB}" srcId="{E1F23C1E-15D0-4F6F-BFC7-046F77A4CD5A}" destId="{40F900B3-F43A-46EA-ABA3-EE9C941C322B}" srcOrd="0" destOrd="0" parTransId="{4F6AB203-7825-4406-8A9F-01E4AAA4159B}" sibTransId="{C2058CBC-DC4B-449F-BE0F-734116E1B0EF}"/>
    <dgm:cxn modelId="{719C57FD-7F65-4FDC-96C7-7D02FEE1BF97}" type="presOf" srcId="{036773CC-2111-4249-B490-F6B2C9D23ACE}" destId="{0C64BB74-AD5D-49CB-8A9F-1667442F705E}" srcOrd="1" destOrd="0" presId="urn:microsoft.com/office/officeart/2016/7/layout/RepeatingBendingProcessNew"/>
    <dgm:cxn modelId="{E934E22B-D381-4E20-B8FC-C7573C7DB3CC}" type="presParOf" srcId="{93C41A62-C608-49F6-B33F-771FE01A4B7D}" destId="{6C914694-2A20-4F6E-AF21-5D653CACCB1E}" srcOrd="0" destOrd="0" presId="urn:microsoft.com/office/officeart/2016/7/layout/RepeatingBendingProcessNew"/>
    <dgm:cxn modelId="{73BA17AE-4A1F-4B08-AC4F-27DDBB15AEA6}" type="presParOf" srcId="{93C41A62-C608-49F6-B33F-771FE01A4B7D}" destId="{E54F118A-1707-48F4-B830-EECD4AD97257}" srcOrd="1" destOrd="0" presId="urn:microsoft.com/office/officeart/2016/7/layout/RepeatingBendingProcessNew"/>
    <dgm:cxn modelId="{4D8E6BA9-3818-4E79-9410-70A38068E2F3}" type="presParOf" srcId="{E54F118A-1707-48F4-B830-EECD4AD97257}" destId="{BF91AB03-6370-46D5-A7D2-28425F01ADD4}" srcOrd="0" destOrd="0" presId="urn:microsoft.com/office/officeart/2016/7/layout/RepeatingBendingProcessNew"/>
    <dgm:cxn modelId="{082D55F0-F95A-45D8-821C-3D9D626FB4EF}" type="presParOf" srcId="{93C41A62-C608-49F6-B33F-771FE01A4B7D}" destId="{B98B7918-354B-4E03-B77E-D3D5168172FC}" srcOrd="2" destOrd="0" presId="urn:microsoft.com/office/officeart/2016/7/layout/RepeatingBendingProcessNew"/>
    <dgm:cxn modelId="{75CDCC26-E041-4D0E-8B69-5310DDA86FE2}" type="presParOf" srcId="{93C41A62-C608-49F6-B33F-771FE01A4B7D}" destId="{AF4B5024-BE86-4F92-AE2F-C5048742D7F7}" srcOrd="3" destOrd="0" presId="urn:microsoft.com/office/officeart/2016/7/layout/RepeatingBendingProcessNew"/>
    <dgm:cxn modelId="{568192DA-2385-441A-9FF1-1DF157E53BA0}" type="presParOf" srcId="{AF4B5024-BE86-4F92-AE2F-C5048742D7F7}" destId="{264D4389-804B-4F48-AD14-0D5A85BFCF7A}" srcOrd="0" destOrd="0" presId="urn:microsoft.com/office/officeart/2016/7/layout/RepeatingBendingProcessNew"/>
    <dgm:cxn modelId="{9D1D2369-50C7-4297-927A-87041B1D7937}" type="presParOf" srcId="{93C41A62-C608-49F6-B33F-771FE01A4B7D}" destId="{DD00EA17-2E59-4121-9085-BBEAE23088DA}" srcOrd="4" destOrd="0" presId="urn:microsoft.com/office/officeart/2016/7/layout/RepeatingBendingProcessNew"/>
    <dgm:cxn modelId="{81DEA1A0-A15E-4A26-B5ED-F07238E08B71}" type="presParOf" srcId="{93C41A62-C608-49F6-B33F-771FE01A4B7D}" destId="{84A6488D-4B96-4BAC-B617-BD733B824785}" srcOrd="5" destOrd="0" presId="urn:microsoft.com/office/officeart/2016/7/layout/RepeatingBendingProcessNew"/>
    <dgm:cxn modelId="{C78F2412-8A00-48CE-8F98-44EBD8E3AC0E}" type="presParOf" srcId="{84A6488D-4B96-4BAC-B617-BD733B824785}" destId="{ED3BFEF7-3935-47CA-B16E-B1CC67609FD9}" srcOrd="0" destOrd="0" presId="urn:microsoft.com/office/officeart/2016/7/layout/RepeatingBendingProcessNew"/>
    <dgm:cxn modelId="{D473EA04-348E-470F-97B1-CA72CB27F95D}" type="presParOf" srcId="{93C41A62-C608-49F6-B33F-771FE01A4B7D}" destId="{3C928743-B571-47E9-8361-F393B0D0027C}" srcOrd="6" destOrd="0" presId="urn:microsoft.com/office/officeart/2016/7/layout/RepeatingBendingProcessNew"/>
    <dgm:cxn modelId="{739766EB-79C3-4700-ABAA-C176A22E0429}" type="presParOf" srcId="{93C41A62-C608-49F6-B33F-771FE01A4B7D}" destId="{6A6953C6-E060-4307-8420-746A1C02D26E}" srcOrd="7" destOrd="0" presId="urn:microsoft.com/office/officeart/2016/7/layout/RepeatingBendingProcessNew"/>
    <dgm:cxn modelId="{FC13FF4C-B182-49D9-8023-4BFE532F5204}" type="presParOf" srcId="{6A6953C6-E060-4307-8420-746A1C02D26E}" destId="{0C64BB74-AD5D-49CB-8A9F-1667442F705E}" srcOrd="0" destOrd="0" presId="urn:microsoft.com/office/officeart/2016/7/layout/RepeatingBendingProcessNew"/>
    <dgm:cxn modelId="{254AE6B4-3B81-4D1E-946E-39EF988145DA}" type="presParOf" srcId="{93C41A62-C608-49F6-B33F-771FE01A4B7D}" destId="{928FADED-BF0F-44A6-B7CC-16859648E869}" srcOrd="8" destOrd="0" presId="urn:microsoft.com/office/officeart/2016/7/layout/RepeatingBendingProcessNew"/>
    <dgm:cxn modelId="{88FD30B9-5B61-44DF-95F5-473A03042CA3}" type="presParOf" srcId="{93C41A62-C608-49F6-B33F-771FE01A4B7D}" destId="{230A05DA-923D-4DF1-8E47-8A8BFB4219C4}" srcOrd="9" destOrd="0" presId="urn:microsoft.com/office/officeart/2016/7/layout/RepeatingBendingProcessNew"/>
    <dgm:cxn modelId="{50AA0FD7-74EE-4562-AA71-BCD2252BA330}" type="presParOf" srcId="{230A05DA-923D-4DF1-8E47-8A8BFB4219C4}" destId="{D3C7A5AA-7735-41B6-8C94-A30481DC03D3}" srcOrd="0" destOrd="0" presId="urn:microsoft.com/office/officeart/2016/7/layout/RepeatingBendingProcessNew"/>
    <dgm:cxn modelId="{541156CD-D61D-4D5C-AF8C-130D9CCC5E5E}" type="presParOf" srcId="{93C41A62-C608-49F6-B33F-771FE01A4B7D}" destId="{D0AAD539-B5EB-444E-BC60-A5E1B30F81C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D383A5-150E-4C07-B779-503ADE8A56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F53707D-FE5B-4E84-87D8-FC5D29E8BE15}">
      <dgm:prSet/>
      <dgm:spPr/>
      <dgm:t>
        <a:bodyPr/>
        <a:lstStyle/>
        <a:p>
          <a:pPr>
            <a:defRPr cap="all"/>
          </a:pPr>
          <a:r>
            <a:rPr lang="pl-PL" b="0" i="0" baseline="0"/>
            <a:t>Na start tworzymy 80 taksówek — to nasza </a:t>
          </a:r>
          <a:r>
            <a:rPr lang="pl-PL" b="1" i="0" baseline="0"/>
            <a:t>pierwsza populacja</a:t>
          </a:r>
          <a:endParaRPr lang="en-US"/>
        </a:p>
      </dgm:t>
    </dgm:pt>
    <dgm:pt modelId="{D117AE88-2509-474F-8B43-4E49E425DF75}" type="parTrans" cxnId="{A2A7F607-3F65-4C27-BB1C-D25FC4BF25A6}">
      <dgm:prSet/>
      <dgm:spPr/>
      <dgm:t>
        <a:bodyPr/>
        <a:lstStyle/>
        <a:p>
          <a:endParaRPr lang="en-US"/>
        </a:p>
      </dgm:t>
    </dgm:pt>
    <dgm:pt modelId="{7F2D737C-314F-42B9-9447-D23911E07823}" type="sibTrans" cxnId="{A2A7F607-3F65-4C27-BB1C-D25FC4BF25A6}">
      <dgm:prSet/>
      <dgm:spPr/>
      <dgm:t>
        <a:bodyPr/>
        <a:lstStyle/>
        <a:p>
          <a:endParaRPr lang="en-US"/>
        </a:p>
      </dgm:t>
    </dgm:pt>
    <dgm:pt modelId="{0D1E5EFE-AA0B-4465-A1DC-3BBA67DDAC55}">
      <dgm:prSet/>
      <dgm:spPr/>
      <dgm:t>
        <a:bodyPr/>
        <a:lstStyle/>
        <a:p>
          <a:pPr>
            <a:defRPr cap="all"/>
          </a:pPr>
          <a:r>
            <a:rPr lang="pl-PL" b="0" i="0" baseline="0"/>
            <a:t>Każda dostaje </a:t>
          </a:r>
          <a:r>
            <a:rPr lang="pl-PL" b="1" i="0" baseline="0"/>
            <a:t>genotyp</a:t>
          </a:r>
          <a:r>
            <a:rPr lang="pl-PL" b="0" i="0" baseline="0"/>
            <a:t>: listę 500 decyzji (po jednej na każdy stan gry)</a:t>
          </a:r>
          <a:endParaRPr lang="en-US"/>
        </a:p>
      </dgm:t>
    </dgm:pt>
    <dgm:pt modelId="{A0305B99-6C74-4C02-9E4E-8B44BC7AA861}" type="parTrans" cxnId="{3AE82F1F-7254-4777-80FF-D3706BC44AFA}">
      <dgm:prSet/>
      <dgm:spPr/>
      <dgm:t>
        <a:bodyPr/>
        <a:lstStyle/>
        <a:p>
          <a:endParaRPr lang="en-US"/>
        </a:p>
      </dgm:t>
    </dgm:pt>
    <dgm:pt modelId="{FF1551F1-009D-4E81-B216-2009621E494E}" type="sibTrans" cxnId="{3AE82F1F-7254-4777-80FF-D3706BC44AFA}">
      <dgm:prSet/>
      <dgm:spPr/>
      <dgm:t>
        <a:bodyPr/>
        <a:lstStyle/>
        <a:p>
          <a:endParaRPr lang="en-US"/>
        </a:p>
      </dgm:t>
    </dgm:pt>
    <dgm:pt modelId="{FA5E9886-D4CC-4D17-98B5-E3B487DD4CA0}">
      <dgm:prSet/>
      <dgm:spPr/>
      <dgm:t>
        <a:bodyPr/>
        <a:lstStyle/>
        <a:p>
          <a:pPr>
            <a:defRPr cap="all"/>
          </a:pPr>
          <a:r>
            <a:rPr lang="pl-PL" b="0" i="0" baseline="0"/>
            <a:t>Genotyp = „jeśli jesteś w takim stanie → wykonaj taką akcję”</a:t>
          </a:r>
          <a:endParaRPr lang="en-US"/>
        </a:p>
      </dgm:t>
    </dgm:pt>
    <dgm:pt modelId="{F5F75AD0-F8E5-478C-970C-3B5C2875C446}" type="parTrans" cxnId="{AAB6F744-5038-4FBE-B458-80C0D26FDF93}">
      <dgm:prSet/>
      <dgm:spPr/>
      <dgm:t>
        <a:bodyPr/>
        <a:lstStyle/>
        <a:p>
          <a:endParaRPr lang="en-US"/>
        </a:p>
      </dgm:t>
    </dgm:pt>
    <dgm:pt modelId="{DB6DA91D-567F-4B97-8941-DC3163D941DE}" type="sibTrans" cxnId="{AAB6F744-5038-4FBE-B458-80C0D26FDF93}">
      <dgm:prSet/>
      <dgm:spPr/>
      <dgm:t>
        <a:bodyPr/>
        <a:lstStyle/>
        <a:p>
          <a:endParaRPr lang="en-US"/>
        </a:p>
      </dgm:t>
    </dgm:pt>
    <dgm:pt modelId="{A7F7E267-5FE1-4DFD-8975-0E0A50FBC425}">
      <dgm:prSet/>
      <dgm:spPr/>
      <dgm:t>
        <a:bodyPr/>
        <a:lstStyle/>
        <a:p>
          <a:pPr>
            <a:defRPr cap="all"/>
          </a:pPr>
          <a:r>
            <a:rPr lang="pl-PL" b="0" i="0" baseline="0"/>
            <a:t>Część taksówek myśli sensownie, reszta działa losowo</a:t>
          </a:r>
          <a:endParaRPr lang="en-US"/>
        </a:p>
      </dgm:t>
    </dgm:pt>
    <dgm:pt modelId="{B9E5F8B0-EC27-4303-9175-4D5FFBB4894B}" type="parTrans" cxnId="{4EADEF27-209D-40D4-BC13-C5AF3D0528D7}">
      <dgm:prSet/>
      <dgm:spPr/>
      <dgm:t>
        <a:bodyPr/>
        <a:lstStyle/>
        <a:p>
          <a:endParaRPr lang="en-US"/>
        </a:p>
      </dgm:t>
    </dgm:pt>
    <dgm:pt modelId="{96540460-F436-4F3C-A636-18FD00E8E9CD}" type="sibTrans" cxnId="{4EADEF27-209D-40D4-BC13-C5AF3D0528D7}">
      <dgm:prSet/>
      <dgm:spPr/>
      <dgm:t>
        <a:bodyPr/>
        <a:lstStyle/>
        <a:p>
          <a:endParaRPr lang="en-US"/>
        </a:p>
      </dgm:t>
    </dgm:pt>
    <dgm:pt modelId="{544FF790-5C33-4E6D-90EC-9B706416BCE2}" type="pres">
      <dgm:prSet presAssocID="{27D383A5-150E-4C07-B779-503ADE8A568C}" presName="root" presStyleCnt="0">
        <dgm:presLayoutVars>
          <dgm:dir/>
          <dgm:resizeHandles val="exact"/>
        </dgm:presLayoutVars>
      </dgm:prSet>
      <dgm:spPr/>
    </dgm:pt>
    <dgm:pt modelId="{86357D2F-C432-48A9-9572-405D225C9E10}" type="pres">
      <dgm:prSet presAssocID="{3F53707D-FE5B-4E84-87D8-FC5D29E8BE15}" presName="compNode" presStyleCnt="0"/>
      <dgm:spPr/>
    </dgm:pt>
    <dgm:pt modelId="{1B41BBF7-C50D-4717-B1A0-1D5BC10B0258}" type="pres">
      <dgm:prSet presAssocID="{3F53707D-FE5B-4E84-87D8-FC5D29E8BE1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AD2485-61AE-40C4-A674-DD93B6F77F7E}" type="pres">
      <dgm:prSet presAssocID="{3F53707D-FE5B-4E84-87D8-FC5D29E8BE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D62F5051-FCBC-4905-B46D-44CB44BBF33F}" type="pres">
      <dgm:prSet presAssocID="{3F53707D-FE5B-4E84-87D8-FC5D29E8BE15}" presName="spaceRect" presStyleCnt="0"/>
      <dgm:spPr/>
    </dgm:pt>
    <dgm:pt modelId="{5FF5877C-8A89-4709-89A6-9F2C7A97A5F2}" type="pres">
      <dgm:prSet presAssocID="{3F53707D-FE5B-4E84-87D8-FC5D29E8BE15}" presName="textRect" presStyleLbl="revTx" presStyleIdx="0" presStyleCnt="4">
        <dgm:presLayoutVars>
          <dgm:chMax val="1"/>
          <dgm:chPref val="1"/>
        </dgm:presLayoutVars>
      </dgm:prSet>
      <dgm:spPr/>
    </dgm:pt>
    <dgm:pt modelId="{1F3DDD12-53AA-4742-A049-6663FA28078C}" type="pres">
      <dgm:prSet presAssocID="{7F2D737C-314F-42B9-9447-D23911E07823}" presName="sibTrans" presStyleCnt="0"/>
      <dgm:spPr/>
    </dgm:pt>
    <dgm:pt modelId="{E234F079-87F8-4372-B265-9182D1D4A53D}" type="pres">
      <dgm:prSet presAssocID="{0D1E5EFE-AA0B-4465-A1DC-3BBA67DDAC55}" presName="compNode" presStyleCnt="0"/>
      <dgm:spPr/>
    </dgm:pt>
    <dgm:pt modelId="{5DAE5B85-A82A-40AF-ADF8-80764173B9AB}" type="pres">
      <dgm:prSet presAssocID="{0D1E5EFE-AA0B-4465-A1DC-3BBA67DDAC5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C524432-3345-454C-8841-6D430E8C02B8}" type="pres">
      <dgm:prSet presAssocID="{0D1E5EFE-AA0B-4465-A1DC-3BBA67DDAC5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E5CD2F4C-F50E-49F0-8895-543A6499A237}" type="pres">
      <dgm:prSet presAssocID="{0D1E5EFE-AA0B-4465-A1DC-3BBA67DDAC55}" presName="spaceRect" presStyleCnt="0"/>
      <dgm:spPr/>
    </dgm:pt>
    <dgm:pt modelId="{AA9FC91F-EAA2-41A8-860C-20D6FF882D3C}" type="pres">
      <dgm:prSet presAssocID="{0D1E5EFE-AA0B-4465-A1DC-3BBA67DDAC55}" presName="textRect" presStyleLbl="revTx" presStyleIdx="1" presStyleCnt="4">
        <dgm:presLayoutVars>
          <dgm:chMax val="1"/>
          <dgm:chPref val="1"/>
        </dgm:presLayoutVars>
      </dgm:prSet>
      <dgm:spPr/>
    </dgm:pt>
    <dgm:pt modelId="{80129994-4899-4072-9A34-F0A7C180C053}" type="pres">
      <dgm:prSet presAssocID="{FF1551F1-009D-4E81-B216-2009621E494E}" presName="sibTrans" presStyleCnt="0"/>
      <dgm:spPr/>
    </dgm:pt>
    <dgm:pt modelId="{B36D8FA3-6967-45AA-9149-AACAC21B4E5B}" type="pres">
      <dgm:prSet presAssocID="{FA5E9886-D4CC-4D17-98B5-E3B487DD4CA0}" presName="compNode" presStyleCnt="0"/>
      <dgm:spPr/>
    </dgm:pt>
    <dgm:pt modelId="{43BBB322-7BA0-4020-9CC3-10EDB91E25AC}" type="pres">
      <dgm:prSet presAssocID="{FA5E9886-D4CC-4D17-98B5-E3B487DD4CA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EE3455A-E4FC-4AD1-ACED-3FF26C2DF3B9}" type="pres">
      <dgm:prSet presAssocID="{FA5E9886-D4CC-4D17-98B5-E3B487DD4C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E6951D0-00F4-4CD2-86D6-EFA275FDB6F6}" type="pres">
      <dgm:prSet presAssocID="{FA5E9886-D4CC-4D17-98B5-E3B487DD4CA0}" presName="spaceRect" presStyleCnt="0"/>
      <dgm:spPr/>
    </dgm:pt>
    <dgm:pt modelId="{485836DF-0662-4E45-B41A-F6205A77EA0D}" type="pres">
      <dgm:prSet presAssocID="{FA5E9886-D4CC-4D17-98B5-E3B487DD4CA0}" presName="textRect" presStyleLbl="revTx" presStyleIdx="2" presStyleCnt="4">
        <dgm:presLayoutVars>
          <dgm:chMax val="1"/>
          <dgm:chPref val="1"/>
        </dgm:presLayoutVars>
      </dgm:prSet>
      <dgm:spPr/>
    </dgm:pt>
    <dgm:pt modelId="{4693F41B-69D3-4CF9-B98D-0FCBD980361B}" type="pres">
      <dgm:prSet presAssocID="{DB6DA91D-567F-4B97-8941-DC3163D941DE}" presName="sibTrans" presStyleCnt="0"/>
      <dgm:spPr/>
    </dgm:pt>
    <dgm:pt modelId="{0A32678C-2182-43DA-8F5A-D2405ED58D44}" type="pres">
      <dgm:prSet presAssocID="{A7F7E267-5FE1-4DFD-8975-0E0A50FBC425}" presName="compNode" presStyleCnt="0"/>
      <dgm:spPr/>
    </dgm:pt>
    <dgm:pt modelId="{C282D802-F1ED-4DB8-88B9-BB7599E38732}" type="pres">
      <dgm:prSet presAssocID="{A7F7E267-5FE1-4DFD-8975-0E0A50FBC42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6685D0-F25A-4C1E-B52F-14376BBACE70}" type="pres">
      <dgm:prSet presAssocID="{A7F7E267-5FE1-4DFD-8975-0E0A50FBC4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595C0F3E-D207-4990-9791-098E48E8C3C7}" type="pres">
      <dgm:prSet presAssocID="{A7F7E267-5FE1-4DFD-8975-0E0A50FBC425}" presName="spaceRect" presStyleCnt="0"/>
      <dgm:spPr/>
    </dgm:pt>
    <dgm:pt modelId="{6108B434-3AB3-4602-9D26-54B7A835B288}" type="pres">
      <dgm:prSet presAssocID="{A7F7E267-5FE1-4DFD-8975-0E0A50FBC4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A7F607-3F65-4C27-BB1C-D25FC4BF25A6}" srcId="{27D383A5-150E-4C07-B779-503ADE8A568C}" destId="{3F53707D-FE5B-4E84-87D8-FC5D29E8BE15}" srcOrd="0" destOrd="0" parTransId="{D117AE88-2509-474F-8B43-4E49E425DF75}" sibTransId="{7F2D737C-314F-42B9-9447-D23911E07823}"/>
    <dgm:cxn modelId="{3AE82F1F-7254-4777-80FF-D3706BC44AFA}" srcId="{27D383A5-150E-4C07-B779-503ADE8A568C}" destId="{0D1E5EFE-AA0B-4465-A1DC-3BBA67DDAC55}" srcOrd="1" destOrd="0" parTransId="{A0305B99-6C74-4C02-9E4E-8B44BC7AA861}" sibTransId="{FF1551F1-009D-4E81-B216-2009621E494E}"/>
    <dgm:cxn modelId="{4EADEF27-209D-40D4-BC13-C5AF3D0528D7}" srcId="{27D383A5-150E-4C07-B779-503ADE8A568C}" destId="{A7F7E267-5FE1-4DFD-8975-0E0A50FBC425}" srcOrd="3" destOrd="0" parTransId="{B9E5F8B0-EC27-4303-9175-4D5FFBB4894B}" sibTransId="{96540460-F436-4F3C-A636-18FD00E8E9CD}"/>
    <dgm:cxn modelId="{AAB6F744-5038-4FBE-B458-80C0D26FDF93}" srcId="{27D383A5-150E-4C07-B779-503ADE8A568C}" destId="{FA5E9886-D4CC-4D17-98B5-E3B487DD4CA0}" srcOrd="2" destOrd="0" parTransId="{F5F75AD0-F8E5-478C-970C-3B5C2875C446}" sibTransId="{DB6DA91D-567F-4B97-8941-DC3163D941DE}"/>
    <dgm:cxn modelId="{C4CDD482-F3E0-470E-986B-A6A79175A391}" type="presOf" srcId="{0D1E5EFE-AA0B-4465-A1DC-3BBA67DDAC55}" destId="{AA9FC91F-EAA2-41A8-860C-20D6FF882D3C}" srcOrd="0" destOrd="0" presId="urn:microsoft.com/office/officeart/2018/5/layout/IconLeafLabelList"/>
    <dgm:cxn modelId="{2702E483-8F34-4BB0-A11F-F68593A89E24}" type="presOf" srcId="{FA5E9886-D4CC-4D17-98B5-E3B487DD4CA0}" destId="{485836DF-0662-4E45-B41A-F6205A77EA0D}" srcOrd="0" destOrd="0" presId="urn:microsoft.com/office/officeart/2018/5/layout/IconLeafLabelList"/>
    <dgm:cxn modelId="{95A013B1-7572-4A64-8544-D67DC2242DE1}" type="presOf" srcId="{3F53707D-FE5B-4E84-87D8-FC5D29E8BE15}" destId="{5FF5877C-8A89-4709-89A6-9F2C7A97A5F2}" srcOrd="0" destOrd="0" presId="urn:microsoft.com/office/officeart/2018/5/layout/IconLeafLabelList"/>
    <dgm:cxn modelId="{F23DA1F2-5C2C-4A3D-8B6D-56F5EE9FC633}" type="presOf" srcId="{27D383A5-150E-4C07-B779-503ADE8A568C}" destId="{544FF790-5C33-4E6D-90EC-9B706416BCE2}" srcOrd="0" destOrd="0" presId="urn:microsoft.com/office/officeart/2018/5/layout/IconLeafLabelList"/>
    <dgm:cxn modelId="{9CFEFFF5-95BC-4A13-BC21-278CA00F766F}" type="presOf" srcId="{A7F7E267-5FE1-4DFD-8975-0E0A50FBC425}" destId="{6108B434-3AB3-4602-9D26-54B7A835B288}" srcOrd="0" destOrd="0" presId="urn:microsoft.com/office/officeart/2018/5/layout/IconLeafLabelList"/>
    <dgm:cxn modelId="{A9EB055F-E29F-4DE6-B384-4BF3CC33B454}" type="presParOf" srcId="{544FF790-5C33-4E6D-90EC-9B706416BCE2}" destId="{86357D2F-C432-48A9-9572-405D225C9E10}" srcOrd="0" destOrd="0" presId="urn:microsoft.com/office/officeart/2018/5/layout/IconLeafLabelList"/>
    <dgm:cxn modelId="{A181E776-7654-47F0-B32A-B9B8809F51B6}" type="presParOf" srcId="{86357D2F-C432-48A9-9572-405D225C9E10}" destId="{1B41BBF7-C50D-4717-B1A0-1D5BC10B0258}" srcOrd="0" destOrd="0" presId="urn:microsoft.com/office/officeart/2018/5/layout/IconLeafLabelList"/>
    <dgm:cxn modelId="{BCE69070-3332-4ABC-A205-CC9D0FF13C70}" type="presParOf" srcId="{86357D2F-C432-48A9-9572-405D225C9E10}" destId="{5AAD2485-61AE-40C4-A674-DD93B6F77F7E}" srcOrd="1" destOrd="0" presId="urn:microsoft.com/office/officeart/2018/5/layout/IconLeafLabelList"/>
    <dgm:cxn modelId="{EEF07C16-C675-49EE-835D-100AA39A0486}" type="presParOf" srcId="{86357D2F-C432-48A9-9572-405D225C9E10}" destId="{D62F5051-FCBC-4905-B46D-44CB44BBF33F}" srcOrd="2" destOrd="0" presId="urn:microsoft.com/office/officeart/2018/5/layout/IconLeafLabelList"/>
    <dgm:cxn modelId="{65CB2ACA-BD8F-42C8-A9B1-596786D4DC3B}" type="presParOf" srcId="{86357D2F-C432-48A9-9572-405D225C9E10}" destId="{5FF5877C-8A89-4709-89A6-9F2C7A97A5F2}" srcOrd="3" destOrd="0" presId="urn:microsoft.com/office/officeart/2018/5/layout/IconLeafLabelList"/>
    <dgm:cxn modelId="{A2A23D18-EAE2-4028-AAEA-3377D8E3C526}" type="presParOf" srcId="{544FF790-5C33-4E6D-90EC-9B706416BCE2}" destId="{1F3DDD12-53AA-4742-A049-6663FA28078C}" srcOrd="1" destOrd="0" presId="urn:microsoft.com/office/officeart/2018/5/layout/IconLeafLabelList"/>
    <dgm:cxn modelId="{0EFC8A50-5683-41AA-835F-FFD2D0760BFC}" type="presParOf" srcId="{544FF790-5C33-4E6D-90EC-9B706416BCE2}" destId="{E234F079-87F8-4372-B265-9182D1D4A53D}" srcOrd="2" destOrd="0" presId="urn:microsoft.com/office/officeart/2018/5/layout/IconLeafLabelList"/>
    <dgm:cxn modelId="{FFA9920A-CC4E-40F4-BC98-805E06BF8F38}" type="presParOf" srcId="{E234F079-87F8-4372-B265-9182D1D4A53D}" destId="{5DAE5B85-A82A-40AF-ADF8-80764173B9AB}" srcOrd="0" destOrd="0" presId="urn:microsoft.com/office/officeart/2018/5/layout/IconLeafLabelList"/>
    <dgm:cxn modelId="{91CDAF3A-3853-4753-A487-EED2C0B4EE03}" type="presParOf" srcId="{E234F079-87F8-4372-B265-9182D1D4A53D}" destId="{0C524432-3345-454C-8841-6D430E8C02B8}" srcOrd="1" destOrd="0" presId="urn:microsoft.com/office/officeart/2018/5/layout/IconLeafLabelList"/>
    <dgm:cxn modelId="{6E7982A4-3701-4B0E-8998-83EC7E304A5F}" type="presParOf" srcId="{E234F079-87F8-4372-B265-9182D1D4A53D}" destId="{E5CD2F4C-F50E-49F0-8895-543A6499A237}" srcOrd="2" destOrd="0" presId="urn:microsoft.com/office/officeart/2018/5/layout/IconLeafLabelList"/>
    <dgm:cxn modelId="{6BF1296C-575D-443D-B183-875EBC4D3339}" type="presParOf" srcId="{E234F079-87F8-4372-B265-9182D1D4A53D}" destId="{AA9FC91F-EAA2-41A8-860C-20D6FF882D3C}" srcOrd="3" destOrd="0" presId="urn:microsoft.com/office/officeart/2018/5/layout/IconLeafLabelList"/>
    <dgm:cxn modelId="{B658A542-E6EE-4CF2-A454-0FB4BA649C9F}" type="presParOf" srcId="{544FF790-5C33-4E6D-90EC-9B706416BCE2}" destId="{80129994-4899-4072-9A34-F0A7C180C053}" srcOrd="3" destOrd="0" presId="urn:microsoft.com/office/officeart/2018/5/layout/IconLeafLabelList"/>
    <dgm:cxn modelId="{2FB8A8AA-8CCB-4F1F-8C8E-246294592425}" type="presParOf" srcId="{544FF790-5C33-4E6D-90EC-9B706416BCE2}" destId="{B36D8FA3-6967-45AA-9149-AACAC21B4E5B}" srcOrd="4" destOrd="0" presId="urn:microsoft.com/office/officeart/2018/5/layout/IconLeafLabelList"/>
    <dgm:cxn modelId="{79C4CEF0-B2F9-4F5D-8640-0A82B00AA18A}" type="presParOf" srcId="{B36D8FA3-6967-45AA-9149-AACAC21B4E5B}" destId="{43BBB322-7BA0-4020-9CC3-10EDB91E25AC}" srcOrd="0" destOrd="0" presId="urn:microsoft.com/office/officeart/2018/5/layout/IconLeafLabelList"/>
    <dgm:cxn modelId="{5CD6C3D0-25F3-49DA-A946-1E175547686B}" type="presParOf" srcId="{B36D8FA3-6967-45AA-9149-AACAC21B4E5B}" destId="{1EE3455A-E4FC-4AD1-ACED-3FF26C2DF3B9}" srcOrd="1" destOrd="0" presId="urn:microsoft.com/office/officeart/2018/5/layout/IconLeafLabelList"/>
    <dgm:cxn modelId="{529781D7-E93F-423C-B335-5D3F7597844F}" type="presParOf" srcId="{B36D8FA3-6967-45AA-9149-AACAC21B4E5B}" destId="{9E6951D0-00F4-4CD2-86D6-EFA275FDB6F6}" srcOrd="2" destOrd="0" presId="urn:microsoft.com/office/officeart/2018/5/layout/IconLeafLabelList"/>
    <dgm:cxn modelId="{8CD8317F-AAE4-4EBC-B9EC-71A8EF8101F7}" type="presParOf" srcId="{B36D8FA3-6967-45AA-9149-AACAC21B4E5B}" destId="{485836DF-0662-4E45-B41A-F6205A77EA0D}" srcOrd="3" destOrd="0" presId="urn:microsoft.com/office/officeart/2018/5/layout/IconLeafLabelList"/>
    <dgm:cxn modelId="{2AC3E396-6749-401A-B890-036180174154}" type="presParOf" srcId="{544FF790-5C33-4E6D-90EC-9B706416BCE2}" destId="{4693F41B-69D3-4CF9-B98D-0FCBD980361B}" srcOrd="5" destOrd="0" presId="urn:microsoft.com/office/officeart/2018/5/layout/IconLeafLabelList"/>
    <dgm:cxn modelId="{75A1A364-5941-4217-BB7E-F667C1B0A877}" type="presParOf" srcId="{544FF790-5C33-4E6D-90EC-9B706416BCE2}" destId="{0A32678C-2182-43DA-8F5A-D2405ED58D44}" srcOrd="6" destOrd="0" presId="urn:microsoft.com/office/officeart/2018/5/layout/IconLeafLabelList"/>
    <dgm:cxn modelId="{67AAD8DD-6C2D-44E7-B009-26D8EFC6DE22}" type="presParOf" srcId="{0A32678C-2182-43DA-8F5A-D2405ED58D44}" destId="{C282D802-F1ED-4DB8-88B9-BB7599E38732}" srcOrd="0" destOrd="0" presId="urn:microsoft.com/office/officeart/2018/5/layout/IconLeafLabelList"/>
    <dgm:cxn modelId="{6E578B8B-C003-48EA-8694-056A2613CFB0}" type="presParOf" srcId="{0A32678C-2182-43DA-8F5A-D2405ED58D44}" destId="{0A6685D0-F25A-4C1E-B52F-14376BBACE70}" srcOrd="1" destOrd="0" presId="urn:microsoft.com/office/officeart/2018/5/layout/IconLeafLabelList"/>
    <dgm:cxn modelId="{8891A4E4-1FDF-470A-BDC3-9AA3D773D58B}" type="presParOf" srcId="{0A32678C-2182-43DA-8F5A-D2405ED58D44}" destId="{595C0F3E-D207-4990-9791-098E48E8C3C7}" srcOrd="2" destOrd="0" presId="urn:microsoft.com/office/officeart/2018/5/layout/IconLeafLabelList"/>
    <dgm:cxn modelId="{AA3FB358-3A29-4AF9-9908-DD377C26014A}" type="presParOf" srcId="{0A32678C-2182-43DA-8F5A-D2405ED58D44}" destId="{6108B434-3AB3-4602-9D26-54B7A835B2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739C86-5594-43C4-B1AC-BEB8ED98992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8972E3-8143-43CA-B7B8-1BD33C49293F}">
      <dgm:prSet/>
      <dgm:spPr/>
      <dgm:t>
        <a:bodyPr/>
        <a:lstStyle/>
        <a:p>
          <a:r>
            <a:rPr lang="pl-PL" b="0" i="0" baseline="0"/>
            <a:t>Każdą taksówkę testujemy w 20 symulacjach</a:t>
          </a:r>
          <a:endParaRPr lang="en-US"/>
        </a:p>
      </dgm:t>
    </dgm:pt>
    <dgm:pt modelId="{5770FE07-496F-426E-8344-037CA165D144}" type="parTrans" cxnId="{A91040FF-16B9-4AB3-861E-F2982D6018E6}">
      <dgm:prSet/>
      <dgm:spPr/>
      <dgm:t>
        <a:bodyPr/>
        <a:lstStyle/>
        <a:p>
          <a:endParaRPr lang="en-US"/>
        </a:p>
      </dgm:t>
    </dgm:pt>
    <dgm:pt modelId="{7A83A399-DB83-415C-9915-3C79CF4C030F}" type="sibTrans" cxnId="{A91040FF-16B9-4AB3-861E-F2982D6018E6}">
      <dgm:prSet/>
      <dgm:spPr/>
      <dgm:t>
        <a:bodyPr/>
        <a:lstStyle/>
        <a:p>
          <a:endParaRPr lang="en-US"/>
        </a:p>
      </dgm:t>
    </dgm:pt>
    <dgm:pt modelId="{44CB9672-C6FD-4CFC-A917-52BDDEB26C68}">
      <dgm:prSet/>
      <dgm:spPr/>
      <dgm:t>
        <a:bodyPr/>
        <a:lstStyle/>
        <a:p>
          <a:r>
            <a:rPr lang="pl-PL" b="0" i="0" baseline="0"/>
            <a:t>Obserwujemy:</a:t>
          </a:r>
          <a:br>
            <a:rPr lang="pl-PL" b="0" i="0" baseline="0"/>
          </a:br>
          <a:r>
            <a:rPr lang="pl-PL" b="0" i="0" baseline="0"/>
            <a:t>• czy dowozi pasażera</a:t>
          </a:r>
          <a:br>
            <a:rPr lang="pl-PL" b="0" i="0" baseline="0"/>
          </a:br>
          <a:r>
            <a:rPr lang="pl-PL" b="0" i="0" baseline="0"/>
            <a:t>• czy unika błędów</a:t>
          </a:r>
          <a:br>
            <a:rPr lang="pl-PL" b="0" i="0" baseline="0"/>
          </a:br>
          <a:r>
            <a:rPr lang="pl-PL" b="0" i="0" baseline="0"/>
            <a:t>• ile kroków zajmuje jej misja</a:t>
          </a:r>
          <a:endParaRPr lang="en-US"/>
        </a:p>
      </dgm:t>
    </dgm:pt>
    <dgm:pt modelId="{0371A8E8-3BD5-4692-8496-6DD58B7915C2}" type="parTrans" cxnId="{E48E0702-331A-499C-A6B9-F371B287AF61}">
      <dgm:prSet/>
      <dgm:spPr/>
      <dgm:t>
        <a:bodyPr/>
        <a:lstStyle/>
        <a:p>
          <a:endParaRPr lang="en-US"/>
        </a:p>
      </dgm:t>
    </dgm:pt>
    <dgm:pt modelId="{34DC3BCF-DC0F-4945-AAE6-3FBC095B503E}" type="sibTrans" cxnId="{E48E0702-331A-499C-A6B9-F371B287AF61}">
      <dgm:prSet/>
      <dgm:spPr/>
      <dgm:t>
        <a:bodyPr/>
        <a:lstStyle/>
        <a:p>
          <a:endParaRPr lang="en-US"/>
        </a:p>
      </dgm:t>
    </dgm:pt>
    <dgm:pt modelId="{5A0AB9D6-AC11-4CB8-9318-892E6E80AC97}">
      <dgm:prSet/>
      <dgm:spPr/>
      <dgm:t>
        <a:bodyPr/>
        <a:lstStyle/>
        <a:p>
          <a:r>
            <a:rPr lang="pl-PL" b="0" i="0" baseline="0"/>
            <a:t>Na tej podstawie liczymy wynik – tzw. </a:t>
          </a:r>
          <a:r>
            <a:rPr lang="pl-PL" b="1" i="0" baseline="0"/>
            <a:t>fitness</a:t>
          </a:r>
          <a:endParaRPr lang="en-US"/>
        </a:p>
      </dgm:t>
    </dgm:pt>
    <dgm:pt modelId="{995D87C9-7E07-40BE-B637-AE4263D6B874}" type="parTrans" cxnId="{7F0C6BB7-1869-45C3-8CA8-65630FA81817}">
      <dgm:prSet/>
      <dgm:spPr/>
      <dgm:t>
        <a:bodyPr/>
        <a:lstStyle/>
        <a:p>
          <a:endParaRPr lang="en-US"/>
        </a:p>
      </dgm:t>
    </dgm:pt>
    <dgm:pt modelId="{D1E6F401-0D01-4B8D-AD8E-1F507AF181D5}" type="sibTrans" cxnId="{7F0C6BB7-1869-45C3-8CA8-65630FA81817}">
      <dgm:prSet/>
      <dgm:spPr/>
      <dgm:t>
        <a:bodyPr/>
        <a:lstStyle/>
        <a:p>
          <a:endParaRPr lang="en-US"/>
        </a:p>
      </dgm:t>
    </dgm:pt>
    <dgm:pt modelId="{FE0BEEFB-C283-4267-8325-DC050B2F4780}" type="pres">
      <dgm:prSet presAssocID="{70739C86-5594-43C4-B1AC-BEB8ED9899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470BF3-515F-480C-B6A9-CF2E6C6875C0}" type="pres">
      <dgm:prSet presAssocID="{E08972E3-8143-43CA-B7B8-1BD33C49293F}" presName="hierRoot1" presStyleCnt="0"/>
      <dgm:spPr/>
    </dgm:pt>
    <dgm:pt modelId="{9BFB26E2-79AE-45E5-BF4E-61E861C34D4F}" type="pres">
      <dgm:prSet presAssocID="{E08972E3-8143-43CA-B7B8-1BD33C49293F}" presName="composite" presStyleCnt="0"/>
      <dgm:spPr/>
    </dgm:pt>
    <dgm:pt modelId="{B64A80AF-762E-47A9-A3BB-F948E0B4BE46}" type="pres">
      <dgm:prSet presAssocID="{E08972E3-8143-43CA-B7B8-1BD33C49293F}" presName="background" presStyleLbl="node0" presStyleIdx="0" presStyleCnt="3"/>
      <dgm:spPr/>
    </dgm:pt>
    <dgm:pt modelId="{E6C3861D-B11A-498A-A4D0-AD0D42EA6773}" type="pres">
      <dgm:prSet presAssocID="{E08972E3-8143-43CA-B7B8-1BD33C49293F}" presName="text" presStyleLbl="fgAcc0" presStyleIdx="0" presStyleCnt="3">
        <dgm:presLayoutVars>
          <dgm:chPref val="3"/>
        </dgm:presLayoutVars>
      </dgm:prSet>
      <dgm:spPr/>
    </dgm:pt>
    <dgm:pt modelId="{1D2F62F2-017E-4068-B87A-A28C3F04D0A5}" type="pres">
      <dgm:prSet presAssocID="{E08972E3-8143-43CA-B7B8-1BD33C49293F}" presName="hierChild2" presStyleCnt="0"/>
      <dgm:spPr/>
    </dgm:pt>
    <dgm:pt modelId="{21EBE407-191B-4143-8FB9-44F6C7629A46}" type="pres">
      <dgm:prSet presAssocID="{44CB9672-C6FD-4CFC-A917-52BDDEB26C68}" presName="hierRoot1" presStyleCnt="0"/>
      <dgm:spPr/>
    </dgm:pt>
    <dgm:pt modelId="{68084ABF-203E-4E5A-807D-738F808934BF}" type="pres">
      <dgm:prSet presAssocID="{44CB9672-C6FD-4CFC-A917-52BDDEB26C68}" presName="composite" presStyleCnt="0"/>
      <dgm:spPr/>
    </dgm:pt>
    <dgm:pt modelId="{8E4D9169-9D05-43B8-89E9-721A37CBF18A}" type="pres">
      <dgm:prSet presAssocID="{44CB9672-C6FD-4CFC-A917-52BDDEB26C68}" presName="background" presStyleLbl="node0" presStyleIdx="1" presStyleCnt="3"/>
      <dgm:spPr/>
    </dgm:pt>
    <dgm:pt modelId="{BAB39DB5-9069-4A7C-8BAD-859A7C07E3FB}" type="pres">
      <dgm:prSet presAssocID="{44CB9672-C6FD-4CFC-A917-52BDDEB26C68}" presName="text" presStyleLbl="fgAcc0" presStyleIdx="1" presStyleCnt="3">
        <dgm:presLayoutVars>
          <dgm:chPref val="3"/>
        </dgm:presLayoutVars>
      </dgm:prSet>
      <dgm:spPr/>
    </dgm:pt>
    <dgm:pt modelId="{B53960DC-DA52-4837-9DE2-FDB75AB5BF1C}" type="pres">
      <dgm:prSet presAssocID="{44CB9672-C6FD-4CFC-A917-52BDDEB26C68}" presName="hierChild2" presStyleCnt="0"/>
      <dgm:spPr/>
    </dgm:pt>
    <dgm:pt modelId="{9E72A118-5B36-44A9-8983-ED2856430285}" type="pres">
      <dgm:prSet presAssocID="{5A0AB9D6-AC11-4CB8-9318-892E6E80AC97}" presName="hierRoot1" presStyleCnt="0"/>
      <dgm:spPr/>
    </dgm:pt>
    <dgm:pt modelId="{9F979DD1-65D7-49F7-B951-BC66B0CEB1FD}" type="pres">
      <dgm:prSet presAssocID="{5A0AB9D6-AC11-4CB8-9318-892E6E80AC97}" presName="composite" presStyleCnt="0"/>
      <dgm:spPr/>
    </dgm:pt>
    <dgm:pt modelId="{CF6010D3-516C-4642-B3EF-86CB7879C47A}" type="pres">
      <dgm:prSet presAssocID="{5A0AB9D6-AC11-4CB8-9318-892E6E80AC97}" presName="background" presStyleLbl="node0" presStyleIdx="2" presStyleCnt="3"/>
      <dgm:spPr/>
    </dgm:pt>
    <dgm:pt modelId="{FB631A9B-3AC3-4653-B66B-3FC02563E033}" type="pres">
      <dgm:prSet presAssocID="{5A0AB9D6-AC11-4CB8-9318-892E6E80AC97}" presName="text" presStyleLbl="fgAcc0" presStyleIdx="2" presStyleCnt="3">
        <dgm:presLayoutVars>
          <dgm:chPref val="3"/>
        </dgm:presLayoutVars>
      </dgm:prSet>
      <dgm:spPr/>
    </dgm:pt>
    <dgm:pt modelId="{9074DADA-0E8B-44FA-9401-7F4D7E59BAA0}" type="pres">
      <dgm:prSet presAssocID="{5A0AB9D6-AC11-4CB8-9318-892E6E80AC97}" presName="hierChild2" presStyleCnt="0"/>
      <dgm:spPr/>
    </dgm:pt>
  </dgm:ptLst>
  <dgm:cxnLst>
    <dgm:cxn modelId="{E48E0702-331A-499C-A6B9-F371B287AF61}" srcId="{70739C86-5594-43C4-B1AC-BEB8ED989929}" destId="{44CB9672-C6FD-4CFC-A917-52BDDEB26C68}" srcOrd="1" destOrd="0" parTransId="{0371A8E8-3BD5-4692-8496-6DD58B7915C2}" sibTransId="{34DC3BCF-DC0F-4945-AAE6-3FBC095B503E}"/>
    <dgm:cxn modelId="{1F9FD733-7A87-47E3-AE3C-BFDDDF13BB09}" type="presOf" srcId="{5A0AB9D6-AC11-4CB8-9318-892E6E80AC97}" destId="{FB631A9B-3AC3-4653-B66B-3FC02563E033}" srcOrd="0" destOrd="0" presId="urn:microsoft.com/office/officeart/2005/8/layout/hierarchy1"/>
    <dgm:cxn modelId="{38BA2B6D-2A14-4F3D-898B-209823726E35}" type="presOf" srcId="{44CB9672-C6FD-4CFC-A917-52BDDEB26C68}" destId="{BAB39DB5-9069-4A7C-8BAD-859A7C07E3FB}" srcOrd="0" destOrd="0" presId="urn:microsoft.com/office/officeart/2005/8/layout/hierarchy1"/>
    <dgm:cxn modelId="{DF24537D-B1F7-4553-9B2E-698572331C16}" type="presOf" srcId="{E08972E3-8143-43CA-B7B8-1BD33C49293F}" destId="{E6C3861D-B11A-498A-A4D0-AD0D42EA6773}" srcOrd="0" destOrd="0" presId="urn:microsoft.com/office/officeart/2005/8/layout/hierarchy1"/>
    <dgm:cxn modelId="{7F0C6BB7-1869-45C3-8CA8-65630FA81817}" srcId="{70739C86-5594-43C4-B1AC-BEB8ED989929}" destId="{5A0AB9D6-AC11-4CB8-9318-892E6E80AC97}" srcOrd="2" destOrd="0" parTransId="{995D87C9-7E07-40BE-B637-AE4263D6B874}" sibTransId="{D1E6F401-0D01-4B8D-AD8E-1F507AF181D5}"/>
    <dgm:cxn modelId="{64B48AFC-67FB-4E63-B367-342E794947CA}" type="presOf" srcId="{70739C86-5594-43C4-B1AC-BEB8ED989929}" destId="{FE0BEEFB-C283-4267-8325-DC050B2F4780}" srcOrd="0" destOrd="0" presId="urn:microsoft.com/office/officeart/2005/8/layout/hierarchy1"/>
    <dgm:cxn modelId="{A91040FF-16B9-4AB3-861E-F2982D6018E6}" srcId="{70739C86-5594-43C4-B1AC-BEB8ED989929}" destId="{E08972E3-8143-43CA-B7B8-1BD33C49293F}" srcOrd="0" destOrd="0" parTransId="{5770FE07-496F-426E-8344-037CA165D144}" sibTransId="{7A83A399-DB83-415C-9915-3C79CF4C030F}"/>
    <dgm:cxn modelId="{4059E392-7467-4BB3-8CAB-F4438719840D}" type="presParOf" srcId="{FE0BEEFB-C283-4267-8325-DC050B2F4780}" destId="{BF470BF3-515F-480C-B6A9-CF2E6C6875C0}" srcOrd="0" destOrd="0" presId="urn:microsoft.com/office/officeart/2005/8/layout/hierarchy1"/>
    <dgm:cxn modelId="{CB671FF5-AC17-4651-BB7B-45415B82F765}" type="presParOf" srcId="{BF470BF3-515F-480C-B6A9-CF2E6C6875C0}" destId="{9BFB26E2-79AE-45E5-BF4E-61E861C34D4F}" srcOrd="0" destOrd="0" presId="urn:microsoft.com/office/officeart/2005/8/layout/hierarchy1"/>
    <dgm:cxn modelId="{9C9C998D-F682-4B5D-BCB4-75DBBBD7DCDE}" type="presParOf" srcId="{9BFB26E2-79AE-45E5-BF4E-61E861C34D4F}" destId="{B64A80AF-762E-47A9-A3BB-F948E0B4BE46}" srcOrd="0" destOrd="0" presId="urn:microsoft.com/office/officeart/2005/8/layout/hierarchy1"/>
    <dgm:cxn modelId="{961DC98C-C096-4B5A-860C-59A4F281FADB}" type="presParOf" srcId="{9BFB26E2-79AE-45E5-BF4E-61E861C34D4F}" destId="{E6C3861D-B11A-498A-A4D0-AD0D42EA6773}" srcOrd="1" destOrd="0" presId="urn:microsoft.com/office/officeart/2005/8/layout/hierarchy1"/>
    <dgm:cxn modelId="{73213B1E-BB8F-436E-B1B1-6FF7323A968C}" type="presParOf" srcId="{BF470BF3-515F-480C-B6A9-CF2E6C6875C0}" destId="{1D2F62F2-017E-4068-B87A-A28C3F04D0A5}" srcOrd="1" destOrd="0" presId="urn:microsoft.com/office/officeart/2005/8/layout/hierarchy1"/>
    <dgm:cxn modelId="{82DFCB33-CF7C-47FA-A03F-41E890C05FE0}" type="presParOf" srcId="{FE0BEEFB-C283-4267-8325-DC050B2F4780}" destId="{21EBE407-191B-4143-8FB9-44F6C7629A46}" srcOrd="1" destOrd="0" presId="urn:microsoft.com/office/officeart/2005/8/layout/hierarchy1"/>
    <dgm:cxn modelId="{25FF88DA-3A28-4289-B948-F9EE08BED046}" type="presParOf" srcId="{21EBE407-191B-4143-8FB9-44F6C7629A46}" destId="{68084ABF-203E-4E5A-807D-738F808934BF}" srcOrd="0" destOrd="0" presId="urn:microsoft.com/office/officeart/2005/8/layout/hierarchy1"/>
    <dgm:cxn modelId="{B673CC93-E0B5-45BC-9B2F-876CFDA80441}" type="presParOf" srcId="{68084ABF-203E-4E5A-807D-738F808934BF}" destId="{8E4D9169-9D05-43B8-89E9-721A37CBF18A}" srcOrd="0" destOrd="0" presId="urn:microsoft.com/office/officeart/2005/8/layout/hierarchy1"/>
    <dgm:cxn modelId="{85029563-3227-4711-A938-B6533FE1D052}" type="presParOf" srcId="{68084ABF-203E-4E5A-807D-738F808934BF}" destId="{BAB39DB5-9069-4A7C-8BAD-859A7C07E3FB}" srcOrd="1" destOrd="0" presId="urn:microsoft.com/office/officeart/2005/8/layout/hierarchy1"/>
    <dgm:cxn modelId="{C9771C82-D958-4F69-8B1E-1802B20C5E0E}" type="presParOf" srcId="{21EBE407-191B-4143-8FB9-44F6C7629A46}" destId="{B53960DC-DA52-4837-9DE2-FDB75AB5BF1C}" srcOrd="1" destOrd="0" presId="urn:microsoft.com/office/officeart/2005/8/layout/hierarchy1"/>
    <dgm:cxn modelId="{D6FF6AD3-A784-4B09-B793-06E73B80FAB4}" type="presParOf" srcId="{FE0BEEFB-C283-4267-8325-DC050B2F4780}" destId="{9E72A118-5B36-44A9-8983-ED2856430285}" srcOrd="2" destOrd="0" presId="urn:microsoft.com/office/officeart/2005/8/layout/hierarchy1"/>
    <dgm:cxn modelId="{30B42C38-3275-4968-89D4-BECD554EEE82}" type="presParOf" srcId="{9E72A118-5B36-44A9-8983-ED2856430285}" destId="{9F979DD1-65D7-49F7-B951-BC66B0CEB1FD}" srcOrd="0" destOrd="0" presId="urn:microsoft.com/office/officeart/2005/8/layout/hierarchy1"/>
    <dgm:cxn modelId="{240597CA-51F2-42E5-9B87-B3BD96BEA70B}" type="presParOf" srcId="{9F979DD1-65D7-49F7-B951-BC66B0CEB1FD}" destId="{CF6010D3-516C-4642-B3EF-86CB7879C47A}" srcOrd="0" destOrd="0" presId="urn:microsoft.com/office/officeart/2005/8/layout/hierarchy1"/>
    <dgm:cxn modelId="{F9C12887-E828-4A13-B0C2-4C837E96C602}" type="presParOf" srcId="{9F979DD1-65D7-49F7-B951-BC66B0CEB1FD}" destId="{FB631A9B-3AC3-4653-B66B-3FC02563E033}" srcOrd="1" destOrd="0" presId="urn:microsoft.com/office/officeart/2005/8/layout/hierarchy1"/>
    <dgm:cxn modelId="{043A2FBC-617D-4151-99A4-08273628A8A8}" type="presParOf" srcId="{9E72A118-5B36-44A9-8983-ED2856430285}" destId="{9074DADA-0E8B-44FA-9401-7F4D7E59BA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32C84E-202C-4809-823C-B59B64CE63FD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FF5EE7-B0AC-43CA-B4BC-F707C3AA3E66}">
      <dgm:prSet/>
      <dgm:spPr/>
      <dgm:t>
        <a:bodyPr/>
        <a:lstStyle/>
        <a:p>
          <a:r>
            <a:rPr lang="pl-PL" b="0" i="0" baseline="0"/>
            <a:t>Używamy </a:t>
          </a:r>
          <a:r>
            <a:rPr lang="pl-PL" b="1" i="0" baseline="0"/>
            <a:t>selekcji turniejowej</a:t>
          </a:r>
          <a:endParaRPr lang="en-US"/>
        </a:p>
      </dgm:t>
    </dgm:pt>
    <dgm:pt modelId="{E63EBC17-3905-4247-809A-9159082589D7}" type="parTrans" cxnId="{7CBCF44B-D7BD-4215-B4CB-A78F7288AA02}">
      <dgm:prSet/>
      <dgm:spPr/>
      <dgm:t>
        <a:bodyPr/>
        <a:lstStyle/>
        <a:p>
          <a:endParaRPr lang="en-US"/>
        </a:p>
      </dgm:t>
    </dgm:pt>
    <dgm:pt modelId="{74E4C67A-A15A-43CD-8340-1FE230D83C7E}" type="sibTrans" cxnId="{7CBCF44B-D7BD-4215-B4CB-A78F7288AA02}">
      <dgm:prSet/>
      <dgm:spPr/>
      <dgm:t>
        <a:bodyPr/>
        <a:lstStyle/>
        <a:p>
          <a:endParaRPr lang="en-US"/>
        </a:p>
      </dgm:t>
    </dgm:pt>
    <dgm:pt modelId="{9AF47143-A71C-411B-B1C0-6AD17B6CD929}">
      <dgm:prSet/>
      <dgm:spPr/>
      <dgm:t>
        <a:bodyPr/>
        <a:lstStyle/>
        <a:p>
          <a:r>
            <a:rPr lang="pl-PL" b="0" i="0" baseline="0"/>
            <a:t>Losujemy grupę taksówek (np. 20)</a:t>
          </a:r>
          <a:endParaRPr lang="en-US"/>
        </a:p>
      </dgm:t>
    </dgm:pt>
    <dgm:pt modelId="{5FCDAF6C-CC08-4066-BD68-AE0FDC7E7077}" type="parTrans" cxnId="{F9BD14AC-0F19-4B69-A5D6-228CAF98EFB2}">
      <dgm:prSet/>
      <dgm:spPr/>
      <dgm:t>
        <a:bodyPr/>
        <a:lstStyle/>
        <a:p>
          <a:endParaRPr lang="en-US"/>
        </a:p>
      </dgm:t>
    </dgm:pt>
    <dgm:pt modelId="{DE42D873-4DD3-4C8B-A35F-DA6601252784}" type="sibTrans" cxnId="{F9BD14AC-0F19-4B69-A5D6-228CAF98EFB2}">
      <dgm:prSet/>
      <dgm:spPr/>
      <dgm:t>
        <a:bodyPr/>
        <a:lstStyle/>
        <a:p>
          <a:endParaRPr lang="en-US"/>
        </a:p>
      </dgm:t>
    </dgm:pt>
    <dgm:pt modelId="{B1B878B7-8A18-4B3B-B082-3D54F35410F8}">
      <dgm:prSet/>
      <dgm:spPr/>
      <dgm:t>
        <a:bodyPr/>
        <a:lstStyle/>
        <a:p>
          <a:r>
            <a:rPr lang="pl-PL" b="0" i="0" baseline="0"/>
            <a:t>Z nich wybieramy </a:t>
          </a:r>
          <a:r>
            <a:rPr lang="pl-PL" b="1" i="0" baseline="0"/>
            <a:t>najlepszą</a:t>
          </a:r>
          <a:r>
            <a:rPr lang="pl-PL" b="0" i="0" baseline="0"/>
            <a:t> (najwyższy fitness)</a:t>
          </a:r>
          <a:endParaRPr lang="en-US"/>
        </a:p>
      </dgm:t>
    </dgm:pt>
    <dgm:pt modelId="{D82785C2-6979-45D1-BCBC-7C0544B87BCB}" type="parTrans" cxnId="{A5BFCE1C-DFF0-42C8-A255-27A823A2270F}">
      <dgm:prSet/>
      <dgm:spPr/>
      <dgm:t>
        <a:bodyPr/>
        <a:lstStyle/>
        <a:p>
          <a:endParaRPr lang="en-US"/>
        </a:p>
      </dgm:t>
    </dgm:pt>
    <dgm:pt modelId="{EA59208A-DA94-45F0-97D7-E472C96CB15C}" type="sibTrans" cxnId="{A5BFCE1C-DFF0-42C8-A255-27A823A2270F}">
      <dgm:prSet/>
      <dgm:spPr/>
      <dgm:t>
        <a:bodyPr/>
        <a:lstStyle/>
        <a:p>
          <a:endParaRPr lang="en-US"/>
        </a:p>
      </dgm:t>
    </dgm:pt>
    <dgm:pt modelId="{A9B24E99-9EEA-4D4A-A073-832D9D61B643}">
      <dgm:prSet/>
      <dgm:spPr/>
      <dgm:t>
        <a:bodyPr/>
        <a:lstStyle/>
        <a:p>
          <a:r>
            <a:rPr lang="pl-PL" b="0" i="0" baseline="0"/>
            <a:t>To ona zostaje rodzicem w nowym pokoleniu</a:t>
          </a:r>
          <a:endParaRPr lang="en-US"/>
        </a:p>
      </dgm:t>
    </dgm:pt>
    <dgm:pt modelId="{0E271730-8084-465F-8242-DC50172E0271}" type="parTrans" cxnId="{D637AA27-4BBC-45C2-9FF5-11F10E9C2D4B}">
      <dgm:prSet/>
      <dgm:spPr/>
      <dgm:t>
        <a:bodyPr/>
        <a:lstStyle/>
        <a:p>
          <a:endParaRPr lang="en-US"/>
        </a:p>
      </dgm:t>
    </dgm:pt>
    <dgm:pt modelId="{CCCEE008-97A9-4014-88AF-E513CA273B4A}" type="sibTrans" cxnId="{D637AA27-4BBC-45C2-9FF5-11F10E9C2D4B}">
      <dgm:prSet/>
      <dgm:spPr/>
      <dgm:t>
        <a:bodyPr/>
        <a:lstStyle/>
        <a:p>
          <a:endParaRPr lang="en-US"/>
        </a:p>
      </dgm:t>
    </dgm:pt>
    <dgm:pt modelId="{CD275E37-E4F0-4C41-BAE9-53905E5E3B1D}" type="pres">
      <dgm:prSet presAssocID="{A732C84E-202C-4809-823C-B59B64CE63FD}" presName="matrix" presStyleCnt="0">
        <dgm:presLayoutVars>
          <dgm:chMax val="1"/>
          <dgm:dir/>
          <dgm:resizeHandles val="exact"/>
        </dgm:presLayoutVars>
      </dgm:prSet>
      <dgm:spPr/>
    </dgm:pt>
    <dgm:pt modelId="{4465258E-F2DF-4631-9386-9CEA961FC83A}" type="pres">
      <dgm:prSet presAssocID="{A732C84E-202C-4809-823C-B59B64CE63FD}" presName="axisShape" presStyleLbl="bgShp" presStyleIdx="0" presStyleCnt="1"/>
      <dgm:spPr/>
    </dgm:pt>
    <dgm:pt modelId="{4C79FF18-5AEC-4FB1-93DA-A8AB59995641}" type="pres">
      <dgm:prSet presAssocID="{A732C84E-202C-4809-823C-B59B64CE63F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16F80B-43DE-4B0D-B98A-18553BB3DF35}" type="pres">
      <dgm:prSet presAssocID="{A732C84E-202C-4809-823C-B59B64CE63F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BEF7FC-430A-47DD-987C-C4D9717965BA}" type="pres">
      <dgm:prSet presAssocID="{A732C84E-202C-4809-823C-B59B64CE63F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2279E5-9C33-41A0-9398-AE06E54D2894}" type="pres">
      <dgm:prSet presAssocID="{A732C84E-202C-4809-823C-B59B64CE63F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D18D002-7414-4AC7-9C1D-1E15F23436B6}" type="presOf" srcId="{04FF5EE7-B0AC-43CA-B4BC-F707C3AA3E66}" destId="{4C79FF18-5AEC-4FB1-93DA-A8AB59995641}" srcOrd="0" destOrd="0" presId="urn:microsoft.com/office/officeart/2005/8/layout/matrix2"/>
    <dgm:cxn modelId="{1964540D-BE27-4568-AC99-6F5D0EF3C55E}" type="presOf" srcId="{A9B24E99-9EEA-4D4A-A073-832D9D61B643}" destId="{9A2279E5-9C33-41A0-9398-AE06E54D2894}" srcOrd="0" destOrd="0" presId="urn:microsoft.com/office/officeart/2005/8/layout/matrix2"/>
    <dgm:cxn modelId="{A5BFCE1C-DFF0-42C8-A255-27A823A2270F}" srcId="{A732C84E-202C-4809-823C-B59B64CE63FD}" destId="{B1B878B7-8A18-4B3B-B082-3D54F35410F8}" srcOrd="2" destOrd="0" parTransId="{D82785C2-6979-45D1-BCBC-7C0544B87BCB}" sibTransId="{EA59208A-DA94-45F0-97D7-E472C96CB15C}"/>
    <dgm:cxn modelId="{D637AA27-4BBC-45C2-9FF5-11F10E9C2D4B}" srcId="{A732C84E-202C-4809-823C-B59B64CE63FD}" destId="{A9B24E99-9EEA-4D4A-A073-832D9D61B643}" srcOrd="3" destOrd="0" parTransId="{0E271730-8084-465F-8242-DC50172E0271}" sibTransId="{CCCEE008-97A9-4014-88AF-E513CA273B4A}"/>
    <dgm:cxn modelId="{7CBCF44B-D7BD-4215-B4CB-A78F7288AA02}" srcId="{A732C84E-202C-4809-823C-B59B64CE63FD}" destId="{04FF5EE7-B0AC-43CA-B4BC-F707C3AA3E66}" srcOrd="0" destOrd="0" parTransId="{E63EBC17-3905-4247-809A-9159082589D7}" sibTransId="{74E4C67A-A15A-43CD-8340-1FE230D83C7E}"/>
    <dgm:cxn modelId="{F9BD14AC-0F19-4B69-A5D6-228CAF98EFB2}" srcId="{A732C84E-202C-4809-823C-B59B64CE63FD}" destId="{9AF47143-A71C-411B-B1C0-6AD17B6CD929}" srcOrd="1" destOrd="0" parTransId="{5FCDAF6C-CC08-4066-BD68-AE0FDC7E7077}" sibTransId="{DE42D873-4DD3-4C8B-A35F-DA6601252784}"/>
    <dgm:cxn modelId="{85827FAC-B7B9-46D0-9A46-B03AC17BE9C0}" type="presOf" srcId="{9AF47143-A71C-411B-B1C0-6AD17B6CD929}" destId="{8B16F80B-43DE-4B0D-B98A-18553BB3DF35}" srcOrd="0" destOrd="0" presId="urn:microsoft.com/office/officeart/2005/8/layout/matrix2"/>
    <dgm:cxn modelId="{65E15EB5-612B-453D-83F7-A09080F782FE}" type="presOf" srcId="{B1B878B7-8A18-4B3B-B082-3D54F35410F8}" destId="{92BEF7FC-430A-47DD-987C-C4D9717965BA}" srcOrd="0" destOrd="0" presId="urn:microsoft.com/office/officeart/2005/8/layout/matrix2"/>
    <dgm:cxn modelId="{0A8096DF-CD1A-486B-8E7E-6E0F5CDEF595}" type="presOf" srcId="{A732C84E-202C-4809-823C-B59B64CE63FD}" destId="{CD275E37-E4F0-4C41-BAE9-53905E5E3B1D}" srcOrd="0" destOrd="0" presId="urn:microsoft.com/office/officeart/2005/8/layout/matrix2"/>
    <dgm:cxn modelId="{00DEE5A0-8638-4927-8AE4-4EB6175FD37E}" type="presParOf" srcId="{CD275E37-E4F0-4C41-BAE9-53905E5E3B1D}" destId="{4465258E-F2DF-4631-9386-9CEA961FC83A}" srcOrd="0" destOrd="0" presId="urn:microsoft.com/office/officeart/2005/8/layout/matrix2"/>
    <dgm:cxn modelId="{D197D09C-BDB4-4C01-95DC-F1C6627F8C4D}" type="presParOf" srcId="{CD275E37-E4F0-4C41-BAE9-53905E5E3B1D}" destId="{4C79FF18-5AEC-4FB1-93DA-A8AB59995641}" srcOrd="1" destOrd="0" presId="urn:microsoft.com/office/officeart/2005/8/layout/matrix2"/>
    <dgm:cxn modelId="{2C3D229A-C76F-4784-B118-2479C8013117}" type="presParOf" srcId="{CD275E37-E4F0-4C41-BAE9-53905E5E3B1D}" destId="{8B16F80B-43DE-4B0D-B98A-18553BB3DF35}" srcOrd="2" destOrd="0" presId="urn:microsoft.com/office/officeart/2005/8/layout/matrix2"/>
    <dgm:cxn modelId="{57CBE923-9FE2-4AA2-95FE-AA2679EECB2E}" type="presParOf" srcId="{CD275E37-E4F0-4C41-BAE9-53905E5E3B1D}" destId="{92BEF7FC-430A-47DD-987C-C4D9717965BA}" srcOrd="3" destOrd="0" presId="urn:microsoft.com/office/officeart/2005/8/layout/matrix2"/>
    <dgm:cxn modelId="{EEFD9D86-E360-40A7-8BDF-AFDE371E1BAE}" type="presParOf" srcId="{CD275E37-E4F0-4C41-BAE9-53905E5E3B1D}" destId="{9A2279E5-9C33-41A0-9398-AE06E54D289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7779AE-80CE-4362-8256-834138A813B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55FFF8-0E27-4A63-BEC8-617BD74A86F9}">
      <dgm:prSet/>
      <dgm:spPr/>
      <dgm:t>
        <a:bodyPr/>
        <a:lstStyle/>
        <a:p>
          <a:r>
            <a:rPr lang="pl-PL" b="0" i="0" baseline="0"/>
            <a:t>Bierzemy 2 rodziców i tworzymy 2 dzieci</a:t>
          </a:r>
          <a:endParaRPr lang="en-US"/>
        </a:p>
      </dgm:t>
    </dgm:pt>
    <dgm:pt modelId="{FEE44EB2-6598-4B0E-A270-B60EECECB9AF}" type="parTrans" cxnId="{8598D91B-E36A-4C4A-BBB2-2BB3C0BF7D66}">
      <dgm:prSet/>
      <dgm:spPr/>
      <dgm:t>
        <a:bodyPr/>
        <a:lstStyle/>
        <a:p>
          <a:endParaRPr lang="en-US"/>
        </a:p>
      </dgm:t>
    </dgm:pt>
    <dgm:pt modelId="{6B1A2380-CC8D-43DE-AF1F-61780975263C}" type="sibTrans" cxnId="{8598D91B-E36A-4C4A-BBB2-2BB3C0BF7D66}">
      <dgm:prSet/>
      <dgm:spPr/>
      <dgm:t>
        <a:bodyPr/>
        <a:lstStyle/>
        <a:p>
          <a:endParaRPr lang="en-US"/>
        </a:p>
      </dgm:t>
    </dgm:pt>
    <dgm:pt modelId="{BAD63E7F-C567-4FDB-B549-68FF62B123AD}">
      <dgm:prSet/>
      <dgm:spPr/>
      <dgm:t>
        <a:bodyPr/>
        <a:lstStyle/>
        <a:p>
          <a:r>
            <a:rPr lang="pl-PL" b="0" i="0" baseline="0" dirty="0"/>
            <a:t>Dla każdego „genu” (czyli decyzji):</a:t>
          </a:r>
          <a:br>
            <a:rPr lang="pl-PL" b="0" i="0" baseline="0" dirty="0"/>
          </a:br>
          <a:r>
            <a:rPr lang="pl-PL" b="0" i="0" baseline="0" dirty="0"/>
            <a:t>losujemy, czy weźmiemy go od mamy czy taty</a:t>
          </a:r>
          <a:endParaRPr lang="en-US" dirty="0"/>
        </a:p>
      </dgm:t>
    </dgm:pt>
    <dgm:pt modelId="{2EA2CC93-CB6B-4B81-8240-817904E89455}" type="parTrans" cxnId="{A7C3E7F9-6D13-4DDB-A29F-F80241E6EF3B}">
      <dgm:prSet/>
      <dgm:spPr/>
      <dgm:t>
        <a:bodyPr/>
        <a:lstStyle/>
        <a:p>
          <a:endParaRPr lang="en-US"/>
        </a:p>
      </dgm:t>
    </dgm:pt>
    <dgm:pt modelId="{059BCFC7-B1C6-4118-B1E3-0B1DF333E509}" type="sibTrans" cxnId="{A7C3E7F9-6D13-4DDB-A29F-F80241E6EF3B}">
      <dgm:prSet/>
      <dgm:spPr/>
      <dgm:t>
        <a:bodyPr/>
        <a:lstStyle/>
        <a:p>
          <a:endParaRPr lang="en-US"/>
        </a:p>
      </dgm:t>
    </dgm:pt>
    <dgm:pt modelId="{10C9DDDD-555F-48D4-B8A1-F397B49D99C5}">
      <dgm:prSet/>
      <dgm:spPr/>
      <dgm:t>
        <a:bodyPr/>
        <a:lstStyle/>
        <a:p>
          <a:r>
            <a:rPr lang="pl-PL" b="0" i="0" baseline="0"/>
            <a:t>W efekcie: mieszanka ich pomysłów</a:t>
          </a:r>
          <a:endParaRPr lang="en-US"/>
        </a:p>
      </dgm:t>
    </dgm:pt>
    <dgm:pt modelId="{C97011EB-E992-4255-92AE-D82F44620022}" type="parTrans" cxnId="{8BFD0DDC-BC84-435B-8A39-93337FB1E60C}">
      <dgm:prSet/>
      <dgm:spPr/>
      <dgm:t>
        <a:bodyPr/>
        <a:lstStyle/>
        <a:p>
          <a:endParaRPr lang="en-US"/>
        </a:p>
      </dgm:t>
    </dgm:pt>
    <dgm:pt modelId="{A3F653CF-4C3C-4D4B-B0FA-16ED6920563A}" type="sibTrans" cxnId="{8BFD0DDC-BC84-435B-8A39-93337FB1E60C}">
      <dgm:prSet/>
      <dgm:spPr/>
      <dgm:t>
        <a:bodyPr/>
        <a:lstStyle/>
        <a:p>
          <a:endParaRPr lang="en-US"/>
        </a:p>
      </dgm:t>
    </dgm:pt>
    <dgm:pt modelId="{150EBCBF-0FC0-4F75-8A36-BBACE5B61020}">
      <dgm:prSet/>
      <dgm:spPr/>
      <dgm:t>
        <a:bodyPr/>
        <a:lstStyle/>
        <a:p>
          <a:r>
            <a:rPr lang="pl-PL" b="0" i="0" baseline="0"/>
            <a:t>Czasem zamiast krzyżowania — tylko kopia</a:t>
          </a:r>
          <a:endParaRPr lang="en-US"/>
        </a:p>
      </dgm:t>
    </dgm:pt>
    <dgm:pt modelId="{82449BD0-3B1B-41EB-A57F-E9362E47A598}" type="parTrans" cxnId="{A90EB7B5-00A7-4A19-ADA3-A68F58CE5939}">
      <dgm:prSet/>
      <dgm:spPr/>
      <dgm:t>
        <a:bodyPr/>
        <a:lstStyle/>
        <a:p>
          <a:endParaRPr lang="en-US"/>
        </a:p>
      </dgm:t>
    </dgm:pt>
    <dgm:pt modelId="{B6936B60-D166-43BD-A4EC-2B77137C7657}" type="sibTrans" cxnId="{A90EB7B5-00A7-4A19-ADA3-A68F58CE5939}">
      <dgm:prSet/>
      <dgm:spPr/>
      <dgm:t>
        <a:bodyPr/>
        <a:lstStyle/>
        <a:p>
          <a:endParaRPr lang="en-US"/>
        </a:p>
      </dgm:t>
    </dgm:pt>
    <dgm:pt modelId="{B6BC2871-40B5-44B1-84A3-E8495C4FDC4F}" type="pres">
      <dgm:prSet presAssocID="{127779AE-80CE-4362-8256-834138A813B6}" presName="vert0" presStyleCnt="0">
        <dgm:presLayoutVars>
          <dgm:dir/>
          <dgm:animOne val="branch"/>
          <dgm:animLvl val="lvl"/>
        </dgm:presLayoutVars>
      </dgm:prSet>
      <dgm:spPr/>
    </dgm:pt>
    <dgm:pt modelId="{0D79F825-5B19-4FF1-9CD1-1E2B451413DB}" type="pres">
      <dgm:prSet presAssocID="{DC55FFF8-0E27-4A63-BEC8-617BD74A86F9}" presName="thickLine" presStyleLbl="alignNode1" presStyleIdx="0" presStyleCnt="4"/>
      <dgm:spPr/>
    </dgm:pt>
    <dgm:pt modelId="{7534CAFD-796D-46CA-A338-5414A35DB4A7}" type="pres">
      <dgm:prSet presAssocID="{DC55FFF8-0E27-4A63-BEC8-617BD74A86F9}" presName="horz1" presStyleCnt="0"/>
      <dgm:spPr/>
    </dgm:pt>
    <dgm:pt modelId="{2FDD45B2-FF9D-4C7F-AD5A-0B11CB3ED50A}" type="pres">
      <dgm:prSet presAssocID="{DC55FFF8-0E27-4A63-BEC8-617BD74A86F9}" presName="tx1" presStyleLbl="revTx" presStyleIdx="0" presStyleCnt="4"/>
      <dgm:spPr/>
    </dgm:pt>
    <dgm:pt modelId="{3827C9A6-7D7F-4212-A733-957D86CB7064}" type="pres">
      <dgm:prSet presAssocID="{DC55FFF8-0E27-4A63-BEC8-617BD74A86F9}" presName="vert1" presStyleCnt="0"/>
      <dgm:spPr/>
    </dgm:pt>
    <dgm:pt modelId="{17F6F21B-AAF4-4FFF-8DF8-0BE54E62AF78}" type="pres">
      <dgm:prSet presAssocID="{BAD63E7F-C567-4FDB-B549-68FF62B123AD}" presName="thickLine" presStyleLbl="alignNode1" presStyleIdx="1" presStyleCnt="4"/>
      <dgm:spPr/>
    </dgm:pt>
    <dgm:pt modelId="{DB2C0ED7-48C2-4E75-A287-3A646B2F3B54}" type="pres">
      <dgm:prSet presAssocID="{BAD63E7F-C567-4FDB-B549-68FF62B123AD}" presName="horz1" presStyleCnt="0"/>
      <dgm:spPr/>
    </dgm:pt>
    <dgm:pt modelId="{A72A84AF-52C4-4000-8599-D84BBD4BC82F}" type="pres">
      <dgm:prSet presAssocID="{BAD63E7F-C567-4FDB-B549-68FF62B123AD}" presName="tx1" presStyleLbl="revTx" presStyleIdx="1" presStyleCnt="4"/>
      <dgm:spPr/>
    </dgm:pt>
    <dgm:pt modelId="{473BE4AA-A258-46AE-A924-12B547EC10A6}" type="pres">
      <dgm:prSet presAssocID="{BAD63E7F-C567-4FDB-B549-68FF62B123AD}" presName="vert1" presStyleCnt="0"/>
      <dgm:spPr/>
    </dgm:pt>
    <dgm:pt modelId="{D69F156D-5CD2-4BF0-A32C-ED8E050AA7AD}" type="pres">
      <dgm:prSet presAssocID="{10C9DDDD-555F-48D4-B8A1-F397B49D99C5}" presName="thickLine" presStyleLbl="alignNode1" presStyleIdx="2" presStyleCnt="4"/>
      <dgm:spPr/>
    </dgm:pt>
    <dgm:pt modelId="{0716B9C7-CBC0-490C-B78E-133F776876AE}" type="pres">
      <dgm:prSet presAssocID="{10C9DDDD-555F-48D4-B8A1-F397B49D99C5}" presName="horz1" presStyleCnt="0"/>
      <dgm:spPr/>
    </dgm:pt>
    <dgm:pt modelId="{E3DD126D-5B17-4520-AA31-3D9BF355F86C}" type="pres">
      <dgm:prSet presAssocID="{10C9DDDD-555F-48D4-B8A1-F397B49D99C5}" presName="tx1" presStyleLbl="revTx" presStyleIdx="2" presStyleCnt="4"/>
      <dgm:spPr/>
    </dgm:pt>
    <dgm:pt modelId="{6BD079C6-7010-48F5-94CC-6B1F3F8262B9}" type="pres">
      <dgm:prSet presAssocID="{10C9DDDD-555F-48D4-B8A1-F397B49D99C5}" presName="vert1" presStyleCnt="0"/>
      <dgm:spPr/>
    </dgm:pt>
    <dgm:pt modelId="{9EA4E6C8-D762-4BA1-A60E-17348C3E4DB0}" type="pres">
      <dgm:prSet presAssocID="{150EBCBF-0FC0-4F75-8A36-BBACE5B61020}" presName="thickLine" presStyleLbl="alignNode1" presStyleIdx="3" presStyleCnt="4"/>
      <dgm:spPr/>
    </dgm:pt>
    <dgm:pt modelId="{C11C2417-6F73-4424-8F59-0542B3406327}" type="pres">
      <dgm:prSet presAssocID="{150EBCBF-0FC0-4F75-8A36-BBACE5B61020}" presName="horz1" presStyleCnt="0"/>
      <dgm:spPr/>
    </dgm:pt>
    <dgm:pt modelId="{3934748C-116C-4E0B-BF58-AB5EC2CAE848}" type="pres">
      <dgm:prSet presAssocID="{150EBCBF-0FC0-4F75-8A36-BBACE5B61020}" presName="tx1" presStyleLbl="revTx" presStyleIdx="3" presStyleCnt="4"/>
      <dgm:spPr/>
    </dgm:pt>
    <dgm:pt modelId="{28B6D891-B071-4D6F-99DD-63F99C87399E}" type="pres">
      <dgm:prSet presAssocID="{150EBCBF-0FC0-4F75-8A36-BBACE5B61020}" presName="vert1" presStyleCnt="0"/>
      <dgm:spPr/>
    </dgm:pt>
  </dgm:ptLst>
  <dgm:cxnLst>
    <dgm:cxn modelId="{88314A19-1FBA-48D8-80A0-431DB5AD3CAC}" type="presOf" srcId="{127779AE-80CE-4362-8256-834138A813B6}" destId="{B6BC2871-40B5-44B1-84A3-E8495C4FDC4F}" srcOrd="0" destOrd="0" presId="urn:microsoft.com/office/officeart/2008/layout/LinedList"/>
    <dgm:cxn modelId="{8598D91B-E36A-4C4A-BBB2-2BB3C0BF7D66}" srcId="{127779AE-80CE-4362-8256-834138A813B6}" destId="{DC55FFF8-0E27-4A63-BEC8-617BD74A86F9}" srcOrd="0" destOrd="0" parTransId="{FEE44EB2-6598-4B0E-A270-B60EECECB9AF}" sibTransId="{6B1A2380-CC8D-43DE-AF1F-61780975263C}"/>
    <dgm:cxn modelId="{FBCF321E-3194-4F94-A69B-0B88158C6969}" type="presOf" srcId="{150EBCBF-0FC0-4F75-8A36-BBACE5B61020}" destId="{3934748C-116C-4E0B-BF58-AB5EC2CAE848}" srcOrd="0" destOrd="0" presId="urn:microsoft.com/office/officeart/2008/layout/LinedList"/>
    <dgm:cxn modelId="{A1CFE424-C376-4AFF-B5A5-0494A96702B0}" type="presOf" srcId="{10C9DDDD-555F-48D4-B8A1-F397B49D99C5}" destId="{E3DD126D-5B17-4520-AA31-3D9BF355F86C}" srcOrd="0" destOrd="0" presId="urn:microsoft.com/office/officeart/2008/layout/LinedList"/>
    <dgm:cxn modelId="{59854561-94C2-44B8-B0AD-52C4CB2D8A82}" type="presOf" srcId="{DC55FFF8-0E27-4A63-BEC8-617BD74A86F9}" destId="{2FDD45B2-FF9D-4C7F-AD5A-0B11CB3ED50A}" srcOrd="0" destOrd="0" presId="urn:microsoft.com/office/officeart/2008/layout/LinedList"/>
    <dgm:cxn modelId="{A90EB7B5-00A7-4A19-ADA3-A68F58CE5939}" srcId="{127779AE-80CE-4362-8256-834138A813B6}" destId="{150EBCBF-0FC0-4F75-8A36-BBACE5B61020}" srcOrd="3" destOrd="0" parTransId="{82449BD0-3B1B-41EB-A57F-E9362E47A598}" sibTransId="{B6936B60-D166-43BD-A4EC-2B77137C7657}"/>
    <dgm:cxn modelId="{8BFD0DDC-BC84-435B-8A39-93337FB1E60C}" srcId="{127779AE-80CE-4362-8256-834138A813B6}" destId="{10C9DDDD-555F-48D4-B8A1-F397B49D99C5}" srcOrd="2" destOrd="0" parTransId="{C97011EB-E992-4255-92AE-D82F44620022}" sibTransId="{A3F653CF-4C3C-4D4B-B0FA-16ED6920563A}"/>
    <dgm:cxn modelId="{CDE8BEEE-A986-4D50-947F-F61518D5C4E6}" type="presOf" srcId="{BAD63E7F-C567-4FDB-B549-68FF62B123AD}" destId="{A72A84AF-52C4-4000-8599-D84BBD4BC82F}" srcOrd="0" destOrd="0" presId="urn:microsoft.com/office/officeart/2008/layout/LinedList"/>
    <dgm:cxn modelId="{A7C3E7F9-6D13-4DDB-A29F-F80241E6EF3B}" srcId="{127779AE-80CE-4362-8256-834138A813B6}" destId="{BAD63E7F-C567-4FDB-B549-68FF62B123AD}" srcOrd="1" destOrd="0" parTransId="{2EA2CC93-CB6B-4B81-8240-817904E89455}" sibTransId="{059BCFC7-B1C6-4118-B1E3-0B1DF333E509}"/>
    <dgm:cxn modelId="{0CCB74B3-1571-4C7C-BEA5-54B1740DDAAF}" type="presParOf" srcId="{B6BC2871-40B5-44B1-84A3-E8495C4FDC4F}" destId="{0D79F825-5B19-4FF1-9CD1-1E2B451413DB}" srcOrd="0" destOrd="0" presId="urn:microsoft.com/office/officeart/2008/layout/LinedList"/>
    <dgm:cxn modelId="{37E4D2F7-86BE-4FCE-A3B9-E4A4E2046CC3}" type="presParOf" srcId="{B6BC2871-40B5-44B1-84A3-E8495C4FDC4F}" destId="{7534CAFD-796D-46CA-A338-5414A35DB4A7}" srcOrd="1" destOrd="0" presId="urn:microsoft.com/office/officeart/2008/layout/LinedList"/>
    <dgm:cxn modelId="{5A302FCF-82F7-40F9-83F0-0EEE1170A267}" type="presParOf" srcId="{7534CAFD-796D-46CA-A338-5414A35DB4A7}" destId="{2FDD45B2-FF9D-4C7F-AD5A-0B11CB3ED50A}" srcOrd="0" destOrd="0" presId="urn:microsoft.com/office/officeart/2008/layout/LinedList"/>
    <dgm:cxn modelId="{BF3E76F6-1EAB-4428-A3D7-D74E6C12E97F}" type="presParOf" srcId="{7534CAFD-796D-46CA-A338-5414A35DB4A7}" destId="{3827C9A6-7D7F-4212-A733-957D86CB7064}" srcOrd="1" destOrd="0" presId="urn:microsoft.com/office/officeart/2008/layout/LinedList"/>
    <dgm:cxn modelId="{D3938EAA-D3D9-4503-9550-7E651847714F}" type="presParOf" srcId="{B6BC2871-40B5-44B1-84A3-E8495C4FDC4F}" destId="{17F6F21B-AAF4-4FFF-8DF8-0BE54E62AF78}" srcOrd="2" destOrd="0" presId="urn:microsoft.com/office/officeart/2008/layout/LinedList"/>
    <dgm:cxn modelId="{A162887E-6869-4F2E-BE5E-6003BFFEC54F}" type="presParOf" srcId="{B6BC2871-40B5-44B1-84A3-E8495C4FDC4F}" destId="{DB2C0ED7-48C2-4E75-A287-3A646B2F3B54}" srcOrd="3" destOrd="0" presId="urn:microsoft.com/office/officeart/2008/layout/LinedList"/>
    <dgm:cxn modelId="{0B9A0458-1C77-49AE-88CF-8F774A03BA60}" type="presParOf" srcId="{DB2C0ED7-48C2-4E75-A287-3A646B2F3B54}" destId="{A72A84AF-52C4-4000-8599-D84BBD4BC82F}" srcOrd="0" destOrd="0" presId="urn:microsoft.com/office/officeart/2008/layout/LinedList"/>
    <dgm:cxn modelId="{A05B6F6C-73B1-4325-BE81-9143911C4057}" type="presParOf" srcId="{DB2C0ED7-48C2-4E75-A287-3A646B2F3B54}" destId="{473BE4AA-A258-46AE-A924-12B547EC10A6}" srcOrd="1" destOrd="0" presId="urn:microsoft.com/office/officeart/2008/layout/LinedList"/>
    <dgm:cxn modelId="{B669FF6B-9B23-4B16-9444-56E33174803D}" type="presParOf" srcId="{B6BC2871-40B5-44B1-84A3-E8495C4FDC4F}" destId="{D69F156D-5CD2-4BF0-A32C-ED8E050AA7AD}" srcOrd="4" destOrd="0" presId="urn:microsoft.com/office/officeart/2008/layout/LinedList"/>
    <dgm:cxn modelId="{E05D5D5D-3BBB-47BA-9695-472BFB646BA6}" type="presParOf" srcId="{B6BC2871-40B5-44B1-84A3-E8495C4FDC4F}" destId="{0716B9C7-CBC0-490C-B78E-133F776876AE}" srcOrd="5" destOrd="0" presId="urn:microsoft.com/office/officeart/2008/layout/LinedList"/>
    <dgm:cxn modelId="{D7678BB0-516D-4178-81E2-6AACAC55DA8F}" type="presParOf" srcId="{0716B9C7-CBC0-490C-B78E-133F776876AE}" destId="{E3DD126D-5B17-4520-AA31-3D9BF355F86C}" srcOrd="0" destOrd="0" presId="urn:microsoft.com/office/officeart/2008/layout/LinedList"/>
    <dgm:cxn modelId="{C2480523-8B16-42F9-BAEB-E7C21746FE4C}" type="presParOf" srcId="{0716B9C7-CBC0-490C-B78E-133F776876AE}" destId="{6BD079C6-7010-48F5-94CC-6B1F3F8262B9}" srcOrd="1" destOrd="0" presId="urn:microsoft.com/office/officeart/2008/layout/LinedList"/>
    <dgm:cxn modelId="{6572D9C2-EB3D-4135-85DD-DC6EE1C1C515}" type="presParOf" srcId="{B6BC2871-40B5-44B1-84A3-E8495C4FDC4F}" destId="{9EA4E6C8-D762-4BA1-A60E-17348C3E4DB0}" srcOrd="6" destOrd="0" presId="urn:microsoft.com/office/officeart/2008/layout/LinedList"/>
    <dgm:cxn modelId="{EE5168AE-5209-4275-A45B-99412F8C9574}" type="presParOf" srcId="{B6BC2871-40B5-44B1-84A3-E8495C4FDC4F}" destId="{C11C2417-6F73-4424-8F59-0542B3406327}" srcOrd="7" destOrd="0" presId="urn:microsoft.com/office/officeart/2008/layout/LinedList"/>
    <dgm:cxn modelId="{FB06161B-4B8F-4936-8BD7-41726C2F70E4}" type="presParOf" srcId="{C11C2417-6F73-4424-8F59-0542B3406327}" destId="{3934748C-116C-4E0B-BF58-AB5EC2CAE848}" srcOrd="0" destOrd="0" presId="urn:microsoft.com/office/officeart/2008/layout/LinedList"/>
    <dgm:cxn modelId="{62D84028-D48F-49DA-B66C-FC5461F271E8}" type="presParOf" srcId="{C11C2417-6F73-4424-8F59-0542B3406327}" destId="{28B6D891-B071-4D6F-99DD-63F99C8739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67DBED-2E15-4CDF-9F6B-87083977E8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1C5280-157F-49B0-9118-6F9E3C57A7D6}">
      <dgm:prSet/>
      <dgm:spPr/>
      <dgm:t>
        <a:bodyPr/>
        <a:lstStyle/>
        <a:p>
          <a:r>
            <a:rPr lang="pl-PL" b="0" i="0" baseline="0"/>
            <a:t>Mutujemy tylko niektóre decyzje (adaptacyjnie)</a:t>
          </a:r>
          <a:endParaRPr lang="en-US"/>
        </a:p>
      </dgm:t>
    </dgm:pt>
    <dgm:pt modelId="{F66AD7A3-F0A1-4635-8775-322D4F87AB7B}" type="parTrans" cxnId="{EC27544A-79D8-475F-B31E-D128A7014F2C}">
      <dgm:prSet/>
      <dgm:spPr/>
      <dgm:t>
        <a:bodyPr/>
        <a:lstStyle/>
        <a:p>
          <a:endParaRPr lang="en-US"/>
        </a:p>
      </dgm:t>
    </dgm:pt>
    <dgm:pt modelId="{A9819E76-3B6A-4061-8FE9-FAF83EE9E364}" type="sibTrans" cxnId="{EC27544A-79D8-475F-B31E-D128A7014F2C}">
      <dgm:prSet/>
      <dgm:spPr/>
      <dgm:t>
        <a:bodyPr/>
        <a:lstStyle/>
        <a:p>
          <a:endParaRPr lang="en-US"/>
        </a:p>
      </dgm:t>
    </dgm:pt>
    <dgm:pt modelId="{04E7DC68-8631-4919-8862-EE5D397C0969}">
      <dgm:prSet/>
      <dgm:spPr/>
      <dgm:t>
        <a:bodyPr/>
        <a:lstStyle/>
        <a:p>
          <a:r>
            <a:rPr lang="pl-PL" b="0" i="0" baseline="0"/>
            <a:t>Patrzymy </a:t>
          </a:r>
          <a:r>
            <a:rPr lang="pl-PL" b="1" i="0" baseline="0"/>
            <a:t>na sytuację w grze</a:t>
          </a:r>
          <a:br>
            <a:rPr lang="pl-PL" b="0" i="0" baseline="0"/>
          </a:br>
          <a:r>
            <a:rPr lang="pl-PL" b="0" i="0" baseline="0"/>
            <a:t>• przy pasażerze → „pickup”</a:t>
          </a:r>
          <a:br>
            <a:rPr lang="pl-PL" b="0" i="0" baseline="0"/>
          </a:br>
          <a:r>
            <a:rPr lang="pl-PL" b="0" i="0" baseline="0"/>
            <a:t>• przy celu → „dropoff”</a:t>
          </a:r>
          <a:br>
            <a:rPr lang="pl-PL" b="0" i="0" baseline="0"/>
          </a:br>
          <a:r>
            <a:rPr lang="pl-PL" b="0" i="0" baseline="0"/>
            <a:t>• w trasie → ruch w dobrą stronę</a:t>
          </a:r>
          <a:endParaRPr lang="en-US"/>
        </a:p>
      </dgm:t>
    </dgm:pt>
    <dgm:pt modelId="{D4FD76AD-EDB2-4BA8-9AB1-B8761D9B5CE7}" type="parTrans" cxnId="{B12EE61C-289B-48FE-B96D-16778B843583}">
      <dgm:prSet/>
      <dgm:spPr/>
      <dgm:t>
        <a:bodyPr/>
        <a:lstStyle/>
        <a:p>
          <a:endParaRPr lang="en-US"/>
        </a:p>
      </dgm:t>
    </dgm:pt>
    <dgm:pt modelId="{F2A7CC9F-3E1B-4874-B071-700B66360AAA}" type="sibTrans" cxnId="{B12EE61C-289B-48FE-B96D-16778B843583}">
      <dgm:prSet/>
      <dgm:spPr/>
      <dgm:t>
        <a:bodyPr/>
        <a:lstStyle/>
        <a:p>
          <a:endParaRPr lang="en-US"/>
        </a:p>
      </dgm:t>
    </dgm:pt>
    <dgm:pt modelId="{B6A8E34F-D9F3-4BFD-97AB-5A725859A917}">
      <dgm:prSet/>
      <dgm:spPr/>
      <dgm:t>
        <a:bodyPr/>
        <a:lstStyle/>
        <a:p>
          <a:r>
            <a:rPr lang="pl-PL" b="0" i="0" baseline="0"/>
            <a:t>Mutacja to nie chaos — to </a:t>
          </a:r>
          <a:r>
            <a:rPr lang="pl-PL" b="1" i="0" baseline="0"/>
            <a:t>inteligentna korekta</a:t>
          </a:r>
          <a:endParaRPr lang="en-US"/>
        </a:p>
      </dgm:t>
    </dgm:pt>
    <dgm:pt modelId="{DF6B5942-D801-481B-939E-0D929761E728}" type="parTrans" cxnId="{6781B994-3C42-4279-945E-93396CB2E7F1}">
      <dgm:prSet/>
      <dgm:spPr/>
      <dgm:t>
        <a:bodyPr/>
        <a:lstStyle/>
        <a:p>
          <a:endParaRPr lang="en-US"/>
        </a:p>
      </dgm:t>
    </dgm:pt>
    <dgm:pt modelId="{42098638-5DF9-4AB2-9329-DEA116A43E62}" type="sibTrans" cxnId="{6781B994-3C42-4279-945E-93396CB2E7F1}">
      <dgm:prSet/>
      <dgm:spPr/>
      <dgm:t>
        <a:bodyPr/>
        <a:lstStyle/>
        <a:p>
          <a:endParaRPr lang="en-US"/>
        </a:p>
      </dgm:t>
    </dgm:pt>
    <dgm:pt modelId="{1C469B22-EB77-4383-BD87-CC28E8820F8B}" type="pres">
      <dgm:prSet presAssocID="{E867DBED-2E15-4CDF-9F6B-87083977E82A}" presName="root" presStyleCnt="0">
        <dgm:presLayoutVars>
          <dgm:dir/>
          <dgm:resizeHandles val="exact"/>
        </dgm:presLayoutVars>
      </dgm:prSet>
      <dgm:spPr/>
    </dgm:pt>
    <dgm:pt modelId="{864FD96A-9806-4FD6-A3B5-B0BAB2E976DA}" type="pres">
      <dgm:prSet presAssocID="{1B1C5280-157F-49B0-9118-6F9E3C57A7D6}" presName="compNode" presStyleCnt="0"/>
      <dgm:spPr/>
    </dgm:pt>
    <dgm:pt modelId="{04C7F650-332F-4C0F-ACB5-D4A24B0F0F69}" type="pres">
      <dgm:prSet presAssocID="{1B1C5280-157F-49B0-9118-6F9E3C57A7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tania"/>
        </a:ext>
      </dgm:extLst>
    </dgm:pt>
    <dgm:pt modelId="{511A0DB4-F20C-4987-B5D9-E61D4DBA1D36}" type="pres">
      <dgm:prSet presAssocID="{1B1C5280-157F-49B0-9118-6F9E3C57A7D6}" presName="spaceRect" presStyleCnt="0"/>
      <dgm:spPr/>
    </dgm:pt>
    <dgm:pt modelId="{675929BE-3BD7-43F4-8D56-A7597E139786}" type="pres">
      <dgm:prSet presAssocID="{1B1C5280-157F-49B0-9118-6F9E3C57A7D6}" presName="textRect" presStyleLbl="revTx" presStyleIdx="0" presStyleCnt="3">
        <dgm:presLayoutVars>
          <dgm:chMax val="1"/>
          <dgm:chPref val="1"/>
        </dgm:presLayoutVars>
      </dgm:prSet>
      <dgm:spPr/>
    </dgm:pt>
    <dgm:pt modelId="{D88E660B-C841-4FE0-B401-1D6982ACA632}" type="pres">
      <dgm:prSet presAssocID="{A9819E76-3B6A-4061-8FE9-FAF83EE9E364}" presName="sibTrans" presStyleCnt="0"/>
      <dgm:spPr/>
    </dgm:pt>
    <dgm:pt modelId="{69C8C8E2-485F-491B-91FD-3392FC6BFCDF}" type="pres">
      <dgm:prSet presAssocID="{04E7DC68-8631-4919-8862-EE5D397C0969}" presName="compNode" presStyleCnt="0"/>
      <dgm:spPr/>
    </dgm:pt>
    <dgm:pt modelId="{970299BB-AD2F-4B95-87F6-B86B6794122D}" type="pres">
      <dgm:prSet presAssocID="{04E7DC68-8631-4919-8862-EE5D397C09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CA1174BE-1086-4DA2-BFD2-13A2EA08FA9B}" type="pres">
      <dgm:prSet presAssocID="{04E7DC68-8631-4919-8862-EE5D397C0969}" presName="spaceRect" presStyleCnt="0"/>
      <dgm:spPr/>
    </dgm:pt>
    <dgm:pt modelId="{67E85DC0-F0C1-4D97-899D-C9557013E835}" type="pres">
      <dgm:prSet presAssocID="{04E7DC68-8631-4919-8862-EE5D397C0969}" presName="textRect" presStyleLbl="revTx" presStyleIdx="1" presStyleCnt="3">
        <dgm:presLayoutVars>
          <dgm:chMax val="1"/>
          <dgm:chPref val="1"/>
        </dgm:presLayoutVars>
      </dgm:prSet>
      <dgm:spPr/>
    </dgm:pt>
    <dgm:pt modelId="{C70EA651-2141-4534-A507-161F25E99415}" type="pres">
      <dgm:prSet presAssocID="{F2A7CC9F-3E1B-4874-B071-700B66360AAA}" presName="sibTrans" presStyleCnt="0"/>
      <dgm:spPr/>
    </dgm:pt>
    <dgm:pt modelId="{19F374F0-C4CA-4A42-ADDB-9158B9A7EB01}" type="pres">
      <dgm:prSet presAssocID="{B6A8E34F-D9F3-4BFD-97AB-5A725859A917}" presName="compNode" presStyleCnt="0"/>
      <dgm:spPr/>
    </dgm:pt>
    <dgm:pt modelId="{7760343F-C630-4F6D-AFEB-0D74BE1A8234}" type="pres">
      <dgm:prSet presAssocID="{B6A8E34F-D9F3-4BFD-97AB-5A725859A9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910D5B2-5BBF-4E55-921C-68E969F540A4}" type="pres">
      <dgm:prSet presAssocID="{B6A8E34F-D9F3-4BFD-97AB-5A725859A917}" presName="spaceRect" presStyleCnt="0"/>
      <dgm:spPr/>
    </dgm:pt>
    <dgm:pt modelId="{867AD861-FCB3-47A1-833D-20DE5C3AF532}" type="pres">
      <dgm:prSet presAssocID="{B6A8E34F-D9F3-4BFD-97AB-5A725859A9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2EE61C-289B-48FE-B96D-16778B843583}" srcId="{E867DBED-2E15-4CDF-9F6B-87083977E82A}" destId="{04E7DC68-8631-4919-8862-EE5D397C0969}" srcOrd="1" destOrd="0" parTransId="{D4FD76AD-EDB2-4BA8-9AB1-B8761D9B5CE7}" sibTransId="{F2A7CC9F-3E1B-4874-B071-700B66360AAA}"/>
    <dgm:cxn modelId="{4052CE42-86CD-4207-A45C-26D625EB7F32}" type="presOf" srcId="{04E7DC68-8631-4919-8862-EE5D397C0969}" destId="{67E85DC0-F0C1-4D97-899D-C9557013E835}" srcOrd="0" destOrd="0" presId="urn:microsoft.com/office/officeart/2018/2/layout/IconLabelList"/>
    <dgm:cxn modelId="{EC27544A-79D8-475F-B31E-D128A7014F2C}" srcId="{E867DBED-2E15-4CDF-9F6B-87083977E82A}" destId="{1B1C5280-157F-49B0-9118-6F9E3C57A7D6}" srcOrd="0" destOrd="0" parTransId="{F66AD7A3-F0A1-4635-8775-322D4F87AB7B}" sibTransId="{A9819E76-3B6A-4061-8FE9-FAF83EE9E364}"/>
    <dgm:cxn modelId="{6781B994-3C42-4279-945E-93396CB2E7F1}" srcId="{E867DBED-2E15-4CDF-9F6B-87083977E82A}" destId="{B6A8E34F-D9F3-4BFD-97AB-5A725859A917}" srcOrd="2" destOrd="0" parTransId="{DF6B5942-D801-481B-939E-0D929761E728}" sibTransId="{42098638-5DF9-4AB2-9329-DEA116A43E62}"/>
    <dgm:cxn modelId="{FB81EBBA-EEBA-4585-AB11-FEBE2422EACD}" type="presOf" srcId="{B6A8E34F-D9F3-4BFD-97AB-5A725859A917}" destId="{867AD861-FCB3-47A1-833D-20DE5C3AF532}" srcOrd="0" destOrd="0" presId="urn:microsoft.com/office/officeart/2018/2/layout/IconLabelList"/>
    <dgm:cxn modelId="{2EA0E0D4-1CFE-417D-A1C9-818BC00D101B}" type="presOf" srcId="{E867DBED-2E15-4CDF-9F6B-87083977E82A}" destId="{1C469B22-EB77-4383-BD87-CC28E8820F8B}" srcOrd="0" destOrd="0" presId="urn:microsoft.com/office/officeart/2018/2/layout/IconLabelList"/>
    <dgm:cxn modelId="{02918FD9-8C2B-4F3E-BCBA-E20DF9830B47}" type="presOf" srcId="{1B1C5280-157F-49B0-9118-6F9E3C57A7D6}" destId="{675929BE-3BD7-43F4-8D56-A7597E139786}" srcOrd="0" destOrd="0" presId="urn:microsoft.com/office/officeart/2018/2/layout/IconLabelList"/>
    <dgm:cxn modelId="{347E80A0-8F9C-4386-B23E-4090FA463CE1}" type="presParOf" srcId="{1C469B22-EB77-4383-BD87-CC28E8820F8B}" destId="{864FD96A-9806-4FD6-A3B5-B0BAB2E976DA}" srcOrd="0" destOrd="0" presId="urn:microsoft.com/office/officeart/2018/2/layout/IconLabelList"/>
    <dgm:cxn modelId="{8A636AFC-5E46-47D4-83AE-FCDB2F7D94AE}" type="presParOf" srcId="{864FD96A-9806-4FD6-A3B5-B0BAB2E976DA}" destId="{04C7F650-332F-4C0F-ACB5-D4A24B0F0F69}" srcOrd="0" destOrd="0" presId="urn:microsoft.com/office/officeart/2018/2/layout/IconLabelList"/>
    <dgm:cxn modelId="{71F75BAA-275D-4DD5-AD88-284CF4F6FF31}" type="presParOf" srcId="{864FD96A-9806-4FD6-A3B5-B0BAB2E976DA}" destId="{511A0DB4-F20C-4987-B5D9-E61D4DBA1D36}" srcOrd="1" destOrd="0" presId="urn:microsoft.com/office/officeart/2018/2/layout/IconLabelList"/>
    <dgm:cxn modelId="{48724F83-6A70-4B09-A8CA-0CBC72A85163}" type="presParOf" srcId="{864FD96A-9806-4FD6-A3B5-B0BAB2E976DA}" destId="{675929BE-3BD7-43F4-8D56-A7597E139786}" srcOrd="2" destOrd="0" presId="urn:microsoft.com/office/officeart/2018/2/layout/IconLabelList"/>
    <dgm:cxn modelId="{E58AE172-0D19-44FE-932C-8CAC034A557E}" type="presParOf" srcId="{1C469B22-EB77-4383-BD87-CC28E8820F8B}" destId="{D88E660B-C841-4FE0-B401-1D6982ACA632}" srcOrd="1" destOrd="0" presId="urn:microsoft.com/office/officeart/2018/2/layout/IconLabelList"/>
    <dgm:cxn modelId="{1F8EC938-FD2A-40C9-A791-840C3E995B0D}" type="presParOf" srcId="{1C469B22-EB77-4383-BD87-CC28E8820F8B}" destId="{69C8C8E2-485F-491B-91FD-3392FC6BFCDF}" srcOrd="2" destOrd="0" presId="urn:microsoft.com/office/officeart/2018/2/layout/IconLabelList"/>
    <dgm:cxn modelId="{4DCBCC32-39EE-452C-9F63-3CA07E120488}" type="presParOf" srcId="{69C8C8E2-485F-491B-91FD-3392FC6BFCDF}" destId="{970299BB-AD2F-4B95-87F6-B86B6794122D}" srcOrd="0" destOrd="0" presId="urn:microsoft.com/office/officeart/2018/2/layout/IconLabelList"/>
    <dgm:cxn modelId="{42E57E64-5414-418C-897C-1E5488061764}" type="presParOf" srcId="{69C8C8E2-485F-491B-91FD-3392FC6BFCDF}" destId="{CA1174BE-1086-4DA2-BFD2-13A2EA08FA9B}" srcOrd="1" destOrd="0" presId="urn:microsoft.com/office/officeart/2018/2/layout/IconLabelList"/>
    <dgm:cxn modelId="{68F55B87-342E-4F3D-AA3B-CE60CF1D5A56}" type="presParOf" srcId="{69C8C8E2-485F-491B-91FD-3392FC6BFCDF}" destId="{67E85DC0-F0C1-4D97-899D-C9557013E835}" srcOrd="2" destOrd="0" presId="urn:microsoft.com/office/officeart/2018/2/layout/IconLabelList"/>
    <dgm:cxn modelId="{FF0B1BCD-DA4D-47BC-87DC-BF8086687381}" type="presParOf" srcId="{1C469B22-EB77-4383-BD87-CC28E8820F8B}" destId="{C70EA651-2141-4534-A507-161F25E99415}" srcOrd="3" destOrd="0" presId="urn:microsoft.com/office/officeart/2018/2/layout/IconLabelList"/>
    <dgm:cxn modelId="{ECDC4DEC-4E6E-4B09-8906-24F26A72DC1A}" type="presParOf" srcId="{1C469B22-EB77-4383-BD87-CC28E8820F8B}" destId="{19F374F0-C4CA-4A42-ADDB-9158B9A7EB01}" srcOrd="4" destOrd="0" presId="urn:microsoft.com/office/officeart/2018/2/layout/IconLabelList"/>
    <dgm:cxn modelId="{89D5FF6B-A8BF-4586-8CA9-BB94B71B2BF3}" type="presParOf" srcId="{19F374F0-C4CA-4A42-ADDB-9158B9A7EB01}" destId="{7760343F-C630-4F6D-AFEB-0D74BE1A8234}" srcOrd="0" destOrd="0" presId="urn:microsoft.com/office/officeart/2018/2/layout/IconLabelList"/>
    <dgm:cxn modelId="{E8BE592A-0680-4829-A9ED-961E6DA16496}" type="presParOf" srcId="{19F374F0-C4CA-4A42-ADDB-9158B9A7EB01}" destId="{F910D5B2-5BBF-4E55-921C-68E969F540A4}" srcOrd="1" destOrd="0" presId="urn:microsoft.com/office/officeart/2018/2/layout/IconLabelList"/>
    <dgm:cxn modelId="{D83B571D-F462-4CD9-8777-660E1C5D86A7}" type="presParOf" srcId="{19F374F0-C4CA-4A42-ADDB-9158B9A7EB01}" destId="{867AD861-FCB3-47A1-833D-20DE5C3AF5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0A42F2-6B8C-4A98-ADDF-EF11008660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E58C8D-172C-4D42-BE4F-2CE0E5A0ED32}">
      <dgm:prSet/>
      <dgm:spPr/>
      <dgm:t>
        <a:bodyPr/>
        <a:lstStyle/>
        <a:p>
          <a:r>
            <a:rPr lang="pl-PL" b="0" i="0" baseline="0"/>
            <a:t>Wirtualne miasto 5x5 pól z czterema stacjami: R, G, Y, B</a:t>
          </a:r>
          <a:endParaRPr lang="en-US"/>
        </a:p>
      </dgm:t>
    </dgm:pt>
    <dgm:pt modelId="{A968671E-81A6-4781-BB2A-90008EF91BBC}" type="parTrans" cxnId="{09DDFD3D-0552-489D-B9C6-65AB55573458}">
      <dgm:prSet/>
      <dgm:spPr/>
      <dgm:t>
        <a:bodyPr/>
        <a:lstStyle/>
        <a:p>
          <a:endParaRPr lang="en-US"/>
        </a:p>
      </dgm:t>
    </dgm:pt>
    <dgm:pt modelId="{5ECA9CAC-9B97-4B8D-9489-BCE3DC49FD25}" type="sibTrans" cxnId="{09DDFD3D-0552-489D-B9C6-65AB55573458}">
      <dgm:prSet/>
      <dgm:spPr/>
      <dgm:t>
        <a:bodyPr/>
        <a:lstStyle/>
        <a:p>
          <a:endParaRPr lang="en-US"/>
        </a:p>
      </dgm:t>
    </dgm:pt>
    <dgm:pt modelId="{AFD03758-2FBD-436B-A2BF-9942797EC9B8}">
      <dgm:prSet/>
      <dgm:spPr/>
      <dgm:t>
        <a:bodyPr/>
        <a:lstStyle/>
        <a:p>
          <a:r>
            <a:rPr lang="pl-PL" b="0" i="0" baseline="0"/>
            <a:t>Zadanie:</a:t>
          </a:r>
          <a:br>
            <a:rPr lang="pl-PL" b="0" i="0" baseline="0"/>
          </a:br>
          <a:r>
            <a:rPr lang="pl-PL" b="0" i="0" baseline="0"/>
            <a:t>• podjechać po pasażera</a:t>
          </a:r>
          <a:br>
            <a:rPr lang="pl-PL" b="0" i="0" baseline="0"/>
          </a:br>
          <a:r>
            <a:rPr lang="pl-PL" b="0" i="0" baseline="0"/>
            <a:t>• zawieźć go do celu</a:t>
          </a:r>
          <a:endParaRPr lang="en-US"/>
        </a:p>
      </dgm:t>
    </dgm:pt>
    <dgm:pt modelId="{F8EC1E3F-B0A7-4483-A3C4-2D10AE2ADED5}" type="parTrans" cxnId="{BA99CB65-C579-4525-B928-37526EEB2088}">
      <dgm:prSet/>
      <dgm:spPr/>
      <dgm:t>
        <a:bodyPr/>
        <a:lstStyle/>
        <a:p>
          <a:endParaRPr lang="en-US"/>
        </a:p>
      </dgm:t>
    </dgm:pt>
    <dgm:pt modelId="{4F48E98A-8CA5-45F5-919C-1CFCB779BBD5}" type="sibTrans" cxnId="{BA99CB65-C579-4525-B928-37526EEB2088}">
      <dgm:prSet/>
      <dgm:spPr/>
      <dgm:t>
        <a:bodyPr/>
        <a:lstStyle/>
        <a:p>
          <a:endParaRPr lang="en-US"/>
        </a:p>
      </dgm:t>
    </dgm:pt>
    <dgm:pt modelId="{D0FE8C7C-7E4B-48CE-B2F4-A1B45C055383}">
      <dgm:prSet/>
      <dgm:spPr/>
      <dgm:t>
        <a:bodyPr/>
        <a:lstStyle/>
        <a:p>
          <a:r>
            <a:rPr lang="pl-PL" b="0" i="0" baseline="0"/>
            <a:t>Możliwe akcje:</a:t>
          </a:r>
          <a:br>
            <a:rPr lang="pl-PL" b="0" i="0" baseline="0"/>
          </a:br>
          <a:r>
            <a:rPr lang="pl-PL" b="0" i="0" baseline="0"/>
            <a:t>↑ Północ, ↓ Południe, → Wschód, ← Zachód, Podnieś, Zostaw</a:t>
          </a:r>
          <a:endParaRPr lang="en-US"/>
        </a:p>
      </dgm:t>
    </dgm:pt>
    <dgm:pt modelId="{42AE5195-4681-4930-AF7A-533EDC84C4C2}" type="parTrans" cxnId="{89E0047F-65FB-4268-8C33-D56F8E208498}">
      <dgm:prSet/>
      <dgm:spPr/>
      <dgm:t>
        <a:bodyPr/>
        <a:lstStyle/>
        <a:p>
          <a:endParaRPr lang="en-US"/>
        </a:p>
      </dgm:t>
    </dgm:pt>
    <dgm:pt modelId="{1A02CBA9-8E25-4D11-BA13-67F3BA78561C}" type="sibTrans" cxnId="{89E0047F-65FB-4268-8C33-D56F8E208498}">
      <dgm:prSet/>
      <dgm:spPr/>
      <dgm:t>
        <a:bodyPr/>
        <a:lstStyle/>
        <a:p>
          <a:endParaRPr lang="en-US"/>
        </a:p>
      </dgm:t>
    </dgm:pt>
    <dgm:pt modelId="{02CB5B15-02B5-4E81-82DF-1382C0D918A1}" type="pres">
      <dgm:prSet presAssocID="{B30A42F2-6B8C-4A98-ADDF-EF11008660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CCC2A2-8357-4C07-86A4-7892063AC506}" type="pres">
      <dgm:prSet presAssocID="{3CE58C8D-172C-4D42-BE4F-2CE0E5A0ED32}" presName="hierRoot1" presStyleCnt="0"/>
      <dgm:spPr/>
    </dgm:pt>
    <dgm:pt modelId="{A38917A8-AA0B-41D0-AF4D-B286273B4F3A}" type="pres">
      <dgm:prSet presAssocID="{3CE58C8D-172C-4D42-BE4F-2CE0E5A0ED32}" presName="composite" presStyleCnt="0"/>
      <dgm:spPr/>
    </dgm:pt>
    <dgm:pt modelId="{441142EB-B5DF-4C8A-96B9-7E23FA79CCD1}" type="pres">
      <dgm:prSet presAssocID="{3CE58C8D-172C-4D42-BE4F-2CE0E5A0ED32}" presName="background" presStyleLbl="node0" presStyleIdx="0" presStyleCnt="3"/>
      <dgm:spPr/>
    </dgm:pt>
    <dgm:pt modelId="{6915D7B8-4C6F-4AE2-BCC6-5280EB0A69CB}" type="pres">
      <dgm:prSet presAssocID="{3CE58C8D-172C-4D42-BE4F-2CE0E5A0ED32}" presName="text" presStyleLbl="fgAcc0" presStyleIdx="0" presStyleCnt="3">
        <dgm:presLayoutVars>
          <dgm:chPref val="3"/>
        </dgm:presLayoutVars>
      </dgm:prSet>
      <dgm:spPr/>
    </dgm:pt>
    <dgm:pt modelId="{AD203232-5608-447D-8E9C-43814459DD33}" type="pres">
      <dgm:prSet presAssocID="{3CE58C8D-172C-4D42-BE4F-2CE0E5A0ED32}" presName="hierChild2" presStyleCnt="0"/>
      <dgm:spPr/>
    </dgm:pt>
    <dgm:pt modelId="{A03C2079-4BEE-4119-963A-957EDF722ECB}" type="pres">
      <dgm:prSet presAssocID="{AFD03758-2FBD-436B-A2BF-9942797EC9B8}" presName="hierRoot1" presStyleCnt="0"/>
      <dgm:spPr/>
    </dgm:pt>
    <dgm:pt modelId="{A687F690-78B0-4997-B8E0-EAFF08F68C05}" type="pres">
      <dgm:prSet presAssocID="{AFD03758-2FBD-436B-A2BF-9942797EC9B8}" presName="composite" presStyleCnt="0"/>
      <dgm:spPr/>
    </dgm:pt>
    <dgm:pt modelId="{BC404EDC-EC0B-4D80-9DBD-9F75E28AE1ED}" type="pres">
      <dgm:prSet presAssocID="{AFD03758-2FBD-436B-A2BF-9942797EC9B8}" presName="background" presStyleLbl="node0" presStyleIdx="1" presStyleCnt="3"/>
      <dgm:spPr/>
    </dgm:pt>
    <dgm:pt modelId="{734B29CA-6E69-485E-8A7C-4E07D42A1A5F}" type="pres">
      <dgm:prSet presAssocID="{AFD03758-2FBD-436B-A2BF-9942797EC9B8}" presName="text" presStyleLbl="fgAcc0" presStyleIdx="1" presStyleCnt="3">
        <dgm:presLayoutVars>
          <dgm:chPref val="3"/>
        </dgm:presLayoutVars>
      </dgm:prSet>
      <dgm:spPr/>
    </dgm:pt>
    <dgm:pt modelId="{3907C112-C523-4426-8A82-27CF0FAECE61}" type="pres">
      <dgm:prSet presAssocID="{AFD03758-2FBD-436B-A2BF-9942797EC9B8}" presName="hierChild2" presStyleCnt="0"/>
      <dgm:spPr/>
    </dgm:pt>
    <dgm:pt modelId="{8BB9D6EE-455F-4290-BE49-ACF8346085FD}" type="pres">
      <dgm:prSet presAssocID="{D0FE8C7C-7E4B-48CE-B2F4-A1B45C055383}" presName="hierRoot1" presStyleCnt="0"/>
      <dgm:spPr/>
    </dgm:pt>
    <dgm:pt modelId="{C3CDE5E5-80B4-41BC-9F39-A704E66F6073}" type="pres">
      <dgm:prSet presAssocID="{D0FE8C7C-7E4B-48CE-B2F4-A1B45C055383}" presName="composite" presStyleCnt="0"/>
      <dgm:spPr/>
    </dgm:pt>
    <dgm:pt modelId="{ACEBF0F3-85A5-46B9-99F4-B582C44F999E}" type="pres">
      <dgm:prSet presAssocID="{D0FE8C7C-7E4B-48CE-B2F4-A1B45C055383}" presName="background" presStyleLbl="node0" presStyleIdx="2" presStyleCnt="3"/>
      <dgm:spPr/>
    </dgm:pt>
    <dgm:pt modelId="{27F42283-0E52-47A3-A8FA-E1F9CCC3DC46}" type="pres">
      <dgm:prSet presAssocID="{D0FE8C7C-7E4B-48CE-B2F4-A1B45C055383}" presName="text" presStyleLbl="fgAcc0" presStyleIdx="2" presStyleCnt="3">
        <dgm:presLayoutVars>
          <dgm:chPref val="3"/>
        </dgm:presLayoutVars>
      </dgm:prSet>
      <dgm:spPr/>
    </dgm:pt>
    <dgm:pt modelId="{53A79AB4-FF2E-4E92-8058-F9DD210A1755}" type="pres">
      <dgm:prSet presAssocID="{D0FE8C7C-7E4B-48CE-B2F4-A1B45C055383}" presName="hierChild2" presStyleCnt="0"/>
      <dgm:spPr/>
    </dgm:pt>
  </dgm:ptLst>
  <dgm:cxnLst>
    <dgm:cxn modelId="{58A1351B-B3FE-49A5-BD8B-F32A968EEDE1}" type="presOf" srcId="{AFD03758-2FBD-436B-A2BF-9942797EC9B8}" destId="{734B29CA-6E69-485E-8A7C-4E07D42A1A5F}" srcOrd="0" destOrd="0" presId="urn:microsoft.com/office/officeart/2005/8/layout/hierarchy1"/>
    <dgm:cxn modelId="{F2964223-D30F-497B-8164-AF7A4B3B8851}" type="presOf" srcId="{B30A42F2-6B8C-4A98-ADDF-EF11008660F2}" destId="{02CB5B15-02B5-4E81-82DF-1382C0D918A1}" srcOrd="0" destOrd="0" presId="urn:microsoft.com/office/officeart/2005/8/layout/hierarchy1"/>
    <dgm:cxn modelId="{28E9643A-9AC3-43D2-B16F-A83CF9497B47}" type="presOf" srcId="{3CE58C8D-172C-4D42-BE4F-2CE0E5A0ED32}" destId="{6915D7B8-4C6F-4AE2-BCC6-5280EB0A69CB}" srcOrd="0" destOrd="0" presId="urn:microsoft.com/office/officeart/2005/8/layout/hierarchy1"/>
    <dgm:cxn modelId="{09DDFD3D-0552-489D-B9C6-65AB55573458}" srcId="{B30A42F2-6B8C-4A98-ADDF-EF11008660F2}" destId="{3CE58C8D-172C-4D42-BE4F-2CE0E5A0ED32}" srcOrd="0" destOrd="0" parTransId="{A968671E-81A6-4781-BB2A-90008EF91BBC}" sibTransId="{5ECA9CAC-9B97-4B8D-9489-BCE3DC49FD25}"/>
    <dgm:cxn modelId="{BA99CB65-C579-4525-B928-37526EEB2088}" srcId="{B30A42F2-6B8C-4A98-ADDF-EF11008660F2}" destId="{AFD03758-2FBD-436B-A2BF-9942797EC9B8}" srcOrd="1" destOrd="0" parTransId="{F8EC1E3F-B0A7-4483-A3C4-2D10AE2ADED5}" sibTransId="{4F48E98A-8CA5-45F5-919C-1CFCB779BBD5}"/>
    <dgm:cxn modelId="{89E0047F-65FB-4268-8C33-D56F8E208498}" srcId="{B30A42F2-6B8C-4A98-ADDF-EF11008660F2}" destId="{D0FE8C7C-7E4B-48CE-B2F4-A1B45C055383}" srcOrd="2" destOrd="0" parTransId="{42AE5195-4681-4930-AF7A-533EDC84C4C2}" sibTransId="{1A02CBA9-8E25-4D11-BA13-67F3BA78561C}"/>
    <dgm:cxn modelId="{B05A17A4-2417-4588-9D9C-252173148AB3}" type="presOf" srcId="{D0FE8C7C-7E4B-48CE-B2F4-A1B45C055383}" destId="{27F42283-0E52-47A3-A8FA-E1F9CCC3DC46}" srcOrd="0" destOrd="0" presId="urn:microsoft.com/office/officeart/2005/8/layout/hierarchy1"/>
    <dgm:cxn modelId="{856076F4-215D-4BE6-89DD-6D7193BE1BCF}" type="presParOf" srcId="{02CB5B15-02B5-4E81-82DF-1382C0D918A1}" destId="{9DCCC2A2-8357-4C07-86A4-7892063AC506}" srcOrd="0" destOrd="0" presId="urn:microsoft.com/office/officeart/2005/8/layout/hierarchy1"/>
    <dgm:cxn modelId="{5249EC72-A876-4EAF-BA51-FC13732BED62}" type="presParOf" srcId="{9DCCC2A2-8357-4C07-86A4-7892063AC506}" destId="{A38917A8-AA0B-41D0-AF4D-B286273B4F3A}" srcOrd="0" destOrd="0" presId="urn:microsoft.com/office/officeart/2005/8/layout/hierarchy1"/>
    <dgm:cxn modelId="{F7E9708E-9C54-4E62-B756-B60B271F0325}" type="presParOf" srcId="{A38917A8-AA0B-41D0-AF4D-B286273B4F3A}" destId="{441142EB-B5DF-4C8A-96B9-7E23FA79CCD1}" srcOrd="0" destOrd="0" presId="urn:microsoft.com/office/officeart/2005/8/layout/hierarchy1"/>
    <dgm:cxn modelId="{DC6203C3-C200-41F0-AF78-7568159EA1E0}" type="presParOf" srcId="{A38917A8-AA0B-41D0-AF4D-B286273B4F3A}" destId="{6915D7B8-4C6F-4AE2-BCC6-5280EB0A69CB}" srcOrd="1" destOrd="0" presId="urn:microsoft.com/office/officeart/2005/8/layout/hierarchy1"/>
    <dgm:cxn modelId="{8B2898A3-0FE8-4F91-AEA6-56000B16874C}" type="presParOf" srcId="{9DCCC2A2-8357-4C07-86A4-7892063AC506}" destId="{AD203232-5608-447D-8E9C-43814459DD33}" srcOrd="1" destOrd="0" presId="urn:microsoft.com/office/officeart/2005/8/layout/hierarchy1"/>
    <dgm:cxn modelId="{54B08354-6080-4A79-B4F5-AD9FD055534D}" type="presParOf" srcId="{02CB5B15-02B5-4E81-82DF-1382C0D918A1}" destId="{A03C2079-4BEE-4119-963A-957EDF722ECB}" srcOrd="1" destOrd="0" presId="urn:microsoft.com/office/officeart/2005/8/layout/hierarchy1"/>
    <dgm:cxn modelId="{FBDFE6B2-7AE5-493D-BE36-A05C87798523}" type="presParOf" srcId="{A03C2079-4BEE-4119-963A-957EDF722ECB}" destId="{A687F690-78B0-4997-B8E0-EAFF08F68C05}" srcOrd="0" destOrd="0" presId="urn:microsoft.com/office/officeart/2005/8/layout/hierarchy1"/>
    <dgm:cxn modelId="{CE11F23E-8A5A-41DF-A666-FE8EF01730AC}" type="presParOf" srcId="{A687F690-78B0-4997-B8E0-EAFF08F68C05}" destId="{BC404EDC-EC0B-4D80-9DBD-9F75E28AE1ED}" srcOrd="0" destOrd="0" presId="urn:microsoft.com/office/officeart/2005/8/layout/hierarchy1"/>
    <dgm:cxn modelId="{3A8FB9F5-127F-4940-8BB8-763B37FBE038}" type="presParOf" srcId="{A687F690-78B0-4997-B8E0-EAFF08F68C05}" destId="{734B29CA-6E69-485E-8A7C-4E07D42A1A5F}" srcOrd="1" destOrd="0" presId="urn:microsoft.com/office/officeart/2005/8/layout/hierarchy1"/>
    <dgm:cxn modelId="{4437CAD3-8A0F-4D8F-8387-4F40596D4D2E}" type="presParOf" srcId="{A03C2079-4BEE-4119-963A-957EDF722ECB}" destId="{3907C112-C523-4426-8A82-27CF0FAECE61}" srcOrd="1" destOrd="0" presId="urn:microsoft.com/office/officeart/2005/8/layout/hierarchy1"/>
    <dgm:cxn modelId="{DBED190A-2A37-42AA-B7EC-3F9B7CE08B2D}" type="presParOf" srcId="{02CB5B15-02B5-4E81-82DF-1382C0D918A1}" destId="{8BB9D6EE-455F-4290-BE49-ACF8346085FD}" srcOrd="2" destOrd="0" presId="urn:microsoft.com/office/officeart/2005/8/layout/hierarchy1"/>
    <dgm:cxn modelId="{1527041C-82A2-440A-B16A-653D8667EB87}" type="presParOf" srcId="{8BB9D6EE-455F-4290-BE49-ACF8346085FD}" destId="{C3CDE5E5-80B4-41BC-9F39-A704E66F6073}" srcOrd="0" destOrd="0" presId="urn:microsoft.com/office/officeart/2005/8/layout/hierarchy1"/>
    <dgm:cxn modelId="{F2AB2C7F-84A1-4BE9-9791-72E3EAC97272}" type="presParOf" srcId="{C3CDE5E5-80B4-41BC-9F39-A704E66F6073}" destId="{ACEBF0F3-85A5-46B9-99F4-B582C44F999E}" srcOrd="0" destOrd="0" presId="urn:microsoft.com/office/officeart/2005/8/layout/hierarchy1"/>
    <dgm:cxn modelId="{15AFF247-E0CF-4C4A-9051-FA62A47C833C}" type="presParOf" srcId="{C3CDE5E5-80B4-41BC-9F39-A704E66F6073}" destId="{27F42283-0E52-47A3-A8FA-E1F9CCC3DC46}" srcOrd="1" destOrd="0" presId="urn:microsoft.com/office/officeart/2005/8/layout/hierarchy1"/>
    <dgm:cxn modelId="{2623941C-CD13-4E5D-B748-DD1513603CCE}" type="presParOf" srcId="{8BB9D6EE-455F-4290-BE49-ACF8346085FD}" destId="{53A79AB4-FF2E-4E92-8058-F9DD210A17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F00A5-282F-431A-920A-13DEAAE6EFAA}">
      <dsp:nvSpPr>
        <dsp:cNvPr id="0" name=""/>
        <dsp:cNvSpPr/>
      </dsp:nvSpPr>
      <dsp:spPr>
        <a:xfrm>
          <a:off x="0" y="210559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baseline="0" dirty="0"/>
            <a:t>To sposób rozwiązywania problemów naśladujący… ewolucję!</a:t>
          </a:r>
          <a:endParaRPr lang="en-US" sz="3000" kern="1200" dirty="0"/>
        </a:p>
      </dsp:txBody>
      <dsp:txXfrm>
        <a:off x="58257" y="268816"/>
        <a:ext cx="6550319" cy="1076886"/>
      </dsp:txXfrm>
    </dsp:sp>
    <dsp:sp modelId="{F1B972E2-CC40-4E1F-B341-134D2FB35409}">
      <dsp:nvSpPr>
        <dsp:cNvPr id="0" name=""/>
        <dsp:cNvSpPr/>
      </dsp:nvSpPr>
      <dsp:spPr>
        <a:xfrm>
          <a:off x="0" y="1490359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baseline="0"/>
            <a:t>Zamiast jednej odpowiedzi – szukamy wielu na raz (tzw. populacja)</a:t>
          </a:r>
          <a:endParaRPr lang="en-US" sz="3000" kern="1200"/>
        </a:p>
      </dsp:txBody>
      <dsp:txXfrm>
        <a:off x="58257" y="1548616"/>
        <a:ext cx="6550319" cy="1076886"/>
      </dsp:txXfrm>
    </dsp:sp>
    <dsp:sp modelId="{7CC172D9-613E-49B0-BA7F-12C05C2AD266}">
      <dsp:nvSpPr>
        <dsp:cNvPr id="0" name=""/>
        <dsp:cNvSpPr/>
      </dsp:nvSpPr>
      <dsp:spPr>
        <a:xfrm>
          <a:off x="0" y="2770159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baseline="0"/>
            <a:t>Najlepsze rozwiązania się "rozmnażają", gorsze znikają</a:t>
          </a:r>
          <a:endParaRPr lang="en-US" sz="3000" kern="1200"/>
        </a:p>
      </dsp:txBody>
      <dsp:txXfrm>
        <a:off x="58257" y="2828416"/>
        <a:ext cx="6550319" cy="1076886"/>
      </dsp:txXfrm>
    </dsp:sp>
    <dsp:sp modelId="{CF576640-21E3-40A6-B624-6B05E7F75FB8}">
      <dsp:nvSpPr>
        <dsp:cNvPr id="0" name=""/>
        <dsp:cNvSpPr/>
      </dsp:nvSpPr>
      <dsp:spPr>
        <a:xfrm>
          <a:off x="0" y="4049960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baseline="0"/>
            <a:t>Z pokolenia na pokolenie odpowiedzi są coraz lepsze</a:t>
          </a:r>
          <a:endParaRPr lang="en-US" sz="3000" kern="1200"/>
        </a:p>
      </dsp:txBody>
      <dsp:txXfrm>
        <a:off x="58257" y="4108217"/>
        <a:ext cx="6550319" cy="10768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B1239-FFD7-46DE-8F5D-86805A69AC55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EB8A32-657A-46E8-9278-96A1BE7A01BB}">
      <dsp:nvSpPr>
        <dsp:cNvPr id="0" name=""/>
        <dsp:cNvSpPr/>
      </dsp:nvSpPr>
      <dsp:spPr>
        <a:xfrm>
          <a:off x="0" y="0"/>
          <a:ext cx="1333366" cy="54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Każdy stan to:</a:t>
          </a:r>
          <a:endParaRPr lang="en-US" sz="3300" kern="1200"/>
        </a:p>
      </dsp:txBody>
      <dsp:txXfrm>
        <a:off x="0" y="0"/>
        <a:ext cx="1333366" cy="5453920"/>
      </dsp:txXfrm>
    </dsp:sp>
    <dsp:sp modelId="{85C30DA2-78E0-49A3-8504-AFB684C153A0}">
      <dsp:nvSpPr>
        <dsp:cNvPr id="0" name=""/>
        <dsp:cNvSpPr/>
      </dsp:nvSpPr>
      <dsp:spPr>
        <a:xfrm>
          <a:off x="1433369" y="64112"/>
          <a:ext cx="5233463" cy="128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pozycja taksówki (x, y)</a:t>
          </a:r>
          <a:endParaRPr lang="en-US" sz="2500" kern="1200" dirty="0"/>
        </a:p>
      </dsp:txBody>
      <dsp:txXfrm>
        <a:off x="1433369" y="64112"/>
        <a:ext cx="5233463" cy="1282257"/>
      </dsp:txXfrm>
    </dsp:sp>
    <dsp:sp modelId="{BC9CAC5F-7184-4FCC-83A0-1A35E5052A6D}">
      <dsp:nvSpPr>
        <dsp:cNvPr id="0" name=""/>
        <dsp:cNvSpPr/>
      </dsp:nvSpPr>
      <dsp:spPr>
        <a:xfrm>
          <a:off x="1333366" y="1346369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B0954C-6ED8-40FE-BBF8-A4D0F29E5737}">
      <dsp:nvSpPr>
        <dsp:cNvPr id="0" name=""/>
        <dsp:cNvSpPr/>
      </dsp:nvSpPr>
      <dsp:spPr>
        <a:xfrm>
          <a:off x="1433369" y="1410482"/>
          <a:ext cx="5233463" cy="128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pozycja pasażera (R, G, Y, B, lub „w taksówce”)</a:t>
          </a:r>
          <a:endParaRPr lang="en-US" sz="2500" kern="1200" dirty="0"/>
        </a:p>
      </dsp:txBody>
      <dsp:txXfrm>
        <a:off x="1433369" y="1410482"/>
        <a:ext cx="5233463" cy="1282257"/>
      </dsp:txXfrm>
    </dsp:sp>
    <dsp:sp modelId="{0DCE3B69-DAAE-4B3B-91B0-4E8AFC8BE8EE}">
      <dsp:nvSpPr>
        <dsp:cNvPr id="0" name=""/>
        <dsp:cNvSpPr/>
      </dsp:nvSpPr>
      <dsp:spPr>
        <a:xfrm>
          <a:off x="1333366" y="2692739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06D87C-DD01-445B-B498-9C22E0359C9C}">
      <dsp:nvSpPr>
        <dsp:cNvPr id="0" name=""/>
        <dsp:cNvSpPr/>
      </dsp:nvSpPr>
      <dsp:spPr>
        <a:xfrm>
          <a:off x="1433369" y="2756852"/>
          <a:ext cx="5233463" cy="128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miejsce docelowe</a:t>
          </a:r>
          <a:endParaRPr lang="en-US" sz="2500" kern="1200" dirty="0"/>
        </a:p>
      </dsp:txBody>
      <dsp:txXfrm>
        <a:off x="1433369" y="2756852"/>
        <a:ext cx="5233463" cy="1282257"/>
      </dsp:txXfrm>
    </dsp:sp>
    <dsp:sp modelId="{A95C9BBF-7007-4504-8B58-9F3897251D1D}">
      <dsp:nvSpPr>
        <dsp:cNvPr id="0" name=""/>
        <dsp:cNvSpPr/>
      </dsp:nvSpPr>
      <dsp:spPr>
        <a:xfrm>
          <a:off x="1333366" y="4039109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EB8596D-8EA8-49F6-907F-ECEE8959C4C8}">
      <dsp:nvSpPr>
        <dsp:cNvPr id="0" name=""/>
        <dsp:cNvSpPr/>
      </dsp:nvSpPr>
      <dsp:spPr>
        <a:xfrm>
          <a:off x="1433369" y="4103222"/>
          <a:ext cx="5233463" cy="128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Razem: 500 możliwych stanów</a:t>
          </a:r>
          <a:br>
            <a:rPr lang="pl-PL" sz="2500" kern="1200" dirty="0"/>
          </a:br>
          <a:r>
            <a:rPr lang="pl-PL" sz="2500" kern="1200" dirty="0"/>
            <a:t>Nasz genotyp zawiera 500 decyzji — po jednej na każdy stan</a:t>
          </a:r>
          <a:endParaRPr lang="en-US" sz="2500" kern="1200" dirty="0"/>
        </a:p>
      </dsp:txBody>
      <dsp:txXfrm>
        <a:off x="1433369" y="4103222"/>
        <a:ext cx="5233463" cy="1282257"/>
      </dsp:txXfrm>
    </dsp:sp>
    <dsp:sp modelId="{7A095672-40C6-4892-BCD2-7890D30F9E0F}">
      <dsp:nvSpPr>
        <dsp:cNvPr id="0" name=""/>
        <dsp:cNvSpPr/>
      </dsp:nvSpPr>
      <dsp:spPr>
        <a:xfrm>
          <a:off x="1333366" y="5385479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E074D-FB03-4A18-BCAD-2E9A84E509D5}">
      <dsp:nvSpPr>
        <dsp:cNvPr id="0" name=""/>
        <dsp:cNvSpPr/>
      </dsp:nvSpPr>
      <dsp:spPr>
        <a:xfrm>
          <a:off x="0" y="106947"/>
          <a:ext cx="6666833" cy="1700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/>
            <a:t>Nasze taksówki to </a:t>
          </a:r>
          <a:r>
            <a:rPr lang="pl-PL" sz="2400" b="1" i="0" kern="1200" baseline="0"/>
            <a:t>polityki bezpośrednie</a:t>
          </a:r>
          <a:r>
            <a:rPr lang="pl-PL" sz="2400" b="0" i="0" kern="1200" baseline="0"/>
            <a:t> – zapisują gotowe decyzje</a:t>
          </a:r>
          <a:endParaRPr lang="en-US" sz="2400" kern="1200"/>
        </a:p>
      </dsp:txBody>
      <dsp:txXfrm>
        <a:off x="83016" y="189963"/>
        <a:ext cx="6500801" cy="1534563"/>
      </dsp:txXfrm>
    </dsp:sp>
    <dsp:sp modelId="{21698A68-4D0D-4399-83EF-24DB9D153E1D}">
      <dsp:nvSpPr>
        <dsp:cNvPr id="0" name=""/>
        <dsp:cNvSpPr/>
      </dsp:nvSpPr>
      <dsp:spPr>
        <a:xfrm>
          <a:off x="0" y="1876662"/>
          <a:ext cx="6666833" cy="1700595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/>
            <a:t>Nie uczymy ich „na bieżąco” – dajemy gotowy plan na każdą sytuację</a:t>
          </a:r>
          <a:endParaRPr lang="en-US" sz="2400" kern="1200"/>
        </a:p>
      </dsp:txBody>
      <dsp:txXfrm>
        <a:off x="83016" y="1959678"/>
        <a:ext cx="6500801" cy="1534563"/>
      </dsp:txXfrm>
    </dsp:sp>
    <dsp:sp modelId="{04CB59F4-58CC-47A1-B59C-C84B282EE616}">
      <dsp:nvSpPr>
        <dsp:cNvPr id="0" name=""/>
        <dsp:cNvSpPr/>
      </dsp:nvSpPr>
      <dsp:spPr>
        <a:xfrm>
          <a:off x="0" y="3646377"/>
          <a:ext cx="6666833" cy="1700595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/>
            <a:t>Genotypy powstają mądrze:</a:t>
          </a:r>
          <a:br>
            <a:rPr lang="pl-PL" sz="2400" b="0" i="0" kern="1200" baseline="0"/>
          </a:br>
          <a:r>
            <a:rPr lang="pl-PL" sz="2400" b="0" i="0" kern="1200" baseline="0"/>
            <a:t>• przy pasażerze → podnieś</a:t>
          </a:r>
          <a:br>
            <a:rPr lang="pl-PL" sz="2400" b="0" i="0" kern="1200" baseline="0"/>
          </a:br>
          <a:r>
            <a:rPr lang="pl-PL" sz="2400" b="0" i="0" kern="1200" baseline="0"/>
            <a:t>• przy celu → zostaw</a:t>
          </a:r>
          <a:br>
            <a:rPr lang="pl-PL" sz="2400" b="0" i="0" kern="1200" baseline="0"/>
          </a:br>
          <a:r>
            <a:rPr lang="pl-PL" sz="2400" b="0" i="0" kern="1200" baseline="0"/>
            <a:t>• w drodze → idź w stronę celu</a:t>
          </a:r>
          <a:endParaRPr lang="en-US" sz="2400" kern="1200"/>
        </a:p>
      </dsp:txBody>
      <dsp:txXfrm>
        <a:off x="83016" y="3729393"/>
        <a:ext cx="6500801" cy="1534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B6D2F-825E-47EA-9AFE-86DEA6EF82B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AB60A-60E1-45D0-B409-59F2332B993A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 dirty="0"/>
            <a:t>Niektóre genotypy tworzymy losowo (dla różnorodności)</a:t>
          </a:r>
          <a:endParaRPr lang="en-US" sz="2400" kern="1200" dirty="0"/>
        </a:p>
      </dsp:txBody>
      <dsp:txXfrm>
        <a:off x="696297" y="538547"/>
        <a:ext cx="4171627" cy="2590157"/>
      </dsp:txXfrm>
    </dsp:sp>
    <dsp:sp modelId="{1033BDD4-B74D-47C3-B96C-A16C457C7B2F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279A9-8A65-42BF-AC04-DE4D269964B2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 dirty="0"/>
            <a:t>Ale większość ma „rozsądne” zasady:</a:t>
          </a:r>
          <a:br>
            <a:rPr lang="pl-PL" sz="2400" b="0" i="0" kern="1200" baseline="0" dirty="0"/>
          </a:br>
          <a:r>
            <a:rPr lang="pl-PL" sz="2400" b="0" i="0" kern="1200" baseline="0" dirty="0"/>
            <a:t>• jeśli jesteś przy pasażerze → podnieś</a:t>
          </a:r>
          <a:br>
            <a:rPr lang="pl-PL" sz="2400" b="0" i="0" kern="1200" baseline="0" dirty="0"/>
          </a:br>
          <a:r>
            <a:rPr lang="pl-PL" sz="2400" b="0" i="0" kern="1200" baseline="0" dirty="0"/>
            <a:t>• jeśli pasażer w środku → jedź w stronę celu</a:t>
          </a:r>
          <a:br>
            <a:rPr lang="pl-PL" sz="2400" b="0" i="0" kern="1200" baseline="0" dirty="0"/>
          </a:br>
          <a:r>
            <a:rPr lang="pl-PL" sz="2400" b="0" i="0" kern="1200" baseline="0" dirty="0"/>
            <a:t>• nie stój w miejscu bez sensu</a:t>
          </a:r>
          <a:endParaRPr lang="en-US" sz="2400" kern="1200" dirty="0"/>
        </a:p>
      </dsp:txBody>
      <dsp:txXfrm>
        <a:off x="5991936" y="538547"/>
        <a:ext cx="4171627" cy="25901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3B070-49B7-45B0-B784-0643A74E07C7}">
      <dsp:nvSpPr>
        <dsp:cNvPr id="0" name=""/>
        <dsp:cNvSpPr/>
      </dsp:nvSpPr>
      <dsp:spPr>
        <a:xfrm>
          <a:off x="554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39327-D185-498E-BFC7-054CC8FA39A9}">
      <dsp:nvSpPr>
        <dsp:cNvPr id="0" name=""/>
        <dsp:cNvSpPr/>
      </dsp:nvSpPr>
      <dsp:spPr>
        <a:xfrm>
          <a:off x="59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Każdy osobnik (czyli jedna taksówka) ma:</a:t>
          </a:r>
          <a:endParaRPr lang="en-US" sz="1200" kern="1200" dirty="0"/>
        </a:p>
      </dsp:txBody>
      <dsp:txXfrm>
        <a:off x="59220" y="1784992"/>
        <a:ext cx="1800000" cy="720000"/>
      </dsp:txXfrm>
    </dsp:sp>
    <dsp:sp modelId="{FA085563-5AA2-4B73-9582-7BC60E7415D5}">
      <dsp:nvSpPr>
        <dsp:cNvPr id="0" name=""/>
        <dsp:cNvSpPr/>
      </dsp:nvSpPr>
      <dsp:spPr>
        <a:xfrm>
          <a:off x="2669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4819B-D6C0-47A6-BCB0-248B02AE7AB2}">
      <dsp:nvSpPr>
        <dsp:cNvPr id="0" name=""/>
        <dsp:cNvSpPr/>
      </dsp:nvSpPr>
      <dsp:spPr>
        <a:xfrm>
          <a:off x="2174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ID</a:t>
          </a:r>
          <a:r>
            <a:rPr lang="pl-PL" sz="1200" kern="1200" dirty="0"/>
            <a:t> – numer porządkowy</a:t>
          </a:r>
          <a:endParaRPr lang="en-US" sz="1200" kern="1200" dirty="0"/>
        </a:p>
      </dsp:txBody>
      <dsp:txXfrm>
        <a:off x="2174220" y="1784992"/>
        <a:ext cx="1800000" cy="720000"/>
      </dsp:txXfrm>
    </dsp:sp>
    <dsp:sp modelId="{8A0415AE-2C58-4C1F-BF55-38C661D067E6}">
      <dsp:nvSpPr>
        <dsp:cNvPr id="0" name=""/>
        <dsp:cNvSpPr/>
      </dsp:nvSpPr>
      <dsp:spPr>
        <a:xfrm>
          <a:off x="4784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823FC-CA7D-4F64-B8B0-E22B3614438D}">
      <dsp:nvSpPr>
        <dsp:cNvPr id="0" name=""/>
        <dsp:cNvSpPr/>
      </dsp:nvSpPr>
      <dsp:spPr>
        <a:xfrm>
          <a:off x="4289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genotyp</a:t>
          </a:r>
          <a:r>
            <a:rPr lang="pl-PL" sz="1200" kern="1200" dirty="0"/>
            <a:t> – lista 500 decyzji (co robić w każdym stanie)</a:t>
          </a:r>
          <a:endParaRPr lang="en-US" sz="1200" kern="1200" dirty="0"/>
        </a:p>
      </dsp:txBody>
      <dsp:txXfrm>
        <a:off x="4289220" y="1784992"/>
        <a:ext cx="1800000" cy="720000"/>
      </dsp:txXfrm>
    </dsp:sp>
    <dsp:sp modelId="{67A454CD-C66D-4C8B-BDB8-67976F6E3DAC}">
      <dsp:nvSpPr>
        <dsp:cNvPr id="0" name=""/>
        <dsp:cNvSpPr/>
      </dsp:nvSpPr>
      <dsp:spPr>
        <a:xfrm>
          <a:off x="6899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495BE-1524-4E8F-8C19-74EDB5887404}">
      <dsp:nvSpPr>
        <dsp:cNvPr id="0" name=""/>
        <dsp:cNvSpPr/>
      </dsp:nvSpPr>
      <dsp:spPr>
        <a:xfrm>
          <a:off x="6404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fitness</a:t>
          </a:r>
          <a:r>
            <a:rPr lang="pl-PL" sz="1200" kern="1200" dirty="0"/>
            <a:t> – liczba punktów za skuteczność</a:t>
          </a:r>
          <a:endParaRPr lang="en-US" sz="1200" kern="1200" dirty="0"/>
        </a:p>
      </dsp:txBody>
      <dsp:txXfrm>
        <a:off x="6404220" y="1784992"/>
        <a:ext cx="1800000" cy="720000"/>
      </dsp:txXfrm>
    </dsp:sp>
    <dsp:sp modelId="{D4B479BA-7489-42CC-82C4-3B90395F05F6}">
      <dsp:nvSpPr>
        <dsp:cNvPr id="0" name=""/>
        <dsp:cNvSpPr/>
      </dsp:nvSpPr>
      <dsp:spPr>
        <a:xfrm>
          <a:off x="9014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D7329-6CF6-4E12-B7C1-764AD6BFC1AE}">
      <dsp:nvSpPr>
        <dsp:cNvPr id="0" name=""/>
        <dsp:cNvSpPr/>
      </dsp:nvSpPr>
      <dsp:spPr>
        <a:xfrm>
          <a:off x="8519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dodatkowo:</a:t>
          </a:r>
          <a:br>
            <a:rPr lang="pl-PL" sz="1200" kern="1200" dirty="0"/>
          </a:br>
          <a:r>
            <a:rPr lang="pl-PL" sz="1200" kern="1200" dirty="0"/>
            <a:t>• średnia nagroda</a:t>
          </a:r>
          <a:br>
            <a:rPr lang="pl-PL" sz="1200" kern="1200" dirty="0"/>
          </a:br>
          <a:r>
            <a:rPr lang="pl-PL" sz="1200" kern="1200" dirty="0"/>
            <a:t>• liczba sukcesów</a:t>
          </a:r>
          <a:br>
            <a:rPr lang="pl-PL" sz="1200" kern="1200" dirty="0"/>
          </a:br>
          <a:r>
            <a:rPr lang="pl-PL" sz="1200" kern="1200" dirty="0"/>
            <a:t>• średnia liczba kroków</a:t>
          </a:r>
          <a:endParaRPr lang="en-US" sz="1200" kern="1200" dirty="0"/>
        </a:p>
      </dsp:txBody>
      <dsp:txXfrm>
        <a:off x="8519220" y="1784992"/>
        <a:ext cx="18000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26183-1D83-411A-8954-9DB0F786514E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9E960-D005-47DD-8C13-528AA3FB421B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0" i="0" kern="1200" baseline="0"/>
            <a:t>Zwykła nagroda w Taxi-v3 to za mało</a:t>
          </a:r>
          <a:endParaRPr lang="en-US" sz="2800" kern="1200"/>
        </a:p>
      </dsp:txBody>
      <dsp:txXfrm>
        <a:off x="0" y="2663"/>
        <a:ext cx="6666833" cy="1816197"/>
      </dsp:txXfrm>
    </dsp:sp>
    <dsp:sp modelId="{A3C6CD0E-FAAB-487F-B361-64A3D7217909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527BF7-7151-448F-B1D4-428B97D324CA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0" i="0" kern="1200" baseline="0" dirty="0"/>
            <a:t>Potrzebujemy wiedzieć </a:t>
          </a:r>
          <a:r>
            <a:rPr lang="pl-PL" sz="2800" b="1" i="0" kern="1200" baseline="0" dirty="0"/>
            <a:t>dlaczego</a:t>
          </a:r>
          <a:r>
            <a:rPr lang="pl-PL" sz="2800" b="0" i="0" kern="1200" baseline="0" dirty="0"/>
            <a:t> ktoś był dobry</a:t>
          </a:r>
          <a:endParaRPr lang="en-US" sz="2800" kern="1200" dirty="0"/>
        </a:p>
      </dsp:txBody>
      <dsp:txXfrm>
        <a:off x="0" y="1818861"/>
        <a:ext cx="6666833" cy="1816197"/>
      </dsp:txXfrm>
    </dsp:sp>
    <dsp:sp modelId="{39FB93FD-3652-4479-A0F4-E688165C0BBF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F3D5AB-139C-4EED-80BA-6C7F587ABC7E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0" i="0" kern="1200" baseline="0"/>
            <a:t>Dzięki metrykom:</a:t>
          </a:r>
          <a:br>
            <a:rPr lang="pl-PL" sz="2800" b="0" i="0" kern="1200" baseline="0"/>
          </a:br>
          <a:r>
            <a:rPr lang="pl-PL" sz="2800" b="0" i="0" kern="1200" baseline="0"/>
            <a:t>• wykrywamy losowe sukcesy</a:t>
          </a:r>
          <a:br>
            <a:rPr lang="pl-PL" sz="2800" b="0" i="0" kern="1200" baseline="0"/>
          </a:br>
          <a:r>
            <a:rPr lang="pl-PL" sz="2800" b="0" i="0" kern="1200" baseline="0"/>
            <a:t>• doceniamy dobre decyzje</a:t>
          </a:r>
          <a:br>
            <a:rPr lang="pl-PL" sz="2800" b="0" i="0" kern="1200" baseline="0"/>
          </a:br>
          <a:r>
            <a:rPr lang="pl-PL" sz="2800" b="0" i="0" kern="1200" baseline="0"/>
            <a:t>• karzemy za głupoty</a:t>
          </a:r>
          <a:endParaRPr lang="en-US" sz="2800" kern="1200"/>
        </a:p>
      </dsp:txBody>
      <dsp:txXfrm>
        <a:off x="0" y="3635058"/>
        <a:ext cx="6666833" cy="181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1FAEF-E798-4239-BE78-C1D4458A6B99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DB6E83-1721-418C-9E8A-58ED60D52257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Genotyp</a:t>
          </a:r>
          <a:r>
            <a:rPr lang="pl-PL" sz="3000" b="0" i="0" kern="1200" baseline="0"/>
            <a:t> – przepis na zachowanie (np. lista decyzji: co robić w każdym stanie)</a:t>
          </a:r>
          <a:endParaRPr lang="en-US" sz="3000" kern="1200"/>
        </a:p>
      </dsp:txBody>
      <dsp:txXfrm>
        <a:off x="0" y="665"/>
        <a:ext cx="6666833" cy="1090517"/>
      </dsp:txXfrm>
    </dsp:sp>
    <dsp:sp modelId="{B4E10BC7-58AE-4A9D-8C13-D08CE36E5CF3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FAC7B8-A583-417F-862C-6E5546C5585B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Fitness</a:t>
          </a:r>
          <a:r>
            <a:rPr lang="pl-PL" sz="3000" b="0" i="0" kern="1200" baseline="0"/>
            <a:t> – punktacja, jak dobrze poszło</a:t>
          </a:r>
          <a:endParaRPr lang="en-US" sz="3000" kern="1200"/>
        </a:p>
      </dsp:txBody>
      <dsp:txXfrm>
        <a:off x="0" y="1091183"/>
        <a:ext cx="6666833" cy="1090517"/>
      </dsp:txXfrm>
    </dsp:sp>
    <dsp:sp modelId="{396CC7F7-70E3-44D7-AE43-CECAEEA4A90C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23C14-716A-4213-810E-FAFA5C2A9793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Mutacja</a:t>
          </a:r>
          <a:r>
            <a:rPr lang="pl-PL" sz="3000" b="0" i="0" kern="1200" baseline="0"/>
            <a:t> – drobna zmiana, może dać coś lepszego</a:t>
          </a:r>
          <a:endParaRPr lang="en-US" sz="3000" kern="1200"/>
        </a:p>
      </dsp:txBody>
      <dsp:txXfrm>
        <a:off x="0" y="2181701"/>
        <a:ext cx="6666833" cy="1090517"/>
      </dsp:txXfrm>
    </dsp:sp>
    <dsp:sp modelId="{88E24821-2641-484F-8E38-B8EFCAC2183B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B61340-2F02-429C-92C5-9A616DD26838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Krzyżowanie</a:t>
          </a:r>
          <a:r>
            <a:rPr lang="pl-PL" sz="3000" b="0" i="0" kern="1200" baseline="0"/>
            <a:t> – mieszamy dwa dobre pomysły</a:t>
          </a:r>
          <a:endParaRPr lang="en-US" sz="3000" kern="1200"/>
        </a:p>
      </dsp:txBody>
      <dsp:txXfrm>
        <a:off x="0" y="3272218"/>
        <a:ext cx="6666833" cy="1090517"/>
      </dsp:txXfrm>
    </dsp:sp>
    <dsp:sp modelId="{04C3DAAC-65DC-4618-8A3B-C62FC87FF50B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59F104-8692-4490-BFB1-AE75FC57BA7A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Selekcja</a:t>
          </a:r>
          <a:r>
            <a:rPr lang="pl-PL" sz="3000" b="0" i="0" kern="1200" baseline="0"/>
            <a:t> – najlepsze zostają, reszta odpada</a:t>
          </a:r>
          <a:endParaRPr lang="en-US" sz="3000" kern="1200"/>
        </a:p>
      </dsp:txBody>
      <dsp:txXfrm>
        <a:off x="0" y="4362736"/>
        <a:ext cx="6666833" cy="1090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F118A-1707-48F4-B830-EECD4AD97257}">
      <dsp:nvSpPr>
        <dsp:cNvPr id="0" name=""/>
        <dsp:cNvSpPr/>
      </dsp:nvSpPr>
      <dsp:spPr>
        <a:xfrm>
          <a:off x="3040792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3451"/>
        <a:ext cx="34897" cy="6979"/>
      </dsp:txXfrm>
    </dsp:sp>
    <dsp:sp modelId="{6C914694-2A20-4F6E-AF21-5D653CACCB1E}">
      <dsp:nvSpPr>
        <dsp:cNvPr id="0" name=""/>
        <dsp:cNvSpPr/>
      </dsp:nvSpPr>
      <dsp:spPr>
        <a:xfrm>
          <a:off x="8061" y="658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0" i="0" kern="1200" baseline="0"/>
            <a:t>1.Tworzymy losową grupę taksówek</a:t>
          </a:r>
          <a:endParaRPr lang="en-US" sz="3300" kern="1200"/>
        </a:p>
      </dsp:txBody>
      <dsp:txXfrm>
        <a:off x="8061" y="6582"/>
        <a:ext cx="3034531" cy="1820718"/>
      </dsp:txXfrm>
    </dsp:sp>
    <dsp:sp modelId="{AF4B5024-BE86-4F92-AE2F-C5048742D7F7}">
      <dsp:nvSpPr>
        <dsp:cNvPr id="0" name=""/>
        <dsp:cNvSpPr/>
      </dsp:nvSpPr>
      <dsp:spPr>
        <a:xfrm>
          <a:off x="6773265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3451"/>
        <a:ext cx="34897" cy="6979"/>
      </dsp:txXfrm>
    </dsp:sp>
    <dsp:sp modelId="{B98B7918-354B-4E03-B77E-D3D5168172FC}">
      <dsp:nvSpPr>
        <dsp:cNvPr id="0" name=""/>
        <dsp:cNvSpPr/>
      </dsp:nvSpPr>
      <dsp:spPr>
        <a:xfrm>
          <a:off x="3740534" y="6582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2.</a:t>
          </a:r>
          <a:r>
            <a:rPr lang="pl-PL" sz="3300" b="0" i="0" kern="1200" baseline="0"/>
            <a:t>Sprawdzamy, jak sobie radzą (punkty!)</a:t>
          </a:r>
          <a:endParaRPr lang="en-US" sz="3300" kern="1200"/>
        </a:p>
      </dsp:txBody>
      <dsp:txXfrm>
        <a:off x="3740534" y="6582"/>
        <a:ext cx="3034531" cy="1820718"/>
      </dsp:txXfrm>
    </dsp:sp>
    <dsp:sp modelId="{84A6488D-4B96-4BAC-B617-BD733B824785}">
      <dsp:nvSpPr>
        <dsp:cNvPr id="0" name=""/>
        <dsp:cNvSpPr/>
      </dsp:nvSpPr>
      <dsp:spPr>
        <a:xfrm>
          <a:off x="1525326" y="1825500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682"/>
        <a:ext cx="374875" cy="6979"/>
      </dsp:txXfrm>
    </dsp:sp>
    <dsp:sp modelId="{DD00EA17-2E59-4121-9085-BBEAE23088DA}">
      <dsp:nvSpPr>
        <dsp:cNvPr id="0" name=""/>
        <dsp:cNvSpPr/>
      </dsp:nvSpPr>
      <dsp:spPr>
        <a:xfrm>
          <a:off x="7473007" y="6582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0" i="0" kern="1200" baseline="0"/>
            <a:t>3.Wybieramy najlepsze</a:t>
          </a:r>
          <a:endParaRPr lang="en-US" sz="3300" kern="1200"/>
        </a:p>
      </dsp:txBody>
      <dsp:txXfrm>
        <a:off x="7473007" y="6582"/>
        <a:ext cx="3034531" cy="1820718"/>
      </dsp:txXfrm>
    </dsp:sp>
    <dsp:sp modelId="{6A6953C6-E060-4307-8420-746A1C02D26E}">
      <dsp:nvSpPr>
        <dsp:cNvPr id="0" name=""/>
        <dsp:cNvSpPr/>
      </dsp:nvSpPr>
      <dsp:spPr>
        <a:xfrm>
          <a:off x="3040792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2112"/>
        <a:ext cx="34897" cy="6979"/>
      </dsp:txXfrm>
    </dsp:sp>
    <dsp:sp modelId="{3C928743-B571-47E9-8361-F393B0D0027C}">
      <dsp:nvSpPr>
        <dsp:cNvPr id="0" name=""/>
        <dsp:cNvSpPr/>
      </dsp:nvSpPr>
      <dsp:spPr>
        <a:xfrm>
          <a:off x="8061" y="2525243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0" i="0" kern="1200" baseline="0"/>
            <a:t>4.Łączymy ich „pomysły”</a:t>
          </a:r>
          <a:endParaRPr lang="en-US" sz="3300" kern="1200"/>
        </a:p>
      </dsp:txBody>
      <dsp:txXfrm>
        <a:off x="8061" y="2525243"/>
        <a:ext cx="3034531" cy="1820718"/>
      </dsp:txXfrm>
    </dsp:sp>
    <dsp:sp modelId="{230A05DA-923D-4DF1-8E47-8A8BFB4219C4}">
      <dsp:nvSpPr>
        <dsp:cNvPr id="0" name=""/>
        <dsp:cNvSpPr/>
      </dsp:nvSpPr>
      <dsp:spPr>
        <a:xfrm>
          <a:off x="6773265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2112"/>
        <a:ext cx="34897" cy="6979"/>
      </dsp:txXfrm>
    </dsp:sp>
    <dsp:sp modelId="{928FADED-BF0F-44A6-B7CC-16859648E869}">
      <dsp:nvSpPr>
        <dsp:cNvPr id="0" name=""/>
        <dsp:cNvSpPr/>
      </dsp:nvSpPr>
      <dsp:spPr>
        <a:xfrm>
          <a:off x="3740534" y="2525243"/>
          <a:ext cx="3034531" cy="1820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0" i="0" kern="1200" baseline="0"/>
            <a:t>5.Robimy drobne zmiany</a:t>
          </a:r>
          <a:endParaRPr lang="en-US" sz="3300" kern="1200"/>
        </a:p>
      </dsp:txBody>
      <dsp:txXfrm>
        <a:off x="3740534" y="2525243"/>
        <a:ext cx="3034531" cy="1820718"/>
      </dsp:txXfrm>
    </dsp:sp>
    <dsp:sp modelId="{D0AAD539-B5EB-444E-BC60-A5E1B30F81C9}">
      <dsp:nvSpPr>
        <dsp:cNvPr id="0" name=""/>
        <dsp:cNvSpPr/>
      </dsp:nvSpPr>
      <dsp:spPr>
        <a:xfrm>
          <a:off x="7473007" y="2525243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0" i="0" kern="1200" baseline="0"/>
            <a:t>6.I tak od nowa... przez wiele pokoleń!</a:t>
          </a:r>
          <a:endParaRPr lang="en-US" sz="3300" kern="1200"/>
        </a:p>
      </dsp:txBody>
      <dsp:txXfrm>
        <a:off x="7473007" y="2525243"/>
        <a:ext cx="3034531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1BBF7-C50D-4717-B1A0-1D5BC10B0258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2485-61AE-40C4-A674-DD93B6F77F7E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5877C-8A89-4709-89A6-9F2C7A97A5F2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Na start tworzymy 80 taksówek — to nasza </a:t>
          </a:r>
          <a:r>
            <a:rPr lang="pl-PL" sz="1400" b="1" i="0" kern="1200" baseline="0"/>
            <a:t>pierwsza populacja</a:t>
          </a:r>
          <a:endParaRPr lang="en-US" sz="1400" kern="1200"/>
        </a:p>
      </dsp:txBody>
      <dsp:txXfrm>
        <a:off x="100682" y="2684598"/>
        <a:ext cx="2370489" cy="720000"/>
      </dsp:txXfrm>
    </dsp:sp>
    <dsp:sp modelId="{5DAE5B85-A82A-40AF-ADF8-80764173B9AB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24432-3345-454C-8841-6D430E8C02B8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C91F-EAA2-41A8-860C-20D6FF882D3C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Każda dostaje </a:t>
          </a:r>
          <a:r>
            <a:rPr lang="pl-PL" sz="1400" b="1" i="0" kern="1200" baseline="0"/>
            <a:t>genotyp</a:t>
          </a:r>
          <a:r>
            <a:rPr lang="pl-PL" sz="1400" b="0" i="0" kern="1200" baseline="0"/>
            <a:t>: listę 500 decyzji (po jednej na każdy stan gry)</a:t>
          </a:r>
          <a:endParaRPr lang="en-US" sz="1400" kern="1200"/>
        </a:p>
      </dsp:txBody>
      <dsp:txXfrm>
        <a:off x="2886007" y="2684598"/>
        <a:ext cx="2370489" cy="720000"/>
      </dsp:txXfrm>
    </dsp:sp>
    <dsp:sp modelId="{43BBB322-7BA0-4020-9CC3-10EDB91E25AC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455A-E4FC-4AD1-ACED-3FF26C2DF3B9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836DF-0662-4E45-B41A-F6205A77EA0D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Genotyp = „jeśli jesteś w takim stanie → wykonaj taką akcję”</a:t>
          </a:r>
          <a:endParaRPr lang="en-US" sz="1400" kern="1200"/>
        </a:p>
      </dsp:txBody>
      <dsp:txXfrm>
        <a:off x="5671332" y="2684598"/>
        <a:ext cx="2370489" cy="720000"/>
      </dsp:txXfrm>
    </dsp:sp>
    <dsp:sp modelId="{C282D802-F1ED-4DB8-88B9-BB7599E38732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685D0-F25A-4C1E-B52F-14376BBACE70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8B434-3AB3-4602-9D26-54B7A835B288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Część taksówek myśli sensownie, reszta działa losowo</a:t>
          </a:r>
          <a:endParaRPr lang="en-US" sz="1400" kern="1200"/>
        </a:p>
      </dsp:txBody>
      <dsp:txXfrm>
        <a:off x="8456657" y="2684598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A80AF-762E-47A9-A3BB-F948E0B4BE46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3861D-B11A-498A-A4D0-AD0D42EA677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Każdą taksówkę testujemy w 20 symulacjach</a:t>
          </a:r>
          <a:endParaRPr lang="en-US" sz="2200" kern="1200"/>
        </a:p>
      </dsp:txBody>
      <dsp:txXfrm>
        <a:off x="378614" y="886531"/>
        <a:ext cx="2810360" cy="1744948"/>
      </dsp:txXfrm>
    </dsp:sp>
    <dsp:sp modelId="{8E4D9169-9D05-43B8-89E9-721A37CBF18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39DB5-9069-4A7C-8BAD-859A7C07E3F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Obserwujemy:</a:t>
          </a:r>
          <a:br>
            <a:rPr lang="pl-PL" sz="2200" b="0" i="0" kern="1200" baseline="0"/>
          </a:br>
          <a:r>
            <a:rPr lang="pl-PL" sz="2200" b="0" i="0" kern="1200" baseline="0"/>
            <a:t>• czy dowozi pasażera</a:t>
          </a:r>
          <a:br>
            <a:rPr lang="pl-PL" sz="2200" b="0" i="0" kern="1200" baseline="0"/>
          </a:br>
          <a:r>
            <a:rPr lang="pl-PL" sz="2200" b="0" i="0" kern="1200" baseline="0"/>
            <a:t>• czy unika błędów</a:t>
          </a:r>
          <a:br>
            <a:rPr lang="pl-PL" sz="2200" b="0" i="0" kern="1200" baseline="0"/>
          </a:br>
          <a:r>
            <a:rPr lang="pl-PL" sz="2200" b="0" i="0" kern="1200" baseline="0"/>
            <a:t>• ile kroków zajmuje jej misja</a:t>
          </a:r>
          <a:endParaRPr lang="en-US" sz="2200" kern="1200"/>
        </a:p>
      </dsp:txBody>
      <dsp:txXfrm>
        <a:off x="3946203" y="886531"/>
        <a:ext cx="2810360" cy="1744948"/>
      </dsp:txXfrm>
    </dsp:sp>
    <dsp:sp modelId="{CF6010D3-516C-4642-B3EF-86CB7879C47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31A9B-3AC3-4653-B66B-3FC02563E033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Na tej podstawie liczymy wynik – tzw. </a:t>
          </a:r>
          <a:r>
            <a:rPr lang="pl-PL" sz="2200" b="1" i="0" kern="1200" baseline="0"/>
            <a:t>fitness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5258E-F2DF-4631-9386-9CEA961FC83A}">
      <dsp:nvSpPr>
        <dsp:cNvPr id="0" name=""/>
        <dsp:cNvSpPr/>
      </dsp:nvSpPr>
      <dsp:spPr>
        <a:xfrm>
          <a:off x="3367512" y="0"/>
          <a:ext cx="4192805" cy="419280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9FF18-5AEC-4FB1-93DA-A8AB59995641}">
      <dsp:nvSpPr>
        <dsp:cNvPr id="0" name=""/>
        <dsp:cNvSpPr/>
      </dsp:nvSpPr>
      <dsp:spPr>
        <a:xfrm>
          <a:off x="3640044" y="272532"/>
          <a:ext cx="1677122" cy="16771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/>
            <a:t>Używamy </a:t>
          </a:r>
          <a:r>
            <a:rPr lang="pl-PL" sz="1900" b="1" i="0" kern="1200" baseline="0"/>
            <a:t>selekcji turniejowej</a:t>
          </a:r>
          <a:endParaRPr lang="en-US" sz="1900" kern="1200"/>
        </a:p>
      </dsp:txBody>
      <dsp:txXfrm>
        <a:off x="3721914" y="354402"/>
        <a:ext cx="1513382" cy="1513382"/>
      </dsp:txXfrm>
    </dsp:sp>
    <dsp:sp modelId="{8B16F80B-43DE-4B0D-B98A-18553BB3DF35}">
      <dsp:nvSpPr>
        <dsp:cNvPr id="0" name=""/>
        <dsp:cNvSpPr/>
      </dsp:nvSpPr>
      <dsp:spPr>
        <a:xfrm>
          <a:off x="5610662" y="272532"/>
          <a:ext cx="1677122" cy="16771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/>
            <a:t>Losujemy grupę taksówek (np. 20)</a:t>
          </a:r>
          <a:endParaRPr lang="en-US" sz="1900" kern="1200"/>
        </a:p>
      </dsp:txBody>
      <dsp:txXfrm>
        <a:off x="5692532" y="354402"/>
        <a:ext cx="1513382" cy="1513382"/>
      </dsp:txXfrm>
    </dsp:sp>
    <dsp:sp modelId="{92BEF7FC-430A-47DD-987C-C4D9717965BA}">
      <dsp:nvSpPr>
        <dsp:cNvPr id="0" name=""/>
        <dsp:cNvSpPr/>
      </dsp:nvSpPr>
      <dsp:spPr>
        <a:xfrm>
          <a:off x="3640044" y="2243150"/>
          <a:ext cx="1677122" cy="16771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/>
            <a:t>Z nich wybieramy </a:t>
          </a:r>
          <a:r>
            <a:rPr lang="pl-PL" sz="1900" b="1" i="0" kern="1200" baseline="0"/>
            <a:t>najlepszą</a:t>
          </a:r>
          <a:r>
            <a:rPr lang="pl-PL" sz="1900" b="0" i="0" kern="1200" baseline="0"/>
            <a:t> (najwyższy fitness)</a:t>
          </a:r>
          <a:endParaRPr lang="en-US" sz="1900" kern="1200"/>
        </a:p>
      </dsp:txBody>
      <dsp:txXfrm>
        <a:off x="3721914" y="2325020"/>
        <a:ext cx="1513382" cy="1513382"/>
      </dsp:txXfrm>
    </dsp:sp>
    <dsp:sp modelId="{9A2279E5-9C33-41A0-9398-AE06E54D2894}">
      <dsp:nvSpPr>
        <dsp:cNvPr id="0" name=""/>
        <dsp:cNvSpPr/>
      </dsp:nvSpPr>
      <dsp:spPr>
        <a:xfrm>
          <a:off x="5610662" y="2243150"/>
          <a:ext cx="1677122" cy="16771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/>
            <a:t>To ona zostaje rodzicem w nowym pokoleniu</a:t>
          </a:r>
          <a:endParaRPr lang="en-US" sz="1900" kern="1200"/>
        </a:p>
      </dsp:txBody>
      <dsp:txXfrm>
        <a:off x="5692532" y="2325020"/>
        <a:ext cx="1513382" cy="15133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9F825-5B19-4FF1-9CD1-1E2B451413DB}">
      <dsp:nvSpPr>
        <dsp:cNvPr id="0" name=""/>
        <dsp:cNvSpPr/>
      </dsp:nvSpPr>
      <dsp:spPr>
        <a:xfrm>
          <a:off x="0" y="0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D45B2-FF9D-4C7F-AD5A-0B11CB3ED50A}">
      <dsp:nvSpPr>
        <dsp:cNvPr id="0" name=""/>
        <dsp:cNvSpPr/>
      </dsp:nvSpPr>
      <dsp:spPr>
        <a:xfrm>
          <a:off x="0" y="0"/>
          <a:ext cx="4862446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0" i="0" kern="1200" baseline="0"/>
            <a:t>Bierzemy 2 rodziców i tworzymy 2 dzieci</a:t>
          </a:r>
          <a:endParaRPr lang="en-US" sz="2500" kern="1200"/>
        </a:p>
      </dsp:txBody>
      <dsp:txXfrm>
        <a:off x="0" y="0"/>
        <a:ext cx="4862446" cy="1386511"/>
      </dsp:txXfrm>
    </dsp:sp>
    <dsp:sp modelId="{17F6F21B-AAF4-4FFF-8DF8-0BE54E62AF78}">
      <dsp:nvSpPr>
        <dsp:cNvPr id="0" name=""/>
        <dsp:cNvSpPr/>
      </dsp:nvSpPr>
      <dsp:spPr>
        <a:xfrm>
          <a:off x="0" y="1386511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A84AF-52C4-4000-8599-D84BBD4BC82F}">
      <dsp:nvSpPr>
        <dsp:cNvPr id="0" name=""/>
        <dsp:cNvSpPr/>
      </dsp:nvSpPr>
      <dsp:spPr>
        <a:xfrm>
          <a:off x="0" y="1386511"/>
          <a:ext cx="4862446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0" i="0" kern="1200" baseline="0" dirty="0"/>
            <a:t>Dla każdego „genu” (czyli decyzji):</a:t>
          </a:r>
          <a:br>
            <a:rPr lang="pl-PL" sz="2500" b="0" i="0" kern="1200" baseline="0" dirty="0"/>
          </a:br>
          <a:r>
            <a:rPr lang="pl-PL" sz="2500" b="0" i="0" kern="1200" baseline="0" dirty="0"/>
            <a:t>losujemy, czy weźmiemy go od mamy czy taty</a:t>
          </a:r>
          <a:endParaRPr lang="en-US" sz="2500" kern="1200" dirty="0"/>
        </a:p>
      </dsp:txBody>
      <dsp:txXfrm>
        <a:off x="0" y="1386511"/>
        <a:ext cx="4862446" cy="1386511"/>
      </dsp:txXfrm>
    </dsp:sp>
    <dsp:sp modelId="{D69F156D-5CD2-4BF0-A32C-ED8E050AA7AD}">
      <dsp:nvSpPr>
        <dsp:cNvPr id="0" name=""/>
        <dsp:cNvSpPr/>
      </dsp:nvSpPr>
      <dsp:spPr>
        <a:xfrm>
          <a:off x="0" y="2773023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D126D-5B17-4520-AA31-3D9BF355F86C}">
      <dsp:nvSpPr>
        <dsp:cNvPr id="0" name=""/>
        <dsp:cNvSpPr/>
      </dsp:nvSpPr>
      <dsp:spPr>
        <a:xfrm>
          <a:off x="0" y="2773023"/>
          <a:ext cx="4862446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0" i="0" kern="1200" baseline="0"/>
            <a:t>W efekcie: mieszanka ich pomysłów</a:t>
          </a:r>
          <a:endParaRPr lang="en-US" sz="2500" kern="1200"/>
        </a:p>
      </dsp:txBody>
      <dsp:txXfrm>
        <a:off x="0" y="2773023"/>
        <a:ext cx="4862446" cy="1386511"/>
      </dsp:txXfrm>
    </dsp:sp>
    <dsp:sp modelId="{9EA4E6C8-D762-4BA1-A60E-17348C3E4DB0}">
      <dsp:nvSpPr>
        <dsp:cNvPr id="0" name=""/>
        <dsp:cNvSpPr/>
      </dsp:nvSpPr>
      <dsp:spPr>
        <a:xfrm>
          <a:off x="0" y="4159535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4748C-116C-4E0B-BF58-AB5EC2CAE848}">
      <dsp:nvSpPr>
        <dsp:cNvPr id="0" name=""/>
        <dsp:cNvSpPr/>
      </dsp:nvSpPr>
      <dsp:spPr>
        <a:xfrm>
          <a:off x="0" y="4159535"/>
          <a:ext cx="4862446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0" i="0" kern="1200" baseline="0"/>
            <a:t>Czasem zamiast krzyżowania — tylko kopia</a:t>
          </a:r>
          <a:endParaRPr lang="en-US" sz="2500" kern="1200"/>
        </a:p>
      </dsp:txBody>
      <dsp:txXfrm>
        <a:off x="0" y="4159535"/>
        <a:ext cx="4862446" cy="13865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7F650-332F-4C0F-ACB5-D4A24B0F0F6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29BE-3BD7-43F4-8D56-A7597E139786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baseline="0"/>
            <a:t>Mutujemy tylko niektóre decyzje (adaptacyjnie)</a:t>
          </a:r>
          <a:endParaRPr lang="en-US" sz="1200" kern="1200"/>
        </a:p>
      </dsp:txBody>
      <dsp:txXfrm>
        <a:off x="59990" y="2654049"/>
        <a:ext cx="3226223" cy="720000"/>
      </dsp:txXfrm>
    </dsp:sp>
    <dsp:sp modelId="{970299BB-AD2F-4B95-87F6-B86B6794122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85DC0-F0C1-4D97-899D-C9557013E83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baseline="0"/>
            <a:t>Patrzymy </a:t>
          </a:r>
          <a:r>
            <a:rPr lang="pl-PL" sz="1200" b="1" i="0" kern="1200" baseline="0"/>
            <a:t>na sytuację w grze</a:t>
          </a:r>
          <a:br>
            <a:rPr lang="pl-PL" sz="1200" b="0" i="0" kern="1200" baseline="0"/>
          </a:br>
          <a:r>
            <a:rPr lang="pl-PL" sz="1200" b="0" i="0" kern="1200" baseline="0"/>
            <a:t>• przy pasażerze → „pickup”</a:t>
          </a:r>
          <a:br>
            <a:rPr lang="pl-PL" sz="1200" b="0" i="0" kern="1200" baseline="0"/>
          </a:br>
          <a:r>
            <a:rPr lang="pl-PL" sz="1200" b="0" i="0" kern="1200" baseline="0"/>
            <a:t>• przy celu → „dropoff”</a:t>
          </a:r>
          <a:br>
            <a:rPr lang="pl-PL" sz="1200" b="0" i="0" kern="1200" baseline="0"/>
          </a:br>
          <a:r>
            <a:rPr lang="pl-PL" sz="1200" b="0" i="0" kern="1200" baseline="0"/>
            <a:t>• w trasie → ruch w dobrą stronę</a:t>
          </a:r>
          <a:endParaRPr lang="en-US" sz="1200" kern="1200"/>
        </a:p>
      </dsp:txBody>
      <dsp:txXfrm>
        <a:off x="3850802" y="2654049"/>
        <a:ext cx="3226223" cy="720000"/>
      </dsp:txXfrm>
    </dsp:sp>
    <dsp:sp modelId="{7760343F-C630-4F6D-AFEB-0D74BE1A823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AD861-FCB3-47A1-833D-20DE5C3AF53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baseline="0"/>
            <a:t>Mutacja to nie chaos — to </a:t>
          </a:r>
          <a:r>
            <a:rPr lang="pl-PL" sz="1200" b="1" i="0" kern="1200" baseline="0"/>
            <a:t>inteligentna korekta</a:t>
          </a:r>
          <a:endParaRPr lang="en-US" sz="1200" kern="1200"/>
        </a:p>
      </dsp:txBody>
      <dsp:txXfrm>
        <a:off x="7641615" y="2654049"/>
        <a:ext cx="3226223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142EB-B5DF-4C8A-96B9-7E23FA79CCD1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5D7B8-4C6F-4AE2-BCC6-5280EB0A69C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Wirtualne miasto 5x5 pól z czterema stacjami: R, G, Y, B</a:t>
          </a:r>
          <a:endParaRPr lang="en-US" sz="2200" kern="1200"/>
        </a:p>
      </dsp:txBody>
      <dsp:txXfrm>
        <a:off x="378614" y="886531"/>
        <a:ext cx="2810360" cy="1744948"/>
      </dsp:txXfrm>
    </dsp:sp>
    <dsp:sp modelId="{BC404EDC-EC0B-4D80-9DBD-9F75E28AE1ED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B29CA-6E69-485E-8A7C-4E07D42A1A5F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Zadanie:</a:t>
          </a:r>
          <a:br>
            <a:rPr lang="pl-PL" sz="2200" b="0" i="0" kern="1200" baseline="0"/>
          </a:br>
          <a:r>
            <a:rPr lang="pl-PL" sz="2200" b="0" i="0" kern="1200" baseline="0"/>
            <a:t>• podjechać po pasażera</a:t>
          </a:r>
          <a:br>
            <a:rPr lang="pl-PL" sz="2200" b="0" i="0" kern="1200" baseline="0"/>
          </a:br>
          <a:r>
            <a:rPr lang="pl-PL" sz="2200" b="0" i="0" kern="1200" baseline="0"/>
            <a:t>• zawieźć go do celu</a:t>
          </a:r>
          <a:endParaRPr lang="en-US" sz="2200" kern="1200"/>
        </a:p>
      </dsp:txBody>
      <dsp:txXfrm>
        <a:off x="3946203" y="886531"/>
        <a:ext cx="2810360" cy="1744948"/>
      </dsp:txXfrm>
    </dsp:sp>
    <dsp:sp modelId="{ACEBF0F3-85A5-46B9-99F4-B582C44F999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42283-0E52-47A3-A8FA-E1F9CCC3DC4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Możliwe akcje:</a:t>
          </a:r>
          <a:br>
            <a:rPr lang="pl-PL" sz="2200" b="0" i="0" kern="1200" baseline="0"/>
          </a:br>
          <a:r>
            <a:rPr lang="pl-PL" sz="2200" b="0" i="0" kern="1200" baseline="0"/>
            <a:t>↑ Północ, ↓ Południe, → Wschód, ← Zachód, Podnieś, Zostaw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6D860-04F2-4FB2-A9E1-CBD25F03DCF5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93DCA-1C3A-428A-9F81-86FEE4AC1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560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Wyobraźmy sobie, że chcemy znaleźć dobre rozwiązanie jakiegoś trudnego problemu – np. jak jeździć taksówką w wirtualnym świecie, żeby jak najlepiej wozić pasażerów. Algorytm genetyczny robi to trochę jak natura – tworzy wiele losowych „pomysłów”, sprawdza, które są dobre, a potem łączy najlepsze w nadziei, że potomstwo będzie jeszcze lepsze. Po wielu próbach – mamy całkiem mądrą taksówkę!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7447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Stan to po prostu opis sytuacji: gdzie jesteśmy, gdzie pasażer, dokąd ma jechać. Wszystkich możliwych kombinacji jest 500. Dlatego nasz genotyp to po prostu lista 500 liczb — jedna decyzja przypisana do każdego z tych stanów. Dzięki temu agent wie dokładnie, co robić w każdej sytuacji.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87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każemy taksówce uczyć się „w locie”, tylko od razu tworzymy jej plan na każdą możliwą sytuację. Żeby to miało sens, wprowadziliśmy logikę: heurystyki, które podpowiadają dobre ruchy. Dzięki temu genotypy nie są przypadkowe – już od początku mogą zachowywać się sensownie.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706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Tylko część taksówek w pierwszym pokoleniu działa totalnie losowo. Reszta powstaje na bazie prostych zasad, które pomagają agentowi zachowywać się jak normalny kierowca. To przyspiesza naukę i sprawia, że już w pierwszych generacjach pojawiają się sensowne strategie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144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Każda taksówka to obiekt z zestawem danych. Najważniejszy jest genotyp – czyli instrukcja działania. Po każdej symulacji dopisujemy też statystyki: czy dowoziła pasażerów, ile kroków potrzebowała, ile razy popełniła błąd. To wszystko wykorzystujemy do obliczenia </a:t>
            </a:r>
            <a:r>
              <a:rPr lang="pl-PL" b="1" dirty="0"/>
              <a:t>fitnessu</a:t>
            </a:r>
            <a:r>
              <a:rPr lang="pl-PL" dirty="0"/>
              <a:t> – czyli oceny jakości.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073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Fitness to nie tylko wynik końcowy – to cały sposób jazdy. Liczymy:</a:t>
            </a:r>
          </a:p>
          <a:p>
            <a:r>
              <a:rPr lang="pl-PL" dirty="0"/>
              <a:t>czy taksówka </a:t>
            </a:r>
            <a:r>
              <a:rPr lang="pl-PL" b="1" dirty="0"/>
              <a:t>dowiozła</a:t>
            </a:r>
            <a:r>
              <a:rPr lang="pl-PL" dirty="0"/>
              <a:t> pasażera (duży bonus),</a:t>
            </a:r>
          </a:p>
          <a:p>
            <a:r>
              <a:rPr lang="pl-PL" dirty="0"/>
              <a:t>czy umiała </a:t>
            </a:r>
            <a:r>
              <a:rPr lang="pl-PL" b="1" dirty="0"/>
              <a:t>go podnieść i zostawić</a:t>
            </a:r>
            <a:r>
              <a:rPr lang="pl-PL" dirty="0"/>
              <a:t> tam, gdzie trzeba (dodatkowe punkty),</a:t>
            </a:r>
          </a:p>
          <a:p>
            <a:r>
              <a:rPr lang="pl-PL" dirty="0"/>
              <a:t>czy nie robiła </a:t>
            </a:r>
            <a:r>
              <a:rPr lang="pl-PL" b="1" dirty="0"/>
              <a:t>nielegalnych akcji</a:t>
            </a:r>
            <a:r>
              <a:rPr lang="pl-PL" dirty="0"/>
              <a:t> (kara),</a:t>
            </a:r>
          </a:p>
          <a:p>
            <a:r>
              <a:rPr lang="pl-PL" dirty="0"/>
              <a:t>oraz czy nie jeździła naokoło — </a:t>
            </a:r>
            <a:r>
              <a:rPr lang="pl-PL" b="1" dirty="0"/>
              <a:t>im szybciej, tym lepiej</a:t>
            </a:r>
            <a:r>
              <a:rPr lang="pl-PL" dirty="0"/>
              <a:t>.</a:t>
            </a:r>
          </a:p>
          <a:p>
            <a:r>
              <a:rPr lang="pl-PL" dirty="0"/>
              <a:t>W ten sposób promujemy nie tylko skuteczność, ale i inteligentne zachowanie.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6516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Taxi-v3 może nagradzać agentów w losowy sposób — czasem sukces to przypadek. Dlatego rozszerzyliśmy ocenę o </a:t>
            </a:r>
            <a:r>
              <a:rPr lang="pl-PL" b="1" dirty="0"/>
              <a:t>więcej metryk</a:t>
            </a:r>
            <a:r>
              <a:rPr lang="pl-PL" dirty="0"/>
              <a:t>, które pozwalają dokładniej zrozumieć, czy dana taksówka była faktycznie dobra, czy tylko miała </a:t>
            </a:r>
            <a:r>
              <a:rPr lang="pl-PL" dirty="0" err="1"/>
              <a:t>farta</a:t>
            </a:r>
            <a:r>
              <a:rPr lang="pl-PL" dirty="0"/>
              <a:t>. </a:t>
            </a:r>
            <a:r>
              <a:rPr lang="pl-PL"/>
              <a:t>Taki fitness naprawdę działa lepiej niż surowa nagroda.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458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6447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FA9C-4BA8-BCBB-619C-C2E0FEFEB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1995FCF-EC5E-CBCF-475C-C631EEA02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B186603-B92F-0436-5BD6-BD30C9B8E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241B999-C583-A900-5120-53749CBA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067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95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algorytmie genetycznym każdy „osobnik” to np. pomysł, jak jeździć. Genotyp to zestaw decyzji zapisany w liczbach. Potem sprawdzamy, jak taka taksówka sobie radzi (to fenotyp), i dajemy jej punkty (fitness). Najlepsze osobniki się „rozmnażają”, inne wypadają. Co jakiś czas coś zmieniamy losowo – żeby nie utknąć przy przeciętnych pomysłach.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00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trochę jak hodowanie super-taksówki. Zaczynamy od grupy zupełnie losowych kierowców. Oceniamy ich. Potem tworzymy „dzieci” z najlepszych pomysłów, czasem coś zmieniając. Z każdym pokoleniem nasz agent jest coraz lepszy. Proste, ale działa zaskakująco dobrze – nawet w trudnych środowiskach!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190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Zaczynamy od stworzenia całej grupy taksówek. Każda z nich to osobny pomysł na to, jak jeździć — zakodowany w formie 500-elementowej listy decyzji (tzw. genotyp). Taksówka nie „myśli”, tylko działa zgodnie z tą listą.</a:t>
            </a:r>
          </a:p>
          <a:p>
            <a:r>
              <a:rPr lang="pl-PL" dirty="0"/>
              <a:t>Żeby mieć różnorodność:</a:t>
            </a:r>
          </a:p>
          <a:p>
            <a:r>
              <a:rPr lang="pl-PL" b="1" dirty="0"/>
              <a:t>Większość</a:t>
            </a:r>
            <a:r>
              <a:rPr lang="pl-PL" dirty="0"/>
              <a:t> taksówek tworzymy na podstawie prostych zasad — np. „idź po pasażera” albo „zostaw go, jeśli jesteś na miejscu”.</a:t>
            </a:r>
          </a:p>
          <a:p>
            <a:r>
              <a:rPr lang="pl-PL" b="1" dirty="0"/>
              <a:t>Kilka</a:t>
            </a:r>
            <a:r>
              <a:rPr lang="pl-PL" dirty="0"/>
              <a:t> taksówek działa zupełnie przypadkowo — żeby wnosić nowe pomysły do populacji.</a:t>
            </a:r>
          </a:p>
          <a:p>
            <a:r>
              <a:rPr lang="pl-PL" dirty="0"/>
              <a:t>Dzięki temu już w pierwszym pokoleniu mamy pewne zalążki sensownych strategii, które będziemy potem ulepszać w kolejnych etapach.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9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Sprawdzamy każdą taksówkę w 20 różnych epizodach. Liczy się nie tylko to, czy dowiozła pasażera, ale też </a:t>
            </a:r>
            <a:r>
              <a:rPr lang="pl-PL" b="1" dirty="0"/>
              <a:t>jak to zrobiła</a:t>
            </a:r>
            <a:r>
              <a:rPr lang="pl-PL" dirty="0"/>
              <a:t>: czy nie popełnia błędów (np. podnoszenie pasażera nie z tej stacji), czy robi to w małej liczbie kroków, czy nie kręci się bez sensu. To wszystko wpływa na końcowy wynik, czyli </a:t>
            </a:r>
            <a:r>
              <a:rPr lang="pl-PL" b="1" dirty="0"/>
              <a:t>fitness</a:t>
            </a:r>
            <a:r>
              <a:rPr lang="pl-PL" dirty="0"/>
              <a:t> – im wyższy, tym lepiej.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56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wybieramy najlepszych wprost z całej populacji — zamiast tego losujemy małą grupę kandydatów i </a:t>
            </a:r>
            <a:r>
              <a:rPr lang="pl-PL" b="1" dirty="0"/>
              <a:t>organizujemy między nimi mini-turniej</a:t>
            </a:r>
            <a:r>
              <a:rPr lang="pl-PL" dirty="0"/>
              <a:t>. Dzięki temu:</a:t>
            </a:r>
          </a:p>
          <a:p>
            <a:r>
              <a:rPr lang="pl-PL" dirty="0"/>
              <a:t>Dajemy szansę też średniakom,</a:t>
            </a:r>
          </a:p>
          <a:p>
            <a:r>
              <a:rPr lang="pl-PL" dirty="0"/>
              <a:t>Chronimy różnorodność,</a:t>
            </a:r>
          </a:p>
          <a:p>
            <a:r>
              <a:rPr lang="pl-PL" dirty="0"/>
              <a:t>A mimo to zwykle wygrywa ktoś mocny.</a:t>
            </a:r>
          </a:p>
          <a:p>
            <a:r>
              <a:rPr lang="pl-PL" dirty="0"/>
              <a:t>To kompromis między losowością a jakością.</a:t>
            </a:r>
          </a:p>
          <a:p>
            <a:endParaRPr lang="pl-PL" dirty="0"/>
          </a:p>
          <a:p>
            <a:r>
              <a:rPr lang="pl-PL" b="1" dirty="0"/>
              <a:t>Celem jest wybranie jednego dobrego osobnika</a:t>
            </a:r>
            <a:r>
              <a:rPr lang="pl-PL" dirty="0"/>
              <a:t> do krzyżowania (rodzica).</a:t>
            </a:r>
          </a:p>
          <a:p>
            <a:r>
              <a:rPr lang="pl-PL" b="1" dirty="0"/>
              <a:t>Turniej</a:t>
            </a:r>
            <a:r>
              <a:rPr lang="pl-PL" dirty="0"/>
              <a:t> to mini-zawody: losujemy </a:t>
            </a:r>
            <a:r>
              <a:rPr lang="pl-PL" dirty="0" err="1"/>
              <a:t>tournament_size</a:t>
            </a:r>
            <a:r>
              <a:rPr lang="pl-PL" dirty="0"/>
              <a:t> osobników z populacji.</a:t>
            </a:r>
          </a:p>
          <a:p>
            <a:r>
              <a:rPr lang="pl-PL" dirty="0"/>
              <a:t>Wybieramy </a:t>
            </a:r>
            <a:r>
              <a:rPr lang="pl-PL" b="1" dirty="0"/>
              <a:t>tego z nich, który ma najwyższy fitness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1" dirty="0"/>
              <a:t>Krok po kroku:</a:t>
            </a:r>
          </a:p>
          <a:p>
            <a:r>
              <a:rPr lang="pl-PL" dirty="0" err="1"/>
              <a:t>tournament_size</a:t>
            </a:r>
            <a:r>
              <a:rPr lang="pl-PL" dirty="0"/>
              <a:t> = min(...) – upewniamy się, że turniej nie jest większy niż liczba osobników.</a:t>
            </a:r>
          </a:p>
          <a:p>
            <a:r>
              <a:rPr lang="pl-PL" dirty="0" err="1"/>
              <a:t>self.rng.choice</a:t>
            </a:r>
            <a:r>
              <a:rPr lang="pl-PL" dirty="0"/>
              <a:t>(...) – losujemy unikalne indeksy osobników do turnieju.</a:t>
            </a:r>
          </a:p>
          <a:p>
            <a:r>
              <a:rPr lang="pl-PL" dirty="0"/>
              <a:t>[</a:t>
            </a:r>
            <a:r>
              <a:rPr lang="pl-PL" dirty="0" err="1"/>
              <a:t>self.population</a:t>
            </a:r>
            <a:r>
              <a:rPr lang="pl-PL" dirty="0"/>
              <a:t>[i] for i in </a:t>
            </a:r>
            <a:r>
              <a:rPr lang="pl-PL" dirty="0" err="1"/>
              <a:t>tournament_indices</a:t>
            </a:r>
            <a:r>
              <a:rPr lang="pl-PL" dirty="0"/>
              <a:t>] – wyciągamy ich z populacji.</a:t>
            </a:r>
          </a:p>
          <a:p>
            <a:r>
              <a:rPr lang="pl-PL" dirty="0"/>
              <a:t>max(..., </a:t>
            </a:r>
            <a:r>
              <a:rPr lang="pl-PL" dirty="0" err="1"/>
              <a:t>key</a:t>
            </a:r>
            <a:r>
              <a:rPr lang="pl-PL" dirty="0"/>
              <a:t>=lambda x: </a:t>
            </a:r>
            <a:r>
              <a:rPr lang="pl-PL" dirty="0" err="1"/>
              <a:t>x.fitness</a:t>
            </a:r>
            <a:r>
              <a:rPr lang="pl-PL" dirty="0"/>
              <a:t>) – wybieramy najlepszego z nich.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23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Stosujemy tzw. </a:t>
            </a:r>
            <a:r>
              <a:rPr lang="pl-PL" b="1" dirty="0"/>
              <a:t>krzyżowanie jednostajne</a:t>
            </a:r>
            <a:r>
              <a:rPr lang="pl-PL" dirty="0"/>
              <a:t> – nie mieszamy całych bloków decyzji, tylko każdą z osobna. To znaczy, że dziecko może odziedziczyć trochę od mamy, trochę od taty — decyzja po decyzji.</a:t>
            </a:r>
            <a:br>
              <a:rPr lang="pl-PL" dirty="0"/>
            </a:br>
            <a:r>
              <a:rPr lang="pl-PL" dirty="0"/>
              <a:t>Jeśli los na to nie pozwoli (z </a:t>
            </a:r>
            <a:r>
              <a:rPr lang="pl-PL" dirty="0" err="1"/>
              <a:t>crossover_rate</a:t>
            </a:r>
            <a:r>
              <a:rPr lang="pl-PL" dirty="0"/>
              <a:t>), dziecko jest po prostu kopią któregoś z rodziców.</a:t>
            </a:r>
          </a:p>
          <a:p>
            <a:endParaRPr lang="pl-PL" dirty="0"/>
          </a:p>
          <a:p>
            <a:r>
              <a:rPr lang="pl-PL" dirty="0"/>
              <a:t>Krzyżujemy dwóch rodziców, tworząc </a:t>
            </a:r>
            <a:r>
              <a:rPr lang="pl-PL" b="1" dirty="0"/>
              <a:t>dwoje dzieci</a:t>
            </a:r>
            <a:r>
              <a:rPr lang="pl-PL" dirty="0"/>
              <a:t>.</a:t>
            </a:r>
          </a:p>
          <a:p>
            <a:r>
              <a:rPr lang="pl-PL" b="1" dirty="0"/>
              <a:t>Dla każdego genu</a:t>
            </a:r>
            <a:r>
              <a:rPr lang="pl-PL" dirty="0"/>
              <a:t> (czyli decyzji dla danego stanu) </a:t>
            </a:r>
            <a:r>
              <a:rPr lang="pl-PL" b="1" dirty="0"/>
              <a:t>losowo wybieramy</a:t>
            </a:r>
            <a:r>
              <a:rPr lang="pl-PL" dirty="0"/>
              <a:t>, od którego rodzica ten gen przejmie dziecko.</a:t>
            </a:r>
          </a:p>
          <a:p>
            <a:endParaRPr lang="pl-PL" dirty="0"/>
          </a:p>
          <a:p>
            <a:r>
              <a:rPr lang="pl-PL" b="1" dirty="0"/>
              <a:t>Krok po kroku:</a:t>
            </a:r>
          </a:p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self.rng.random</a:t>
            </a:r>
            <a:r>
              <a:rPr lang="pl-PL" dirty="0"/>
              <a:t>() &gt; </a:t>
            </a:r>
            <a:r>
              <a:rPr lang="pl-PL" dirty="0" err="1"/>
              <a:t>self.crossover_rate</a:t>
            </a:r>
            <a:r>
              <a:rPr lang="pl-PL" dirty="0"/>
              <a:t>: – z szansą 1 - </a:t>
            </a:r>
            <a:r>
              <a:rPr lang="pl-PL" dirty="0" err="1"/>
              <a:t>crossover_rate</a:t>
            </a:r>
            <a:r>
              <a:rPr lang="pl-PL" dirty="0"/>
              <a:t> w ogóle </a:t>
            </a:r>
            <a:r>
              <a:rPr lang="pl-PL" b="1" dirty="0"/>
              <a:t>nie krzyżujemy</a:t>
            </a:r>
            <a:r>
              <a:rPr lang="pl-PL" dirty="0"/>
              <a:t>, tylko kopiujemy rodziców (czyli brak różnic genetycznych).</a:t>
            </a:r>
          </a:p>
          <a:p>
            <a:r>
              <a:rPr lang="pl-PL" dirty="0"/>
              <a:t>Jeśli krzyżujemy:</a:t>
            </a:r>
          </a:p>
          <a:p>
            <a:pPr lvl="1"/>
            <a:r>
              <a:rPr lang="pl-PL" dirty="0"/>
              <a:t>for i in </a:t>
            </a:r>
            <a:r>
              <a:rPr lang="pl-PL" dirty="0" err="1"/>
              <a:t>range</a:t>
            </a:r>
            <a:r>
              <a:rPr lang="pl-PL" dirty="0"/>
              <a:t>(...) – dla każdego genu:</a:t>
            </a:r>
          </a:p>
          <a:p>
            <a:pPr lvl="2"/>
            <a:r>
              <a:rPr lang="pl-PL" dirty="0"/>
              <a:t>z 50% szans: dziecko1 bierze gen od rodzica1, dziecko2 od rodzica2</a:t>
            </a:r>
          </a:p>
          <a:p>
            <a:pPr lvl="2"/>
            <a:r>
              <a:rPr lang="pl-PL" dirty="0"/>
              <a:t>z 50% szans: odwrotnie</a:t>
            </a:r>
          </a:p>
          <a:p>
            <a:pPr lvl="2"/>
            <a:endParaRPr lang="pl-PL" dirty="0"/>
          </a:p>
          <a:p>
            <a:r>
              <a:rPr lang="pl-PL" dirty="0"/>
              <a:t>📌 </a:t>
            </a:r>
            <a:r>
              <a:rPr lang="pl-PL" b="1" dirty="0"/>
              <a:t>Dlaczego to działa?</a:t>
            </a:r>
            <a:br>
              <a:rPr lang="pl-PL" dirty="0"/>
            </a:br>
            <a:r>
              <a:rPr lang="pl-PL" dirty="0"/>
              <a:t>To tzw. </a:t>
            </a:r>
            <a:r>
              <a:rPr lang="pl-PL" i="1" dirty="0"/>
              <a:t>uniform </a:t>
            </a:r>
            <a:r>
              <a:rPr lang="pl-PL" i="1" dirty="0" err="1"/>
              <a:t>crossover</a:t>
            </a:r>
            <a:r>
              <a:rPr lang="pl-PL" dirty="0"/>
              <a:t> – metoda, która </a:t>
            </a:r>
            <a:r>
              <a:rPr lang="pl-PL" b="1" dirty="0"/>
              <a:t>miesza geny dokładnie i równomiernie</a:t>
            </a:r>
            <a:r>
              <a:rPr lang="pl-PL" dirty="0"/>
              <a:t>, nie tylko całe bloki. Daje różnorodne dzieci, ale nadal bazujące na rodzicach.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907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Zwykła mutacja losowo zmienia gen – to często psuje.</a:t>
            </a:r>
            <a:br>
              <a:rPr lang="pl-PL" dirty="0"/>
            </a:br>
            <a:r>
              <a:rPr lang="pl-PL" dirty="0"/>
              <a:t>My robimy to inaczej: patrzymy, </a:t>
            </a:r>
            <a:r>
              <a:rPr lang="pl-PL" b="1" dirty="0"/>
              <a:t>w jakim stanie</a:t>
            </a:r>
            <a:r>
              <a:rPr lang="pl-PL" dirty="0"/>
              <a:t> znajduje się taksówka i </a:t>
            </a:r>
            <a:r>
              <a:rPr lang="pl-PL" b="1" dirty="0"/>
              <a:t>jakie działanie miałoby sens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Np. jeśli gen mówi: „zostaw pasażera”, ale pasażer jeszcze nie został zabrany – to prawdopodobnie błąd. Mutacja może to naprawić.</a:t>
            </a:r>
            <a:br>
              <a:rPr lang="pl-PL" dirty="0"/>
            </a:br>
            <a:r>
              <a:rPr lang="pl-PL" dirty="0"/>
              <a:t>Dodatkowo, im dalej w ewolucji, tym mniej mutujemy – to tzw. </a:t>
            </a:r>
            <a:r>
              <a:rPr lang="pl-PL" b="1" dirty="0"/>
              <a:t>mutacja adaptacyjna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1" dirty="0"/>
              <a:t>Czym to się różni od zwykłej mutacji?</a:t>
            </a:r>
          </a:p>
          <a:p>
            <a:r>
              <a:rPr lang="pl-PL" b="1" dirty="0"/>
              <a:t>Nie losujemy nowej wartości w ciemno</a:t>
            </a:r>
            <a:r>
              <a:rPr lang="pl-PL" dirty="0"/>
              <a:t>.</a:t>
            </a:r>
          </a:p>
          <a:p>
            <a:r>
              <a:rPr lang="pl-PL" dirty="0"/>
              <a:t>Patrzymy na </a:t>
            </a:r>
            <a:r>
              <a:rPr lang="pl-PL" b="1" dirty="0"/>
              <a:t>stan środowiska</a:t>
            </a:r>
            <a:r>
              <a:rPr lang="pl-PL" dirty="0"/>
              <a:t>, by wybrać </a:t>
            </a:r>
            <a:r>
              <a:rPr lang="pl-PL" b="1" dirty="0"/>
              <a:t>sensowną mutację</a:t>
            </a:r>
            <a:r>
              <a:rPr lang="pl-PL" dirty="0"/>
              <a:t> (tzw. </a:t>
            </a:r>
            <a:r>
              <a:rPr lang="pl-PL" i="1" dirty="0" err="1"/>
              <a:t>context-aware</a:t>
            </a:r>
            <a:r>
              <a:rPr lang="pl-PL" dirty="0"/>
              <a:t>).</a:t>
            </a:r>
          </a:p>
          <a:p>
            <a:endParaRPr lang="pl-PL" b="1" dirty="0"/>
          </a:p>
          <a:p>
            <a:r>
              <a:rPr lang="pl-PL" b="1" dirty="0"/>
              <a:t>Działanie krok po kroku:</a:t>
            </a:r>
          </a:p>
          <a:p>
            <a:r>
              <a:rPr lang="pl-PL" b="1" dirty="0"/>
              <a:t>Mutacja adaptacyjna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W początkowych generacjach: </a:t>
            </a:r>
            <a:r>
              <a:rPr lang="pl-PL" dirty="0" err="1"/>
              <a:t>adaptive_rate</a:t>
            </a:r>
            <a:r>
              <a:rPr lang="pl-PL" dirty="0"/>
              <a:t> ≈ </a:t>
            </a:r>
            <a:r>
              <a:rPr lang="pl-PL" dirty="0" err="1"/>
              <a:t>mutation_rate</a:t>
            </a:r>
            <a:endParaRPr lang="pl-PL" dirty="0"/>
          </a:p>
          <a:p>
            <a:pPr lvl="1"/>
            <a:r>
              <a:rPr lang="pl-PL" dirty="0"/>
              <a:t>W kolejnych generacjach: maleje → </a:t>
            </a:r>
            <a:r>
              <a:rPr lang="pl-PL" b="1" dirty="0"/>
              <a:t>mniej zmian, więcej stabilizacji</a:t>
            </a:r>
            <a:endParaRPr lang="pl-PL" dirty="0"/>
          </a:p>
          <a:p>
            <a:r>
              <a:rPr lang="pl-PL" b="1" dirty="0"/>
              <a:t>Dla każdego stanu</a:t>
            </a:r>
            <a:r>
              <a:rPr lang="pl-PL" dirty="0"/>
              <a:t> (czyli każdego genu):</a:t>
            </a:r>
          </a:p>
          <a:p>
            <a:pPr lvl="1"/>
            <a:r>
              <a:rPr lang="pl-PL" dirty="0"/>
              <a:t>Jeśli mutujemy go (</a:t>
            </a:r>
            <a:r>
              <a:rPr lang="pl-PL" dirty="0" err="1"/>
              <a:t>rng.random</a:t>
            </a:r>
            <a:r>
              <a:rPr lang="pl-PL" dirty="0"/>
              <a:t>() &lt; </a:t>
            </a:r>
            <a:r>
              <a:rPr lang="pl-PL" dirty="0" err="1"/>
              <a:t>adaptive_rate</a:t>
            </a:r>
            <a:r>
              <a:rPr lang="pl-PL" dirty="0"/>
              <a:t>):</a:t>
            </a:r>
          </a:p>
          <a:p>
            <a:pPr lvl="2"/>
            <a:r>
              <a:rPr lang="pl-PL" dirty="0"/>
              <a:t>Rozkodowujemy stan: pozycja taksówki, pasażera, cel.</a:t>
            </a:r>
          </a:p>
          <a:p>
            <a:endParaRPr lang="pl-PL" b="1" dirty="0"/>
          </a:p>
          <a:p>
            <a:r>
              <a:rPr lang="pl-PL" b="1" dirty="0"/>
              <a:t>Co dalej zależy od sytuacji:</a:t>
            </a:r>
          </a:p>
          <a:p>
            <a:r>
              <a:rPr lang="pl-PL" b="1" dirty="0"/>
              <a:t>A. Pasażer czeka na stacji (</a:t>
            </a:r>
            <a:r>
              <a:rPr lang="pl-PL" b="1" dirty="0" err="1"/>
              <a:t>passenger_loc</a:t>
            </a:r>
            <a:r>
              <a:rPr lang="pl-PL" b="1" dirty="0"/>
              <a:t> &lt; 4)</a:t>
            </a:r>
          </a:p>
          <a:p>
            <a:r>
              <a:rPr lang="pl-PL" dirty="0"/>
              <a:t>Jeśli jesteśmy </a:t>
            </a:r>
            <a:r>
              <a:rPr lang="pl-PL" b="1" dirty="0"/>
              <a:t>przy pasażerze</a:t>
            </a:r>
            <a:r>
              <a:rPr lang="pl-PL" dirty="0"/>
              <a:t> → z dużą szansą wybieramy pickup (4)</a:t>
            </a:r>
          </a:p>
          <a:p>
            <a:r>
              <a:rPr lang="pl-PL" dirty="0"/>
              <a:t>Jeśli nie → wybieramy najlepszy ruch w jego kierunku</a:t>
            </a:r>
          </a:p>
          <a:p>
            <a:r>
              <a:rPr lang="pl-PL" b="1" dirty="0"/>
              <a:t>B. Pasażer w taksówce (</a:t>
            </a:r>
            <a:r>
              <a:rPr lang="pl-PL" b="1" dirty="0" err="1"/>
              <a:t>passenger_loc</a:t>
            </a:r>
            <a:r>
              <a:rPr lang="pl-PL" b="1" dirty="0"/>
              <a:t> == 4)</a:t>
            </a:r>
          </a:p>
          <a:p>
            <a:r>
              <a:rPr lang="pl-PL" dirty="0"/>
              <a:t>Jeśli jesteśmy </a:t>
            </a:r>
            <a:r>
              <a:rPr lang="pl-PL" b="1" dirty="0"/>
              <a:t>w miejscu docelowym</a:t>
            </a:r>
            <a:r>
              <a:rPr lang="pl-PL" dirty="0"/>
              <a:t> → z dużą szansą </a:t>
            </a:r>
            <a:r>
              <a:rPr lang="pl-PL" dirty="0" err="1"/>
              <a:t>dropoff</a:t>
            </a:r>
            <a:r>
              <a:rPr lang="pl-PL" dirty="0"/>
              <a:t> (5)</a:t>
            </a:r>
          </a:p>
          <a:p>
            <a:r>
              <a:rPr lang="pl-PL" dirty="0"/>
              <a:t>Jeśli nie → wybieramy ruch w kierunku celu</a:t>
            </a:r>
          </a:p>
          <a:p>
            <a:r>
              <a:rPr lang="pl-PL" b="1" dirty="0"/>
              <a:t>C. Dziwne/nieznane stany → </a:t>
            </a:r>
            <a:r>
              <a:rPr lang="pl-PL" b="1" dirty="0" err="1"/>
              <a:t>fallback</a:t>
            </a:r>
            <a:r>
              <a:rPr lang="pl-PL" b="1" dirty="0"/>
              <a:t>: losowy ruch</a:t>
            </a:r>
          </a:p>
          <a:p>
            <a:r>
              <a:rPr lang="pl-PL" b="1" dirty="0"/>
              <a:t>Przykład:</a:t>
            </a:r>
          </a:p>
          <a:p>
            <a:r>
              <a:rPr lang="pl-PL" dirty="0"/>
              <a:t>Stan: taksówka na (4,0), pasażer w R, cel G.</a:t>
            </a:r>
          </a:p>
          <a:p>
            <a:r>
              <a:rPr lang="pl-PL" dirty="0"/>
              <a:t>Jeśli genotyp mówi: „zostaw pasażera”, to </a:t>
            </a:r>
            <a:r>
              <a:rPr lang="pl-PL" b="1" dirty="0"/>
              <a:t>mutacja może to naprawić</a:t>
            </a:r>
            <a:r>
              <a:rPr lang="pl-PL" dirty="0"/>
              <a:t>, sugerując np. „idź do celu” lub „pickup”, w zależności od kontekstu. Czyli </a:t>
            </a:r>
            <a:r>
              <a:rPr lang="pl-PL" b="1" dirty="0"/>
              <a:t>inteligentna poprawka</a:t>
            </a:r>
            <a:r>
              <a:rPr lang="pl-PL" dirty="0"/>
              <a:t>, nie losowe tasowanie.</a:t>
            </a:r>
          </a:p>
          <a:p>
            <a:endParaRPr lang="pl-PL" b="1" dirty="0"/>
          </a:p>
          <a:p>
            <a:r>
              <a:rPr lang="pl-PL" b="1" dirty="0"/>
              <a:t>Po co to wszystko?</a:t>
            </a:r>
          </a:p>
          <a:p>
            <a:r>
              <a:rPr lang="pl-PL" dirty="0"/>
              <a:t>Tradycyjna mutacja robi </a:t>
            </a:r>
            <a:r>
              <a:rPr lang="pl-PL" b="1" dirty="0"/>
              <a:t>losowe zmiany</a:t>
            </a:r>
            <a:r>
              <a:rPr lang="pl-PL" dirty="0"/>
              <a:t>, co bywa destrukcyjne.</a:t>
            </a:r>
          </a:p>
          <a:p>
            <a:r>
              <a:rPr lang="pl-PL" b="1" dirty="0"/>
              <a:t>Smart mutacja</a:t>
            </a:r>
            <a:r>
              <a:rPr lang="pl-PL" dirty="0"/>
              <a:t> robi „naprawy”, które mają sens w kontekście świata Taxi-v3.</a:t>
            </a:r>
          </a:p>
          <a:p>
            <a:endParaRPr lang="pl-PL" dirty="0"/>
          </a:p>
          <a:p>
            <a:r>
              <a:rPr lang="pl-PL" dirty="0"/>
              <a:t>Dzięki temu:</a:t>
            </a:r>
          </a:p>
          <a:p>
            <a:r>
              <a:rPr lang="pl-PL" dirty="0"/>
              <a:t>Mutacje są </a:t>
            </a:r>
            <a:r>
              <a:rPr lang="pl-PL" b="1" dirty="0"/>
              <a:t>częściej korzystne</a:t>
            </a:r>
            <a:endParaRPr lang="pl-PL" dirty="0"/>
          </a:p>
          <a:p>
            <a:r>
              <a:rPr lang="pl-PL" dirty="0"/>
              <a:t>Agent </a:t>
            </a:r>
            <a:r>
              <a:rPr lang="pl-PL" b="1" dirty="0"/>
              <a:t>uczy się szybciej</a:t>
            </a:r>
            <a:endParaRPr lang="pl-PL" dirty="0"/>
          </a:p>
          <a:p>
            <a:r>
              <a:rPr lang="pl-PL" dirty="0"/>
              <a:t>Mamy mniej głupich </a:t>
            </a:r>
            <a:r>
              <a:rPr lang="pl-PL" dirty="0" err="1"/>
              <a:t>zachowań</a:t>
            </a:r>
            <a:r>
              <a:rPr lang="pl-PL" dirty="0"/>
              <a:t> typu „zostaw pasażera zanim go podniosłeś”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91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Taxi-v3 to klasyczne środowisko do nauki agentów. Mamy małą mapę, cztery punkty odbioru i dowozu pasażerów. W każdej chwili agent (czyli nasza taksówka) zna swój stan: gdzie jest, gdzie pasażer, i gdzie ma jechać. Proste zasady, ale bardzo wiele możliwych stanów (dokładnie 500).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90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145382-FEDC-9793-DBA4-8EA8ADCE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01CDA5-12D0-C5DE-F8A7-7BD2CC7F4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3E8BA7-B6C9-6B16-C86A-4C45DDB3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E903BB-0955-19C4-B5EF-4C99AA48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A2E7E8-0E52-0610-313A-F9752346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09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82E343-076A-EE5B-4589-6D454829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123FE5-FC58-3672-F2D0-982A9487C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840DBE-CCE6-2704-B01F-8CBD2A0A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9AE6B5-942F-7FBF-B67A-1DEA3867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17C748-6B7C-538C-B3F1-D5F5C658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76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C4F13C3-DC78-DE50-A732-F18E2CD2F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7902F8B-C189-8984-32BB-08E44A50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7C370B-A4D3-1283-4579-6F8EE672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D8470-13F1-BA87-1AAD-4A805904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67C922-3855-19AC-DFC1-B874A710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6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F92D6D-0090-8097-6C30-FEC5864D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7820AF-29F4-CD08-40DD-EC5BAAA4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5D1CCC-DFC4-C45A-C961-7EA3C891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8C8251-7207-D59B-1FD8-BC15F263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880B6D-05CD-8ACA-D35E-3A029FFA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6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1EAE05-4828-3A5A-909D-6E2DBEDB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02B047-1BD4-0040-B711-0EB4B457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C618A2-1A7D-A42F-CE89-72E05EC5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A38395-792C-6A52-9275-AAFC6FD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7E57CF-46A6-A46B-93CB-9169B28D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6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8E79D3-F550-F37C-DF7E-857C85AD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378543-BE6E-BEAA-0F71-EC6456E6F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A445C2A-7185-3285-D303-CE3B1CAA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565053-11C3-3039-2ADE-AADEDF1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D037AFD-0DC1-C621-AA41-57C8BFDD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7EC56B-452F-FAC4-92DB-66A152A2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23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DB8381-2535-254A-8055-B69CFAC2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3913BB-1565-F288-0540-1F08E85C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E31D7C-72F2-05DA-48BA-9B19EAD5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7584C85-D058-DBFA-A540-6A41DEC53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16F776-B300-D4EC-2AE3-F2892CE5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8591F83-C48E-25AE-22EC-A173FC1B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297E9BA-E882-D8B4-961A-FA1B067B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2A462C3-C590-697C-287A-B52CD5DF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901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C7C4DB-69F7-E34C-94F3-4078931C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35D71A1-69C5-5A10-F6D9-7AD16AA1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A9B2D2E-C513-2E8A-37BB-FDE4CC4D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E46876-8CFA-1A36-44A8-2636675D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5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0E76DD9-224B-6A1D-FF50-83DD954F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1792DDC-764E-6281-83D1-7A97FCE1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A0E5ED-655F-E9F3-7FEC-F5562F8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49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BB282-4F60-C664-03E5-16839716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C57F7F-E5F9-95D9-5DFE-842CAEBEA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FC2AC92-7A8A-609F-EC7B-8E93DC93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7DE815-663B-8D25-47F3-6F539E69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ACA1E3-9B26-67AF-C03D-AB6A926B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7988936-5320-2296-4561-6AD66361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36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31846A-6CFB-0C8E-6E3D-83C948B0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5E63E6C-8EE5-4000-A846-45E8FBB08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198DAB-31D7-9521-6D49-5A4E114D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9B5484-5381-A029-021E-4312FBBE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7CE3F5-0715-4C00-332D-9926C14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F0F11AE-5427-F850-6E4E-4B4599D3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0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C071AC6-9B5C-B30F-3226-B12581AB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340217-BF32-69A3-350F-B0FE965A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0F2304-2170-1BFB-E7A4-BF6E27810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D506F9-E56B-387C-99CF-9C9859205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5F22B3-CBA3-3916-A1DD-0E779B826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573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A856E3-A7F3-7761-D960-105DAB4F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393" r="-2" b="2533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AA06BE6-5438-928A-1D5F-34164830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l-PL" sz="6600">
                <a:solidFill>
                  <a:schemeClr val="bg1"/>
                </a:solidFill>
              </a:rPr>
              <a:t>Algorytm genetyczny „Taxi_v3”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D5E1E1-17CF-9B15-2E96-9C29B67D1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Autorzy:</a:t>
            </a:r>
          </a:p>
          <a:p>
            <a:r>
              <a:rPr lang="pl-PL" dirty="0">
                <a:solidFill>
                  <a:schemeClr val="bg1"/>
                </a:solidFill>
              </a:rPr>
              <a:t>Karol Głąbik</a:t>
            </a:r>
          </a:p>
          <a:p>
            <a:r>
              <a:rPr lang="pl-PL" dirty="0">
                <a:solidFill>
                  <a:schemeClr val="bg1"/>
                </a:solidFill>
              </a:rPr>
              <a:t>Iwo Hawrylewicz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45F9E0-E3EA-E0D6-38A6-B9EB12BB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Czym jest środowisko Taxi-v3?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927F747-AD06-AF45-557C-469BDBB97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60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40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07A52D-CAD1-E584-A0B8-0603661C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Jak wygląda stan modelu?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BE422D4-17F2-692D-C18D-EF18867A1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7388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288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1C40AC-1A0D-3FD4-75B0-7CF2645B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3400">
                <a:solidFill>
                  <a:srgbClr val="FFFFFF"/>
                </a:solidFill>
              </a:rPr>
              <a:t>Jak dostosowaliśmy algorytm do tego środowiska?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E4233864-9E40-0344-7016-0EE9B92E5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625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05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AA9476-D73E-E0D4-CD2A-BEDC7932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Heurystyka, czyli trochę „rozsądku” od razu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B84FE24-7868-8D8C-C8A7-A02E91390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63897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368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789713-9D6A-1A3D-B1A8-91067CBF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Jak zbudowany jest osobnik?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F04454F-801A-1FBC-6427-CB0EAF3F6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6984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075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D09633-5DCB-B219-FC6C-5BE84B42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Co mierzy fitness?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13765C-8862-7049-8442-B23065F2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l-PL" sz="2000" dirty="0"/>
              <a:t>Fitness = suma wielu rzeczy:</a:t>
            </a:r>
          </a:p>
          <a:p>
            <a:pPr lvl="1"/>
            <a:r>
              <a:rPr lang="pl-PL" sz="2000" dirty="0"/>
              <a:t>Dowiezienie pasażera = duży bonus</a:t>
            </a:r>
          </a:p>
          <a:p>
            <a:pPr lvl="1"/>
            <a:r>
              <a:rPr lang="pl-PL" sz="2000" dirty="0"/>
              <a:t>Podnoszenie i zostawianie = osobne premie</a:t>
            </a:r>
          </a:p>
          <a:p>
            <a:pPr lvl="1"/>
            <a:r>
              <a:rPr lang="pl-PL" sz="2000" dirty="0"/>
              <a:t>Błędy (np. zła akcja) = kara</a:t>
            </a:r>
          </a:p>
          <a:p>
            <a:pPr lvl="1"/>
            <a:r>
              <a:rPr lang="pl-PL" sz="2000" dirty="0"/>
              <a:t>Mniej kroków = większa efektywność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07395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918B488-6BEF-6869-4958-A990CC2C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Po co tak dużo metryk?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3F111A18-B293-3F28-8384-0C6C3D0A2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5891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36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823E3D-047E-8144-CFEE-30120CD2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Porównanie wariantów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A6F9A90-29BA-ED8C-9DCD-05DBF4916197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Czysto losowa inicjalizacja populacji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FE18F7F-F23D-F0AB-05D7-52F5FC0BB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897472"/>
            <a:ext cx="5131088" cy="256554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C887980-2FA8-2996-8BB2-9E9E099E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523472"/>
            <a:ext cx="5131087" cy="33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C2AF0-6B86-169B-B66A-554A72228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82352F-B578-71EA-F8BA-208369C5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Porównanie wariantów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BF5946A-E474-AF8D-AC71-EECE8FDF8456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Krzyżowanie jednopunktowe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A1B25E2-7B6C-4F71-FBA7-8DED4257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903886"/>
            <a:ext cx="5131088" cy="255271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6C7FD94-34EF-8865-42F6-894C7C4C7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510643"/>
            <a:ext cx="5131087" cy="34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0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47C86B-6503-9879-B128-09921041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Porównanie wariantów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5A0D3DB-272F-7310-5B5A-CED90D457609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Najlepszy wariant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93951A1-A5DE-C991-A657-A5584AF7A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748" y="2897472"/>
            <a:ext cx="5131088" cy="256554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485A420-0EC4-4C3D-D970-26C2C56D6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491402"/>
            <a:ext cx="5131087" cy="3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67A830-3F1D-B880-5AA6-0AA125D4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Czym są algorytmy genetyczne?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150EED1-355C-494B-2BE0-FEC7CA641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61528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639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BBB588-8F25-3705-4562-7FE68879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Gify</a:t>
            </a:r>
            <a:r>
              <a:rPr lang="pl-PL" dirty="0"/>
              <a:t> najlepszego i słabego osobnika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45806D-5FE8-8FF7-2CE9-EA963A9C7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325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542E0D-4421-7149-3D0D-95D23735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Jak działa taka ewolucja?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A75D8D4-7BEF-0F9D-E061-F0C8047CF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51539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19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04C36B-76FD-F4AE-01A4-6455CE68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l-PL" sz="5200"/>
              <a:t>Cały proces – krok po kroku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5B80841-AC8C-CBAC-1035-7372140B0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12460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39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6B4997-F383-6A13-FDDC-2A3C58F4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Jak działa nasz algorytm genetyczny?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A47550D-E0FC-E116-4A1C-833D85B3A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516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636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BEE1C5-0DCE-9FC2-9C1F-995B8E3E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Jak sprawdzamy, która taksówka jest dobra?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E04958C-231E-9A12-80FE-E3DB1B80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31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955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C272BB-6AC8-447A-662F-43394707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Jak wybieramy najlepsze osobniki? (Selekcja)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CADD9081-1F47-E8B1-63F7-03997BFA4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0301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097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276D31-AA9E-DA01-F6BD-F02B8D3F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Jak tworzymy nowe osobniki? (Krzyżowanie)</a:t>
            </a:r>
          </a:p>
        </p:txBody>
      </p:sp>
      <p:graphicFrame>
        <p:nvGraphicFramePr>
          <p:cNvPr id="37" name="Rectangle 1">
            <a:extLst>
              <a:ext uri="{FF2B5EF4-FFF2-40B4-BE49-F238E27FC236}">
                <a16:creationId xmlns:a16="http://schemas.microsoft.com/office/drawing/2014/main" id="{9C59266D-3D8B-229E-2B5D-A416579B8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23882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65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FBD33E-3F0C-588B-7A98-EC1701D1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Jak zmieniamy dzieci? (Mutacja kontekstowa)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ADE3A5A-6F80-134F-DD1A-862501E36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570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96908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2177</Words>
  <Application>Microsoft Office PowerPoint</Application>
  <PresentationFormat>Panoramiczny</PresentationFormat>
  <Paragraphs>186</Paragraphs>
  <Slides>20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Motyw pakietu Office</vt:lpstr>
      <vt:lpstr>Algorytm genetyczny „Taxi_v3”</vt:lpstr>
      <vt:lpstr>Czym są algorytmy genetyczne?</vt:lpstr>
      <vt:lpstr>Jak działa taka ewolucja?</vt:lpstr>
      <vt:lpstr>Cały proces – krok po kroku</vt:lpstr>
      <vt:lpstr>Jak działa nasz algorytm genetyczny?</vt:lpstr>
      <vt:lpstr>Jak sprawdzamy, która taksówka jest dobra?</vt:lpstr>
      <vt:lpstr>Jak wybieramy najlepsze osobniki? (Selekcja)</vt:lpstr>
      <vt:lpstr>Jak tworzymy nowe osobniki? (Krzyżowanie)</vt:lpstr>
      <vt:lpstr>Jak zmieniamy dzieci? (Mutacja kontekstowa)</vt:lpstr>
      <vt:lpstr>Czym jest środowisko Taxi-v3?</vt:lpstr>
      <vt:lpstr>Jak wygląda stan modelu?</vt:lpstr>
      <vt:lpstr>Jak dostosowaliśmy algorytm do tego środowiska?</vt:lpstr>
      <vt:lpstr>Heurystyka, czyli trochę „rozsądku” od razu</vt:lpstr>
      <vt:lpstr>Jak zbudowany jest osobnik?</vt:lpstr>
      <vt:lpstr>Co mierzy fitness?</vt:lpstr>
      <vt:lpstr>Po co tak dużo metryk?</vt:lpstr>
      <vt:lpstr>Porównanie wariantów</vt:lpstr>
      <vt:lpstr>Porównanie wariantów</vt:lpstr>
      <vt:lpstr>Porównanie wariantów</vt:lpstr>
      <vt:lpstr>Gify najlepszego i słabego osobnika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Iwo Hawrylewicz (ih306036)</dc:creator>
  <cp:lastModifiedBy>Iwo Hawrylewicz (ih306036)</cp:lastModifiedBy>
  <cp:revision>16</cp:revision>
  <dcterms:created xsi:type="dcterms:W3CDTF">2025-06-19T14:33:06Z</dcterms:created>
  <dcterms:modified xsi:type="dcterms:W3CDTF">2025-06-22T11:15:15Z</dcterms:modified>
</cp:coreProperties>
</file>