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8" r:id="rId8"/>
    <p:sldId id="270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2" autoAdjust="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C32E3-3CD1-49EA-9A66-512D0CBA2D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6FCE-491E-4A3D-8A2E-F51120554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1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이번 발표를 맡게 된 </a:t>
            </a:r>
            <a:r>
              <a:rPr lang="en-US" altLang="ko-KR" baseline="0" dirty="0"/>
              <a:t>ICT </a:t>
            </a:r>
            <a:r>
              <a:rPr lang="ko-KR" altLang="en-US" baseline="0" dirty="0"/>
              <a:t>디바이스 학과 </a:t>
            </a:r>
            <a:r>
              <a:rPr lang="en-US" altLang="ko-KR" baseline="0" dirty="0"/>
              <a:t>16</a:t>
            </a:r>
            <a:r>
              <a:rPr lang="ko-KR" altLang="en-US" baseline="0" dirty="0"/>
              <a:t>학번 심지연 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2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발표순서는 먼저 기획 배경부터 시작하여 </a:t>
            </a:r>
            <a:endParaRPr lang="en-US" altLang="ko-KR" dirty="0"/>
          </a:p>
          <a:p>
            <a:r>
              <a:rPr lang="ko-KR" altLang="en-US" dirty="0"/>
              <a:t>전체구성도 </a:t>
            </a:r>
            <a:endParaRPr lang="en-US" altLang="ko-KR" dirty="0"/>
          </a:p>
          <a:p>
            <a:r>
              <a:rPr lang="ko-KR" altLang="en-US" dirty="0"/>
              <a:t>세부내용</a:t>
            </a:r>
            <a:endParaRPr lang="en-US" altLang="ko-KR" dirty="0"/>
          </a:p>
          <a:p>
            <a:r>
              <a:rPr lang="ko-KR" altLang="en-US" dirty="0"/>
              <a:t>일정계획</a:t>
            </a:r>
            <a:endParaRPr lang="en-US" altLang="ko-KR" dirty="0"/>
          </a:p>
          <a:p>
            <a:r>
              <a:rPr lang="ko-KR" altLang="en-US" dirty="0"/>
              <a:t>순으로 발표를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기획배경입니다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외에는 보고 읽는다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1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기획배경입니다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외에는 보고 읽는다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82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기획배경입니다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외에는 보고 읽는다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2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7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6FCE-491E-4A3D-8A2E-F51120554E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9CD4EAF-D7DA-4C5F-ABE2-F1C3490322C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D385D53-6963-4979-9399-B402355144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492896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altLang="ko-KR" sz="4800" dirty="0"/>
            </a:br>
            <a:r>
              <a:rPr lang="en-US" altLang="ko-KR" sz="4800" dirty="0"/>
              <a:t>Smart Air Cleaner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28184" y="6309320"/>
            <a:ext cx="4608512" cy="79208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ICT </a:t>
            </a:r>
            <a:r>
              <a:rPr lang="ko-KR" altLang="en-US" sz="1400" b="1" dirty="0"/>
              <a:t>디바이스학과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학번  심지연</a:t>
            </a:r>
          </a:p>
        </p:txBody>
      </p:sp>
    </p:spTree>
    <p:extLst>
      <p:ext uri="{BB962C8B-B14F-4D97-AF65-F5344CB8AC3E}">
        <p14:creationId xmlns:p14="http://schemas.microsoft.com/office/powerpoint/2010/main" val="412422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692696"/>
            <a:ext cx="8229600" cy="1066800"/>
          </a:xfrm>
        </p:spPr>
        <p:txBody>
          <a:bodyPr/>
          <a:lstStyle/>
          <a:p>
            <a:r>
              <a:rPr lang="ko-KR" altLang="en-US" b="1" dirty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848" y="1984208"/>
            <a:ext cx="8229600" cy="432511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ko-KR" sz="2400" dirty="0"/>
              <a:t>1.  </a:t>
            </a:r>
            <a:r>
              <a:rPr lang="ko-KR" altLang="en-US" sz="2400" dirty="0"/>
              <a:t>기획 배경 및 필요성</a:t>
            </a:r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2.  </a:t>
            </a:r>
            <a:r>
              <a:rPr lang="ko-KR" altLang="en-US" sz="2400" dirty="0"/>
              <a:t>전체 구성도</a:t>
            </a:r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3.  </a:t>
            </a:r>
            <a:r>
              <a:rPr lang="ko-KR" altLang="en-US" sz="2400" dirty="0"/>
              <a:t>세부내용 </a:t>
            </a:r>
            <a:r>
              <a:rPr lang="en-US" altLang="ko-KR" sz="2400" dirty="0"/>
              <a:t>- Hard Ware </a:t>
            </a:r>
            <a:r>
              <a:rPr lang="ko-KR" altLang="en-US" sz="2400" dirty="0"/>
              <a:t>구성도</a:t>
            </a:r>
            <a:endParaRPr lang="en-US" altLang="ko-KR" sz="2400" dirty="0"/>
          </a:p>
          <a:p>
            <a:pPr marL="566928" indent="-457200">
              <a:buAutoNum type="arabicPeriod" startAt="3"/>
            </a:pP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                    - Soft Ware </a:t>
            </a:r>
            <a:r>
              <a:rPr lang="ko-KR" altLang="en-US" sz="2400" dirty="0"/>
              <a:t>구성도</a:t>
            </a:r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4.  </a:t>
            </a:r>
            <a:r>
              <a:rPr lang="ko-KR" altLang="en-US" sz="2400" dirty="0"/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22035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 dirty="0"/>
              <a:t>기획 배경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미세먼지란</a:t>
            </a:r>
            <a:r>
              <a:rPr lang="en-US" altLang="ko-KR" sz="2800" b="1" dirty="0"/>
              <a:t>?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1872208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ko-KR" altLang="en-US" sz="2000" dirty="0">
                <a:latin typeface="+mj-ea"/>
                <a:ea typeface="+mj-ea"/>
              </a:rPr>
              <a:t>미세먼지는 지름 </a:t>
            </a:r>
            <a:r>
              <a:rPr lang="en-US" altLang="ko-KR" sz="2000" dirty="0">
                <a:latin typeface="+mj-ea"/>
                <a:ea typeface="+mj-ea"/>
              </a:rPr>
              <a:t>10</a:t>
            </a:r>
            <a:r>
              <a:rPr lang="ko-KR" altLang="en-US" sz="2000" dirty="0">
                <a:latin typeface="+mj-ea"/>
                <a:ea typeface="+mj-ea"/>
              </a:rPr>
              <a:t>마이크로미터 이하의 우리 눈에 보이지 않을 정도로 가늘고 작은 먼지들로 이루어져 있는 것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109728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109728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이런 미세 먼지가 사람 몸 속에 들어가면 호흡기질환은 물론 암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고혈압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부정맥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심부전증 등 많은 질환을 일으킴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26469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4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 dirty="0"/>
              <a:t>기획 배경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미세먼지 원인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18722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ko-KR" altLang="en-US" sz="2000" dirty="0">
                <a:latin typeface="+mn-ea"/>
              </a:rPr>
              <a:t>겨울철이 시작되면 기후적인 영향으로 연무에 의한 미세먼지 발생이</a:t>
            </a:r>
            <a:endParaRPr lang="en-US" altLang="ko-KR" sz="2000" dirty="0">
              <a:latin typeface="+mn-ea"/>
            </a:endParaRPr>
          </a:p>
          <a:p>
            <a:pPr marL="109728" indent="0">
              <a:buNone/>
            </a:pPr>
            <a:r>
              <a:rPr lang="ko-KR" altLang="en-US" sz="2000" dirty="0">
                <a:latin typeface="+mn-ea"/>
              </a:rPr>
              <a:t>증가하고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여기에 중국으로부터의 스모그 영향이 겹쳐 우리나라의    미세먼지 농도가 치솟는 경우가 빈번하게 발생 함</a:t>
            </a:r>
            <a:r>
              <a:rPr lang="en-US" altLang="ko-KR" sz="2000" dirty="0"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134400" cy="224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7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 dirty="0"/>
              <a:t>기획 배경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8722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200" y="1700808"/>
            <a:ext cx="8136904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호흡기 질환 </a:t>
            </a:r>
            <a:r>
              <a:rPr lang="en-US" altLang="ko-KR" dirty="0"/>
              <a:t>-  </a:t>
            </a:r>
            <a:r>
              <a:rPr lang="ko-KR" altLang="en-US" dirty="0"/>
              <a:t>기관지</a:t>
            </a:r>
            <a:r>
              <a:rPr lang="en-US" altLang="ko-KR" dirty="0"/>
              <a:t>, </a:t>
            </a:r>
            <a:r>
              <a:rPr lang="ko-KR" altLang="en-US" dirty="0"/>
              <a:t>폐포 등에 흡착된 미세먼지는 염증을 유발하여 천식</a:t>
            </a:r>
            <a:r>
              <a:rPr lang="en-US" altLang="ko-KR" dirty="0"/>
              <a:t>, </a:t>
            </a:r>
            <a:r>
              <a:rPr lang="ko-KR" altLang="en-US" dirty="0"/>
              <a:t>만성기관지염</a:t>
            </a:r>
            <a:r>
              <a:rPr lang="en-US" altLang="ko-KR" dirty="0"/>
              <a:t>, </a:t>
            </a:r>
            <a:r>
              <a:rPr lang="ko-KR" altLang="en-US" dirty="0"/>
              <a:t>기도폐쇄 등을 일으키거나 악화 시키는 작용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심혈관 질환 </a:t>
            </a:r>
            <a:r>
              <a:rPr lang="en-US" altLang="ko-KR" dirty="0"/>
              <a:t>- </a:t>
            </a:r>
            <a:r>
              <a:rPr lang="ko-KR" altLang="en-US" dirty="0"/>
              <a:t>미세먼지는 혈액을 타고 전신을 돌아다니며 염증반응을 유발하고 혈액응고반응을 자극하는데 이는 혈전증가 유발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피부 질환 </a:t>
            </a:r>
            <a:r>
              <a:rPr lang="en-US" altLang="ko-KR" dirty="0"/>
              <a:t>- </a:t>
            </a:r>
            <a:r>
              <a:rPr lang="ko-KR" altLang="en-US" dirty="0"/>
              <a:t>대기 중 미세먼지</a:t>
            </a:r>
            <a:r>
              <a:rPr lang="en-US" altLang="ko-KR" dirty="0"/>
              <a:t>, </a:t>
            </a:r>
            <a:r>
              <a:rPr lang="ko-KR" altLang="en-US" dirty="0"/>
              <a:t>벤젠 등 오염물질 농도가 높을 경우 아토피 피부염 악화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</a:t>
            </a:r>
            <a:r>
              <a:rPr lang="en-US" altLang="ko-KR" dirty="0"/>
              <a:t>- </a:t>
            </a:r>
            <a:r>
              <a:rPr lang="ko-KR" altLang="en-US" dirty="0"/>
              <a:t>미세먼지 농도가 </a:t>
            </a:r>
            <a:r>
              <a:rPr lang="en-US" altLang="ko-KR" dirty="0"/>
              <a:t>10 ㎍/㎥ </a:t>
            </a:r>
            <a:r>
              <a:rPr lang="ko-KR" altLang="en-US" dirty="0"/>
              <a:t>올라가면 </a:t>
            </a:r>
            <a:r>
              <a:rPr lang="en-US" altLang="ko-KR" dirty="0"/>
              <a:t>·</a:t>
            </a:r>
            <a:r>
              <a:rPr lang="ko-KR" altLang="en-US" dirty="0"/>
              <a:t>저체중아 출산위험이 </a:t>
            </a:r>
            <a:r>
              <a:rPr lang="en-US" altLang="ko-KR" dirty="0"/>
              <a:t>5.2%</a:t>
            </a:r>
            <a:r>
              <a:rPr lang="ko-KR" altLang="en-US" dirty="0"/>
              <a:t>에서 </a:t>
            </a:r>
            <a:r>
              <a:rPr lang="en-US" altLang="ko-KR" dirty="0"/>
              <a:t>7.4%</a:t>
            </a:r>
            <a:r>
              <a:rPr lang="ko-KR" altLang="en-US" dirty="0"/>
              <a:t>까지 상승 </a:t>
            </a:r>
            <a:r>
              <a:rPr lang="en-US" altLang="ko-KR" dirty="0"/>
              <a:t>·</a:t>
            </a:r>
            <a:r>
              <a:rPr lang="ko-KR" altLang="en-US" dirty="0"/>
              <a:t>임신 </a:t>
            </a:r>
            <a:r>
              <a:rPr lang="en-US" altLang="ko-KR" dirty="0"/>
              <a:t>4~9</a:t>
            </a:r>
            <a:r>
              <a:rPr lang="ko-KR" altLang="en-US" dirty="0"/>
              <a:t>개월 사이 사산 위험도 </a:t>
            </a:r>
            <a:r>
              <a:rPr lang="en-US" altLang="ko-KR" dirty="0"/>
              <a:t>8.0~13.8%</a:t>
            </a:r>
            <a:r>
              <a:rPr lang="ko-KR" altLang="en-US" dirty="0"/>
              <a:t>까지 상승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283968" y="530120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2198" y="5949280"/>
            <a:ext cx="13658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공기청정기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5291916"/>
            <a:ext cx="136586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예방</a:t>
            </a:r>
          </a:p>
        </p:txBody>
      </p:sp>
    </p:spTree>
    <p:extLst>
      <p:ext uri="{BB962C8B-B14F-4D97-AF65-F5344CB8AC3E}">
        <p14:creationId xmlns:p14="http://schemas.microsoft.com/office/powerpoint/2010/main" val="230686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/>
              <a:t>전체구성도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82510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49" y="1479967"/>
            <a:ext cx="2295003" cy="183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84" y="1418830"/>
            <a:ext cx="1615172" cy="182510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3810"/>
            <a:ext cx="2357782" cy="182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5516" y="1920499"/>
            <a:ext cx="1089171" cy="10196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93868" y="1920499"/>
            <a:ext cx="1089171" cy="1019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7984" y="32942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32973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14386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68508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큰 틀에서 라즈베리 파이에 아두이노를 붙여 사용</a:t>
            </a:r>
            <a:r>
              <a:rPr lang="en-US" altLang="ko-KR" dirty="0"/>
              <a:t>, </a:t>
            </a:r>
            <a:r>
              <a:rPr lang="ko-KR" altLang="en-US" dirty="0"/>
              <a:t>라즈베리가 서버가 되고 아두이노와 안드로이드는 클라이언트가 된다</a:t>
            </a:r>
            <a:r>
              <a:rPr lang="en-US" altLang="ko-KR" dirty="0"/>
              <a:t>. </a:t>
            </a:r>
            <a:r>
              <a:rPr lang="ko-KR" altLang="en-US" dirty="0"/>
              <a:t>각각 통신기법은 시리얼 통신과 소켓</a:t>
            </a:r>
            <a:endParaRPr lang="en-US" altLang="ko-KR" dirty="0"/>
          </a:p>
          <a:p>
            <a:r>
              <a:rPr lang="ko-KR" altLang="en-US" dirty="0"/>
              <a:t>통신을 사용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App </a:t>
            </a:r>
            <a:r>
              <a:rPr lang="ko-KR" altLang="en-US" dirty="0"/>
              <a:t>에서 안드로이드 </a:t>
            </a:r>
            <a:r>
              <a:rPr lang="en-US" altLang="ko-KR" dirty="0"/>
              <a:t>UI</a:t>
            </a:r>
            <a:r>
              <a:rPr lang="ko-KR" altLang="en-US" dirty="0"/>
              <a:t>에서 미세먼지 측정 </a:t>
            </a:r>
            <a:r>
              <a:rPr lang="en-US" altLang="ko-KR" dirty="0"/>
              <a:t>Button </a:t>
            </a:r>
            <a:r>
              <a:rPr lang="ko-KR" altLang="en-US" dirty="0"/>
              <a:t>클릭 시 아두이노 에서 현재 미세먼지 를 측정하여 측정 값을 다시 전달 해 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안드로이드 </a:t>
            </a:r>
            <a:r>
              <a:rPr lang="en-US" altLang="ko-KR" dirty="0"/>
              <a:t>UI  </a:t>
            </a:r>
            <a:r>
              <a:rPr lang="ko-KR" altLang="en-US" dirty="0"/>
              <a:t>에서는 측정값에 따라  좋음</a:t>
            </a:r>
            <a:r>
              <a:rPr lang="en-US" altLang="ko-KR" dirty="0"/>
              <a:t>, </a:t>
            </a:r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나쁨 상태로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사용자는 상태 값에 따라 공기청정 </a:t>
            </a:r>
            <a:r>
              <a:rPr lang="en-US" altLang="ko-KR" dirty="0"/>
              <a:t>Button </a:t>
            </a:r>
            <a:r>
              <a:rPr lang="ko-KR" altLang="en-US" dirty="0"/>
              <a:t>클릭 시 아두이노 에 연결 되어 있는 </a:t>
            </a:r>
            <a:r>
              <a:rPr lang="en-US" altLang="ko-KR" dirty="0"/>
              <a:t>Fan </a:t>
            </a:r>
            <a:r>
              <a:rPr lang="ko-KR" altLang="en-US" dirty="0"/>
              <a:t>이 동작하게 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 dirty="0"/>
              <a:t>세부내용 </a:t>
            </a:r>
            <a:r>
              <a:rPr lang="en-US" altLang="ko-KR" sz="2800" b="1" dirty="0"/>
              <a:t>– HardWare </a:t>
            </a:r>
            <a:r>
              <a:rPr lang="ko-KR" altLang="en-US" sz="2800" b="1" dirty="0"/>
              <a:t>구성도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8722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61" y="2549053"/>
            <a:ext cx="2295003" cy="188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2357782" cy="186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19773" y="3003641"/>
            <a:ext cx="1117281" cy="1019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5936" y="45668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6296" y="45761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250771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69031"/>
            <a:ext cx="835292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latin typeface="Malgun Gothic"/>
                <a:ea typeface="Malgun Gothic"/>
              </a:rPr>
              <a:t>1. </a:t>
            </a:r>
            <a:r>
              <a:rPr lang="ko-KR" altLang="en-US" dirty="0">
                <a:latin typeface="Malgun Gothic"/>
                <a:ea typeface="Malgun Gothic"/>
              </a:rPr>
              <a:t> 미세 </a:t>
            </a:r>
            <a:r>
              <a:rPr lang="ko-KR" altLang="en-US" dirty="0" err="1">
                <a:latin typeface="Malgun Gothic"/>
                <a:ea typeface="Malgun Gothic"/>
              </a:rPr>
              <a:t>먼지농도를</a:t>
            </a:r>
            <a:r>
              <a:rPr lang="ko-KR" altLang="en-US" dirty="0">
                <a:latin typeface="Malgun Gothic"/>
                <a:ea typeface="Malgun Gothic"/>
              </a:rPr>
              <a:t> 측정하기 위하여 </a:t>
            </a:r>
            <a:r>
              <a:rPr lang="ko-KR" altLang="en-US" dirty="0" err="1">
                <a:latin typeface="Malgun Gothic"/>
                <a:ea typeface="Malgun Gothic"/>
              </a:rPr>
              <a:t>먼지센서를</a:t>
            </a:r>
            <a:r>
              <a:rPr lang="ko-KR" altLang="en-US" dirty="0">
                <a:latin typeface="Malgun Gothic"/>
                <a:ea typeface="Malgun Gothic"/>
              </a:rPr>
              <a:t> 사용</a:t>
            </a:r>
            <a:r>
              <a:rPr lang="en-US" altLang="ko-KR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공기청정기의</a:t>
            </a:r>
            <a:r>
              <a:rPr lang="ko-KR" altLang="en-US" dirty="0">
                <a:latin typeface="Malgun Gothic"/>
                <a:ea typeface="Malgun Gothic"/>
              </a:rPr>
              <a:t> 공기 청정 기능을 아두이노의 </a:t>
            </a:r>
            <a:r>
              <a:rPr lang="en-US" altLang="ko-KR" dirty="0">
                <a:latin typeface="Malgun Gothic"/>
                <a:ea typeface="Malgun Gothic"/>
              </a:rPr>
              <a:t>Fan</a:t>
            </a:r>
            <a:r>
              <a:rPr lang="ko-KR" altLang="en-US" dirty="0">
                <a:latin typeface="Malgun Gothic"/>
                <a:ea typeface="Malgun Gothic"/>
              </a:rPr>
              <a:t>이 대체</a:t>
            </a:r>
            <a:r>
              <a:rPr lang="en-US" altLang="ko-KR" dirty="0">
                <a:latin typeface="Malgun Gothic"/>
                <a:ea typeface="Malgun Gothic"/>
              </a:rPr>
              <a:t>, </a:t>
            </a:r>
            <a:r>
              <a:rPr lang="ko-KR" altLang="en-US" dirty="0">
                <a:latin typeface="Malgun Gothic"/>
                <a:ea typeface="Malgun Gothic"/>
              </a:rPr>
              <a:t>릴레이 모듈은 작은 전압으로 큰 전압을 제어하기 위하여 사용한다</a:t>
            </a:r>
            <a:endParaRPr lang="en-US" altLang="ko-KR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2.  Server</a:t>
            </a:r>
            <a:r>
              <a:rPr lang="ko-KR" altLang="en-US" dirty="0">
                <a:latin typeface="Malgun Gothic"/>
                <a:ea typeface="Malgun Gothic"/>
              </a:rPr>
              <a:t>로 전해 받은 명령어에 따라 센서가 동작</a:t>
            </a:r>
            <a:r>
              <a:rPr lang="en-US" altLang="ko-KR" dirty="0">
                <a:latin typeface="Malgun Gothic"/>
                <a:ea typeface="Malgun Gothic"/>
              </a:rPr>
              <a:t>, </a:t>
            </a:r>
            <a:r>
              <a:rPr lang="ko-KR" altLang="en-US" dirty="0">
                <a:latin typeface="Malgun Gothic"/>
                <a:ea typeface="Malgun Gothic"/>
              </a:rPr>
              <a:t>그 값은 다시 </a:t>
            </a:r>
            <a:r>
              <a:rPr lang="en-US" altLang="ko-KR" dirty="0">
                <a:latin typeface="Malgun Gothic"/>
                <a:ea typeface="Malgun Gothic"/>
              </a:rPr>
              <a:t>Server</a:t>
            </a:r>
            <a:r>
              <a:rPr lang="ko-KR" altLang="en-US" dirty="0">
                <a:latin typeface="Malgun Gothic"/>
                <a:ea typeface="Malgun Gothic"/>
              </a:rPr>
              <a:t>로 전</a:t>
            </a:r>
            <a:endParaRPr lang="en-US" altLang="ko-KR">
              <a:latin typeface="Malgun Gothic"/>
              <a:ea typeface="Malgun Gothic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    </a:t>
            </a:r>
            <a:r>
              <a:rPr lang="ko-KR" altLang="en-US" dirty="0">
                <a:latin typeface="Malgun Gothic"/>
                <a:ea typeface="Malgun Gothic"/>
              </a:rPr>
              <a:t>달이 된다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584" y="2060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  먼지 센서 </a:t>
            </a:r>
            <a:r>
              <a:rPr lang="en-US" altLang="ko-KR" sz="1200" dirty="0"/>
              <a:t>(GP2Y1010AUOF )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6501"/>
            <a:ext cx="1944216" cy="55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5"/>
            <a:ext cx="1800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78339" y="34774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        </a:t>
            </a:r>
            <a:r>
              <a:rPr lang="en-US" altLang="ko-KR" sz="1200" dirty="0"/>
              <a:t>Fan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>
                <a:effectLst/>
              </a:rPr>
              <a:t>LDTR-432096</a:t>
            </a:r>
            <a:r>
              <a:rPr lang="en-US" altLang="ko-KR" sz="1200" dirty="0"/>
              <a:t> )</a:t>
            </a:r>
            <a:endParaRPr lang="ko-KR" altLang="en-US" sz="12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7" y="4031505"/>
            <a:ext cx="1672821" cy="93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27277" y="49361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        </a:t>
            </a:r>
            <a:r>
              <a:rPr lang="en-US" altLang="ko-KR" sz="1200" dirty="0"/>
              <a:t>Fan</a:t>
            </a:r>
          </a:p>
          <a:p>
            <a:r>
              <a:rPr lang="en-US" altLang="ko-KR" sz="1200" dirty="0"/>
              <a:t>        (KY </a:t>
            </a:r>
            <a:r>
              <a:rPr lang="en-US" altLang="ko-KR" sz="1200" dirty="0">
                <a:effectLst/>
              </a:rPr>
              <a:t>- 019</a:t>
            </a:r>
            <a:r>
              <a:rPr lang="en-US" altLang="ko-KR" sz="1200" dirty="0"/>
              <a:t> 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286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 dirty="0"/>
              <a:t>세부내용 </a:t>
            </a:r>
            <a:r>
              <a:rPr lang="en-US" altLang="ko-KR" sz="2800" b="1" dirty="0"/>
              <a:t>– SoftWare </a:t>
            </a:r>
            <a:r>
              <a:rPr lang="ko-KR" altLang="en-US" sz="2800" b="1" dirty="0"/>
              <a:t>구성도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18722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21567"/>
            <a:ext cx="2295003" cy="188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7" y="1760430"/>
            <a:ext cx="1615172" cy="18722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4336" y="2276155"/>
            <a:ext cx="1117281" cy="10196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2507" y="38486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98851" y="38517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86683" y="17543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안드로이드</a:t>
            </a:r>
            <a:r>
              <a:rPr lang="en-US" altLang="ko-KR" dirty="0"/>
              <a:t>(Client )</a:t>
            </a:r>
            <a:r>
              <a:rPr lang="ko-KR" altLang="en-US" dirty="0"/>
              <a:t>와 라즈베리 파이</a:t>
            </a:r>
            <a:r>
              <a:rPr lang="en-US" altLang="ko-KR" dirty="0"/>
              <a:t>(Server)</a:t>
            </a:r>
            <a:r>
              <a:rPr lang="ko-KR" altLang="en-US" dirty="0"/>
              <a:t> 통신은 </a:t>
            </a:r>
            <a:r>
              <a:rPr lang="en-US" altLang="ko-KR" dirty="0"/>
              <a:t>Socket </a:t>
            </a:r>
            <a:r>
              <a:rPr lang="ko-KR" altLang="en-US" dirty="0"/>
              <a:t>통신을 활용함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안드로이드 </a:t>
            </a:r>
            <a:r>
              <a:rPr lang="en-US" altLang="ko-KR" dirty="0"/>
              <a:t>UI </a:t>
            </a:r>
            <a:r>
              <a:rPr lang="ko-KR" altLang="en-US" dirty="0"/>
              <a:t>는 </a:t>
            </a:r>
            <a:r>
              <a:rPr lang="en-US" altLang="ko-KR" dirty="0"/>
              <a:t>Button  </a:t>
            </a:r>
            <a:r>
              <a:rPr lang="ko-KR" altLang="en-US" dirty="0"/>
              <a:t>및 </a:t>
            </a:r>
            <a:r>
              <a:rPr lang="en-US" altLang="ko-KR" dirty="0"/>
              <a:t>Text</a:t>
            </a:r>
            <a:r>
              <a:rPr lang="ko-KR" altLang="en-US" dirty="0"/>
              <a:t>를 배치 할 예정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미세 먼지 측정 </a:t>
            </a:r>
            <a:r>
              <a:rPr lang="en-US" altLang="ko-KR" dirty="0"/>
              <a:t>Button </a:t>
            </a:r>
            <a:r>
              <a:rPr lang="ko-KR" altLang="en-US" dirty="0"/>
              <a:t>클릭 시 서버로 부터 요청을 하고 라즈베리 서버는 아두이노로 부터 값을 받아  응답을 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공기 청정 </a:t>
            </a:r>
            <a:r>
              <a:rPr lang="en-US" altLang="ko-KR" dirty="0"/>
              <a:t>Button </a:t>
            </a:r>
            <a:r>
              <a:rPr lang="ko-KR" altLang="en-US" dirty="0"/>
              <a:t>클릭 시  서버로 부터 요청을 하고 라즈베리 서버는 아두이노 에 연결되어 있는 </a:t>
            </a:r>
            <a:r>
              <a:rPr lang="en-US" altLang="ko-KR" dirty="0"/>
              <a:t>Fan</a:t>
            </a:r>
            <a:r>
              <a:rPr lang="ko-KR" altLang="en-US" dirty="0"/>
              <a:t>을 동작 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127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5760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800" b="1" dirty="0"/>
              <a:t>일정 계획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841376"/>
            <a:ext cx="8229600" cy="18722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graphicFrame>
        <p:nvGraphicFramePr>
          <p:cNvPr id="23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675631"/>
              </p:ext>
            </p:extLst>
          </p:nvPr>
        </p:nvGraphicFramePr>
        <p:xfrm>
          <a:off x="590872" y="1881874"/>
          <a:ext cx="8136900" cy="435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프로젝트 계획수립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자료 조사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952">
                <a:tc>
                  <a:txBody>
                    <a:bodyPr/>
                    <a:lstStyle/>
                    <a:p>
                      <a:pPr algn="ctr" latinLnBrk="1"/>
                      <a:endParaRPr lang="en-US" altLang="ko-KR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baseline="0" dirty="0">
                          <a:solidFill>
                            <a:schemeClr val="bg1"/>
                          </a:solidFill>
                        </a:rPr>
                        <a:t>App </a:t>
                      </a:r>
                      <a:r>
                        <a:rPr lang="ko-KR" altLang="en-US" b="1" baseline="0" dirty="0"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en-US" altLang="ko-KR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Server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구축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하드웨어 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제작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Product Test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8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386</TotalTime>
  <Words>533</Words>
  <Application>Microsoft Office PowerPoint</Application>
  <PresentationFormat>화면 슬라이드 쇼(4:3)</PresentationFormat>
  <Paragraphs>123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 Smart Air Cleaner</vt:lpstr>
      <vt:lpstr>목차</vt:lpstr>
      <vt:lpstr>기획 배경 – 미세먼지란? </vt:lpstr>
      <vt:lpstr>기획 배경 – 미세먼지 원인 </vt:lpstr>
      <vt:lpstr>기획 배경 – 필요성</vt:lpstr>
      <vt:lpstr>전체구성도</vt:lpstr>
      <vt:lpstr>세부내용 – HardWare 구성도</vt:lpstr>
      <vt:lpstr>세부내용 – SoftWare 구성도</vt:lpstr>
      <vt:lpstr>일정 계획 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User</dc:creator>
  <cp:lastModifiedBy>이용욱</cp:lastModifiedBy>
  <cp:revision>34</cp:revision>
  <dcterms:created xsi:type="dcterms:W3CDTF">2018-10-13T09:52:51Z</dcterms:created>
  <dcterms:modified xsi:type="dcterms:W3CDTF">2018-10-14T12:10:00Z</dcterms:modified>
</cp:coreProperties>
</file>