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</p:sldMasterIdLst>
  <p:notesMasterIdLst>
    <p:notesMasterId r:id="rId4"/>
  </p:notesMasterIdLst>
  <p:sldIdLst>
    <p:sldId id="300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gIiA5rpeuoXz5tOUcCrT+xpfpm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6792D3-70A9-4356-8721-7C39831505C8}">
  <a:tblStyle styleId="{D46792D3-70A9-4356-8721-7C39831505C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Arial"/>
          <a:ea typeface="Arial"/>
          <a:cs typeface="Arial"/>
        </a:font>
        <a:schemeClr val="dk1"/>
      </a:tcTxStyle>
      <a:tcStyle>
        <a:tcBdr/>
      </a:tcStyle>
    </a:seCell>
    <a:swCell>
      <a:tcTxStyle b="on" i="off">
        <a:font>
          <a:latin typeface="Arial"/>
          <a:ea typeface="Arial"/>
          <a:cs typeface="Arial"/>
        </a:font>
        <a:schemeClr val="dk1"/>
      </a:tcTxStyle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4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50" Type="http://customschemas.google.com/relationships/presentationmetadata" Target="metadata"/><Relationship Id="rId2" Type="http://schemas.openxmlformats.org/officeDocument/2006/relationships/slideMaster" Target="slideMasters/slideMaster2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53" Type="http://schemas.openxmlformats.org/officeDocument/2006/relationships/theme" Target="theme/theme1.xml"/><Relationship Id="rId52" Type="http://schemas.openxmlformats.org/officeDocument/2006/relationships/viewProps" Target="view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9" name="Google Shape;569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0" name="Google Shape;570;p4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5502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4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5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4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5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5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" name="Google Shape;47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0" name="Google Shape;50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5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5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edium.com/@yfan941101/how-to-apply-crisp-dm-to-real-business-case-5637731b4eb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Google Shape;572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42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 dirty="0">
                <a:solidFill>
                  <a:srgbClr val="FFFFFF"/>
                </a:solidFill>
              </a:rPr>
              <a:t>Group activities</a:t>
            </a:r>
            <a:endParaRPr dirty="0"/>
          </a:p>
        </p:txBody>
      </p:sp>
      <p:sp>
        <p:nvSpPr>
          <p:cNvPr id="574" name="Google Shape;574;p42"/>
          <p:cNvSpPr txBox="1">
            <a:spLocks noGrp="1"/>
          </p:cNvSpPr>
          <p:nvPr>
            <p:ph type="body" idx="1"/>
          </p:nvPr>
        </p:nvSpPr>
        <p:spPr>
          <a:xfrm>
            <a:off x="632975" y="1418978"/>
            <a:ext cx="8074798" cy="2472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70000" lnSpcReduction="20000"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MY" dirty="0"/>
              <a:t>In groups of 5, study the following link:</a:t>
            </a:r>
          </a:p>
          <a:p>
            <a:pPr lvl="1">
              <a:lnSpc>
                <a:spcPct val="150000"/>
              </a:lnSpc>
            </a:pPr>
            <a:r>
              <a:rPr lang="en-US" sz="1700" b="1" dirty="0">
                <a:hlinkClick r:id="rId4"/>
              </a:rPr>
              <a:t>https://medium.com/@yfan941101/how-to-apply-crisp-dm-to-real-business-case-5637731b4eb7</a:t>
            </a:r>
            <a:endParaRPr lang="en-US" sz="1700" b="1" dirty="0"/>
          </a:p>
          <a:p>
            <a:pPr lvl="1">
              <a:lnSpc>
                <a:spcPct val="150000"/>
              </a:lnSpc>
            </a:pPr>
            <a:r>
              <a:rPr lang="en-US" sz="1700" b="1" dirty="0"/>
              <a:t>shorturl.at/xIPZ4</a:t>
            </a:r>
          </a:p>
          <a:p>
            <a:pPr lvl="1">
              <a:lnSpc>
                <a:spcPct val="150000"/>
              </a:lnSpc>
            </a:pPr>
            <a:r>
              <a:rPr lang="en-US" sz="1700" dirty="0"/>
              <a:t>Discuss in your own group how each of the steps in CRISP-DM is being used to address the topic.</a:t>
            </a:r>
          </a:p>
          <a:p>
            <a:pPr lvl="1">
              <a:lnSpc>
                <a:spcPct val="150000"/>
              </a:lnSpc>
            </a:pPr>
            <a:r>
              <a:rPr lang="en-US" sz="1700" dirty="0"/>
              <a:t>Prepare a simple PPT highlighting what happens in the first four phases of CRISP-DM, based on your group’s understanding.</a:t>
            </a:r>
          </a:p>
          <a:p>
            <a:pPr lvl="1">
              <a:lnSpc>
                <a:spcPct val="150000"/>
              </a:lnSpc>
            </a:pPr>
            <a:r>
              <a:rPr lang="en-US" sz="1700" dirty="0"/>
              <a:t>Key in the individual’s matric IDs for the group in the PPT slides.</a:t>
            </a:r>
          </a:p>
          <a:p>
            <a:pPr lvl="1">
              <a:lnSpc>
                <a:spcPct val="150000"/>
              </a:lnSpc>
            </a:pPr>
            <a:r>
              <a:rPr lang="en-US" sz="1700" dirty="0"/>
              <a:t>To be submitted on Spectrum.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endParaRPr dirty="0"/>
          </a:p>
        </p:txBody>
      </p:sp>
      <p:sp>
        <p:nvSpPr>
          <p:cNvPr id="575" name="Google Shape;57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4383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89</Words>
  <Application>Microsoft Office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Office Theme</vt:lpstr>
      <vt:lpstr>Simple Light</vt:lpstr>
      <vt:lpstr>Group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shiernee saw</dc:creator>
  <cp:lastModifiedBy>kh.sam</cp:lastModifiedBy>
  <cp:revision>16</cp:revision>
  <dcterms:modified xsi:type="dcterms:W3CDTF">2023-03-25T05:51:36Z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0.17.1.1417</vt:lpwstr>
  </property>
</Properties>
</file>