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02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79776883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55751015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5466504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45593169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87734404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5599643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0750482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147323452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17295472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97793260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924686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9000">
              <a:schemeClr val="accent2">
                <a:lumMod val="60000"/>
                <a:lumOff val="40000"/>
              </a:schemeClr>
            </a:gs>
            <a:gs pos="36000">
              <a:srgbClr val="FAC77D"/>
            </a:gs>
            <a:gs pos="60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9C209-B293-45C5-AB21-6EBBF59F74EF}" type="datetimeFigureOut">
              <a:rPr lang="ru-RU" smtClean="0"/>
              <a:pPr/>
              <a:t>16.04.2025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7DF9C-C993-431A-B5AA-61BD15931D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48708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99592" y="1268761"/>
            <a:ext cx="7772400" cy="93610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ДИПЛОМНЫЙ ПРОЕКТ</a:t>
            </a:r>
            <a:endParaRPr lang="ru-RU" sz="3600" dirty="0">
              <a:solidFill>
                <a:schemeClr val="accent4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75656" y="1916832"/>
            <a:ext cx="6400800" cy="648072"/>
          </a:xfrm>
        </p:spPr>
        <p:txBody>
          <a:bodyPr>
            <a:noAutofit/>
          </a:bodyPr>
          <a:lstStyle/>
          <a:p>
            <a:r>
              <a:rPr lang="ru-RU" sz="24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на тему: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0" y="0"/>
            <a:ext cx="9108504" cy="1130538"/>
            <a:chOff x="142844" y="0"/>
            <a:chExt cx="8858312" cy="1130538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142844" y="201844"/>
              <a:ext cx="8858312" cy="92869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 smtClean="0"/>
                <a:t>Государственное областное автономное</a:t>
              </a:r>
            </a:p>
            <a:p>
              <a:pPr algn="ctr"/>
              <a:r>
                <a:rPr lang="ru-RU" sz="2000" b="1" dirty="0" smtClean="0"/>
                <a:t>профессиональное образовательное учреждение </a:t>
              </a:r>
            </a:p>
            <a:p>
              <a:pPr indent="265113" algn="ctr"/>
              <a:r>
                <a:rPr lang="ru-RU" sz="2000" b="1" dirty="0" smtClean="0"/>
                <a:t> «Липецкий металлургический колледж»</a:t>
              </a:r>
              <a:endParaRPr lang="ru-RU" sz="2000" b="1" dirty="0"/>
            </a:p>
          </p:txBody>
        </p:sp>
        <p:sp>
          <p:nvSpPr>
            <p:cNvPr id="8" name="Трапеция 7"/>
            <p:cNvSpPr/>
            <p:nvPr/>
          </p:nvSpPr>
          <p:spPr>
            <a:xfrm>
              <a:off x="285720" y="0"/>
              <a:ext cx="8643998" cy="214290"/>
            </a:xfrm>
            <a:prstGeom prst="trapezoid">
              <a:avLst>
                <a:gd name="adj" fmla="val 389749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Скругленный прямоугольник 9"/>
          <p:cNvSpPr/>
          <p:nvPr/>
        </p:nvSpPr>
        <p:spPr>
          <a:xfrm>
            <a:off x="146911" y="2412917"/>
            <a:ext cx="8888137" cy="28803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4">
                <a:lumMod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ru-RU" sz="26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ПРОЕКТИРОВАНИЕ </a:t>
            </a:r>
            <a:endParaRPr lang="ru-RU" sz="2600" dirty="0" smtClean="0">
              <a:solidFill>
                <a:schemeClr val="accent4">
                  <a:lumMod val="50000"/>
                </a:schemeClr>
              </a:solidFill>
              <a:latin typeface="Arial Black" pitchFamily="34" charset="0"/>
              <a:ea typeface="+mj-ea"/>
              <a:cs typeface="+mj-cs"/>
            </a:endParaRPr>
          </a:p>
          <a:p>
            <a:pPr algn="ctr"/>
            <a:r>
              <a:rPr lang="ru-RU" sz="26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МОДУЛЯ </a:t>
            </a:r>
            <a:r>
              <a:rPr lang="ru-RU" sz="26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ИНФОРМАЦИОННОЙ СИСТЕМЫ ООО«ПАРТНЕР</a:t>
            </a:r>
            <a:r>
              <a:rPr lang="ru-RU" sz="26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», АВТОМАТИЗИРУЮЩЕГО РАБОЧЕЕ МЕСТО МЕНЕДЖЕРА </a:t>
            </a:r>
          </a:p>
          <a:p>
            <a:pPr algn="ctr"/>
            <a:r>
              <a:rPr lang="ru-RU" sz="26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ПО РАБОТЕ С </a:t>
            </a:r>
            <a:r>
              <a:rPr lang="ru-RU" sz="26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КЛИЕНТАМИ </a:t>
            </a:r>
          </a:p>
        </p:txBody>
      </p:sp>
      <p:sp>
        <p:nvSpPr>
          <p:cNvPr id="11" name="Подзаголовок 2"/>
          <p:cNvSpPr txBox="1">
            <a:spLocks/>
          </p:cNvSpPr>
          <p:nvPr/>
        </p:nvSpPr>
        <p:spPr>
          <a:xfrm>
            <a:off x="2428860" y="5517232"/>
            <a:ext cx="6606188" cy="7920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smtClean="0">
                <a:solidFill>
                  <a:schemeClr val="accent2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   </a:t>
            </a:r>
            <a:r>
              <a:rPr lang="ru-RU" sz="18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Автор проекта:       И.И. Иванов</a:t>
            </a:r>
            <a:r>
              <a:rPr lang="ru-RU" sz="2400" b="1" i="1" dirty="0" smtClean="0">
                <a:solidFill>
                  <a:schemeClr val="accent4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,</a:t>
            </a:r>
          </a:p>
          <a:p>
            <a:r>
              <a:rPr lang="ru-RU" sz="18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  <a:ea typeface="+mj-ea"/>
                <a:cs typeface="+mj-cs"/>
              </a:rPr>
              <a:t>                                             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студент гр. </a:t>
            </a:r>
            <a:r>
              <a:rPr lang="ru-RU" sz="1800" dirty="0" err="1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ИСиП</a:t>
            </a:r>
            <a:r>
              <a:rPr lang="ru-RU" sz="1800" dirty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ru-RU" sz="1800" dirty="0" smtClean="0">
                <a:solidFill>
                  <a:schemeClr val="accent4">
                    <a:lumMod val="50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21-1</a:t>
            </a:r>
            <a:endParaRPr lang="ru-RU" sz="2400" dirty="0">
              <a:solidFill>
                <a:schemeClr val="accent4">
                  <a:lumMod val="50000"/>
                </a:schemeClr>
              </a:solidFill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998" y="335433"/>
            <a:ext cx="809188" cy="58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929764892"/>
      </p:ext>
    </p:extLst>
  </p:cSld>
  <p:clrMapOvr>
    <a:masterClrMapping/>
  </p:clrMapOvr>
  <p:transition spd="slow"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1419475"/>
            <a:ext cx="4911412" cy="936104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hardEdge"/>
          </a:sp3d>
        </p:spPr>
        <p:txBody>
          <a:bodyPr>
            <a:normAutofit/>
          </a:bodyPr>
          <a:lstStyle/>
          <a:p>
            <a:r>
              <a:rPr lang="ru-RU" sz="36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ЦЕЛЬ ПРОЕКТА:</a:t>
            </a:r>
            <a:endParaRPr lang="ru-RU" sz="3600" dirty="0">
              <a:solidFill>
                <a:schemeClr val="accent4">
                  <a:lumMod val="50000"/>
                </a:schemeClr>
              </a:solidFill>
              <a:latin typeface="Arial Black" pitchFamily="34" charset="0"/>
            </a:endParaRPr>
          </a:p>
        </p:txBody>
      </p:sp>
      <p:grpSp>
        <p:nvGrpSpPr>
          <p:cNvPr id="5" name="Группа 4"/>
          <p:cNvGrpSpPr/>
          <p:nvPr/>
        </p:nvGrpSpPr>
        <p:grpSpPr>
          <a:xfrm>
            <a:off x="0" y="0"/>
            <a:ext cx="9108504" cy="1130538"/>
            <a:chOff x="142844" y="0"/>
            <a:chExt cx="8858312" cy="1130538"/>
          </a:xfr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142844" y="201844"/>
              <a:ext cx="8858312" cy="928694"/>
            </a:xfrm>
            <a:prstGeom prst="roundRect">
              <a:avLst/>
            </a:prstGeom>
            <a:grpFill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b="1" dirty="0" smtClean="0"/>
                <a:t>Государственное областное автономное</a:t>
              </a:r>
            </a:p>
            <a:p>
              <a:pPr algn="ctr"/>
              <a:r>
                <a:rPr lang="ru-RU" sz="2000" b="1" dirty="0" smtClean="0"/>
                <a:t>профессиональное образовательное учреждение </a:t>
              </a:r>
            </a:p>
            <a:p>
              <a:pPr indent="265113" algn="ctr"/>
              <a:r>
                <a:rPr lang="ru-RU" sz="2000" b="1" dirty="0" smtClean="0"/>
                <a:t> «Липецкий металлургический колледж»</a:t>
              </a:r>
              <a:endParaRPr lang="ru-RU" sz="2000" b="1" dirty="0"/>
            </a:p>
          </p:txBody>
        </p:sp>
        <p:sp>
          <p:nvSpPr>
            <p:cNvPr id="8" name="Трапеция 7"/>
            <p:cNvSpPr/>
            <p:nvPr/>
          </p:nvSpPr>
          <p:spPr>
            <a:xfrm>
              <a:off x="285720" y="0"/>
              <a:ext cx="8643998" cy="214290"/>
            </a:xfrm>
            <a:prstGeom prst="trapezoid">
              <a:avLst>
                <a:gd name="adj" fmla="val 389749"/>
              </a:avLst>
            </a:prstGeom>
            <a:grpFill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0" name="Скругленный прямоугольник 9"/>
          <p:cNvSpPr/>
          <p:nvPr/>
        </p:nvSpPr>
        <p:spPr>
          <a:xfrm>
            <a:off x="146911" y="2412917"/>
            <a:ext cx="8888137" cy="2880320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4">
                <a:lumMod val="50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>
              <a:spcBef>
                <a:spcPct val="20000"/>
              </a:spcBef>
            </a:pPr>
            <a:r>
              <a:rPr lang="ru-RU" sz="26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разработка </a:t>
            </a:r>
            <a:r>
              <a:rPr lang="ru-RU" sz="2600" dirty="0" smtClean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модуля </a:t>
            </a:r>
            <a:r>
              <a:rPr lang="ru-RU" sz="2600" dirty="0">
                <a:solidFill>
                  <a:schemeClr val="accent4">
                    <a:lumMod val="50000"/>
                  </a:schemeClr>
                </a:solidFill>
                <a:latin typeface="Arial Black" pitchFamily="34" charset="0"/>
              </a:rPr>
              <a:t>ИС</a:t>
            </a:r>
            <a:endParaRPr lang="ru-RU" sz="2600" dirty="0">
              <a:solidFill>
                <a:schemeClr val="accent4">
                  <a:lumMod val="50000"/>
                </a:schemeClr>
              </a:solidFill>
              <a:latin typeface="Arial Black" pitchFamily="34" charset="0"/>
              <a:ea typeface="+mj-ea"/>
              <a:cs typeface="+mj-cs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4998" y="335433"/>
            <a:ext cx="809188" cy="584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Скругленный прямоугольник 11"/>
          <p:cNvSpPr/>
          <p:nvPr/>
        </p:nvSpPr>
        <p:spPr>
          <a:xfrm>
            <a:off x="0" y="6453336"/>
            <a:ext cx="9144000" cy="40466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Дипломный проект Иванова И.И.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xmlns="" val="4209943131"/>
      </p:ext>
    </p:extLst>
  </p:cSld>
  <p:clrMapOvr>
    <a:masterClrMapping/>
  </p:clrMapOvr>
  <p:transition spd="slow" advTm="2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454</TotalTime>
  <Words>68</Words>
  <Application>Microsoft Office PowerPoint</Application>
  <PresentationFormat>Экран (4:3)</PresentationFormat>
  <Paragraphs>16</Paragraphs>
  <Slides>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ДИПЛОМНЫЙ ПРОЕКТ</vt:lpstr>
      <vt:lpstr>ЦЕЛЬ ПРОЕКТА:</vt:lpstr>
    </vt:vector>
  </TitlesOfParts>
  <Company>Romeo1994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</dc:title>
  <dc:creator>n</dc:creator>
  <cp:lastModifiedBy>300</cp:lastModifiedBy>
  <cp:revision>72</cp:revision>
  <dcterms:created xsi:type="dcterms:W3CDTF">2014-11-13T15:23:14Z</dcterms:created>
  <dcterms:modified xsi:type="dcterms:W3CDTF">2025-04-16T11:13:22Z</dcterms:modified>
</cp:coreProperties>
</file>