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31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1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8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2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5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96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8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45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0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56B-B180-4979-9B81-9DA21365B9F3}" type="datetimeFigureOut">
              <a:rPr lang="es-CO" smtClean="0"/>
              <a:t>10/04/2015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1FD-9E9B-4569-B492-E8844CE13EA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2132856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latin typeface="Arial" pitchFamily="34" charset="0"/>
                <a:cs typeface="Arial" pitchFamily="34" charset="0"/>
              </a:rPr>
              <a:t>MACROS TEXTILES</a:t>
            </a:r>
            <a:endParaRPr lang="es-CO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504579" y="372723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Arial" pitchFamily="34" charset="0"/>
                <a:cs typeface="Arial" pitchFamily="34" charset="0"/>
              </a:rPr>
              <a:t>Daison Restrepo David</a:t>
            </a:r>
            <a:br>
              <a:rPr lang="es-CO" sz="2000" dirty="0" smtClean="0">
                <a:latin typeface="Arial" pitchFamily="34" charset="0"/>
                <a:cs typeface="Arial" pitchFamily="34" charset="0"/>
              </a:rPr>
            </a:br>
            <a:r>
              <a:rPr lang="es-CO" sz="2000" dirty="0" smtClean="0">
                <a:latin typeface="Arial" pitchFamily="34" charset="0"/>
                <a:cs typeface="Arial" pitchFamily="34" charset="0"/>
              </a:rPr>
              <a:t>Karina Ospina Bonilla</a:t>
            </a:r>
            <a:endParaRPr lang="es-CO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Roles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56287"/>
              </p:ext>
            </p:extLst>
          </p:nvPr>
        </p:nvGraphicFramePr>
        <p:xfrm>
          <a:off x="1524000" y="1397000"/>
          <a:ext cx="6096000" cy="376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880096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Karina Ospina Bonilla</a:t>
                      </a:r>
                      <a:endParaRPr lang="es-CO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Líder</a:t>
                      </a:r>
                      <a:b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Programador</a:t>
                      </a:r>
                      <a:endParaRPr lang="es-CO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80096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Daison Restrepo David</a:t>
                      </a:r>
                      <a:endParaRPr lang="es-CO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Programador</a:t>
                      </a:r>
                      <a:b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s-CO" dirty="0" smtClean="0">
                          <a:latin typeface="Arial" pitchFamily="34" charset="0"/>
                          <a:cs typeface="Arial" pitchFamily="34" charset="0"/>
                        </a:rPr>
                        <a:t>Diseñador</a:t>
                      </a:r>
                      <a:endParaRPr lang="es-CO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¿QUE ES?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latin typeface="Arial" pitchFamily="34" charset="0"/>
                <a:cs typeface="Arial" pitchFamily="34" charset="0"/>
              </a:rPr>
              <a:t>Es un programa hecho con macros en Excel para la aprobación y verificación de cambios en una empresa de textiles.</a:t>
            </a:r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Mapa de navegación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96319"/>
            <a:ext cx="7391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64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s-CO" dirty="0" smtClean="0"/>
              <a:t>Nuestro proyecto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2170"/>
            <a:ext cx="8229600" cy="4462023"/>
          </a:xfrm>
        </p:spPr>
      </p:pic>
    </p:spTree>
    <p:extLst>
      <p:ext uri="{BB962C8B-B14F-4D97-AF65-F5344CB8AC3E}">
        <p14:creationId xmlns:p14="http://schemas.microsoft.com/office/powerpoint/2010/main" val="3982869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Roles</vt:lpstr>
      <vt:lpstr>¿QUE ES?</vt:lpstr>
      <vt:lpstr>Mapa de navegación</vt:lpstr>
      <vt:lpstr>Nuestro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Luffi</cp:lastModifiedBy>
  <cp:revision>13</cp:revision>
  <dcterms:created xsi:type="dcterms:W3CDTF">2014-01-27T22:16:11Z</dcterms:created>
  <dcterms:modified xsi:type="dcterms:W3CDTF">2015-04-10T14:56:10Z</dcterms:modified>
</cp:coreProperties>
</file>