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36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37.xml" ContentType="application/vnd.openxmlformats-officedocument.presentationml.notesSlide+xml"/>
  <Override PartName="/ppt/charts/chart1.xml" ContentType="application/vnd.openxmlformats-officedocument.drawingml.chart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40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61"/>
  </p:notesMasterIdLst>
  <p:sldIdLst>
    <p:sldId id="256" r:id="rId2"/>
    <p:sldId id="258" r:id="rId3"/>
    <p:sldId id="350" r:id="rId4"/>
    <p:sldId id="257" r:id="rId5"/>
    <p:sldId id="358" r:id="rId6"/>
    <p:sldId id="360" r:id="rId7"/>
    <p:sldId id="362" r:id="rId8"/>
    <p:sldId id="361" r:id="rId9"/>
    <p:sldId id="363" r:id="rId10"/>
    <p:sldId id="259" r:id="rId11"/>
    <p:sldId id="352" r:id="rId12"/>
    <p:sldId id="353" r:id="rId13"/>
    <p:sldId id="354" r:id="rId14"/>
    <p:sldId id="260" r:id="rId15"/>
    <p:sldId id="356" r:id="rId16"/>
    <p:sldId id="355" r:id="rId17"/>
    <p:sldId id="364" r:id="rId18"/>
    <p:sldId id="349" r:id="rId19"/>
    <p:sldId id="365" r:id="rId20"/>
    <p:sldId id="366" r:id="rId21"/>
    <p:sldId id="367" r:id="rId22"/>
    <p:sldId id="368" r:id="rId23"/>
    <p:sldId id="372" r:id="rId24"/>
    <p:sldId id="373" r:id="rId25"/>
    <p:sldId id="374" r:id="rId26"/>
    <p:sldId id="375" r:id="rId27"/>
    <p:sldId id="376" r:id="rId28"/>
    <p:sldId id="377" r:id="rId29"/>
    <p:sldId id="410" r:id="rId30"/>
    <p:sldId id="411" r:id="rId31"/>
    <p:sldId id="392" r:id="rId32"/>
    <p:sldId id="412" r:id="rId33"/>
    <p:sldId id="413" r:id="rId34"/>
    <p:sldId id="393" r:id="rId35"/>
    <p:sldId id="395" r:id="rId36"/>
    <p:sldId id="396" r:id="rId37"/>
    <p:sldId id="414" r:id="rId38"/>
    <p:sldId id="415" r:id="rId39"/>
    <p:sldId id="397" r:id="rId40"/>
    <p:sldId id="416" r:id="rId41"/>
    <p:sldId id="417" r:id="rId42"/>
    <p:sldId id="398" r:id="rId43"/>
    <p:sldId id="378" r:id="rId44"/>
    <p:sldId id="379" r:id="rId45"/>
    <p:sldId id="399" r:id="rId46"/>
    <p:sldId id="406" r:id="rId47"/>
    <p:sldId id="407" r:id="rId48"/>
    <p:sldId id="408" r:id="rId49"/>
    <p:sldId id="409" r:id="rId50"/>
    <p:sldId id="370" r:id="rId51"/>
    <p:sldId id="401" r:id="rId52"/>
    <p:sldId id="402" r:id="rId53"/>
    <p:sldId id="403" r:id="rId54"/>
    <p:sldId id="404" r:id="rId55"/>
    <p:sldId id="405" r:id="rId56"/>
    <p:sldId id="383" r:id="rId57"/>
    <p:sldId id="384" r:id="rId58"/>
    <p:sldId id="391" r:id="rId59"/>
    <p:sldId id="387" r:id="rId6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0999D0-CEC8-4746-B2F5-8F1284B35F1D}">
  <a:tblStyle styleId="{F70999D0-CEC8-4746-B2F5-8F1284B35F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E765D9-4794-4DB4-858D-38B6E9CC06D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DE012-35E4-4B17-80F1-C6D916AE6D8D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8CB337-81FE-46C9-946B-40F34BCECBE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5F62FB-F1C1-4EB8-A55A-9AB7008C49E4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404822-E44D-4794-A91F-2729D711C628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8" autoAdjust="0"/>
    <p:restoredTop sz="94659"/>
  </p:normalViewPr>
  <p:slideViewPr>
    <p:cSldViewPr snapToGrid="0">
      <p:cViewPr>
        <p:scale>
          <a:sx n="116" d="100"/>
          <a:sy n="116" d="100"/>
        </p:scale>
        <p:origin x="568" y="6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MLP_no_interp_._Accuracy__Val%20Accuracy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5983949847995621E-2"/>
          <c:y val="0.14089268755935422"/>
          <c:w val="0.92174686077909307"/>
          <c:h val="0.77098473801885881"/>
        </c:manualLayout>
      </c:layout>
      <c:scatterChart>
        <c:scatterStyle val="lineMarker"/>
        <c:varyColors val="0"/>
        <c:ser>
          <c:idx val="1"/>
          <c:order val="0"/>
          <c:tx>
            <c:strRef>
              <c:f>'MLP_no_interp_._Accuracy__Val A'!$C$1</c:f>
              <c:strCache>
                <c:ptCount val="1"/>
                <c:pt idx="0">
                  <c:v>MLP</c:v>
                </c:pt>
              </c:strCache>
            </c:strRef>
          </c:tx>
          <c:xVal>
            <c:numRef>
              <c:f>'MLP_no_interp_._Accuracy__Val A'!$B$2:$B$149</c:f>
              <c:numCache>
                <c:formatCode>General</c:formatCode>
                <c:ptCount val="14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</c:numCache>
            </c:numRef>
          </c:xVal>
          <c:yVal>
            <c:numRef>
              <c:f>'MLP_no_interp_._Accuracy__Val A'!$C$2:$C$149</c:f>
              <c:numCache>
                <c:formatCode>General</c:formatCode>
                <c:ptCount val="148"/>
                <c:pt idx="0">
                  <c:v>75.687843322753906</c:v>
                </c:pt>
                <c:pt idx="1">
                  <c:v>75.9765625</c:v>
                </c:pt>
                <c:pt idx="2">
                  <c:v>75.832199096679602</c:v>
                </c:pt>
                <c:pt idx="3">
                  <c:v>75.840690612792898</c:v>
                </c:pt>
                <c:pt idx="4">
                  <c:v>75.951087951660099</c:v>
                </c:pt>
                <c:pt idx="5">
                  <c:v>75.534988403320298</c:v>
                </c:pt>
                <c:pt idx="6">
                  <c:v>76.197349548339801</c:v>
                </c:pt>
                <c:pt idx="7">
                  <c:v>76.307746887207003</c:v>
                </c:pt>
                <c:pt idx="8">
                  <c:v>76.341712951660099</c:v>
                </c:pt>
                <c:pt idx="9">
                  <c:v>76.197349548339801</c:v>
                </c:pt>
                <c:pt idx="10">
                  <c:v>76.910667419433594</c:v>
                </c:pt>
                <c:pt idx="11">
                  <c:v>76.222824096679602</c:v>
                </c:pt>
                <c:pt idx="12">
                  <c:v>76.570991516113196</c:v>
                </c:pt>
                <c:pt idx="13">
                  <c:v>76.103942871093693</c:v>
                </c:pt>
                <c:pt idx="14">
                  <c:v>76.638923645019503</c:v>
                </c:pt>
                <c:pt idx="15">
                  <c:v>76.766304016113196</c:v>
                </c:pt>
                <c:pt idx="16">
                  <c:v>76.681388854980398</c:v>
                </c:pt>
                <c:pt idx="17">
                  <c:v>76.621940612792898</c:v>
                </c:pt>
                <c:pt idx="18">
                  <c:v>76.732337951660099</c:v>
                </c:pt>
                <c:pt idx="19">
                  <c:v>76.655906677246094</c:v>
                </c:pt>
                <c:pt idx="20">
                  <c:v>76.681388854980398</c:v>
                </c:pt>
                <c:pt idx="21">
                  <c:v>76.953125</c:v>
                </c:pt>
                <c:pt idx="22">
                  <c:v>77.224861145019503</c:v>
                </c:pt>
                <c:pt idx="23">
                  <c:v>76.732337951660099</c:v>
                </c:pt>
                <c:pt idx="24">
                  <c:v>77.021057128906193</c:v>
                </c:pt>
                <c:pt idx="25">
                  <c:v>77.131454467773395</c:v>
                </c:pt>
                <c:pt idx="26">
                  <c:v>76.961616516113196</c:v>
                </c:pt>
                <c:pt idx="27">
                  <c:v>77.080505371093693</c:v>
                </c:pt>
                <c:pt idx="28">
                  <c:v>76.970108032226506</c:v>
                </c:pt>
                <c:pt idx="29">
                  <c:v>76.970108032226506</c:v>
                </c:pt>
                <c:pt idx="30">
                  <c:v>76.859718322753906</c:v>
                </c:pt>
                <c:pt idx="31">
                  <c:v>76.834236145019503</c:v>
                </c:pt>
                <c:pt idx="32">
                  <c:v>76.944633483886705</c:v>
                </c:pt>
                <c:pt idx="33">
                  <c:v>77.021057128906193</c:v>
                </c:pt>
                <c:pt idx="34">
                  <c:v>77.004074096679602</c:v>
                </c:pt>
                <c:pt idx="35">
                  <c:v>77.097488403320298</c:v>
                </c:pt>
                <c:pt idx="36">
                  <c:v>76.876701354980398</c:v>
                </c:pt>
                <c:pt idx="37">
                  <c:v>77.216369628906193</c:v>
                </c:pt>
                <c:pt idx="38">
                  <c:v>77.131454467773395</c:v>
                </c:pt>
                <c:pt idx="39">
                  <c:v>76.995582580566406</c:v>
                </c:pt>
                <c:pt idx="40">
                  <c:v>77.046531677246094</c:v>
                </c:pt>
                <c:pt idx="41">
                  <c:v>77.038040161132798</c:v>
                </c:pt>
                <c:pt idx="42">
                  <c:v>77.046531677246094</c:v>
                </c:pt>
                <c:pt idx="43">
                  <c:v>76.953125</c:v>
                </c:pt>
                <c:pt idx="44">
                  <c:v>76.944633483886705</c:v>
                </c:pt>
                <c:pt idx="45">
                  <c:v>76.987091064453097</c:v>
                </c:pt>
                <c:pt idx="46">
                  <c:v>77.021057128906193</c:v>
                </c:pt>
                <c:pt idx="47">
                  <c:v>77.029548645019503</c:v>
                </c:pt>
                <c:pt idx="48">
                  <c:v>77.046531677246094</c:v>
                </c:pt>
                <c:pt idx="49">
                  <c:v>76.970108032226506</c:v>
                </c:pt>
                <c:pt idx="50">
                  <c:v>76.970108032226506</c:v>
                </c:pt>
                <c:pt idx="51">
                  <c:v>77.021057128906193</c:v>
                </c:pt>
                <c:pt idx="52">
                  <c:v>77.012565612792898</c:v>
                </c:pt>
                <c:pt idx="53">
                  <c:v>77.038040161132798</c:v>
                </c:pt>
                <c:pt idx="54">
                  <c:v>77.021057128906193</c:v>
                </c:pt>
                <c:pt idx="55">
                  <c:v>76.978599548339801</c:v>
                </c:pt>
                <c:pt idx="56">
                  <c:v>77.038040161132798</c:v>
                </c:pt>
                <c:pt idx="57">
                  <c:v>77.004074096679602</c:v>
                </c:pt>
                <c:pt idx="58">
                  <c:v>77.029548645019503</c:v>
                </c:pt>
                <c:pt idx="59">
                  <c:v>76.978599548339801</c:v>
                </c:pt>
                <c:pt idx="60">
                  <c:v>77.004074096679602</c:v>
                </c:pt>
                <c:pt idx="61">
                  <c:v>77.004074096679602</c:v>
                </c:pt>
                <c:pt idx="62">
                  <c:v>76.995582580566406</c:v>
                </c:pt>
                <c:pt idx="63">
                  <c:v>76.970108032226506</c:v>
                </c:pt>
                <c:pt idx="64">
                  <c:v>77.021057128906193</c:v>
                </c:pt>
                <c:pt idx="65">
                  <c:v>76.978599548339801</c:v>
                </c:pt>
                <c:pt idx="66">
                  <c:v>76.987091064453097</c:v>
                </c:pt>
                <c:pt idx="67">
                  <c:v>76.978599548339801</c:v>
                </c:pt>
                <c:pt idx="68">
                  <c:v>76.970108032226506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49-41F6-BD82-262B86AD9025}"/>
            </c:ext>
          </c:extLst>
        </c:ser>
        <c:ser>
          <c:idx val="2"/>
          <c:order val="1"/>
          <c:tx>
            <c:strRef>
              <c:f>'MLP_no_interp_._Accuracy__Val A'!$G$1</c:f>
              <c:strCache>
                <c:ptCount val="1"/>
                <c:pt idx="0">
                  <c:v>Resnet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xVal>
            <c:numRef>
              <c:f>'MLP_no_interp_._Accuracy__Val A'!$F$2:$F$149</c:f>
              <c:numCache>
                <c:formatCode>General</c:formatCode>
                <c:ptCount val="14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</c:numCache>
            </c:numRef>
          </c:xVal>
          <c:yVal>
            <c:numRef>
              <c:f>'MLP_no_interp_._Accuracy__Val A'!$G$2:$G$149</c:f>
              <c:numCache>
                <c:formatCode>General</c:formatCode>
                <c:ptCount val="148"/>
                <c:pt idx="0">
                  <c:v>5.6046195030212402</c:v>
                </c:pt>
                <c:pt idx="1">
                  <c:v>19.446331024169901</c:v>
                </c:pt>
                <c:pt idx="2">
                  <c:v>30.876358032226499</c:v>
                </c:pt>
                <c:pt idx="3">
                  <c:v>32.744564056396399</c:v>
                </c:pt>
                <c:pt idx="4">
                  <c:v>37.236751556396399</c:v>
                </c:pt>
                <c:pt idx="5">
                  <c:v>38.255775451660099</c:v>
                </c:pt>
                <c:pt idx="6">
                  <c:v>40.030570983886697</c:v>
                </c:pt>
                <c:pt idx="7">
                  <c:v>41.839332580566399</c:v>
                </c:pt>
                <c:pt idx="8">
                  <c:v>42.009170532226499</c:v>
                </c:pt>
                <c:pt idx="9">
                  <c:v>41.635528564453097</c:v>
                </c:pt>
                <c:pt idx="10">
                  <c:v>43.588653564453097</c:v>
                </c:pt>
                <c:pt idx="11">
                  <c:v>44.234035491943303</c:v>
                </c:pt>
                <c:pt idx="12">
                  <c:v>45.261547088622997</c:v>
                </c:pt>
                <c:pt idx="13">
                  <c:v>44.921875</c:v>
                </c:pt>
                <c:pt idx="14">
                  <c:v>46.323028564453097</c:v>
                </c:pt>
                <c:pt idx="15">
                  <c:v>46.407947540283203</c:v>
                </c:pt>
                <c:pt idx="16">
                  <c:v>47.282608032226499</c:v>
                </c:pt>
                <c:pt idx="17">
                  <c:v>46.416439056396399</c:v>
                </c:pt>
                <c:pt idx="18">
                  <c:v>46.95991897583</c:v>
                </c:pt>
                <c:pt idx="19">
                  <c:v>46.942935943603501</c:v>
                </c:pt>
                <c:pt idx="20">
                  <c:v>47.027854919433501</c:v>
                </c:pt>
                <c:pt idx="21">
                  <c:v>48.556385040283203</c:v>
                </c:pt>
                <c:pt idx="22">
                  <c:v>47.197689056396399</c:v>
                </c:pt>
                <c:pt idx="23">
                  <c:v>47.562839508056598</c:v>
                </c:pt>
                <c:pt idx="24">
                  <c:v>48.386547088622997</c:v>
                </c:pt>
                <c:pt idx="25">
                  <c:v>48.479957580566399</c:v>
                </c:pt>
                <c:pt idx="26">
                  <c:v>47.537364959716797</c:v>
                </c:pt>
                <c:pt idx="27">
                  <c:v>49.600883483886697</c:v>
                </c:pt>
                <c:pt idx="28">
                  <c:v>48.862091064453097</c:v>
                </c:pt>
                <c:pt idx="29">
                  <c:v>49.074390411376903</c:v>
                </c:pt>
                <c:pt idx="30">
                  <c:v>49.006454467773402</c:v>
                </c:pt>
                <c:pt idx="31">
                  <c:v>48.845108032226499</c:v>
                </c:pt>
                <c:pt idx="32">
                  <c:v>49.898097991943303</c:v>
                </c:pt>
                <c:pt idx="33">
                  <c:v>48.785667419433501</c:v>
                </c:pt>
                <c:pt idx="34">
                  <c:v>49.898097991943303</c:v>
                </c:pt>
                <c:pt idx="35">
                  <c:v>50.322689056396399</c:v>
                </c:pt>
                <c:pt idx="36">
                  <c:v>49.269702911376903</c:v>
                </c:pt>
                <c:pt idx="37">
                  <c:v>50.492527008056598</c:v>
                </c:pt>
                <c:pt idx="38">
                  <c:v>49.711277008056598</c:v>
                </c:pt>
                <c:pt idx="39">
                  <c:v>49.762229919433501</c:v>
                </c:pt>
                <c:pt idx="40">
                  <c:v>50.161346435546797</c:v>
                </c:pt>
                <c:pt idx="41">
                  <c:v>50.704822540283203</c:v>
                </c:pt>
                <c:pt idx="42">
                  <c:v>49.541439056396399</c:v>
                </c:pt>
                <c:pt idx="43">
                  <c:v>50.220787048339801</c:v>
                </c:pt>
                <c:pt idx="44">
                  <c:v>49.991508483886697</c:v>
                </c:pt>
                <c:pt idx="45">
                  <c:v>53.659984588622997</c:v>
                </c:pt>
                <c:pt idx="46">
                  <c:v>53.286346435546797</c:v>
                </c:pt>
                <c:pt idx="47">
                  <c:v>53.889266967773402</c:v>
                </c:pt>
                <c:pt idx="48">
                  <c:v>53.447689056396399</c:v>
                </c:pt>
                <c:pt idx="49">
                  <c:v>54.806385040283203</c:v>
                </c:pt>
                <c:pt idx="50">
                  <c:v>53.736412048339801</c:v>
                </c:pt>
                <c:pt idx="51">
                  <c:v>53.592052459716797</c:v>
                </c:pt>
                <c:pt idx="52">
                  <c:v>53.855297088622997</c:v>
                </c:pt>
                <c:pt idx="53">
                  <c:v>54.670516967773402</c:v>
                </c:pt>
                <c:pt idx="54">
                  <c:v>54.127037048339801</c:v>
                </c:pt>
                <c:pt idx="55">
                  <c:v>54.237430572509702</c:v>
                </c:pt>
                <c:pt idx="56">
                  <c:v>53.659984588622997</c:v>
                </c:pt>
                <c:pt idx="57">
                  <c:v>54.780910491943303</c:v>
                </c:pt>
                <c:pt idx="58">
                  <c:v>56.029212951660099</c:v>
                </c:pt>
                <c:pt idx="59">
                  <c:v>57.039741516113203</c:v>
                </c:pt>
                <c:pt idx="60">
                  <c:v>56.538722991943303</c:v>
                </c:pt>
                <c:pt idx="61">
                  <c:v>56.080162048339801</c:v>
                </c:pt>
                <c:pt idx="62">
                  <c:v>56.793479919433501</c:v>
                </c:pt>
                <c:pt idx="63">
                  <c:v>56.317935943603501</c:v>
                </c:pt>
                <c:pt idx="64">
                  <c:v>57.184104919433501</c:v>
                </c:pt>
                <c:pt idx="65">
                  <c:v>56.759510040283203</c:v>
                </c:pt>
                <c:pt idx="66">
                  <c:v>57.353939056396399</c:v>
                </c:pt>
                <c:pt idx="67">
                  <c:v>56.632133483886697</c:v>
                </c:pt>
                <c:pt idx="68">
                  <c:v>56.963314056396399</c:v>
                </c:pt>
                <c:pt idx="69">
                  <c:v>57.854957580566399</c:v>
                </c:pt>
                <c:pt idx="70">
                  <c:v>59.103260040283203</c:v>
                </c:pt>
                <c:pt idx="71">
                  <c:v>58.347484588622997</c:v>
                </c:pt>
                <c:pt idx="72">
                  <c:v>58.610733032226499</c:v>
                </c:pt>
                <c:pt idx="73">
                  <c:v>58.967391967773402</c:v>
                </c:pt>
                <c:pt idx="74">
                  <c:v>58.389945983886697</c:v>
                </c:pt>
                <c:pt idx="75">
                  <c:v>58.721126556396399</c:v>
                </c:pt>
                <c:pt idx="76">
                  <c:v>58.814537048339801</c:v>
                </c:pt>
                <c:pt idx="77">
                  <c:v>58.87398147583</c:v>
                </c:pt>
                <c:pt idx="78">
                  <c:v>59.094768524169901</c:v>
                </c:pt>
                <c:pt idx="79">
                  <c:v>59.731658935546797</c:v>
                </c:pt>
                <c:pt idx="80">
                  <c:v>59.672214508056598</c:v>
                </c:pt>
                <c:pt idx="81">
                  <c:v>60.071331024169901</c:v>
                </c:pt>
                <c:pt idx="82">
                  <c:v>59.842052459716797</c:v>
                </c:pt>
                <c:pt idx="83">
                  <c:v>59.400474548339801</c:v>
                </c:pt>
                <c:pt idx="84">
                  <c:v>59.740150451660099</c:v>
                </c:pt>
                <c:pt idx="85">
                  <c:v>60.028873443603501</c:v>
                </c:pt>
                <c:pt idx="86">
                  <c:v>59.553329467773402</c:v>
                </c:pt>
                <c:pt idx="87">
                  <c:v>59.663722991943303</c:v>
                </c:pt>
                <c:pt idx="88">
                  <c:v>60.054347991943303</c:v>
                </c:pt>
                <c:pt idx="89">
                  <c:v>60.054347991943303</c:v>
                </c:pt>
                <c:pt idx="90">
                  <c:v>59.909984588622997</c:v>
                </c:pt>
                <c:pt idx="91">
                  <c:v>60.708221435546797</c:v>
                </c:pt>
                <c:pt idx="92">
                  <c:v>59.876018524169901</c:v>
                </c:pt>
                <c:pt idx="93">
                  <c:v>60.224185943603501</c:v>
                </c:pt>
                <c:pt idx="94">
                  <c:v>60.249660491943303</c:v>
                </c:pt>
                <c:pt idx="95">
                  <c:v>60.996944427490199</c:v>
                </c:pt>
                <c:pt idx="96">
                  <c:v>60.224185943603501</c:v>
                </c:pt>
                <c:pt idx="97">
                  <c:v>60.546875</c:v>
                </c:pt>
                <c:pt idx="98">
                  <c:v>60.878055572509702</c:v>
                </c:pt>
                <c:pt idx="99">
                  <c:v>60.249660491943303</c:v>
                </c:pt>
                <c:pt idx="100">
                  <c:v>60.300609588622997</c:v>
                </c:pt>
                <c:pt idx="101">
                  <c:v>60.292118072509702</c:v>
                </c:pt>
                <c:pt idx="102">
                  <c:v>60.15625</c:v>
                </c:pt>
                <c:pt idx="103">
                  <c:v>60.691234588622997</c:v>
                </c:pt>
                <c:pt idx="104">
                  <c:v>60.716712951660099</c:v>
                </c:pt>
                <c:pt idx="105">
                  <c:v>60.835597991943303</c:v>
                </c:pt>
                <c:pt idx="106">
                  <c:v>60.878055572509702</c:v>
                </c:pt>
                <c:pt idx="107">
                  <c:v>61.1328125</c:v>
                </c:pt>
                <c:pt idx="108">
                  <c:v>60.427989959716797</c:v>
                </c:pt>
                <c:pt idx="109">
                  <c:v>60.920516967773402</c:v>
                </c:pt>
                <c:pt idx="110">
                  <c:v>61.353599548339801</c:v>
                </c:pt>
                <c:pt idx="111">
                  <c:v>61.353599548339801</c:v>
                </c:pt>
                <c:pt idx="112">
                  <c:v>60.979957580566399</c:v>
                </c:pt>
                <c:pt idx="113">
                  <c:v>61.345108032226499</c:v>
                </c:pt>
                <c:pt idx="114">
                  <c:v>61.599864959716797</c:v>
                </c:pt>
                <c:pt idx="115">
                  <c:v>60.869564056396399</c:v>
                </c:pt>
                <c:pt idx="116">
                  <c:v>61.107337951660099</c:v>
                </c:pt>
                <c:pt idx="117">
                  <c:v>61.183765411376903</c:v>
                </c:pt>
                <c:pt idx="118">
                  <c:v>61.336616516113203</c:v>
                </c:pt>
                <c:pt idx="119">
                  <c:v>61.243206024169901</c:v>
                </c:pt>
                <c:pt idx="120">
                  <c:v>61.379077911376903</c:v>
                </c:pt>
                <c:pt idx="121">
                  <c:v>61.081859588622997</c:v>
                </c:pt>
                <c:pt idx="122">
                  <c:v>61.557403564453097</c:v>
                </c:pt>
                <c:pt idx="123">
                  <c:v>61.302650451660099</c:v>
                </c:pt>
                <c:pt idx="124">
                  <c:v>61.336616516113203</c:v>
                </c:pt>
                <c:pt idx="125">
                  <c:v>61.353599548339801</c:v>
                </c:pt>
                <c:pt idx="126">
                  <c:v>61.438518524169901</c:v>
                </c:pt>
                <c:pt idx="127">
                  <c:v>61.260189056396399</c:v>
                </c:pt>
                <c:pt idx="128">
                  <c:v>61.302650451660099</c:v>
                </c:pt>
                <c:pt idx="129">
                  <c:v>61.455501556396399</c:v>
                </c:pt>
                <c:pt idx="130">
                  <c:v>61.02241897583</c:v>
                </c:pt>
                <c:pt idx="131">
                  <c:v>61.795177459716797</c:v>
                </c:pt>
                <c:pt idx="132">
                  <c:v>60.971466064453097</c:v>
                </c:pt>
                <c:pt idx="133">
                  <c:v>61.676292419433501</c:v>
                </c:pt>
                <c:pt idx="134">
                  <c:v>61.497962951660099</c:v>
                </c:pt>
                <c:pt idx="135">
                  <c:v>61.311141967773402</c:v>
                </c:pt>
                <c:pt idx="136">
                  <c:v>61.430027008056598</c:v>
                </c:pt>
                <c:pt idx="137">
                  <c:v>61.345108032226499</c:v>
                </c:pt>
                <c:pt idx="138">
                  <c:v>61.260189056396399</c:v>
                </c:pt>
                <c:pt idx="139">
                  <c:v>61.582881927490199</c:v>
                </c:pt>
                <c:pt idx="140">
                  <c:v>61.667797088622997</c:v>
                </c:pt>
                <c:pt idx="141">
                  <c:v>61.761207580566399</c:v>
                </c:pt>
                <c:pt idx="142">
                  <c:v>61.209239959716797</c:v>
                </c:pt>
                <c:pt idx="143">
                  <c:v>61.226222991943303</c:v>
                </c:pt>
                <c:pt idx="144">
                  <c:v>61.684783935546797</c:v>
                </c:pt>
                <c:pt idx="145">
                  <c:v>60.903533935546797</c:v>
                </c:pt>
                <c:pt idx="146">
                  <c:v>61.081859588622997</c:v>
                </c:pt>
                <c:pt idx="147">
                  <c:v>61.506454467773402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49-41F6-BD82-262B86AD9025}"/>
            </c:ext>
          </c:extLst>
        </c:ser>
        <c:ser>
          <c:idx val="0"/>
          <c:order val="2"/>
          <c:tx>
            <c:strRef>
              <c:f>'MLP_no_interp_._Accuracy__Val A'!$K$1</c:f>
              <c:strCache>
                <c:ptCount val="1"/>
                <c:pt idx="0">
                  <c:v>ResNet w/interp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'MLP_no_interp_._Accuracy__Val A'!$J$2:$J$149</c:f>
              <c:numCache>
                <c:formatCode>General</c:formatCode>
                <c:ptCount val="14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</c:numCache>
            </c:numRef>
          </c:xVal>
          <c:yVal>
            <c:numRef>
              <c:f>'MLP_no_interp_._Accuracy__Val A'!$K$2:$K$149</c:f>
              <c:numCache>
                <c:formatCode>General</c:formatCode>
                <c:ptCount val="148"/>
                <c:pt idx="0">
                  <c:v>10.580842018127401</c:v>
                </c:pt>
                <c:pt idx="1">
                  <c:v>28.269361495971602</c:v>
                </c:pt>
                <c:pt idx="2">
                  <c:v>4.9337635040283203</c:v>
                </c:pt>
                <c:pt idx="3">
                  <c:v>34.094768524169901</c:v>
                </c:pt>
                <c:pt idx="4">
                  <c:v>38.349185943603501</c:v>
                </c:pt>
                <c:pt idx="5">
                  <c:v>40.633491516113203</c:v>
                </c:pt>
                <c:pt idx="6">
                  <c:v>41.669498443603501</c:v>
                </c:pt>
                <c:pt idx="7">
                  <c:v>42.960258483886697</c:v>
                </c:pt>
                <c:pt idx="8">
                  <c:v>37.5</c:v>
                </c:pt>
                <c:pt idx="9">
                  <c:v>38.875679016113203</c:v>
                </c:pt>
                <c:pt idx="10">
                  <c:v>39.877716064453097</c:v>
                </c:pt>
                <c:pt idx="11">
                  <c:v>41.355297088622997</c:v>
                </c:pt>
                <c:pt idx="12">
                  <c:v>44.896400451660099</c:v>
                </c:pt>
                <c:pt idx="13">
                  <c:v>45.100204467773402</c:v>
                </c:pt>
                <c:pt idx="14">
                  <c:v>45.380435943603501</c:v>
                </c:pt>
                <c:pt idx="15">
                  <c:v>46.314537048339801</c:v>
                </c:pt>
                <c:pt idx="16">
                  <c:v>46.170177459716797</c:v>
                </c:pt>
                <c:pt idx="17">
                  <c:v>47.129756927490199</c:v>
                </c:pt>
                <c:pt idx="18">
                  <c:v>46.900474548339801</c:v>
                </c:pt>
                <c:pt idx="19">
                  <c:v>46.424930572509702</c:v>
                </c:pt>
                <c:pt idx="20">
                  <c:v>47.503395080566399</c:v>
                </c:pt>
                <c:pt idx="21">
                  <c:v>46.900474548339801</c:v>
                </c:pt>
                <c:pt idx="22">
                  <c:v>47.503395080566399</c:v>
                </c:pt>
                <c:pt idx="23">
                  <c:v>47.732677459716797</c:v>
                </c:pt>
                <c:pt idx="24">
                  <c:v>47.4609375</c:v>
                </c:pt>
                <c:pt idx="25">
                  <c:v>47.877037048339801</c:v>
                </c:pt>
                <c:pt idx="26">
                  <c:v>48.259170532226499</c:v>
                </c:pt>
                <c:pt idx="27">
                  <c:v>47.826087951660099</c:v>
                </c:pt>
                <c:pt idx="28">
                  <c:v>47.121265411376903</c:v>
                </c:pt>
                <c:pt idx="29">
                  <c:v>48.454483032226499</c:v>
                </c:pt>
                <c:pt idx="30">
                  <c:v>48.378055572509702</c:v>
                </c:pt>
                <c:pt idx="31">
                  <c:v>48.743206024169901</c:v>
                </c:pt>
                <c:pt idx="32">
                  <c:v>48.208221435546797</c:v>
                </c:pt>
                <c:pt idx="33">
                  <c:v>48.573368072509702</c:v>
                </c:pt>
                <c:pt idx="34">
                  <c:v>49.363109588622997</c:v>
                </c:pt>
                <c:pt idx="35">
                  <c:v>48.462974548339801</c:v>
                </c:pt>
                <c:pt idx="36">
                  <c:v>48.140285491943303</c:v>
                </c:pt>
                <c:pt idx="37">
                  <c:v>48.666778564453097</c:v>
                </c:pt>
                <c:pt idx="38">
                  <c:v>48.751697540283203</c:v>
                </c:pt>
                <c:pt idx="39">
                  <c:v>48.760189056396399</c:v>
                </c:pt>
                <c:pt idx="40">
                  <c:v>48.361072540283203</c:v>
                </c:pt>
                <c:pt idx="41">
                  <c:v>48.598846435546797</c:v>
                </c:pt>
                <c:pt idx="42">
                  <c:v>49.906589508056598</c:v>
                </c:pt>
                <c:pt idx="43">
                  <c:v>48.386547088622997</c:v>
                </c:pt>
                <c:pt idx="44">
                  <c:v>49.431045532226499</c:v>
                </c:pt>
                <c:pt idx="45">
                  <c:v>50.331180572509702</c:v>
                </c:pt>
                <c:pt idx="46">
                  <c:v>49.583900451660099</c:v>
                </c:pt>
                <c:pt idx="47">
                  <c:v>49.745243072509702</c:v>
                </c:pt>
                <c:pt idx="48">
                  <c:v>49.966033935546797</c:v>
                </c:pt>
                <c:pt idx="49">
                  <c:v>49.677310943603501</c:v>
                </c:pt>
                <c:pt idx="50">
                  <c:v>50.297214508056598</c:v>
                </c:pt>
                <c:pt idx="51">
                  <c:v>49.397079467773402</c:v>
                </c:pt>
                <c:pt idx="52">
                  <c:v>50.050952911376903</c:v>
                </c:pt>
                <c:pt idx="53">
                  <c:v>50.110393524169901</c:v>
                </c:pt>
                <c:pt idx="54">
                  <c:v>49.991508483886697</c:v>
                </c:pt>
                <c:pt idx="55">
                  <c:v>49.634849548339801</c:v>
                </c:pt>
                <c:pt idx="56">
                  <c:v>50.764266967773402</c:v>
                </c:pt>
                <c:pt idx="57">
                  <c:v>50.246265411376903</c:v>
                </c:pt>
                <c:pt idx="58">
                  <c:v>50.764266967773402</c:v>
                </c:pt>
                <c:pt idx="59">
                  <c:v>50.339672088622997</c:v>
                </c:pt>
                <c:pt idx="60">
                  <c:v>50.28023147583</c:v>
                </c:pt>
                <c:pt idx="61">
                  <c:v>49.974525451660099</c:v>
                </c:pt>
                <c:pt idx="62">
                  <c:v>50.144359588622997</c:v>
                </c:pt>
                <c:pt idx="63">
                  <c:v>50.042457580566399</c:v>
                </c:pt>
                <c:pt idx="64">
                  <c:v>51.205841064453097</c:v>
                </c:pt>
                <c:pt idx="65">
                  <c:v>50.424591064453097</c:v>
                </c:pt>
                <c:pt idx="66">
                  <c:v>50.602920532226499</c:v>
                </c:pt>
                <c:pt idx="67">
                  <c:v>51.044498443603501</c:v>
                </c:pt>
                <c:pt idx="68">
                  <c:v>50.764266967773402</c:v>
                </c:pt>
                <c:pt idx="69">
                  <c:v>50.806724548339801</c:v>
                </c:pt>
                <c:pt idx="70">
                  <c:v>51.324729919433501</c:v>
                </c:pt>
                <c:pt idx="71">
                  <c:v>51.45210647583</c:v>
                </c:pt>
                <c:pt idx="72">
                  <c:v>50.348167419433501</c:v>
                </c:pt>
                <c:pt idx="73">
                  <c:v>54.313858032226499</c:v>
                </c:pt>
                <c:pt idx="74">
                  <c:v>54.059104919433501</c:v>
                </c:pt>
                <c:pt idx="75">
                  <c:v>54.288383483886697</c:v>
                </c:pt>
                <c:pt idx="76">
                  <c:v>54.033626556396399</c:v>
                </c:pt>
                <c:pt idx="77">
                  <c:v>54.110054016113203</c:v>
                </c:pt>
                <c:pt idx="78">
                  <c:v>54.18648147583</c:v>
                </c:pt>
                <c:pt idx="79">
                  <c:v>54.755435943603501</c:v>
                </c:pt>
                <c:pt idx="80">
                  <c:v>53.770381927490199</c:v>
                </c:pt>
                <c:pt idx="81">
                  <c:v>53.897758483886697</c:v>
                </c:pt>
                <c:pt idx="82">
                  <c:v>56.377376556396399</c:v>
                </c:pt>
                <c:pt idx="83">
                  <c:v>56.411346435546797</c:v>
                </c:pt>
                <c:pt idx="84">
                  <c:v>56.555706024169901</c:v>
                </c:pt>
                <c:pt idx="85">
                  <c:v>56.504756927490199</c:v>
                </c:pt>
                <c:pt idx="86">
                  <c:v>56.793479919433501</c:v>
                </c:pt>
                <c:pt idx="87">
                  <c:v>56.640625</c:v>
                </c:pt>
                <c:pt idx="88">
                  <c:v>56.547214508056598</c:v>
                </c:pt>
                <c:pt idx="89">
                  <c:v>56.683082580566399</c:v>
                </c:pt>
                <c:pt idx="90">
                  <c:v>57.133152008056598</c:v>
                </c:pt>
                <c:pt idx="91">
                  <c:v>56.504756927490199</c:v>
                </c:pt>
                <c:pt idx="92">
                  <c:v>56.768001556396399</c:v>
                </c:pt>
                <c:pt idx="93">
                  <c:v>57.328464508056598</c:v>
                </c:pt>
                <c:pt idx="94">
                  <c:v>56.8359375</c:v>
                </c:pt>
                <c:pt idx="95">
                  <c:v>57.710597991943303</c:v>
                </c:pt>
                <c:pt idx="96">
                  <c:v>57.905910491943303</c:v>
                </c:pt>
                <c:pt idx="97">
                  <c:v>58.322010040283203</c:v>
                </c:pt>
                <c:pt idx="98">
                  <c:v>58.041778564453097</c:v>
                </c:pt>
                <c:pt idx="99">
                  <c:v>57.880435943603501</c:v>
                </c:pt>
                <c:pt idx="100">
                  <c:v>58.806045532226499</c:v>
                </c:pt>
                <c:pt idx="101">
                  <c:v>57.880435943603501</c:v>
                </c:pt>
                <c:pt idx="102">
                  <c:v>58.143680572509702</c:v>
                </c:pt>
                <c:pt idx="103">
                  <c:v>58.254077911376903</c:v>
                </c:pt>
                <c:pt idx="104">
                  <c:v>58.500339508056598</c:v>
                </c:pt>
                <c:pt idx="105">
                  <c:v>58.271060943603501</c:v>
                </c:pt>
                <c:pt idx="106">
                  <c:v>58.203125</c:v>
                </c:pt>
                <c:pt idx="107">
                  <c:v>58.644702911376903</c:v>
                </c:pt>
                <c:pt idx="108">
                  <c:v>59.451427459716797</c:v>
                </c:pt>
                <c:pt idx="109">
                  <c:v>59.493885040283203</c:v>
                </c:pt>
                <c:pt idx="110">
                  <c:v>59.009849548339801</c:v>
                </c:pt>
                <c:pt idx="111">
                  <c:v>59.230640411376903</c:v>
                </c:pt>
                <c:pt idx="112">
                  <c:v>58.992866516113203</c:v>
                </c:pt>
                <c:pt idx="113">
                  <c:v>59.485393524169901</c:v>
                </c:pt>
                <c:pt idx="114">
                  <c:v>59.740150451660099</c:v>
                </c:pt>
                <c:pt idx="115">
                  <c:v>59.977920532226499</c:v>
                </c:pt>
                <c:pt idx="116">
                  <c:v>59.595787048339801</c:v>
                </c:pt>
                <c:pt idx="117">
                  <c:v>59.799591064453097</c:v>
                </c:pt>
                <c:pt idx="118">
                  <c:v>59.799591064453097</c:v>
                </c:pt>
                <c:pt idx="119">
                  <c:v>60.054347991943303</c:v>
                </c:pt>
                <c:pt idx="120">
                  <c:v>60.275135040283203</c:v>
                </c:pt>
                <c:pt idx="121">
                  <c:v>59.366508483886697</c:v>
                </c:pt>
                <c:pt idx="122">
                  <c:v>60.079822540283203</c:v>
                </c:pt>
                <c:pt idx="123">
                  <c:v>60.04585647583</c:v>
                </c:pt>
                <c:pt idx="124">
                  <c:v>60.096805572509702</c:v>
                </c:pt>
                <c:pt idx="125">
                  <c:v>60.232677459716797</c:v>
                </c:pt>
                <c:pt idx="126">
                  <c:v>60.215694427490199</c:v>
                </c:pt>
                <c:pt idx="127">
                  <c:v>60.130775451660099</c:v>
                </c:pt>
                <c:pt idx="128">
                  <c:v>60.478939056396399</c:v>
                </c:pt>
                <c:pt idx="129">
                  <c:v>59.9609375</c:v>
                </c:pt>
                <c:pt idx="130">
                  <c:v>60.495922088622997</c:v>
                </c:pt>
                <c:pt idx="131">
                  <c:v>60.572349548339801</c:v>
                </c:pt>
                <c:pt idx="132">
                  <c:v>60.478939056396399</c:v>
                </c:pt>
                <c:pt idx="133">
                  <c:v>59.808082580566399</c:v>
                </c:pt>
                <c:pt idx="134">
                  <c:v>60.105297088622997</c:v>
                </c:pt>
                <c:pt idx="135">
                  <c:v>60.309104919433501</c:v>
                </c:pt>
                <c:pt idx="136">
                  <c:v>60.309104919433501</c:v>
                </c:pt>
                <c:pt idx="137">
                  <c:v>60.258152008056598</c:v>
                </c:pt>
                <c:pt idx="138">
                  <c:v>60.529891967773402</c:v>
                </c:pt>
                <c:pt idx="139">
                  <c:v>60.385528564453097</c:v>
                </c:pt>
                <c:pt idx="140">
                  <c:v>60.504417419433501</c:v>
                </c:pt>
                <c:pt idx="141">
                  <c:v>60.665760040283203</c:v>
                </c:pt>
                <c:pt idx="142">
                  <c:v>59.85054397583</c:v>
                </c:pt>
                <c:pt idx="143">
                  <c:v>60.275135040283203</c:v>
                </c:pt>
                <c:pt idx="144">
                  <c:v>59.926971435546797</c:v>
                </c:pt>
                <c:pt idx="145">
                  <c:v>60.844089508056598</c:v>
                </c:pt>
                <c:pt idx="146">
                  <c:v>60.495922088622997</c:v>
                </c:pt>
                <c:pt idx="147">
                  <c:v>60.394020080566399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249-41F6-BD82-262B86AD9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3306768"/>
        <c:axId val="753307600"/>
      </c:scatterChart>
      <c:valAx>
        <c:axId val="753306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Epoch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IL"/>
          </a:p>
        </c:txPr>
        <c:crossAx val="753307600"/>
        <c:crosses val="autoZero"/>
        <c:crossBetween val="midCat"/>
      </c:valAx>
      <c:valAx>
        <c:axId val="75330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 (%)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IL"/>
          </a:p>
        </c:txPr>
        <c:crossAx val="7533067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6406654204195701"/>
          <c:y val="0.14642199639574965"/>
          <c:w val="0.16836860236220472"/>
          <c:h val="0.17180915330951801"/>
        </c:manualLayout>
      </c:layout>
      <c:overlay val="0"/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accent2"/>
          </a:solidFill>
          <a:latin typeface="+mn-lt"/>
          <a:ea typeface="+mn-ea"/>
          <a:cs typeface="+mn-cs"/>
        </a:defRPr>
      </a:pPr>
      <a:endParaRPr lang="en-IL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2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7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6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32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7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4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07.330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15.472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19.840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1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4.59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69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8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6.08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224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238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000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799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216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4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1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14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90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403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543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designing the new dataset </a:t>
            </a:r>
            <a:br>
              <a:rPr lang="en-US" dirty="0"/>
            </a:br>
            <a:r>
              <a:rPr lang="en-US" dirty="0"/>
              <a:t>- limited memory issues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38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designing the new dataset </a:t>
            </a:r>
            <a:br>
              <a:rPr lang="en-US" dirty="0"/>
            </a:br>
            <a:r>
              <a:rPr lang="en-US" dirty="0"/>
              <a:t>- limited memory issues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992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designing the new dataset </a:t>
            </a:r>
            <a:br>
              <a:rPr lang="en-US" dirty="0"/>
            </a:br>
            <a:r>
              <a:rPr lang="en-US" dirty="0"/>
              <a:t>- limited memory issues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9432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635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6710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0344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72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203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782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the idea behind interpolation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Including the relative distance being preserved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4594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11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947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067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9723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8445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694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62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70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075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c72ba98ae8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c72ba98ae8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7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9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21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87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9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7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67" r:id="rId8"/>
    <p:sldLayoutId id="214748369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rxiv.org/search/cs?searchtype=author&amp;query=Wang%2C+C" TargetMode="External"/><Relationship Id="rId4" Type="http://schemas.openxmlformats.org/officeDocument/2006/relationships/hyperlink" Target="https://arxiv.org/abs/2008.0482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Wang%2C+C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arxiv.org/abs/2008.0482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Wang%2C+C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arxiv.org/abs/2008.0482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Wang%2C+C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arxiv.org/abs/2008.0482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insight/insightfac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0.png"/><Relationship Id="rId7" Type="http://schemas.microsoft.com/office/2007/relationships/hdphoto" Target="../media/hdphoto2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4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customXml" Target="../ink/ink8.xml"/><Relationship Id="rId5" Type="http://schemas.openxmlformats.org/officeDocument/2006/relationships/customXml" Target="../ink/ink4.xml"/><Relationship Id="rId10" Type="http://schemas.openxmlformats.org/officeDocument/2006/relationships/customXml" Target="../ink/ink7.xml"/><Relationship Id="rId4" Type="http://schemas.openxmlformats.org/officeDocument/2006/relationships/image" Target="../media/image5.svg"/><Relationship Id="rId9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ustomXml" Target="../ink/ink14.xml"/><Relationship Id="rId3" Type="http://schemas.openxmlformats.org/officeDocument/2006/relationships/image" Target="../media/image4.png"/><Relationship Id="rId7" Type="http://schemas.openxmlformats.org/officeDocument/2006/relationships/customXml" Target="../ink/ink10.xml"/><Relationship Id="rId12" Type="http://schemas.openxmlformats.org/officeDocument/2006/relationships/customXml" Target="../ink/ink1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170.png"/><Relationship Id="rId5" Type="http://schemas.openxmlformats.org/officeDocument/2006/relationships/image" Target="../media/image6.png"/><Relationship Id="rId15" Type="http://schemas.openxmlformats.org/officeDocument/2006/relationships/customXml" Target="../ink/ink16.xml"/><Relationship Id="rId10" Type="http://schemas.openxmlformats.org/officeDocument/2006/relationships/customXml" Target="../ink/ink12.xml"/><Relationship Id="rId4" Type="http://schemas.openxmlformats.org/officeDocument/2006/relationships/image" Target="../media/image5.svg"/><Relationship Id="rId9" Type="http://schemas.openxmlformats.org/officeDocument/2006/relationships/customXml" Target="../ink/ink11.xml"/><Relationship Id="rId14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22.xml"/><Relationship Id="rId18" Type="http://schemas.openxmlformats.org/officeDocument/2006/relationships/customXml" Target="../ink/ink26.xml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24.png"/><Relationship Id="rId17" Type="http://schemas.openxmlformats.org/officeDocument/2006/relationships/customXml" Target="../ink/ink25.xml"/><Relationship Id="rId2" Type="http://schemas.openxmlformats.org/officeDocument/2006/relationships/notesSlide" Target="../notesSlides/notesSlide35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20.xml"/><Relationship Id="rId14" Type="http://schemas.openxmlformats.org/officeDocument/2006/relationships/customXml" Target="../ink/ink2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1.png"/><Relationship Id="rId5" Type="http://schemas.openxmlformats.org/officeDocument/2006/relationships/customXml" Target="../ink/ink28.xml"/><Relationship Id="rId10" Type="http://schemas.openxmlformats.org/officeDocument/2006/relationships/customXml" Target="../ink/ink32.xml"/><Relationship Id="rId4" Type="http://schemas.openxmlformats.org/officeDocument/2006/relationships/image" Target="../media/image26.png"/><Relationship Id="rId9" Type="http://schemas.openxmlformats.org/officeDocument/2006/relationships/customXml" Target="../ink/ink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26.png"/><Relationship Id="rId7" Type="http://schemas.openxmlformats.org/officeDocument/2006/relationships/customXml" Target="../ink/ink36.xml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customXml" Target="../ink/ink35.xml"/><Relationship Id="rId4" Type="http://schemas.openxmlformats.org/officeDocument/2006/relationships/customXml" Target="../ink/ink34.xml"/><Relationship Id="rId9" Type="http://schemas.openxmlformats.org/officeDocument/2006/relationships/customXml" Target="../ink/ink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customXml" Target="../ink/ink41.xml"/><Relationship Id="rId4" Type="http://schemas.openxmlformats.org/officeDocument/2006/relationships/customXml" Target="../ink/ink4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140.png"/><Relationship Id="rId7" Type="http://schemas.openxmlformats.org/officeDocument/2006/relationships/customXml" Target="../ink/ink45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customXml" Target="../ink/ink44.xml"/><Relationship Id="rId10" Type="http://schemas.openxmlformats.org/officeDocument/2006/relationships/customXml" Target="../ink/ink48.xml"/><Relationship Id="rId4" Type="http://schemas.openxmlformats.org/officeDocument/2006/relationships/customXml" Target="../ink/ink43.xml"/><Relationship Id="rId9" Type="http://schemas.openxmlformats.org/officeDocument/2006/relationships/customXml" Target="../ink/ink4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title"/>
          </p:nvPr>
        </p:nvSpPr>
        <p:spPr>
          <a:xfrm>
            <a:off x="1522306" y="2057328"/>
            <a:ext cx="6549625" cy="79279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700" u="sng" dirty="0"/>
              <a:t>Lab Name</a:t>
            </a:r>
            <a:r>
              <a:rPr lang="en-US" sz="1700" dirty="0"/>
              <a:t>: CGM</a:t>
            </a:r>
            <a:br>
              <a:rPr lang="en-US" sz="1700" b="1" i="0" u="sng" dirty="0">
                <a:effectLst/>
              </a:rPr>
            </a:br>
            <a:r>
              <a:rPr lang="en-US" sz="1700" b="1" i="0" u="sng" dirty="0">
                <a:effectLst/>
              </a:rPr>
              <a:t>Project ID</a:t>
            </a:r>
            <a:r>
              <a:rPr lang="en-US" sz="1700" b="1" i="0" dirty="0">
                <a:effectLst/>
              </a:rPr>
              <a:t>: 6461</a:t>
            </a:r>
            <a:br>
              <a:rPr lang="en-US" sz="1700" b="1" i="0" dirty="0">
                <a:effectLst/>
              </a:rPr>
            </a:br>
            <a:r>
              <a:rPr lang="en-US" sz="1700" b="1" i="0" u="sng" dirty="0">
                <a:effectLst/>
              </a:rPr>
              <a:t>Project Name</a:t>
            </a:r>
            <a:r>
              <a:rPr lang="en-US" sz="1700" b="1" i="0" dirty="0">
                <a:effectLst/>
              </a:rPr>
              <a:t>: Backward compatibility in face recognition</a:t>
            </a: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2867668" y="3138922"/>
            <a:ext cx="3858900" cy="1324487"/>
          </a:xfr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Semester</a:t>
            </a:r>
            <a:r>
              <a:rPr lang="en" dirty="0"/>
              <a:t>: 		Winter 2021/2022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Lab Manager</a:t>
            </a:r>
            <a:r>
              <a:rPr lang="en" dirty="0"/>
              <a:t>:	 	Hovav Gazit</a:t>
            </a:r>
          </a:p>
          <a:p>
            <a:pPr marL="0" indent="0" algn="l"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" u="sng" dirty="0"/>
              <a:t>Main project supervisor</a:t>
            </a:r>
            <a:r>
              <a:rPr lang="en" dirty="0"/>
              <a:t>: 	Elad Hirsch</a:t>
            </a:r>
            <a:endParaRPr lang="en" u="sng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Presentors:</a:t>
            </a:r>
            <a:r>
              <a:rPr lang="en" dirty="0"/>
              <a:t> 		Shai Yehezkel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	Lior Dvir</a:t>
            </a:r>
            <a:endParaRPr lang="en-IL" dirty="0"/>
          </a:p>
        </p:txBody>
      </p:sp>
      <p:pic>
        <p:nvPicPr>
          <p:cNvPr id="1028" name="Picture 4" descr="Technion - Israel Institute of Technology, Israel (project coordinator) -  NanoPack">
            <a:extLst>
              <a:ext uri="{FF2B5EF4-FFF2-40B4-BE49-F238E27FC236}">
                <a16:creationId xmlns:a16="http://schemas.microsoft.com/office/drawing/2014/main" id="{2CE4E07D-AC23-422E-9064-C35E18CE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6" b="89926" l="9250" r="90000">
                        <a14:foregroundMark x1="11000" y1="22667" x2="17833" y2="20148"/>
                        <a14:foregroundMark x1="17833" y1="20148" x2="18083" y2="20593"/>
                        <a14:foregroundMark x1="12333" y1="51556" x2="12833" y2="60741"/>
                        <a14:foregroundMark x1="12833" y1="60741" x2="13833" y2="62667"/>
                        <a14:foregroundMark x1="34250" y1="31407" x2="33667" y2="39407"/>
                        <a14:foregroundMark x1="40000" y1="33630" x2="39250" y2="39704"/>
                        <a14:foregroundMark x1="46833" y1="34519" x2="46417" y2="38074"/>
                        <a14:foregroundMark x1="54750" y1="38074" x2="54750" y2="38074"/>
                        <a14:foregroundMark x1="63417" y1="37481" x2="63417" y2="37481"/>
                        <a14:foregroundMark x1="72750" y1="36444" x2="72750" y2="36444"/>
                        <a14:foregroundMark x1="75583" y1="39704" x2="75583" y2="39704"/>
                        <a14:foregroundMark x1="85250" y1="36444" x2="85250" y2="36444"/>
                        <a14:foregroundMark x1="9250" y1="27259" x2="9250" y2="27259"/>
                        <a14:foregroundMark x1="31667" y1="60000" x2="31667" y2="60000"/>
                        <a14:foregroundMark x1="33917" y1="59111" x2="33917" y2="59111"/>
                        <a14:foregroundMark x1="38083" y1="58519" x2="38083" y2="58519"/>
                        <a14:foregroundMark x1="43750" y1="59259" x2="43750" y2="59259"/>
                        <a14:foregroundMark x1="45667" y1="60296" x2="45667" y2="60296"/>
                        <a14:foregroundMark x1="50333" y1="58667" x2="50333" y2="58667"/>
                        <a14:foregroundMark x1="54750" y1="59556" x2="54750" y2="59556"/>
                        <a14:foregroundMark x1="57500" y1="59111" x2="57500" y2="59111"/>
                        <a14:foregroundMark x1="62000" y1="58370" x2="62000" y2="58370"/>
                        <a14:foregroundMark x1="66000" y1="57481" x2="66000" y2="57481"/>
                        <a14:foregroundMark x1="69000" y1="53926" x2="69000" y2="53926"/>
                        <a14:foregroundMark x1="68917" y1="57185" x2="68917" y2="57185"/>
                        <a14:foregroundMark x1="71250" y1="57185" x2="71250" y2="57185"/>
                        <a14:foregroundMark x1="74083" y1="59852" x2="74083" y2="59852"/>
                        <a14:foregroundMark x1="78833" y1="57037" x2="78833" y2="57037"/>
                        <a14:foregroundMark x1="81250" y1="59407" x2="81250" y2="59407"/>
                        <a14:foregroundMark x1="79250" y1="78963" x2="79250" y2="78963"/>
                        <a14:foregroundMark x1="76000" y1="76593" x2="76000" y2="76593"/>
                        <a14:foregroundMark x1="71583" y1="76741" x2="71583" y2="76741"/>
                        <a14:foregroundMark x1="66833" y1="71704" x2="66833" y2="71704"/>
                        <a14:foregroundMark x1="62333" y1="76444" x2="62333" y2="76444"/>
                        <a14:foregroundMark x1="57917" y1="74963" x2="57917" y2="74963"/>
                        <a14:foregroundMark x1="53500" y1="74074" x2="53500" y2="74074"/>
                        <a14:foregroundMark x1="48917" y1="74963" x2="48917" y2="74963"/>
                        <a14:foregroundMark x1="44667" y1="76593" x2="44667" y2="76593"/>
                        <a14:foregroundMark x1="41833" y1="72593" x2="41833" y2="72593"/>
                        <a14:foregroundMark x1="35667" y1="74074" x2="35667" y2="74074"/>
                        <a14:foregroundMark x1="33667" y1="74074" x2="33667" y2="74074"/>
                        <a14:backgroundMark x1="5250" y1="12148" x2="58917" y2="7852"/>
                        <a14:backgroundMark x1="58917" y1="7852" x2="93167" y2="14815"/>
                        <a14:backgroundMark x1="93167" y1="14815" x2="96167" y2="25778"/>
                        <a14:backgroundMark x1="96167" y1="25778" x2="96500" y2="46963"/>
                        <a14:backgroundMark x1="95667" y1="77926" x2="95250" y2="21333"/>
                        <a14:backgroundMark x1="95250" y1="21333" x2="88500" y2="12148"/>
                        <a14:backgroundMark x1="88500" y1="12148" x2="35417" y2="11704"/>
                        <a14:backgroundMark x1="26250" y1="9481" x2="16750" y2="8444"/>
                        <a14:backgroundMark x1="16750" y1="8444" x2="4167" y2="15704"/>
                        <a14:backgroundMark x1="4167" y1="15704" x2="750" y2="44000"/>
                        <a14:backgroundMark x1="750" y1="44000" x2="2000" y2="74815"/>
                        <a14:backgroundMark x1="2000" y1="74815" x2="9917" y2="98667"/>
                        <a14:backgroundMark x1="9917" y1="98667" x2="25250" y2="85926"/>
                        <a14:backgroundMark x1="25250" y1="85926" x2="30250" y2="72000"/>
                        <a14:backgroundMark x1="30250" y1="72000" x2="28000" y2="21185"/>
                        <a14:backgroundMark x1="28000" y1="21185" x2="29000" y2="18074"/>
                        <a14:backgroundMark x1="42250" y1="62222" x2="42250" y2="62074"/>
                        <a14:backgroundMark x1="46667" y1="58667" x2="46667" y2="58667"/>
                        <a14:backgroundMark x1="45833" y1="75111" x2="45833" y2="75111"/>
                        <a14:backgroundMark x1="63667" y1="76444" x2="63667" y2="76444"/>
                        <a14:backgroundMark x1="70667" y1="76444" x2="70667" y2="76444"/>
                        <a14:backgroundMark x1="74750" y1="75259" x2="74750" y2="75259"/>
                        <a14:backgroundMark x1="82417" y1="58667" x2="82417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483"/>
            <a:ext cx="2041068" cy="11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67D2FF-719F-4ABC-9F38-728E356DBE1E}"/>
              </a:ext>
            </a:extLst>
          </p:cNvPr>
          <p:cNvSpPr txBox="1"/>
          <p:nvPr/>
        </p:nvSpPr>
        <p:spPr>
          <a:xfrm>
            <a:off x="1522306" y="1254325"/>
            <a:ext cx="6549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Hammersmith One"/>
                <a:sym typeface="Hammersmith One"/>
              </a:rPr>
              <a:t>044167</a:t>
            </a:r>
            <a:r>
              <a:rPr lang="en-US" sz="2800" b="1" dirty="0">
                <a:solidFill>
                  <a:schemeClr val="accent2"/>
                </a:solidFill>
                <a:latin typeface="Hammersmith One"/>
              </a:rPr>
              <a:t> Project A – Final Presentation</a:t>
            </a:r>
            <a:endParaRPr lang="en-IL" sz="2800" b="1" dirty="0">
              <a:solidFill>
                <a:schemeClr val="accent2"/>
              </a:solidFill>
              <a:latin typeface="Hammersmith One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7D2D34-F799-4312-9FEE-70F5F2F131A5}"/>
              </a:ext>
            </a:extLst>
          </p:cNvPr>
          <p:cNvGrpSpPr/>
          <p:nvPr/>
        </p:nvGrpSpPr>
        <p:grpSpPr>
          <a:xfrm>
            <a:off x="1925424" y="3477585"/>
            <a:ext cx="660911" cy="1255381"/>
            <a:chOff x="1925424" y="3477585"/>
            <a:chExt cx="660911" cy="12553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C319EA-0E03-4CED-A672-F6D3C88B7E09}"/>
                </a:ext>
              </a:extLst>
            </p:cNvPr>
            <p:cNvGrpSpPr/>
            <p:nvPr/>
          </p:nvGrpSpPr>
          <p:grpSpPr>
            <a:xfrm>
              <a:off x="1925424" y="3477585"/>
              <a:ext cx="660911" cy="1255381"/>
              <a:chOff x="1427597" y="2959862"/>
              <a:chExt cx="660911" cy="125538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AE6DB32-1FA8-45AD-9296-26FEF2F83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7597" y="2959862"/>
                <a:ext cx="660911" cy="125538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4D35C-A081-409D-950D-92A59139E090}"/>
                  </a:ext>
                </a:extLst>
              </p:cNvPr>
              <p:cNvSpPr txBox="1"/>
              <p:nvPr/>
            </p:nvSpPr>
            <p:spPr>
              <a:xfrm>
                <a:off x="1490663" y="3162300"/>
                <a:ext cx="550405" cy="895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IL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666011-0A33-45EA-A904-1F21FF9EAE39}"/>
                </a:ext>
              </a:extLst>
            </p:cNvPr>
            <p:cNvGrpSpPr/>
            <p:nvPr/>
          </p:nvGrpSpPr>
          <p:grpSpPr>
            <a:xfrm>
              <a:off x="1988490" y="3802856"/>
              <a:ext cx="550405" cy="772517"/>
              <a:chOff x="1450750" y="1276313"/>
              <a:chExt cx="2162065" cy="3074026"/>
            </a:xfrm>
          </p:grpSpPr>
          <p:sp>
            <p:nvSpPr>
              <p:cNvPr id="11" name="Google Shape;1740;p76">
                <a:extLst>
                  <a:ext uri="{FF2B5EF4-FFF2-40B4-BE49-F238E27FC236}">
                    <a16:creationId xmlns:a16="http://schemas.microsoft.com/office/drawing/2014/main" id="{D20500A9-FFC1-4F00-8143-2E1A3CA7DC2A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44;p76">
                <a:extLst>
                  <a:ext uri="{FF2B5EF4-FFF2-40B4-BE49-F238E27FC236}">
                    <a16:creationId xmlns:a16="http://schemas.microsoft.com/office/drawing/2014/main" id="{F11E9F9D-55A7-41DF-B4A3-DA0E16B82E0E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45;p76">
                <a:extLst>
                  <a:ext uri="{FF2B5EF4-FFF2-40B4-BE49-F238E27FC236}">
                    <a16:creationId xmlns:a16="http://schemas.microsoft.com/office/drawing/2014/main" id="{35E1DB9D-9C5A-4FD5-8B6D-0B8ED9F18532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46;p76">
                <a:extLst>
                  <a:ext uri="{FF2B5EF4-FFF2-40B4-BE49-F238E27FC236}">
                    <a16:creationId xmlns:a16="http://schemas.microsoft.com/office/drawing/2014/main" id="{91AA7F4E-A70D-4869-85AF-E230F29161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47;p76">
                <a:extLst>
                  <a:ext uri="{FF2B5EF4-FFF2-40B4-BE49-F238E27FC236}">
                    <a16:creationId xmlns:a16="http://schemas.microsoft.com/office/drawing/2014/main" id="{694A3254-618E-4D65-A2B4-96868C44CBF0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48;p76">
                <a:extLst>
                  <a:ext uri="{FF2B5EF4-FFF2-40B4-BE49-F238E27FC236}">
                    <a16:creationId xmlns:a16="http://schemas.microsoft.com/office/drawing/2014/main" id="{A3DB2D7A-64D1-435E-AD42-46B5F6E84F93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49;p76">
                <a:extLst>
                  <a:ext uri="{FF2B5EF4-FFF2-40B4-BE49-F238E27FC236}">
                    <a16:creationId xmlns:a16="http://schemas.microsoft.com/office/drawing/2014/main" id="{4F479DB1-F34D-4A8B-A0DE-3887F561DF00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50;p76">
                <a:extLst>
                  <a:ext uri="{FF2B5EF4-FFF2-40B4-BE49-F238E27FC236}">
                    <a16:creationId xmlns:a16="http://schemas.microsoft.com/office/drawing/2014/main" id="{9D4ECAFC-8B2C-4B48-84B5-AFD6E2992A61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51;p76">
                <a:extLst>
                  <a:ext uri="{FF2B5EF4-FFF2-40B4-BE49-F238E27FC236}">
                    <a16:creationId xmlns:a16="http://schemas.microsoft.com/office/drawing/2014/main" id="{98C954A6-8F11-4C63-B08A-4FCB781744D4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52;p76">
                <a:extLst>
                  <a:ext uri="{FF2B5EF4-FFF2-40B4-BE49-F238E27FC236}">
                    <a16:creationId xmlns:a16="http://schemas.microsoft.com/office/drawing/2014/main" id="{87AC92D1-5625-4C17-9833-2B94759B6759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53;p76">
                <a:extLst>
                  <a:ext uri="{FF2B5EF4-FFF2-40B4-BE49-F238E27FC236}">
                    <a16:creationId xmlns:a16="http://schemas.microsoft.com/office/drawing/2014/main" id="{854C29C8-C885-4847-8C3C-08F2CCCC1482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54;p76">
                <a:extLst>
                  <a:ext uri="{FF2B5EF4-FFF2-40B4-BE49-F238E27FC236}">
                    <a16:creationId xmlns:a16="http://schemas.microsoft.com/office/drawing/2014/main" id="{1110EDEC-B228-456A-99F9-EF28644639E1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55;p76">
                <a:extLst>
                  <a:ext uri="{FF2B5EF4-FFF2-40B4-BE49-F238E27FC236}">
                    <a16:creationId xmlns:a16="http://schemas.microsoft.com/office/drawing/2014/main" id="{3512CBF1-A1CA-4812-8CE0-441F25351F5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56;p76">
                <a:extLst>
                  <a:ext uri="{FF2B5EF4-FFF2-40B4-BE49-F238E27FC236}">
                    <a16:creationId xmlns:a16="http://schemas.microsoft.com/office/drawing/2014/main" id="{E0128F6C-8BA4-4786-8939-F2415A394BC6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57;p76">
                <a:extLst>
                  <a:ext uri="{FF2B5EF4-FFF2-40B4-BE49-F238E27FC236}">
                    <a16:creationId xmlns:a16="http://schemas.microsoft.com/office/drawing/2014/main" id="{723DF788-9E08-4D9C-8BC1-BDFBC4BB5426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58;p76">
                <a:extLst>
                  <a:ext uri="{FF2B5EF4-FFF2-40B4-BE49-F238E27FC236}">
                    <a16:creationId xmlns:a16="http://schemas.microsoft.com/office/drawing/2014/main" id="{2044A6AA-E5D3-4518-956A-6738C84BCA1D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59;p76">
                <a:extLst>
                  <a:ext uri="{FF2B5EF4-FFF2-40B4-BE49-F238E27FC236}">
                    <a16:creationId xmlns:a16="http://schemas.microsoft.com/office/drawing/2014/main" id="{0DDAAE4D-8872-42EF-8B1E-92492C35B828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0;p76">
                <a:extLst>
                  <a:ext uri="{FF2B5EF4-FFF2-40B4-BE49-F238E27FC236}">
                    <a16:creationId xmlns:a16="http://schemas.microsoft.com/office/drawing/2014/main" id="{D382A636-21C2-4FDB-89F5-F29ED5E7A25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1;p76">
                <a:extLst>
                  <a:ext uri="{FF2B5EF4-FFF2-40B4-BE49-F238E27FC236}">
                    <a16:creationId xmlns:a16="http://schemas.microsoft.com/office/drawing/2014/main" id="{AEB91E8C-7C72-48A5-8B82-190243EF042B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62;p76">
                <a:extLst>
                  <a:ext uri="{FF2B5EF4-FFF2-40B4-BE49-F238E27FC236}">
                    <a16:creationId xmlns:a16="http://schemas.microsoft.com/office/drawing/2014/main" id="{3660DDD6-7F27-4DF9-BEDF-3C8AF656CA31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63;p76">
                <a:extLst>
                  <a:ext uri="{FF2B5EF4-FFF2-40B4-BE49-F238E27FC236}">
                    <a16:creationId xmlns:a16="http://schemas.microsoft.com/office/drawing/2014/main" id="{5154E032-B894-42E3-B56E-6EF9C2AB83B9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64;p76">
                <a:extLst>
                  <a:ext uri="{FF2B5EF4-FFF2-40B4-BE49-F238E27FC236}">
                    <a16:creationId xmlns:a16="http://schemas.microsoft.com/office/drawing/2014/main" id="{E20E6BE3-552D-4FA2-9809-6D25A1763FA9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65;p76">
                <a:extLst>
                  <a:ext uri="{FF2B5EF4-FFF2-40B4-BE49-F238E27FC236}">
                    <a16:creationId xmlns:a16="http://schemas.microsoft.com/office/drawing/2014/main" id="{F3565506-9B49-4BB3-813D-E277D7D14E68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933227-12C3-486B-932B-FFC2CA476636}"/>
                </a:ext>
              </a:extLst>
            </p:cNvPr>
            <p:cNvGrpSpPr/>
            <p:nvPr/>
          </p:nvGrpSpPr>
          <p:grpSpPr>
            <a:xfrm>
              <a:off x="2100035" y="3898017"/>
              <a:ext cx="105901" cy="92830"/>
              <a:chOff x="2026216" y="3802856"/>
              <a:chExt cx="105901" cy="9283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E4DFF65-9D3D-481F-9B6F-1E197504C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60B67E1-4029-4D82-B440-E05D6016C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5AC370-DD45-43DB-AAF4-A8D12B2B436F}"/>
                </a:ext>
              </a:extLst>
            </p:cNvPr>
            <p:cNvGrpSpPr/>
            <p:nvPr/>
          </p:nvGrpSpPr>
          <p:grpSpPr>
            <a:xfrm rot="5400000">
              <a:off x="2342476" y="3908033"/>
              <a:ext cx="105901" cy="92830"/>
              <a:chOff x="2026216" y="3802856"/>
              <a:chExt cx="105901" cy="9283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3823126-4A14-416D-95B7-822991E37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1ED003F-5453-48A8-91BD-45649F990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AEC06AE-A6D2-4599-AF41-AB858E392744}"/>
                </a:ext>
              </a:extLst>
            </p:cNvPr>
            <p:cNvGrpSpPr/>
            <p:nvPr/>
          </p:nvGrpSpPr>
          <p:grpSpPr>
            <a:xfrm rot="10800000">
              <a:off x="2336166" y="4150389"/>
              <a:ext cx="105901" cy="92830"/>
              <a:chOff x="2026216" y="3802856"/>
              <a:chExt cx="105901" cy="9283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E12CE7-F7C0-45C9-A455-BAF5B2A23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BD8D38-E7DC-492E-B0B4-A4E22BC12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940717C-DE75-4086-ABE2-AFDBDD55495E}"/>
                </a:ext>
              </a:extLst>
            </p:cNvPr>
            <p:cNvGrpSpPr/>
            <p:nvPr/>
          </p:nvGrpSpPr>
          <p:grpSpPr>
            <a:xfrm rot="16200000">
              <a:off x="2110598" y="4146709"/>
              <a:ext cx="105901" cy="92830"/>
              <a:chOff x="2026216" y="3802856"/>
              <a:chExt cx="105901" cy="9283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4150062-9E4D-4218-B143-C514F2D42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05BC9D-6E77-4E13-B13E-32F2ED1AA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AA54439F-970A-4D40-B53E-2ED2B2F7C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007" y="4522103"/>
            <a:ext cx="2627826" cy="612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136714" y="416467"/>
            <a:ext cx="6005100" cy="677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Article Reference: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700114" y="93133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 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2502258" y="1915122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Visual recognition and retrieval systems are widely used in out lives.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524F56-E8AE-42EC-8097-68E385213A03}"/>
              </a:ext>
            </a:extLst>
          </p:cNvPr>
          <p:cNvGrpSpPr/>
          <p:nvPr/>
        </p:nvGrpSpPr>
        <p:grpSpPr>
          <a:xfrm>
            <a:off x="2237484" y="2681293"/>
            <a:ext cx="660911" cy="1255381"/>
            <a:chOff x="1427597" y="2959862"/>
            <a:chExt cx="660911" cy="1255381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090432C-5130-4E40-ABDD-203A8F569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597" y="2959862"/>
              <a:ext cx="660911" cy="1255381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AC8638-4CCE-4CAD-9715-CD734F3E4F0B}"/>
                </a:ext>
              </a:extLst>
            </p:cNvPr>
            <p:cNvSpPr txBox="1"/>
            <p:nvPr/>
          </p:nvSpPr>
          <p:spPr>
            <a:xfrm>
              <a:off x="1490663" y="3162300"/>
              <a:ext cx="550405" cy="89535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IL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B50068-8E2D-4D02-8CC8-117D190A0F57}"/>
              </a:ext>
            </a:extLst>
          </p:cNvPr>
          <p:cNvGrpSpPr/>
          <p:nvPr/>
        </p:nvGrpSpPr>
        <p:grpSpPr>
          <a:xfrm>
            <a:off x="2300550" y="3006564"/>
            <a:ext cx="550405" cy="772517"/>
            <a:chOff x="1450750" y="1276313"/>
            <a:chExt cx="2162065" cy="3074026"/>
          </a:xfrm>
        </p:grpSpPr>
        <p:sp>
          <p:nvSpPr>
            <p:cNvPr id="40" name="Google Shape;1740;p76">
              <a:extLst>
                <a:ext uri="{FF2B5EF4-FFF2-40B4-BE49-F238E27FC236}">
                  <a16:creationId xmlns:a16="http://schemas.microsoft.com/office/drawing/2014/main" id="{867B681B-77F8-49EE-8837-FF8111D304C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4;p76">
              <a:extLst>
                <a:ext uri="{FF2B5EF4-FFF2-40B4-BE49-F238E27FC236}">
                  <a16:creationId xmlns:a16="http://schemas.microsoft.com/office/drawing/2014/main" id="{0BE11F43-DC32-4075-B577-ABAFF0957E9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5;p76">
              <a:extLst>
                <a:ext uri="{FF2B5EF4-FFF2-40B4-BE49-F238E27FC236}">
                  <a16:creationId xmlns:a16="http://schemas.microsoft.com/office/drawing/2014/main" id="{31BD6411-FFFA-4D22-95E6-AB52A824780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6;p76">
              <a:extLst>
                <a:ext uri="{FF2B5EF4-FFF2-40B4-BE49-F238E27FC236}">
                  <a16:creationId xmlns:a16="http://schemas.microsoft.com/office/drawing/2014/main" id="{3E88F09A-5FE5-44FD-9363-5B10F49F3B8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7;p76">
              <a:extLst>
                <a:ext uri="{FF2B5EF4-FFF2-40B4-BE49-F238E27FC236}">
                  <a16:creationId xmlns:a16="http://schemas.microsoft.com/office/drawing/2014/main" id="{AE6D71D1-B53E-46E0-9248-E6DD39625A6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48;p76">
              <a:extLst>
                <a:ext uri="{FF2B5EF4-FFF2-40B4-BE49-F238E27FC236}">
                  <a16:creationId xmlns:a16="http://schemas.microsoft.com/office/drawing/2014/main" id="{D3F2B971-CCB3-4C60-B1FA-CE84A1EA1EB1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49;p76">
              <a:extLst>
                <a:ext uri="{FF2B5EF4-FFF2-40B4-BE49-F238E27FC236}">
                  <a16:creationId xmlns:a16="http://schemas.microsoft.com/office/drawing/2014/main" id="{5AF1BA10-D2F6-4521-99C8-1BE4A12EA860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0;p76">
              <a:extLst>
                <a:ext uri="{FF2B5EF4-FFF2-40B4-BE49-F238E27FC236}">
                  <a16:creationId xmlns:a16="http://schemas.microsoft.com/office/drawing/2014/main" id="{B759C848-D860-4A5A-99A1-C124C61A7F0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1;p76">
              <a:extLst>
                <a:ext uri="{FF2B5EF4-FFF2-40B4-BE49-F238E27FC236}">
                  <a16:creationId xmlns:a16="http://schemas.microsoft.com/office/drawing/2014/main" id="{EDCC9D4D-0BEF-4828-99B3-5C4C2267C04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2;p76">
              <a:extLst>
                <a:ext uri="{FF2B5EF4-FFF2-40B4-BE49-F238E27FC236}">
                  <a16:creationId xmlns:a16="http://schemas.microsoft.com/office/drawing/2014/main" id="{AEC2B09B-AB86-4953-BA7F-2803C9E5A393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3;p76">
              <a:extLst>
                <a:ext uri="{FF2B5EF4-FFF2-40B4-BE49-F238E27FC236}">
                  <a16:creationId xmlns:a16="http://schemas.microsoft.com/office/drawing/2014/main" id="{6C90607A-CC59-4A84-ABDF-F9525DA52B8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4;p76">
              <a:extLst>
                <a:ext uri="{FF2B5EF4-FFF2-40B4-BE49-F238E27FC236}">
                  <a16:creationId xmlns:a16="http://schemas.microsoft.com/office/drawing/2014/main" id="{1B88C068-0C43-4234-BC22-8BBCD1146764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55;p76">
              <a:extLst>
                <a:ext uri="{FF2B5EF4-FFF2-40B4-BE49-F238E27FC236}">
                  <a16:creationId xmlns:a16="http://schemas.microsoft.com/office/drawing/2014/main" id="{2D16516A-93E9-459F-AFBE-E630DFB55C59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56;p76">
              <a:extLst>
                <a:ext uri="{FF2B5EF4-FFF2-40B4-BE49-F238E27FC236}">
                  <a16:creationId xmlns:a16="http://schemas.microsoft.com/office/drawing/2014/main" id="{3CBBDD24-BB3A-45E5-83D5-6C4A3712A3C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57;p76">
              <a:extLst>
                <a:ext uri="{FF2B5EF4-FFF2-40B4-BE49-F238E27FC236}">
                  <a16:creationId xmlns:a16="http://schemas.microsoft.com/office/drawing/2014/main" id="{C2B42B3E-C323-47DC-B337-58290B479AF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8;p76">
              <a:extLst>
                <a:ext uri="{FF2B5EF4-FFF2-40B4-BE49-F238E27FC236}">
                  <a16:creationId xmlns:a16="http://schemas.microsoft.com/office/drawing/2014/main" id="{4092DF29-9307-4F2B-B394-9FB8CED6E3E7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59;p76">
              <a:extLst>
                <a:ext uri="{FF2B5EF4-FFF2-40B4-BE49-F238E27FC236}">
                  <a16:creationId xmlns:a16="http://schemas.microsoft.com/office/drawing/2014/main" id="{3B45B594-8486-4F8C-AB96-6F2C86639FF0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0;p76">
              <a:extLst>
                <a:ext uri="{FF2B5EF4-FFF2-40B4-BE49-F238E27FC236}">
                  <a16:creationId xmlns:a16="http://schemas.microsoft.com/office/drawing/2014/main" id="{36AD11BA-8D78-4622-A3CE-EE0B7CBD40E1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1;p76">
              <a:extLst>
                <a:ext uri="{FF2B5EF4-FFF2-40B4-BE49-F238E27FC236}">
                  <a16:creationId xmlns:a16="http://schemas.microsoft.com/office/drawing/2014/main" id="{0D5DE84F-333B-4D31-BCF2-9B281880D768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2;p76">
              <a:extLst>
                <a:ext uri="{FF2B5EF4-FFF2-40B4-BE49-F238E27FC236}">
                  <a16:creationId xmlns:a16="http://schemas.microsoft.com/office/drawing/2014/main" id="{CF6F3D9A-AD96-49BA-B27C-2331A484EFB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3;p76">
              <a:extLst>
                <a:ext uri="{FF2B5EF4-FFF2-40B4-BE49-F238E27FC236}">
                  <a16:creationId xmlns:a16="http://schemas.microsoft.com/office/drawing/2014/main" id="{86D6FEE9-9C5B-4356-A793-91843CA603B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64;p76">
              <a:extLst>
                <a:ext uri="{FF2B5EF4-FFF2-40B4-BE49-F238E27FC236}">
                  <a16:creationId xmlns:a16="http://schemas.microsoft.com/office/drawing/2014/main" id="{E06DB558-B610-453A-8835-8A6DE8F2EE7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65;p76">
              <a:extLst>
                <a:ext uri="{FF2B5EF4-FFF2-40B4-BE49-F238E27FC236}">
                  <a16:creationId xmlns:a16="http://schemas.microsoft.com/office/drawing/2014/main" id="{E526A611-8353-4BD3-94A2-B4DF7EAED3F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718206-AE7E-4735-9E1A-62C68327A183}"/>
              </a:ext>
            </a:extLst>
          </p:cNvPr>
          <p:cNvGrpSpPr/>
          <p:nvPr/>
        </p:nvGrpSpPr>
        <p:grpSpPr>
          <a:xfrm>
            <a:off x="2412095" y="3101725"/>
            <a:ext cx="105901" cy="92830"/>
            <a:chOff x="2026216" y="3802856"/>
            <a:chExt cx="105901" cy="9283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50A4EC-5A12-4320-B1B2-09220F03E350}"/>
                </a:ext>
              </a:extLst>
            </p:cNvPr>
            <p:cNvCxnSpPr>
              <a:cxnSpLocks/>
            </p:cNvCxnSpPr>
            <p:nvPr/>
          </p:nvCxnSpPr>
          <p:spPr>
            <a:xfrm>
              <a:off x="2026216" y="3802856"/>
              <a:ext cx="1059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74F6FDC-8796-4B9F-BD24-828C36541A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349" y="3803611"/>
              <a:ext cx="1999" cy="92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4BC22C-CB22-42BF-BCD7-A8AE4999E539}"/>
              </a:ext>
            </a:extLst>
          </p:cNvPr>
          <p:cNvGrpSpPr/>
          <p:nvPr/>
        </p:nvGrpSpPr>
        <p:grpSpPr>
          <a:xfrm rot="5400000">
            <a:off x="2654536" y="3111741"/>
            <a:ext cx="105901" cy="92830"/>
            <a:chOff x="2026216" y="3802856"/>
            <a:chExt cx="105901" cy="9283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DA21BB-E8CD-4723-8298-1A64EA3886A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216" y="3802856"/>
              <a:ext cx="1059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EC0F00-0430-4E44-8F54-7143153027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349" y="3803611"/>
              <a:ext cx="1999" cy="92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A34577-82FE-411B-9869-9138F80CA290}"/>
              </a:ext>
            </a:extLst>
          </p:cNvPr>
          <p:cNvGrpSpPr/>
          <p:nvPr/>
        </p:nvGrpSpPr>
        <p:grpSpPr>
          <a:xfrm rot="10800000">
            <a:off x="2648226" y="3354097"/>
            <a:ext cx="105901" cy="92830"/>
            <a:chOff x="2026216" y="3802856"/>
            <a:chExt cx="105901" cy="9283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6B54BD-6180-4B31-99F8-86F7E04181F0}"/>
                </a:ext>
              </a:extLst>
            </p:cNvPr>
            <p:cNvCxnSpPr>
              <a:cxnSpLocks/>
            </p:cNvCxnSpPr>
            <p:nvPr/>
          </p:nvCxnSpPr>
          <p:spPr>
            <a:xfrm>
              <a:off x="2026216" y="3802856"/>
              <a:ext cx="1059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D467EE-7B96-434C-8676-72700B3CA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349" y="3803611"/>
              <a:ext cx="1999" cy="92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F36F0B-A2D3-4040-B91F-F5AD63B91B32}"/>
              </a:ext>
            </a:extLst>
          </p:cNvPr>
          <p:cNvGrpSpPr/>
          <p:nvPr/>
        </p:nvGrpSpPr>
        <p:grpSpPr>
          <a:xfrm rot="16200000">
            <a:off x="2422658" y="3350417"/>
            <a:ext cx="105901" cy="92830"/>
            <a:chOff x="2026216" y="3802856"/>
            <a:chExt cx="105901" cy="9283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BBB80D-46F3-4A8B-B75C-AAB27CBC83BC}"/>
                </a:ext>
              </a:extLst>
            </p:cNvPr>
            <p:cNvCxnSpPr>
              <a:cxnSpLocks/>
            </p:cNvCxnSpPr>
            <p:nvPr/>
          </p:nvCxnSpPr>
          <p:spPr>
            <a:xfrm>
              <a:off x="2026216" y="3802856"/>
              <a:ext cx="1059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895C2A-14CC-4A43-933E-3658E2130E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349" y="3803611"/>
              <a:ext cx="1999" cy="92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Google Shape;1326;p55">
            <a:extLst>
              <a:ext uri="{FF2B5EF4-FFF2-40B4-BE49-F238E27FC236}">
                <a16:creationId xmlns:a16="http://schemas.microsoft.com/office/drawing/2014/main" id="{C1DB8AA5-58C9-48BF-B071-357739964266}"/>
              </a:ext>
            </a:extLst>
          </p:cNvPr>
          <p:cNvSpPr txBox="1">
            <a:spLocks/>
          </p:cNvSpPr>
          <p:nvPr/>
        </p:nvSpPr>
        <p:spPr>
          <a:xfrm>
            <a:off x="3041677" y="2731766"/>
            <a:ext cx="3657150" cy="16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Frictionless physical access (E.G Apple ID)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Missing person search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Global place recognition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Homeland security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5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5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A4F8925-CF6F-4989-A7FF-8924ADBB1613}"/>
              </a:ext>
            </a:extLst>
          </p:cNvPr>
          <p:cNvGrpSpPr/>
          <p:nvPr/>
        </p:nvGrpSpPr>
        <p:grpSpPr>
          <a:xfrm>
            <a:off x="4646584" y="3331262"/>
            <a:ext cx="727482" cy="685801"/>
            <a:chOff x="6455297" y="3663303"/>
            <a:chExt cx="1114148" cy="1050313"/>
          </a:xfrm>
        </p:grpSpPr>
        <p:pic>
          <p:nvPicPr>
            <p:cNvPr id="14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8351E18-2709-42DD-BD9C-7504F9C2A7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E7A9F84-4CA3-45AA-94E8-7B94A3AA3882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49CFD60-D574-4E2E-AD24-CEFDC237F6C4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D3F7653-3D1C-4805-996B-9013F898F047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F21911F-2283-4E70-A97C-69C74C39E7C4}"/>
              </a:ext>
            </a:extLst>
          </p:cNvPr>
          <p:cNvGrpSpPr/>
          <p:nvPr/>
        </p:nvGrpSpPr>
        <p:grpSpPr>
          <a:xfrm>
            <a:off x="1741206" y="3062670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CBB80D4C-095E-44F5-9DD9-328BFA7A31F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57369CF-A061-459F-AD27-2B5412A8C54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A58A2A-0F74-4BFF-865E-8D001F856181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43510796-AB0F-4C95-B4DE-CAC5ED07D49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B07DF11F-4B40-4435-A401-06FBFB034C9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18CA034-0E50-41D8-82B5-3D268F72C07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9216B8E3-1AEE-4D6F-8A28-B5E5532D024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9C5F56C2-D1B5-4E59-8F19-07F2E453F6C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9ABEFC25-6124-4365-87C0-3EE809AA3AF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0BA00F2D-C839-4D52-A8CA-77D87826ECD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F25A4F08-AA29-41F9-A0A6-43FEB30AF452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1DCC2369-7FA8-4521-984E-63E61FC54327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3277EC2B-A4D5-4F96-965E-7858933E3E0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8B0A94D5-0A67-404C-9F44-B28ADCCC282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EEF9DFD9-A09E-4AE3-ADA0-6AB72163F423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500864C8-63E2-4C20-82A8-17AD0FE6EDF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5B65DFD2-6691-4F8C-B56A-2C6D99A140A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FEEB529-B74C-43D3-84FE-2A40C314B8E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DBA1042D-092C-4B06-A899-B472587ECF9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E9582B7B-64BD-4215-BD24-074078819D5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E68AD4C4-42B0-45DB-BAA0-01531B1A6D8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15441346-7D06-46AE-A67B-3E23FC1EF3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BDEBF108-98CE-42B6-81E2-93BCD69B4EA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136714" y="416467"/>
            <a:ext cx="6005100" cy="677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Article Reference: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700114" y="93133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 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2373659" y="1737556"/>
            <a:ext cx="6203181" cy="101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Many recognition and retrieval models are based on Deep Neural Networks (</a:t>
            </a:r>
            <a:r>
              <a:rPr lang="en-US" sz="1400" b="1" dirty="0"/>
              <a:t>DNN</a:t>
            </a:r>
            <a:r>
              <a:rPr lang="en-US" sz="1400" dirty="0"/>
              <a:t>).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400" dirty="0"/>
              <a:t>A person’s image is fed to the net which </a:t>
            </a:r>
            <a:r>
              <a:rPr lang="en-US" sz="1400" b="1" dirty="0"/>
              <a:t>outputs</a:t>
            </a:r>
            <a:r>
              <a:rPr lang="en-US" sz="1400" dirty="0"/>
              <a:t> an embedding vector.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embedding</a:t>
            </a:r>
            <a:r>
              <a:rPr lang="en-US" sz="1400" dirty="0"/>
              <a:t> vector queries the </a:t>
            </a:r>
            <a:r>
              <a:rPr lang="en-US" sz="1400" b="1" dirty="0"/>
              <a:t>gallery</a:t>
            </a:r>
          </a:p>
        </p:txBody>
      </p:sp>
      <p:pic>
        <p:nvPicPr>
          <p:cNvPr id="66" name="Graphic 65" descr="Hierarchy outline">
            <a:extLst>
              <a:ext uri="{FF2B5EF4-FFF2-40B4-BE49-F238E27FC236}">
                <a16:creationId xmlns:a16="http://schemas.microsoft.com/office/drawing/2014/main" id="{B6609899-73A0-49F8-9F37-DE68C2C59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3230201" y="3227580"/>
            <a:ext cx="903475" cy="903475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B4808-E5F6-4B52-9E9E-48A536346E03}"/>
              </a:ext>
            </a:extLst>
          </p:cNvPr>
          <p:cNvCxnSpPr>
            <a:cxnSpLocks/>
          </p:cNvCxnSpPr>
          <p:nvPr/>
        </p:nvCxnSpPr>
        <p:spPr>
          <a:xfrm flipV="1">
            <a:off x="4133676" y="3679316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4D10517-D060-4229-8628-527C46B05384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2241116" y="3679317"/>
            <a:ext cx="989085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B09F9D-D972-47D6-A2E6-EF685CF143CB}"/>
              </a:ext>
            </a:extLst>
          </p:cNvPr>
          <p:cNvSpPr txBox="1"/>
          <p:nvPr/>
        </p:nvSpPr>
        <p:spPr>
          <a:xfrm>
            <a:off x="3091416" y="2893959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ED6CF7-1F39-413A-971A-ACFD6ED204B4}"/>
              </a:ext>
            </a:extLst>
          </p:cNvPr>
          <p:cNvSpPr txBox="1"/>
          <p:nvPr/>
        </p:nvSpPr>
        <p:spPr>
          <a:xfrm>
            <a:off x="4505413" y="2748357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8BCE23-0990-488D-A1E7-873C8A381778}"/>
              </a:ext>
            </a:extLst>
          </p:cNvPr>
          <p:cNvGrpSpPr/>
          <p:nvPr/>
        </p:nvGrpSpPr>
        <p:grpSpPr>
          <a:xfrm>
            <a:off x="1613485" y="3171348"/>
            <a:ext cx="584468" cy="797566"/>
            <a:chOff x="1506150" y="1501000"/>
            <a:chExt cx="2080021" cy="2838397"/>
          </a:xfrm>
        </p:grpSpPr>
        <p:grpSp>
          <p:nvGrpSpPr>
            <p:cNvPr id="72" name="Google Shape;1505;p70">
              <a:extLst>
                <a:ext uri="{FF2B5EF4-FFF2-40B4-BE49-F238E27FC236}">
                  <a16:creationId xmlns:a16="http://schemas.microsoft.com/office/drawing/2014/main" id="{A26F6648-CDF9-4727-AAC4-F9C21FE22ABB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73" name="Google Shape;1506;p70">
                <a:extLst>
                  <a:ext uri="{FF2B5EF4-FFF2-40B4-BE49-F238E27FC236}">
                    <a16:creationId xmlns:a16="http://schemas.microsoft.com/office/drawing/2014/main" id="{A8347BA0-2262-489F-8FC6-8332DEF0A7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07;p70">
                <a:extLst>
                  <a:ext uri="{FF2B5EF4-FFF2-40B4-BE49-F238E27FC236}">
                    <a16:creationId xmlns:a16="http://schemas.microsoft.com/office/drawing/2014/main" id="{B91A729A-E127-407D-A0E2-01EF3D570DBC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08;p70">
                <a:extLst>
                  <a:ext uri="{FF2B5EF4-FFF2-40B4-BE49-F238E27FC236}">
                    <a16:creationId xmlns:a16="http://schemas.microsoft.com/office/drawing/2014/main" id="{771F55D4-C25F-437E-975C-F18AC6FC3999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09;p70">
                <a:extLst>
                  <a:ext uri="{FF2B5EF4-FFF2-40B4-BE49-F238E27FC236}">
                    <a16:creationId xmlns:a16="http://schemas.microsoft.com/office/drawing/2014/main" id="{B93FB74B-8644-44C5-8195-FE09434BA2D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10;p70">
                <a:extLst>
                  <a:ext uri="{FF2B5EF4-FFF2-40B4-BE49-F238E27FC236}">
                    <a16:creationId xmlns:a16="http://schemas.microsoft.com/office/drawing/2014/main" id="{87F4AFB9-27A8-40B6-A70B-153DD386DCE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11;p70">
                <a:extLst>
                  <a:ext uri="{FF2B5EF4-FFF2-40B4-BE49-F238E27FC236}">
                    <a16:creationId xmlns:a16="http://schemas.microsoft.com/office/drawing/2014/main" id="{E9238E01-B91E-4148-A09B-01DD1CA1A2D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12;p70">
                <a:extLst>
                  <a:ext uri="{FF2B5EF4-FFF2-40B4-BE49-F238E27FC236}">
                    <a16:creationId xmlns:a16="http://schemas.microsoft.com/office/drawing/2014/main" id="{377CAE1D-DDB6-452C-89C8-AC0B2A23CA5D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13;p70">
                <a:extLst>
                  <a:ext uri="{FF2B5EF4-FFF2-40B4-BE49-F238E27FC236}">
                    <a16:creationId xmlns:a16="http://schemas.microsoft.com/office/drawing/2014/main" id="{617EDEA9-C973-4821-B414-27CA45BF068D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14;p70">
                <a:extLst>
                  <a:ext uri="{FF2B5EF4-FFF2-40B4-BE49-F238E27FC236}">
                    <a16:creationId xmlns:a16="http://schemas.microsoft.com/office/drawing/2014/main" id="{E021F822-39A3-426B-96DE-31C9199E4191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15;p70">
                <a:extLst>
                  <a:ext uri="{FF2B5EF4-FFF2-40B4-BE49-F238E27FC236}">
                    <a16:creationId xmlns:a16="http://schemas.microsoft.com/office/drawing/2014/main" id="{33D8139E-3957-41E5-A85C-DD43DCC1476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16;p70">
                <a:extLst>
                  <a:ext uri="{FF2B5EF4-FFF2-40B4-BE49-F238E27FC236}">
                    <a16:creationId xmlns:a16="http://schemas.microsoft.com/office/drawing/2014/main" id="{0B6D26AD-4F50-425B-8ADF-F5A9145FA6E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517;p70">
                <a:extLst>
                  <a:ext uri="{FF2B5EF4-FFF2-40B4-BE49-F238E27FC236}">
                    <a16:creationId xmlns:a16="http://schemas.microsoft.com/office/drawing/2014/main" id="{78CBC447-CEEB-4BC6-9C0C-A10E44B59E1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518;p70">
                <a:extLst>
                  <a:ext uri="{FF2B5EF4-FFF2-40B4-BE49-F238E27FC236}">
                    <a16:creationId xmlns:a16="http://schemas.microsoft.com/office/drawing/2014/main" id="{22D0D7C4-E10C-4CEB-889B-BC3BD0884BE0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19;p70">
                <a:extLst>
                  <a:ext uri="{FF2B5EF4-FFF2-40B4-BE49-F238E27FC236}">
                    <a16:creationId xmlns:a16="http://schemas.microsoft.com/office/drawing/2014/main" id="{6F87CB70-C512-4096-AD39-EDFFBDEAA066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20;p70">
                <a:extLst>
                  <a:ext uri="{FF2B5EF4-FFF2-40B4-BE49-F238E27FC236}">
                    <a16:creationId xmlns:a16="http://schemas.microsoft.com/office/drawing/2014/main" id="{A35AFF64-8388-43B0-B1AC-8A534A31385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21;p70">
                <a:extLst>
                  <a:ext uri="{FF2B5EF4-FFF2-40B4-BE49-F238E27FC236}">
                    <a16:creationId xmlns:a16="http://schemas.microsoft.com/office/drawing/2014/main" id="{9AA5056D-9ED6-4CF9-9E85-C5A6C61C591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22;p70">
                <a:extLst>
                  <a:ext uri="{FF2B5EF4-FFF2-40B4-BE49-F238E27FC236}">
                    <a16:creationId xmlns:a16="http://schemas.microsoft.com/office/drawing/2014/main" id="{62C7585C-A4C9-4832-A6C6-7AB60246654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23;p70">
                <a:extLst>
                  <a:ext uri="{FF2B5EF4-FFF2-40B4-BE49-F238E27FC236}">
                    <a16:creationId xmlns:a16="http://schemas.microsoft.com/office/drawing/2014/main" id="{7FC78759-E79E-4997-81D8-3783F1888E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24;p70">
                <a:extLst>
                  <a:ext uri="{FF2B5EF4-FFF2-40B4-BE49-F238E27FC236}">
                    <a16:creationId xmlns:a16="http://schemas.microsoft.com/office/drawing/2014/main" id="{F4C80568-A93B-4726-B0AB-55FD3FBB660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8D25E87A-0958-488E-9BE2-2F887501808B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3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5B3C69D-EC35-4060-9B78-09619FE29B9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2818D-5C5E-4DD8-8379-5100BFE534A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8;p70">
                <a:extLst>
                  <a:ext uri="{FF2B5EF4-FFF2-40B4-BE49-F238E27FC236}">
                    <a16:creationId xmlns:a16="http://schemas.microsoft.com/office/drawing/2014/main" id="{78B4822C-84D1-4A2C-BCB1-7D97A7ABE9C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oogle Shape;2624;p126">
            <a:extLst>
              <a:ext uri="{FF2B5EF4-FFF2-40B4-BE49-F238E27FC236}">
                <a16:creationId xmlns:a16="http://schemas.microsoft.com/office/drawing/2014/main" id="{9A27E94B-42B6-4EDA-864B-EC7D71E6995E}"/>
              </a:ext>
            </a:extLst>
          </p:cNvPr>
          <p:cNvGrpSpPr/>
          <p:nvPr/>
        </p:nvGrpSpPr>
        <p:grpSpPr>
          <a:xfrm>
            <a:off x="1913282" y="3384375"/>
            <a:ext cx="418360" cy="580377"/>
            <a:chOff x="3764750" y="1567075"/>
            <a:chExt cx="1814530" cy="2517234"/>
          </a:xfrm>
        </p:grpSpPr>
        <p:sp>
          <p:nvSpPr>
            <p:cNvPr id="97" name="Google Shape;2625;p126">
              <a:extLst>
                <a:ext uri="{FF2B5EF4-FFF2-40B4-BE49-F238E27FC236}">
                  <a16:creationId xmlns:a16="http://schemas.microsoft.com/office/drawing/2014/main" id="{C425D166-302C-44DD-9E2A-823651B7DB4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26;p126">
              <a:extLst>
                <a:ext uri="{FF2B5EF4-FFF2-40B4-BE49-F238E27FC236}">
                  <a16:creationId xmlns:a16="http://schemas.microsoft.com/office/drawing/2014/main" id="{980B3977-60F8-4965-B28D-518040EDF0C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27;p126">
              <a:extLst>
                <a:ext uri="{FF2B5EF4-FFF2-40B4-BE49-F238E27FC236}">
                  <a16:creationId xmlns:a16="http://schemas.microsoft.com/office/drawing/2014/main" id="{2CBC14D2-F10B-4A49-A3E9-28EDE0FF5D8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28;p126">
              <a:extLst>
                <a:ext uri="{FF2B5EF4-FFF2-40B4-BE49-F238E27FC236}">
                  <a16:creationId xmlns:a16="http://schemas.microsoft.com/office/drawing/2014/main" id="{0096E16E-FF3E-4D60-B737-B5A45E61E10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29;p126">
              <a:extLst>
                <a:ext uri="{FF2B5EF4-FFF2-40B4-BE49-F238E27FC236}">
                  <a16:creationId xmlns:a16="http://schemas.microsoft.com/office/drawing/2014/main" id="{EA332A27-F54B-4638-9CFB-CF1318DF7D1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30;p126">
              <a:extLst>
                <a:ext uri="{FF2B5EF4-FFF2-40B4-BE49-F238E27FC236}">
                  <a16:creationId xmlns:a16="http://schemas.microsoft.com/office/drawing/2014/main" id="{BBE9D864-363E-44C1-ADAA-84D39241C990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31;p126">
              <a:extLst>
                <a:ext uri="{FF2B5EF4-FFF2-40B4-BE49-F238E27FC236}">
                  <a16:creationId xmlns:a16="http://schemas.microsoft.com/office/drawing/2014/main" id="{74D234D5-5E14-41AF-824D-0F516FDC3F8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32;p126">
              <a:extLst>
                <a:ext uri="{FF2B5EF4-FFF2-40B4-BE49-F238E27FC236}">
                  <a16:creationId xmlns:a16="http://schemas.microsoft.com/office/drawing/2014/main" id="{9A4E2D01-0288-4E6F-A4C1-645BC74AF90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33;p126">
              <a:extLst>
                <a:ext uri="{FF2B5EF4-FFF2-40B4-BE49-F238E27FC236}">
                  <a16:creationId xmlns:a16="http://schemas.microsoft.com/office/drawing/2014/main" id="{D93F150F-2A92-4626-AE23-1AFBCAB7E3E0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34;p126">
              <a:extLst>
                <a:ext uri="{FF2B5EF4-FFF2-40B4-BE49-F238E27FC236}">
                  <a16:creationId xmlns:a16="http://schemas.microsoft.com/office/drawing/2014/main" id="{4BC830E7-8480-4F50-A92F-EA66A42BDD9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35;p126">
              <a:extLst>
                <a:ext uri="{FF2B5EF4-FFF2-40B4-BE49-F238E27FC236}">
                  <a16:creationId xmlns:a16="http://schemas.microsoft.com/office/drawing/2014/main" id="{73C7A4F3-F275-465E-B31A-384FED160C4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36;p126">
              <a:extLst>
                <a:ext uri="{FF2B5EF4-FFF2-40B4-BE49-F238E27FC236}">
                  <a16:creationId xmlns:a16="http://schemas.microsoft.com/office/drawing/2014/main" id="{C29A5D04-3F08-4383-8C2E-7DE9D9D184A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37;p126">
              <a:extLst>
                <a:ext uri="{FF2B5EF4-FFF2-40B4-BE49-F238E27FC236}">
                  <a16:creationId xmlns:a16="http://schemas.microsoft.com/office/drawing/2014/main" id="{CB63B1CD-43FC-4908-A1BB-D28D4D8F775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38;p126">
              <a:extLst>
                <a:ext uri="{FF2B5EF4-FFF2-40B4-BE49-F238E27FC236}">
                  <a16:creationId xmlns:a16="http://schemas.microsoft.com/office/drawing/2014/main" id="{3CD3D04C-C5CA-4FD3-8104-DB9F9E6C2CF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9;p126">
              <a:extLst>
                <a:ext uri="{FF2B5EF4-FFF2-40B4-BE49-F238E27FC236}">
                  <a16:creationId xmlns:a16="http://schemas.microsoft.com/office/drawing/2014/main" id="{E63681F0-F2D3-4AFC-90AA-3D2E5BC45D41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40;p126">
              <a:extLst>
                <a:ext uri="{FF2B5EF4-FFF2-40B4-BE49-F238E27FC236}">
                  <a16:creationId xmlns:a16="http://schemas.microsoft.com/office/drawing/2014/main" id="{2F7F319E-8295-4726-811D-A41FBC954BA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41;p126">
              <a:extLst>
                <a:ext uri="{FF2B5EF4-FFF2-40B4-BE49-F238E27FC236}">
                  <a16:creationId xmlns:a16="http://schemas.microsoft.com/office/drawing/2014/main" id="{76D86495-F197-4E18-97B0-59155641DEA8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42;p126">
              <a:extLst>
                <a:ext uri="{FF2B5EF4-FFF2-40B4-BE49-F238E27FC236}">
                  <a16:creationId xmlns:a16="http://schemas.microsoft.com/office/drawing/2014/main" id="{ECEA2F81-EDF1-4FEB-A37F-85889F0F7DA1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B1DF6A1-D56E-48C3-80EF-D04DD75290A1}"/>
              </a:ext>
            </a:extLst>
          </p:cNvPr>
          <p:cNvSpPr/>
          <p:nvPr/>
        </p:nvSpPr>
        <p:spPr>
          <a:xfrm>
            <a:off x="5425897" y="4103756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7F3814-7455-47BE-97D2-5BBC11619454}"/>
              </a:ext>
            </a:extLst>
          </p:cNvPr>
          <p:cNvSpPr txBox="1"/>
          <p:nvPr/>
        </p:nvSpPr>
        <p:spPr>
          <a:xfrm>
            <a:off x="4391964" y="4403317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AC09A7-9BB3-453D-82C9-33C5ABC068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329148" y="3702465"/>
            <a:ext cx="392024" cy="40129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3F19390-97BB-41B1-8D3D-D29098525C15}"/>
              </a:ext>
            </a:extLst>
          </p:cNvPr>
          <p:cNvSpPr txBox="1"/>
          <p:nvPr/>
        </p:nvSpPr>
        <p:spPr>
          <a:xfrm>
            <a:off x="5650597" y="3648968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65894CA-CAB8-42E7-8F52-853E883004D7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Link to article</a:t>
            </a:r>
            <a:endParaRPr lang="en-IL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0A05C66-2346-4A72-9C50-1F5F0FE858F4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8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8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063391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8DF676B-D427-4B27-BAAF-0203AD03BADF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F21911F-2283-4E70-A97C-69C74C39E7C4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CBB80D4C-095E-44F5-9DD9-328BFA7A31F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57369CF-A061-459F-AD27-2B5412A8C54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A58A2A-0F74-4BFF-865E-8D001F856181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43510796-AB0F-4C95-B4DE-CAC5ED07D49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B07DF11F-4B40-4435-A401-06FBFB034C9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18CA034-0E50-41D8-82B5-3D268F72C07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9216B8E3-1AEE-4D6F-8A28-B5E5532D024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9C5F56C2-D1B5-4E59-8F19-07F2E453F6C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9ABEFC25-6124-4365-87C0-3EE809AA3AF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0BA00F2D-C839-4D52-A8CA-77D87826ECD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F25A4F08-AA29-41F9-A0A6-43FEB30AF452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1DCC2369-7FA8-4521-984E-63E61FC54327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3277EC2B-A4D5-4F96-965E-7858933E3E0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8B0A94D5-0A67-404C-9F44-B28ADCCC282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EEF9DFD9-A09E-4AE3-ADA0-6AB72163F423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500864C8-63E2-4C20-82A8-17AD0FE6EDF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5B65DFD2-6691-4F8C-B56A-2C6D99A140A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FEEB529-B74C-43D3-84FE-2A40C314B8E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DBA1042D-092C-4B06-A899-B472587ECF9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E9582B7B-64BD-4215-BD24-074078819D5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E68AD4C4-42B0-45DB-BAA0-01531B1A6D8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15441346-7D06-46AE-A67B-3E23FC1EF3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BDEBF108-98CE-42B6-81E2-93BCD69B4EA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136714" y="416467"/>
            <a:ext cx="6005100" cy="677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Article Reference: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700114" y="93133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 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2502258" y="1915122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DNN</a:t>
            </a:r>
            <a:r>
              <a:rPr lang="en-US" sz="1400" dirty="0"/>
              <a:t> architectures progress fast and create a diverse embedding models.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B4808-E5F6-4B52-9E9E-48A536346E03}"/>
              </a:ext>
            </a:extLst>
          </p:cNvPr>
          <p:cNvCxnSpPr>
            <a:cxnSpLocks/>
            <a:stCxn id="149" idx="0"/>
          </p:cNvCxnSpPr>
          <p:nvPr/>
        </p:nvCxnSpPr>
        <p:spPr>
          <a:xfrm>
            <a:off x="3934447" y="3179802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4D10517-D060-4229-8628-527C46B05384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B09F9D-D972-47D6-A2E6-EF685CF143CB}"/>
              </a:ext>
            </a:extLst>
          </p:cNvPr>
          <p:cNvSpPr txBox="1"/>
          <p:nvPr/>
        </p:nvSpPr>
        <p:spPr>
          <a:xfrm>
            <a:off x="2948854" y="2414913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ED6CF7-1F39-413A-971A-ACFD6ED204B4}"/>
              </a:ext>
            </a:extLst>
          </p:cNvPr>
          <p:cNvSpPr txBox="1"/>
          <p:nvPr/>
        </p:nvSpPr>
        <p:spPr>
          <a:xfrm>
            <a:off x="4136839" y="2273273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8BCE23-0990-488D-A1E7-873C8A381778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72" name="Google Shape;1505;p70">
              <a:extLst>
                <a:ext uri="{FF2B5EF4-FFF2-40B4-BE49-F238E27FC236}">
                  <a16:creationId xmlns:a16="http://schemas.microsoft.com/office/drawing/2014/main" id="{A26F6648-CDF9-4727-AAC4-F9C21FE22ABB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73" name="Google Shape;1506;p70">
                <a:extLst>
                  <a:ext uri="{FF2B5EF4-FFF2-40B4-BE49-F238E27FC236}">
                    <a16:creationId xmlns:a16="http://schemas.microsoft.com/office/drawing/2014/main" id="{A8347BA0-2262-489F-8FC6-8332DEF0A7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07;p70">
                <a:extLst>
                  <a:ext uri="{FF2B5EF4-FFF2-40B4-BE49-F238E27FC236}">
                    <a16:creationId xmlns:a16="http://schemas.microsoft.com/office/drawing/2014/main" id="{B91A729A-E127-407D-A0E2-01EF3D570DBC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08;p70">
                <a:extLst>
                  <a:ext uri="{FF2B5EF4-FFF2-40B4-BE49-F238E27FC236}">
                    <a16:creationId xmlns:a16="http://schemas.microsoft.com/office/drawing/2014/main" id="{771F55D4-C25F-437E-975C-F18AC6FC3999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09;p70">
                <a:extLst>
                  <a:ext uri="{FF2B5EF4-FFF2-40B4-BE49-F238E27FC236}">
                    <a16:creationId xmlns:a16="http://schemas.microsoft.com/office/drawing/2014/main" id="{B93FB74B-8644-44C5-8195-FE09434BA2D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10;p70">
                <a:extLst>
                  <a:ext uri="{FF2B5EF4-FFF2-40B4-BE49-F238E27FC236}">
                    <a16:creationId xmlns:a16="http://schemas.microsoft.com/office/drawing/2014/main" id="{87F4AFB9-27A8-40B6-A70B-153DD386DCE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11;p70">
                <a:extLst>
                  <a:ext uri="{FF2B5EF4-FFF2-40B4-BE49-F238E27FC236}">
                    <a16:creationId xmlns:a16="http://schemas.microsoft.com/office/drawing/2014/main" id="{E9238E01-B91E-4148-A09B-01DD1CA1A2D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12;p70">
                <a:extLst>
                  <a:ext uri="{FF2B5EF4-FFF2-40B4-BE49-F238E27FC236}">
                    <a16:creationId xmlns:a16="http://schemas.microsoft.com/office/drawing/2014/main" id="{377CAE1D-DDB6-452C-89C8-AC0B2A23CA5D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13;p70">
                <a:extLst>
                  <a:ext uri="{FF2B5EF4-FFF2-40B4-BE49-F238E27FC236}">
                    <a16:creationId xmlns:a16="http://schemas.microsoft.com/office/drawing/2014/main" id="{617EDEA9-C973-4821-B414-27CA45BF068D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14;p70">
                <a:extLst>
                  <a:ext uri="{FF2B5EF4-FFF2-40B4-BE49-F238E27FC236}">
                    <a16:creationId xmlns:a16="http://schemas.microsoft.com/office/drawing/2014/main" id="{E021F822-39A3-426B-96DE-31C9199E4191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15;p70">
                <a:extLst>
                  <a:ext uri="{FF2B5EF4-FFF2-40B4-BE49-F238E27FC236}">
                    <a16:creationId xmlns:a16="http://schemas.microsoft.com/office/drawing/2014/main" id="{33D8139E-3957-41E5-A85C-DD43DCC1476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16;p70">
                <a:extLst>
                  <a:ext uri="{FF2B5EF4-FFF2-40B4-BE49-F238E27FC236}">
                    <a16:creationId xmlns:a16="http://schemas.microsoft.com/office/drawing/2014/main" id="{0B6D26AD-4F50-425B-8ADF-F5A9145FA6E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517;p70">
                <a:extLst>
                  <a:ext uri="{FF2B5EF4-FFF2-40B4-BE49-F238E27FC236}">
                    <a16:creationId xmlns:a16="http://schemas.microsoft.com/office/drawing/2014/main" id="{78CBC447-CEEB-4BC6-9C0C-A10E44B59E1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518;p70">
                <a:extLst>
                  <a:ext uri="{FF2B5EF4-FFF2-40B4-BE49-F238E27FC236}">
                    <a16:creationId xmlns:a16="http://schemas.microsoft.com/office/drawing/2014/main" id="{22D0D7C4-E10C-4CEB-889B-BC3BD0884BE0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19;p70">
                <a:extLst>
                  <a:ext uri="{FF2B5EF4-FFF2-40B4-BE49-F238E27FC236}">
                    <a16:creationId xmlns:a16="http://schemas.microsoft.com/office/drawing/2014/main" id="{6F87CB70-C512-4096-AD39-EDFFBDEAA066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20;p70">
                <a:extLst>
                  <a:ext uri="{FF2B5EF4-FFF2-40B4-BE49-F238E27FC236}">
                    <a16:creationId xmlns:a16="http://schemas.microsoft.com/office/drawing/2014/main" id="{A35AFF64-8388-43B0-B1AC-8A534A31385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21;p70">
                <a:extLst>
                  <a:ext uri="{FF2B5EF4-FFF2-40B4-BE49-F238E27FC236}">
                    <a16:creationId xmlns:a16="http://schemas.microsoft.com/office/drawing/2014/main" id="{9AA5056D-9ED6-4CF9-9E85-C5A6C61C591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22;p70">
                <a:extLst>
                  <a:ext uri="{FF2B5EF4-FFF2-40B4-BE49-F238E27FC236}">
                    <a16:creationId xmlns:a16="http://schemas.microsoft.com/office/drawing/2014/main" id="{62C7585C-A4C9-4832-A6C6-7AB60246654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23;p70">
                <a:extLst>
                  <a:ext uri="{FF2B5EF4-FFF2-40B4-BE49-F238E27FC236}">
                    <a16:creationId xmlns:a16="http://schemas.microsoft.com/office/drawing/2014/main" id="{7FC78759-E79E-4997-81D8-3783F1888E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24;p70">
                <a:extLst>
                  <a:ext uri="{FF2B5EF4-FFF2-40B4-BE49-F238E27FC236}">
                    <a16:creationId xmlns:a16="http://schemas.microsoft.com/office/drawing/2014/main" id="{F4C80568-A93B-4726-B0AB-55FD3FBB660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8D25E87A-0958-488E-9BE2-2F887501808B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3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5B3C69D-EC35-4060-9B78-09619FE29B9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2818D-5C5E-4DD8-8379-5100BFE534A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8;p70">
                <a:extLst>
                  <a:ext uri="{FF2B5EF4-FFF2-40B4-BE49-F238E27FC236}">
                    <a16:creationId xmlns:a16="http://schemas.microsoft.com/office/drawing/2014/main" id="{78B4822C-84D1-4A2C-BCB1-7D97A7ABE9C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oogle Shape;2624;p126">
            <a:extLst>
              <a:ext uri="{FF2B5EF4-FFF2-40B4-BE49-F238E27FC236}">
                <a16:creationId xmlns:a16="http://schemas.microsoft.com/office/drawing/2014/main" id="{9A27E94B-42B6-4EDA-864B-EC7D71E6995E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97" name="Google Shape;2625;p126">
              <a:extLst>
                <a:ext uri="{FF2B5EF4-FFF2-40B4-BE49-F238E27FC236}">
                  <a16:creationId xmlns:a16="http://schemas.microsoft.com/office/drawing/2014/main" id="{C425D166-302C-44DD-9E2A-823651B7DB4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26;p126">
              <a:extLst>
                <a:ext uri="{FF2B5EF4-FFF2-40B4-BE49-F238E27FC236}">
                  <a16:creationId xmlns:a16="http://schemas.microsoft.com/office/drawing/2014/main" id="{980B3977-60F8-4965-B28D-518040EDF0C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27;p126">
              <a:extLst>
                <a:ext uri="{FF2B5EF4-FFF2-40B4-BE49-F238E27FC236}">
                  <a16:creationId xmlns:a16="http://schemas.microsoft.com/office/drawing/2014/main" id="{2CBC14D2-F10B-4A49-A3E9-28EDE0FF5D8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28;p126">
              <a:extLst>
                <a:ext uri="{FF2B5EF4-FFF2-40B4-BE49-F238E27FC236}">
                  <a16:creationId xmlns:a16="http://schemas.microsoft.com/office/drawing/2014/main" id="{0096E16E-FF3E-4D60-B737-B5A45E61E10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29;p126">
              <a:extLst>
                <a:ext uri="{FF2B5EF4-FFF2-40B4-BE49-F238E27FC236}">
                  <a16:creationId xmlns:a16="http://schemas.microsoft.com/office/drawing/2014/main" id="{EA332A27-F54B-4638-9CFB-CF1318DF7D1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30;p126">
              <a:extLst>
                <a:ext uri="{FF2B5EF4-FFF2-40B4-BE49-F238E27FC236}">
                  <a16:creationId xmlns:a16="http://schemas.microsoft.com/office/drawing/2014/main" id="{BBE9D864-363E-44C1-ADAA-84D39241C990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31;p126">
              <a:extLst>
                <a:ext uri="{FF2B5EF4-FFF2-40B4-BE49-F238E27FC236}">
                  <a16:creationId xmlns:a16="http://schemas.microsoft.com/office/drawing/2014/main" id="{74D234D5-5E14-41AF-824D-0F516FDC3F8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32;p126">
              <a:extLst>
                <a:ext uri="{FF2B5EF4-FFF2-40B4-BE49-F238E27FC236}">
                  <a16:creationId xmlns:a16="http://schemas.microsoft.com/office/drawing/2014/main" id="{9A4E2D01-0288-4E6F-A4C1-645BC74AF90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33;p126">
              <a:extLst>
                <a:ext uri="{FF2B5EF4-FFF2-40B4-BE49-F238E27FC236}">
                  <a16:creationId xmlns:a16="http://schemas.microsoft.com/office/drawing/2014/main" id="{D93F150F-2A92-4626-AE23-1AFBCAB7E3E0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34;p126">
              <a:extLst>
                <a:ext uri="{FF2B5EF4-FFF2-40B4-BE49-F238E27FC236}">
                  <a16:creationId xmlns:a16="http://schemas.microsoft.com/office/drawing/2014/main" id="{4BC830E7-8480-4F50-A92F-EA66A42BDD9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35;p126">
              <a:extLst>
                <a:ext uri="{FF2B5EF4-FFF2-40B4-BE49-F238E27FC236}">
                  <a16:creationId xmlns:a16="http://schemas.microsoft.com/office/drawing/2014/main" id="{73C7A4F3-F275-465E-B31A-384FED160C4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36;p126">
              <a:extLst>
                <a:ext uri="{FF2B5EF4-FFF2-40B4-BE49-F238E27FC236}">
                  <a16:creationId xmlns:a16="http://schemas.microsoft.com/office/drawing/2014/main" id="{C29A5D04-3F08-4383-8C2E-7DE9D9D184A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37;p126">
              <a:extLst>
                <a:ext uri="{FF2B5EF4-FFF2-40B4-BE49-F238E27FC236}">
                  <a16:creationId xmlns:a16="http://schemas.microsoft.com/office/drawing/2014/main" id="{CB63B1CD-43FC-4908-A1BB-D28D4D8F775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38;p126">
              <a:extLst>
                <a:ext uri="{FF2B5EF4-FFF2-40B4-BE49-F238E27FC236}">
                  <a16:creationId xmlns:a16="http://schemas.microsoft.com/office/drawing/2014/main" id="{3CD3D04C-C5CA-4FD3-8104-DB9F9E6C2CF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9;p126">
              <a:extLst>
                <a:ext uri="{FF2B5EF4-FFF2-40B4-BE49-F238E27FC236}">
                  <a16:creationId xmlns:a16="http://schemas.microsoft.com/office/drawing/2014/main" id="{E63681F0-F2D3-4AFC-90AA-3D2E5BC45D41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40;p126">
              <a:extLst>
                <a:ext uri="{FF2B5EF4-FFF2-40B4-BE49-F238E27FC236}">
                  <a16:creationId xmlns:a16="http://schemas.microsoft.com/office/drawing/2014/main" id="{2F7F319E-8295-4726-811D-A41FBC954BA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41;p126">
              <a:extLst>
                <a:ext uri="{FF2B5EF4-FFF2-40B4-BE49-F238E27FC236}">
                  <a16:creationId xmlns:a16="http://schemas.microsoft.com/office/drawing/2014/main" id="{76D86495-F197-4E18-97B0-59155641DEA8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42;p126">
              <a:extLst>
                <a:ext uri="{FF2B5EF4-FFF2-40B4-BE49-F238E27FC236}">
                  <a16:creationId xmlns:a16="http://schemas.microsoft.com/office/drawing/2014/main" id="{ECEA2F81-EDF1-4FEB-A37F-85889F0F7DA1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B1DF6A1-D56E-48C3-80EF-D04DD75290A1}"/>
              </a:ext>
            </a:extLst>
          </p:cNvPr>
          <p:cNvSpPr/>
          <p:nvPr/>
        </p:nvSpPr>
        <p:spPr>
          <a:xfrm>
            <a:off x="5973748" y="343382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7F3814-7455-47BE-97D2-5BBC11619454}"/>
              </a:ext>
            </a:extLst>
          </p:cNvPr>
          <p:cNvSpPr txBox="1"/>
          <p:nvPr/>
        </p:nvSpPr>
        <p:spPr>
          <a:xfrm>
            <a:off x="5433060" y="402318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AC09A7-9BB3-453D-82C9-33C5ABC068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88914" y="3188053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3F19390-97BB-41B1-8D3D-D29098525C15}"/>
              </a:ext>
            </a:extLst>
          </p:cNvPr>
          <p:cNvSpPr txBox="1"/>
          <p:nvPr/>
        </p:nvSpPr>
        <p:spPr>
          <a:xfrm>
            <a:off x="5937023" y="2890647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797B14-A679-4185-9283-7E7882181B30}"/>
              </a:ext>
            </a:extLst>
          </p:cNvPr>
          <p:cNvSpPr txBox="1"/>
          <p:nvPr/>
        </p:nvSpPr>
        <p:spPr>
          <a:xfrm>
            <a:off x="2935527" y="4390832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15C324-EF9F-461A-8F97-8AF4BC6F6BB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3926267" y="4064148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A020ED9-2C71-4320-80EC-A4D6AB026D52}"/>
              </a:ext>
            </a:extLst>
          </p:cNvPr>
          <p:cNvSpPr txBox="1"/>
          <p:nvPr/>
        </p:nvSpPr>
        <p:spPr>
          <a:xfrm>
            <a:off x="4055839" y="4310998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9" name="Graphic 148" descr="Hierarchy outline">
            <a:extLst>
              <a:ext uri="{FF2B5EF4-FFF2-40B4-BE49-F238E27FC236}">
                <a16:creationId xmlns:a16="http://schemas.microsoft.com/office/drawing/2014/main" id="{04AEB29A-09A5-4E52-9B6F-8FB451D33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AC476D4E-1ECC-4D0C-B8CA-61A19B21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15C6C77-CD26-400F-99F1-E26F4A656B0E}"/>
              </a:ext>
            </a:extLst>
          </p:cNvPr>
          <p:cNvGrpSpPr/>
          <p:nvPr/>
        </p:nvGrpSpPr>
        <p:grpSpPr>
          <a:xfrm>
            <a:off x="4369915" y="2845152"/>
            <a:ext cx="727482" cy="685801"/>
            <a:chOff x="6455297" y="3663303"/>
            <a:chExt cx="1114148" cy="1050313"/>
          </a:xfrm>
        </p:grpSpPr>
        <p:pic>
          <p:nvPicPr>
            <p:cNvPr id="14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195D98E-5635-468D-86F2-E1CEB8F963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A18E95A-A2C8-4E9C-8F95-C9E7FC4647B6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8BFD6D9-A490-416D-AD8D-CAD854DC4AA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4CB7A13-B46F-47F9-8448-4BAB1F618AF9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861B6ED-205F-4BD2-B98B-94FBDB08295D}"/>
              </a:ext>
            </a:extLst>
          </p:cNvPr>
          <p:cNvGrpSpPr/>
          <p:nvPr/>
        </p:nvGrpSpPr>
        <p:grpSpPr>
          <a:xfrm>
            <a:off x="4380709" y="3699681"/>
            <a:ext cx="727482" cy="685801"/>
            <a:chOff x="6455297" y="3663303"/>
            <a:chExt cx="1114148" cy="1050313"/>
          </a:xfrm>
        </p:grpSpPr>
        <p:pic>
          <p:nvPicPr>
            <p:cNvPr id="153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EBAE822-372F-4725-8B4F-019CFDDC77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4AB2D2B-2AA2-4BFB-8770-365042905A4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BC48552-2A7D-4787-91A3-C249973EB5F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480C08A-1899-408A-BADE-C858134F4482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4DC5C3B-BB27-4DE4-9B45-5BB6D32605B0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Link to article</a:t>
            </a:r>
            <a:endParaRPr lang="en-IL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7ABC8D7-4BB9-49DA-9659-65EB8FD1CA0B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8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8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39389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8DF676B-D427-4B27-BAAF-0203AD03BADF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F21911F-2283-4E70-A97C-69C74C39E7C4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CBB80D4C-095E-44F5-9DD9-328BFA7A31F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57369CF-A061-459F-AD27-2B5412A8C54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A58A2A-0F74-4BFF-865E-8D001F856181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43510796-AB0F-4C95-B4DE-CAC5ED07D49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B07DF11F-4B40-4435-A401-06FBFB034C9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18CA034-0E50-41D8-82B5-3D268F72C07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9216B8E3-1AEE-4D6F-8A28-B5E5532D024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9C5F56C2-D1B5-4E59-8F19-07F2E453F6C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9ABEFC25-6124-4365-87C0-3EE809AA3AF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0BA00F2D-C839-4D52-A8CA-77D87826ECD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F25A4F08-AA29-41F9-A0A6-43FEB30AF452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1DCC2369-7FA8-4521-984E-63E61FC54327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3277EC2B-A4D5-4F96-965E-7858933E3E0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8B0A94D5-0A67-404C-9F44-B28ADCCC282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EEF9DFD9-A09E-4AE3-ADA0-6AB72163F423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500864C8-63E2-4C20-82A8-17AD0FE6EDF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5B65DFD2-6691-4F8C-B56A-2C6D99A140A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FEEB529-B74C-43D3-84FE-2A40C314B8E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DBA1042D-092C-4B06-A899-B472587ECF9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E9582B7B-64BD-4215-BD24-074078819D5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E68AD4C4-42B0-45DB-BAA0-01531B1A6D8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15441346-7D06-46AE-A67B-3E23FC1EF3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BDEBF108-98CE-42B6-81E2-93BCD69B4EA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136714" y="416467"/>
            <a:ext cx="6005100" cy="677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Article Reference: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700114" y="93133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 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2510504" y="1732074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Addressing</a:t>
            </a:r>
            <a:r>
              <a:rPr lang="en-US" sz="1400" dirty="0"/>
              <a:t> the queries in the new architecture w.r.t to the </a:t>
            </a:r>
            <a:r>
              <a:rPr lang="en-US" sz="1400" b="1" dirty="0"/>
              <a:t>old</a:t>
            </a:r>
            <a:r>
              <a:rPr lang="en-US" sz="1400" dirty="0"/>
              <a:t> architecture gallery is what is called the Cross Model Compatibility </a:t>
            </a:r>
            <a:r>
              <a:rPr lang="en-US" sz="1400" b="1" dirty="0"/>
              <a:t>(CMC</a:t>
            </a:r>
            <a:r>
              <a:rPr lang="en-US" sz="1400" dirty="0"/>
              <a:t>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B4808-E5F6-4B52-9E9E-48A536346E03}"/>
              </a:ext>
            </a:extLst>
          </p:cNvPr>
          <p:cNvCxnSpPr>
            <a:cxnSpLocks/>
            <a:stCxn id="149" idx="0"/>
          </p:cNvCxnSpPr>
          <p:nvPr/>
        </p:nvCxnSpPr>
        <p:spPr>
          <a:xfrm>
            <a:off x="3934447" y="3179802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4D10517-D060-4229-8628-527C46B05384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B09F9D-D972-47D6-A2E6-EF685CF143CB}"/>
              </a:ext>
            </a:extLst>
          </p:cNvPr>
          <p:cNvSpPr txBox="1"/>
          <p:nvPr/>
        </p:nvSpPr>
        <p:spPr>
          <a:xfrm>
            <a:off x="2948854" y="2414913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ED6CF7-1F39-413A-971A-ACFD6ED204B4}"/>
              </a:ext>
            </a:extLst>
          </p:cNvPr>
          <p:cNvSpPr txBox="1"/>
          <p:nvPr/>
        </p:nvSpPr>
        <p:spPr>
          <a:xfrm>
            <a:off x="4136839" y="2273273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8BCE23-0990-488D-A1E7-873C8A381778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72" name="Google Shape;1505;p70">
              <a:extLst>
                <a:ext uri="{FF2B5EF4-FFF2-40B4-BE49-F238E27FC236}">
                  <a16:creationId xmlns:a16="http://schemas.microsoft.com/office/drawing/2014/main" id="{A26F6648-CDF9-4727-AAC4-F9C21FE22ABB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73" name="Google Shape;1506;p70">
                <a:extLst>
                  <a:ext uri="{FF2B5EF4-FFF2-40B4-BE49-F238E27FC236}">
                    <a16:creationId xmlns:a16="http://schemas.microsoft.com/office/drawing/2014/main" id="{A8347BA0-2262-489F-8FC6-8332DEF0A7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07;p70">
                <a:extLst>
                  <a:ext uri="{FF2B5EF4-FFF2-40B4-BE49-F238E27FC236}">
                    <a16:creationId xmlns:a16="http://schemas.microsoft.com/office/drawing/2014/main" id="{B91A729A-E127-407D-A0E2-01EF3D570DBC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08;p70">
                <a:extLst>
                  <a:ext uri="{FF2B5EF4-FFF2-40B4-BE49-F238E27FC236}">
                    <a16:creationId xmlns:a16="http://schemas.microsoft.com/office/drawing/2014/main" id="{771F55D4-C25F-437E-975C-F18AC6FC3999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09;p70">
                <a:extLst>
                  <a:ext uri="{FF2B5EF4-FFF2-40B4-BE49-F238E27FC236}">
                    <a16:creationId xmlns:a16="http://schemas.microsoft.com/office/drawing/2014/main" id="{B93FB74B-8644-44C5-8195-FE09434BA2D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10;p70">
                <a:extLst>
                  <a:ext uri="{FF2B5EF4-FFF2-40B4-BE49-F238E27FC236}">
                    <a16:creationId xmlns:a16="http://schemas.microsoft.com/office/drawing/2014/main" id="{87F4AFB9-27A8-40B6-A70B-153DD386DCE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11;p70">
                <a:extLst>
                  <a:ext uri="{FF2B5EF4-FFF2-40B4-BE49-F238E27FC236}">
                    <a16:creationId xmlns:a16="http://schemas.microsoft.com/office/drawing/2014/main" id="{E9238E01-B91E-4148-A09B-01DD1CA1A2D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12;p70">
                <a:extLst>
                  <a:ext uri="{FF2B5EF4-FFF2-40B4-BE49-F238E27FC236}">
                    <a16:creationId xmlns:a16="http://schemas.microsoft.com/office/drawing/2014/main" id="{377CAE1D-DDB6-452C-89C8-AC0B2A23CA5D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13;p70">
                <a:extLst>
                  <a:ext uri="{FF2B5EF4-FFF2-40B4-BE49-F238E27FC236}">
                    <a16:creationId xmlns:a16="http://schemas.microsoft.com/office/drawing/2014/main" id="{617EDEA9-C973-4821-B414-27CA45BF068D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14;p70">
                <a:extLst>
                  <a:ext uri="{FF2B5EF4-FFF2-40B4-BE49-F238E27FC236}">
                    <a16:creationId xmlns:a16="http://schemas.microsoft.com/office/drawing/2014/main" id="{E021F822-39A3-426B-96DE-31C9199E4191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15;p70">
                <a:extLst>
                  <a:ext uri="{FF2B5EF4-FFF2-40B4-BE49-F238E27FC236}">
                    <a16:creationId xmlns:a16="http://schemas.microsoft.com/office/drawing/2014/main" id="{33D8139E-3957-41E5-A85C-DD43DCC1476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16;p70">
                <a:extLst>
                  <a:ext uri="{FF2B5EF4-FFF2-40B4-BE49-F238E27FC236}">
                    <a16:creationId xmlns:a16="http://schemas.microsoft.com/office/drawing/2014/main" id="{0B6D26AD-4F50-425B-8ADF-F5A9145FA6E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517;p70">
                <a:extLst>
                  <a:ext uri="{FF2B5EF4-FFF2-40B4-BE49-F238E27FC236}">
                    <a16:creationId xmlns:a16="http://schemas.microsoft.com/office/drawing/2014/main" id="{78CBC447-CEEB-4BC6-9C0C-A10E44B59E1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518;p70">
                <a:extLst>
                  <a:ext uri="{FF2B5EF4-FFF2-40B4-BE49-F238E27FC236}">
                    <a16:creationId xmlns:a16="http://schemas.microsoft.com/office/drawing/2014/main" id="{22D0D7C4-E10C-4CEB-889B-BC3BD0884BE0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19;p70">
                <a:extLst>
                  <a:ext uri="{FF2B5EF4-FFF2-40B4-BE49-F238E27FC236}">
                    <a16:creationId xmlns:a16="http://schemas.microsoft.com/office/drawing/2014/main" id="{6F87CB70-C512-4096-AD39-EDFFBDEAA066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20;p70">
                <a:extLst>
                  <a:ext uri="{FF2B5EF4-FFF2-40B4-BE49-F238E27FC236}">
                    <a16:creationId xmlns:a16="http://schemas.microsoft.com/office/drawing/2014/main" id="{A35AFF64-8388-43B0-B1AC-8A534A31385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21;p70">
                <a:extLst>
                  <a:ext uri="{FF2B5EF4-FFF2-40B4-BE49-F238E27FC236}">
                    <a16:creationId xmlns:a16="http://schemas.microsoft.com/office/drawing/2014/main" id="{9AA5056D-9ED6-4CF9-9E85-C5A6C61C591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22;p70">
                <a:extLst>
                  <a:ext uri="{FF2B5EF4-FFF2-40B4-BE49-F238E27FC236}">
                    <a16:creationId xmlns:a16="http://schemas.microsoft.com/office/drawing/2014/main" id="{62C7585C-A4C9-4832-A6C6-7AB60246654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23;p70">
                <a:extLst>
                  <a:ext uri="{FF2B5EF4-FFF2-40B4-BE49-F238E27FC236}">
                    <a16:creationId xmlns:a16="http://schemas.microsoft.com/office/drawing/2014/main" id="{7FC78759-E79E-4997-81D8-3783F1888E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24;p70">
                <a:extLst>
                  <a:ext uri="{FF2B5EF4-FFF2-40B4-BE49-F238E27FC236}">
                    <a16:creationId xmlns:a16="http://schemas.microsoft.com/office/drawing/2014/main" id="{F4C80568-A93B-4726-B0AB-55FD3FBB660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8D25E87A-0958-488E-9BE2-2F887501808B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3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5B3C69D-EC35-4060-9B78-09619FE29B9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2818D-5C5E-4DD8-8379-5100BFE534A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8;p70">
                <a:extLst>
                  <a:ext uri="{FF2B5EF4-FFF2-40B4-BE49-F238E27FC236}">
                    <a16:creationId xmlns:a16="http://schemas.microsoft.com/office/drawing/2014/main" id="{78B4822C-84D1-4A2C-BCB1-7D97A7ABE9C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oogle Shape;2624;p126">
            <a:extLst>
              <a:ext uri="{FF2B5EF4-FFF2-40B4-BE49-F238E27FC236}">
                <a16:creationId xmlns:a16="http://schemas.microsoft.com/office/drawing/2014/main" id="{9A27E94B-42B6-4EDA-864B-EC7D71E6995E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97" name="Google Shape;2625;p126">
              <a:extLst>
                <a:ext uri="{FF2B5EF4-FFF2-40B4-BE49-F238E27FC236}">
                  <a16:creationId xmlns:a16="http://schemas.microsoft.com/office/drawing/2014/main" id="{C425D166-302C-44DD-9E2A-823651B7DB4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26;p126">
              <a:extLst>
                <a:ext uri="{FF2B5EF4-FFF2-40B4-BE49-F238E27FC236}">
                  <a16:creationId xmlns:a16="http://schemas.microsoft.com/office/drawing/2014/main" id="{980B3977-60F8-4965-B28D-518040EDF0C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27;p126">
              <a:extLst>
                <a:ext uri="{FF2B5EF4-FFF2-40B4-BE49-F238E27FC236}">
                  <a16:creationId xmlns:a16="http://schemas.microsoft.com/office/drawing/2014/main" id="{2CBC14D2-F10B-4A49-A3E9-28EDE0FF5D8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28;p126">
              <a:extLst>
                <a:ext uri="{FF2B5EF4-FFF2-40B4-BE49-F238E27FC236}">
                  <a16:creationId xmlns:a16="http://schemas.microsoft.com/office/drawing/2014/main" id="{0096E16E-FF3E-4D60-B737-B5A45E61E10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29;p126">
              <a:extLst>
                <a:ext uri="{FF2B5EF4-FFF2-40B4-BE49-F238E27FC236}">
                  <a16:creationId xmlns:a16="http://schemas.microsoft.com/office/drawing/2014/main" id="{EA332A27-F54B-4638-9CFB-CF1318DF7D1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30;p126">
              <a:extLst>
                <a:ext uri="{FF2B5EF4-FFF2-40B4-BE49-F238E27FC236}">
                  <a16:creationId xmlns:a16="http://schemas.microsoft.com/office/drawing/2014/main" id="{BBE9D864-363E-44C1-ADAA-84D39241C990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31;p126">
              <a:extLst>
                <a:ext uri="{FF2B5EF4-FFF2-40B4-BE49-F238E27FC236}">
                  <a16:creationId xmlns:a16="http://schemas.microsoft.com/office/drawing/2014/main" id="{74D234D5-5E14-41AF-824D-0F516FDC3F8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32;p126">
              <a:extLst>
                <a:ext uri="{FF2B5EF4-FFF2-40B4-BE49-F238E27FC236}">
                  <a16:creationId xmlns:a16="http://schemas.microsoft.com/office/drawing/2014/main" id="{9A4E2D01-0288-4E6F-A4C1-645BC74AF90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33;p126">
              <a:extLst>
                <a:ext uri="{FF2B5EF4-FFF2-40B4-BE49-F238E27FC236}">
                  <a16:creationId xmlns:a16="http://schemas.microsoft.com/office/drawing/2014/main" id="{D93F150F-2A92-4626-AE23-1AFBCAB7E3E0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34;p126">
              <a:extLst>
                <a:ext uri="{FF2B5EF4-FFF2-40B4-BE49-F238E27FC236}">
                  <a16:creationId xmlns:a16="http://schemas.microsoft.com/office/drawing/2014/main" id="{4BC830E7-8480-4F50-A92F-EA66A42BDD9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35;p126">
              <a:extLst>
                <a:ext uri="{FF2B5EF4-FFF2-40B4-BE49-F238E27FC236}">
                  <a16:creationId xmlns:a16="http://schemas.microsoft.com/office/drawing/2014/main" id="{73C7A4F3-F275-465E-B31A-384FED160C4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36;p126">
              <a:extLst>
                <a:ext uri="{FF2B5EF4-FFF2-40B4-BE49-F238E27FC236}">
                  <a16:creationId xmlns:a16="http://schemas.microsoft.com/office/drawing/2014/main" id="{C29A5D04-3F08-4383-8C2E-7DE9D9D184A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37;p126">
              <a:extLst>
                <a:ext uri="{FF2B5EF4-FFF2-40B4-BE49-F238E27FC236}">
                  <a16:creationId xmlns:a16="http://schemas.microsoft.com/office/drawing/2014/main" id="{CB63B1CD-43FC-4908-A1BB-D28D4D8F775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38;p126">
              <a:extLst>
                <a:ext uri="{FF2B5EF4-FFF2-40B4-BE49-F238E27FC236}">
                  <a16:creationId xmlns:a16="http://schemas.microsoft.com/office/drawing/2014/main" id="{3CD3D04C-C5CA-4FD3-8104-DB9F9E6C2CF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9;p126">
              <a:extLst>
                <a:ext uri="{FF2B5EF4-FFF2-40B4-BE49-F238E27FC236}">
                  <a16:creationId xmlns:a16="http://schemas.microsoft.com/office/drawing/2014/main" id="{E63681F0-F2D3-4AFC-90AA-3D2E5BC45D41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40;p126">
              <a:extLst>
                <a:ext uri="{FF2B5EF4-FFF2-40B4-BE49-F238E27FC236}">
                  <a16:creationId xmlns:a16="http://schemas.microsoft.com/office/drawing/2014/main" id="{2F7F319E-8295-4726-811D-A41FBC954BA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41;p126">
              <a:extLst>
                <a:ext uri="{FF2B5EF4-FFF2-40B4-BE49-F238E27FC236}">
                  <a16:creationId xmlns:a16="http://schemas.microsoft.com/office/drawing/2014/main" id="{76D86495-F197-4E18-97B0-59155641DEA8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42;p126">
              <a:extLst>
                <a:ext uri="{FF2B5EF4-FFF2-40B4-BE49-F238E27FC236}">
                  <a16:creationId xmlns:a16="http://schemas.microsoft.com/office/drawing/2014/main" id="{ECEA2F81-EDF1-4FEB-A37F-85889F0F7DA1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B1DF6A1-D56E-48C3-80EF-D04DD75290A1}"/>
              </a:ext>
            </a:extLst>
          </p:cNvPr>
          <p:cNvSpPr/>
          <p:nvPr/>
        </p:nvSpPr>
        <p:spPr>
          <a:xfrm>
            <a:off x="5973748" y="343382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7F3814-7455-47BE-97D2-5BBC11619454}"/>
              </a:ext>
            </a:extLst>
          </p:cNvPr>
          <p:cNvSpPr txBox="1"/>
          <p:nvPr/>
        </p:nvSpPr>
        <p:spPr>
          <a:xfrm>
            <a:off x="5433060" y="402318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AC09A7-9BB3-453D-82C9-33C5ABC068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88914" y="3188053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3F19390-97BB-41B1-8D3D-D29098525C15}"/>
              </a:ext>
            </a:extLst>
          </p:cNvPr>
          <p:cNvSpPr txBox="1"/>
          <p:nvPr/>
        </p:nvSpPr>
        <p:spPr>
          <a:xfrm>
            <a:off x="5937023" y="2890647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797B14-A679-4185-9283-7E7882181B30}"/>
              </a:ext>
            </a:extLst>
          </p:cNvPr>
          <p:cNvSpPr txBox="1"/>
          <p:nvPr/>
        </p:nvSpPr>
        <p:spPr>
          <a:xfrm>
            <a:off x="2935527" y="4390832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15C324-EF9F-461A-8F97-8AF4BC6F6BB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3926267" y="4064148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A020ED9-2C71-4320-80EC-A4D6AB026D52}"/>
              </a:ext>
            </a:extLst>
          </p:cNvPr>
          <p:cNvSpPr txBox="1"/>
          <p:nvPr/>
        </p:nvSpPr>
        <p:spPr>
          <a:xfrm>
            <a:off x="4055839" y="4310998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9" name="Graphic 148" descr="Hierarchy outline">
            <a:extLst>
              <a:ext uri="{FF2B5EF4-FFF2-40B4-BE49-F238E27FC236}">
                <a16:creationId xmlns:a16="http://schemas.microsoft.com/office/drawing/2014/main" id="{04AEB29A-09A5-4E52-9B6F-8FB451D33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AC476D4E-1ECC-4D0C-B8CA-61A19B21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04A14229-DCBA-40F2-BF0C-AD6814207CD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012169" y="3776730"/>
            <a:ext cx="961579" cy="287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0" name="Google Shape;11238;p139">
            <a:extLst>
              <a:ext uri="{FF2B5EF4-FFF2-40B4-BE49-F238E27FC236}">
                <a16:creationId xmlns:a16="http://schemas.microsoft.com/office/drawing/2014/main" id="{0E649FD2-324B-47FC-ABFB-93FC5ECAE429}"/>
              </a:ext>
            </a:extLst>
          </p:cNvPr>
          <p:cNvGrpSpPr/>
          <p:nvPr/>
        </p:nvGrpSpPr>
        <p:grpSpPr>
          <a:xfrm>
            <a:off x="5193985" y="3649592"/>
            <a:ext cx="555642" cy="555642"/>
            <a:chOff x="892750" y="4993750"/>
            <a:chExt cx="483125" cy="483125"/>
          </a:xfrm>
        </p:grpSpPr>
        <p:sp>
          <p:nvSpPr>
            <p:cNvPr id="145" name="Google Shape;11239;p139">
              <a:extLst>
                <a:ext uri="{FF2B5EF4-FFF2-40B4-BE49-F238E27FC236}">
                  <a16:creationId xmlns:a16="http://schemas.microsoft.com/office/drawing/2014/main" id="{65BE2CD4-A8AE-4A16-861A-AA8FA73E9D77}"/>
                </a:ext>
              </a:extLst>
            </p:cNvPr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" name="Google Shape;11240;p139">
              <a:extLst>
                <a:ext uri="{FF2B5EF4-FFF2-40B4-BE49-F238E27FC236}">
                  <a16:creationId xmlns:a16="http://schemas.microsoft.com/office/drawing/2014/main" id="{1B051D32-B921-4B6E-A84C-44D79477ED90}"/>
                </a:ext>
              </a:extLst>
            </p:cNvPr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1241;p139">
              <a:extLst>
                <a:ext uri="{FF2B5EF4-FFF2-40B4-BE49-F238E27FC236}">
                  <a16:creationId xmlns:a16="http://schemas.microsoft.com/office/drawing/2014/main" id="{D672CAAD-A76D-48B5-9AE5-BE4C0BAD7351}"/>
                </a:ext>
              </a:extLst>
            </p:cNvPr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E8DADFC-26A5-4769-A440-6FBC6CE47E16}"/>
              </a:ext>
            </a:extLst>
          </p:cNvPr>
          <p:cNvGrpSpPr/>
          <p:nvPr/>
        </p:nvGrpSpPr>
        <p:grpSpPr>
          <a:xfrm>
            <a:off x="4369915" y="2845152"/>
            <a:ext cx="727482" cy="685801"/>
            <a:chOff x="6455297" y="3663303"/>
            <a:chExt cx="1114148" cy="1050313"/>
          </a:xfrm>
        </p:grpSpPr>
        <p:pic>
          <p:nvPicPr>
            <p:cNvPr id="153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C1F0AD7-FC09-4359-AAAD-51EBD726C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0AE8472-1CD4-4617-B4EF-181511DDD5EB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FF66FA6-7F89-41BD-923E-CF5C4270CFF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A7821A-8B84-4B9A-9E68-F3E6E39D966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4F7FD5F-3FFD-40A2-B5A0-09C76DAC8546}"/>
              </a:ext>
            </a:extLst>
          </p:cNvPr>
          <p:cNvGrpSpPr/>
          <p:nvPr/>
        </p:nvGrpSpPr>
        <p:grpSpPr>
          <a:xfrm>
            <a:off x="4380709" y="3699681"/>
            <a:ext cx="727482" cy="685801"/>
            <a:chOff x="6455297" y="3663303"/>
            <a:chExt cx="1114148" cy="1050313"/>
          </a:xfrm>
        </p:grpSpPr>
        <p:pic>
          <p:nvPicPr>
            <p:cNvPr id="158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0282A67F-3B68-43E1-9CFE-07F5E9F6CE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3381D0B-C1FE-4B55-A30D-D4CAECE69D2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3AB5E78-8EAC-430C-A964-BE1CCF95300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40E12AA-6995-4C62-97BC-45AA2594E8F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8E89BF42-EB6B-4E69-9DFC-948FA0958EE3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Link to article</a:t>
            </a:r>
            <a:endParaRPr lang="en-IL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EE176F6-7870-4F6F-922B-1E1F806F58E4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8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8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743855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F376B5CD-C3DC-4658-87F7-A3DCB187EE98}"/>
              </a:ext>
            </a:extLst>
          </p:cNvPr>
          <p:cNvGrpSpPr/>
          <p:nvPr/>
        </p:nvGrpSpPr>
        <p:grpSpPr>
          <a:xfrm>
            <a:off x="3803847" y="2385098"/>
            <a:ext cx="727482" cy="685801"/>
            <a:chOff x="6455297" y="3663303"/>
            <a:chExt cx="1114148" cy="1050313"/>
          </a:xfrm>
        </p:grpSpPr>
        <p:pic>
          <p:nvPicPr>
            <p:cNvPr id="9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0441F897-660D-4E9B-B479-534E60DAD5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9028537-DFDB-4C06-93E7-DFCDBC8C3D07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BC97621-BB15-4B13-826A-08A08455981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45166E9-1E15-4EAC-B3B9-C43F0919BF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D9CE85-A689-43CF-82FE-8D8E51F15F01}"/>
              </a:ext>
            </a:extLst>
          </p:cNvPr>
          <p:cNvGrpSpPr/>
          <p:nvPr/>
        </p:nvGrpSpPr>
        <p:grpSpPr>
          <a:xfrm>
            <a:off x="3814641" y="3239627"/>
            <a:ext cx="727482" cy="685801"/>
            <a:chOff x="6455297" y="3663303"/>
            <a:chExt cx="1114148" cy="1050313"/>
          </a:xfrm>
        </p:grpSpPr>
        <p:pic>
          <p:nvPicPr>
            <p:cNvPr id="111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E46370E1-EE0F-45FF-86D6-1A7C15AC65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29FBF2-62B1-4649-B981-27CF56D218C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64B54AD-CA74-4B3B-BAD1-D1EEDF6225D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E12F0DE-6769-4F12-8C44-C6B0C7A65187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en-US" dirty="0"/>
              <a:t>ï</a:t>
            </a:r>
            <a:r>
              <a:rPr lang="en" dirty="0"/>
              <a:t>ve Approach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1553179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1346663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3419674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1507697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2434081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3622066" y="1833086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1218942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1518739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6356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474141" y="2747866"/>
            <a:ext cx="1929624" cy="1156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2420754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3411494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3541066" y="3870811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16199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08019" y="3177806"/>
            <a:ext cx="903475" cy="903475"/>
          </a:xfrm>
          <a:prstGeom prst="rect">
            <a:avLst/>
          </a:prstGeom>
        </p:spPr>
      </p:pic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E2E1C006-D7C7-4177-B27D-6D811C48F248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4497396" y="3623961"/>
            <a:ext cx="1611094" cy="457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7" name="Flowchart: Magnetic Disk 96">
            <a:extLst>
              <a:ext uri="{FF2B5EF4-FFF2-40B4-BE49-F238E27FC236}">
                <a16:creationId xmlns:a16="http://schemas.microsoft.com/office/drawing/2014/main" id="{65B80DAA-E75C-4885-87DC-043154E4139B}"/>
              </a:ext>
            </a:extLst>
          </p:cNvPr>
          <p:cNvSpPr/>
          <p:nvPr/>
        </p:nvSpPr>
        <p:spPr>
          <a:xfrm>
            <a:off x="6108490" y="3738381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4563ED-9B92-4F56-9BAE-D389C213AA70}"/>
              </a:ext>
            </a:extLst>
          </p:cNvPr>
          <p:cNvSpPr txBox="1"/>
          <p:nvPr/>
        </p:nvSpPr>
        <p:spPr>
          <a:xfrm>
            <a:off x="6653887" y="374538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#2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9C9EF-2361-4881-9DBA-A92DC291D54D}"/>
              </a:ext>
            </a:extLst>
          </p:cNvPr>
          <p:cNvSpPr txBox="1"/>
          <p:nvPr/>
        </p:nvSpPr>
        <p:spPr>
          <a:xfrm>
            <a:off x="5477478" y="4178588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4" y="1115049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Re-encode all gallery images with the new model – Imposes </a:t>
            </a:r>
            <a:r>
              <a:rPr lang="en-US" sz="1400" b="1" dirty="0"/>
              <a:t>privacy issues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Rectangle 1349">
            <a:extLst>
              <a:ext uri="{FF2B5EF4-FFF2-40B4-BE49-F238E27FC236}">
                <a16:creationId xmlns:a16="http://schemas.microsoft.com/office/drawing/2014/main" id="{90A0E8B2-05AE-4FDE-88FA-14D455AE2CBC}"/>
              </a:ext>
            </a:extLst>
          </p:cNvPr>
          <p:cNvSpPr/>
          <p:nvPr/>
        </p:nvSpPr>
        <p:spPr>
          <a:xfrm>
            <a:off x="5103638" y="2240176"/>
            <a:ext cx="835412" cy="1930146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4252849" y="239703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3997734" y="1974726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3742620" y="2739940"/>
            <a:ext cx="510229" cy="7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3" y="1115049"/>
            <a:ext cx="5940699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Transform both embedding space </a:t>
            </a:r>
            <a:r>
              <a:rPr lang="en-US" sz="1400" b="1" dirty="0"/>
              <a:t>and</a:t>
            </a:r>
            <a:r>
              <a:rPr lang="en-US" sz="1400" dirty="0"/>
              <a:t> gallery embedding through a unified representation learning framework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6353571" y="4046313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stCxn id="137" idx="3"/>
            <a:endCxn id="113" idx="4"/>
          </p:cNvCxnSpPr>
          <p:nvPr/>
        </p:nvCxnSpPr>
        <p:spPr>
          <a:xfrm flipH="1" flipV="1">
            <a:off x="7064556" y="2651261"/>
            <a:ext cx="103574" cy="1176160"/>
          </a:xfrm>
          <a:prstGeom prst="curvedConnector3">
            <a:avLst>
              <a:gd name="adj1" fmla="val -22071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4" name="Graphic 103" descr="Hierarchy outline">
            <a:extLst>
              <a:ext uri="{FF2B5EF4-FFF2-40B4-BE49-F238E27FC236}">
                <a16:creationId xmlns:a16="http://schemas.microsoft.com/office/drawing/2014/main" id="{79BD32D2-C2D7-4B37-BCA1-94138B56D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2240176"/>
            <a:ext cx="903475" cy="903475"/>
          </a:xfrm>
          <a:prstGeom prst="rect">
            <a:avLst/>
          </a:prstGeom>
        </p:spPr>
      </p:pic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BEA8DA6C-B596-423A-A6AA-2148EFC8077C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879035" y="2691914"/>
            <a:ext cx="186396" cy="35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D30E93AC-4138-419B-B9A1-44E8EC340C51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3765875" y="3623962"/>
            <a:ext cx="1299556" cy="85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2168741-D519-4ADE-985E-B1E78C053EFC}"/>
              </a:ext>
            </a:extLst>
          </p:cNvPr>
          <p:cNvCxnSpPr>
            <a:cxnSpLocks/>
            <a:stCxn id="104" idx="0"/>
            <a:endCxn id="113" idx="2"/>
          </p:cNvCxnSpPr>
          <p:nvPr/>
        </p:nvCxnSpPr>
        <p:spPr>
          <a:xfrm flipV="1">
            <a:off x="5968906" y="2651261"/>
            <a:ext cx="505100" cy="40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Flowchart: Magnetic Disk 112">
            <a:extLst>
              <a:ext uri="{FF2B5EF4-FFF2-40B4-BE49-F238E27FC236}">
                <a16:creationId xmlns:a16="http://schemas.microsoft.com/office/drawing/2014/main" id="{5D2A4E3C-3DAC-41D0-BB35-F6B1AB0272B3}"/>
              </a:ext>
            </a:extLst>
          </p:cNvPr>
          <p:cNvSpPr/>
          <p:nvPr/>
        </p:nvSpPr>
        <p:spPr>
          <a:xfrm>
            <a:off x="6474006" y="2308360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1F6F61-A1EC-49D0-A0BC-B3133CB771F8}"/>
              </a:ext>
            </a:extLst>
          </p:cNvPr>
          <p:cNvSpPr txBox="1"/>
          <p:nvPr/>
        </p:nvSpPr>
        <p:spPr>
          <a:xfrm>
            <a:off x="6353571" y="1997902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#2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ABC100DE-C729-4BF9-8598-7F2E2549B0D9}"/>
              </a:ext>
            </a:extLst>
          </p:cNvPr>
          <p:cNvCxnSpPr>
            <a:cxnSpLocks/>
            <a:stCxn id="141" idx="0"/>
            <a:endCxn id="137" idx="1"/>
          </p:cNvCxnSpPr>
          <p:nvPr/>
        </p:nvCxnSpPr>
        <p:spPr>
          <a:xfrm>
            <a:off x="5968906" y="3709611"/>
            <a:ext cx="471742" cy="117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89122C5-11EF-4D7D-B434-984AA1454EC3}"/>
              </a:ext>
            </a:extLst>
          </p:cNvPr>
          <p:cNvSpPr txBox="1"/>
          <p:nvPr/>
        </p:nvSpPr>
        <p:spPr>
          <a:xfrm>
            <a:off x="3681561" y="252485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EF9EC43-C454-491F-9182-AA5E36F54BE1}"/>
              </a:ext>
            </a:extLst>
          </p:cNvPr>
          <p:cNvSpPr txBox="1"/>
          <p:nvPr/>
        </p:nvSpPr>
        <p:spPr>
          <a:xfrm>
            <a:off x="7221791" y="270422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6BCD34E-37B7-4A26-9DF0-C57B0FE123E3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8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9550672-1C22-471F-9C23-E61C6DBB44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BA4F114-79DB-445F-9468-A28E4CFA44F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D08A18F-3D8D-49C8-B2C4-4D11410E204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1EC05C7-CE90-41D0-96BF-182CBFEF813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8F6BAD9-3A87-4861-9712-B5CB776247C2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2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B31F371-E19D-44F2-9345-FCF56C4742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556D40-C732-4F66-B318-26732B212D0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075FE82-5324-48F4-979C-0A31C3FE4EC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AE5B17A-498F-4CBC-84F9-70718F75A21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0C3923-F2FE-4AB7-A195-D30E89CA2F38}"/>
              </a:ext>
            </a:extLst>
          </p:cNvPr>
          <p:cNvGrpSpPr/>
          <p:nvPr/>
        </p:nvGrpSpPr>
        <p:grpSpPr>
          <a:xfrm>
            <a:off x="6440648" y="3484520"/>
            <a:ext cx="727482" cy="685801"/>
            <a:chOff x="6455297" y="3663303"/>
            <a:chExt cx="1114148" cy="1050313"/>
          </a:xfrm>
        </p:grpSpPr>
        <p:pic>
          <p:nvPicPr>
            <p:cNvPr id="1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C449B03-AC2E-4631-BADD-C536D83018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AA91FD9-5852-46E0-8F7D-AB5BEB75AE2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971E4AF-7FB4-4076-B252-DB8FE8B199E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0019927-91F0-493E-A553-C930EA66B36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41" name="Graphic 140" descr="Hierarchy outline">
            <a:extLst>
              <a:ext uri="{FF2B5EF4-FFF2-40B4-BE49-F238E27FC236}">
                <a16:creationId xmlns:a16="http://schemas.microsoft.com/office/drawing/2014/main" id="{2B1F67D2-DCC8-4C6A-9D4A-75C791C8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3257873"/>
            <a:ext cx="903475" cy="903475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52CBBD13-ED13-4458-8014-D453A12A7643}"/>
              </a:ext>
            </a:extLst>
          </p:cNvPr>
          <p:cNvSpPr txBox="1"/>
          <p:nvPr/>
        </p:nvSpPr>
        <p:spPr>
          <a:xfrm>
            <a:off x="4504455" y="4316578"/>
            <a:ext cx="158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Unified Transformer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05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43245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742620" y="2747866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407695" y="1115049"/>
            <a:ext cx="6239397" cy="63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Transform</a:t>
            </a:r>
            <a:r>
              <a:rPr lang="en-US" sz="1400" dirty="0"/>
              <a:t> query embeddings </a:t>
            </a:r>
            <a:r>
              <a:rPr lang="en-US" sz="1400" b="1" dirty="0"/>
              <a:t>into</a:t>
            </a:r>
            <a:r>
              <a:rPr lang="en-US" sz="1400" dirty="0"/>
              <a:t> gallery embedding space.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5149404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2425EF-397B-475F-B017-4BBFE548E226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4962370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5873246" y="3529046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7" name="Graphic 106" descr="Hierarchy outline">
            <a:extLst>
              <a:ext uri="{FF2B5EF4-FFF2-40B4-BE49-F238E27FC236}">
                <a16:creationId xmlns:a16="http://schemas.microsoft.com/office/drawing/2014/main" id="{F9928992-3E20-48F6-9787-CB64D2DA1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058895" y="3176165"/>
            <a:ext cx="903475" cy="90347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15FE276-0167-42FA-B761-BB05E973BF6B}"/>
              </a:ext>
            </a:extLst>
          </p:cNvPr>
          <p:cNvCxnSpPr>
            <a:cxnSpLocks/>
            <a:endCxn id="107" idx="2"/>
          </p:cNvCxnSpPr>
          <p:nvPr/>
        </p:nvCxnSpPr>
        <p:spPr>
          <a:xfrm>
            <a:off x="3765875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D1E1C47-1996-4764-8707-83CE69A646F4}"/>
              </a:ext>
            </a:extLst>
          </p:cNvPr>
          <p:cNvSpPr txBox="1"/>
          <p:nvPr/>
        </p:nvSpPr>
        <p:spPr>
          <a:xfrm>
            <a:off x="3994597" y="3966861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48F772B-FC93-4BEE-9D88-F4443418402B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FBB33E-232A-4F0E-B688-3C110FAF8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6A07EEA-9A42-4526-AA29-599B60FAF5C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C670049-50CF-4D20-A2B4-DBECE3F30893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4A2CAE1-60E5-4ACC-A8FD-08DF2EF5E1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2A9E00F-C05F-45DB-9403-165CB2668CDB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1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87B2D0E8-B2B6-4128-AF29-1B64C3625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DDEB75C-89BC-47B8-B9BD-4CF3A1364A9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BE8A52-2268-4C3B-AA83-EA3A53B4BD1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1103DFD-D235-46F3-8052-4A816408E15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6A84A8-7F29-4F7D-ADEC-1F5AB4E98381}"/>
              </a:ext>
            </a:extLst>
          </p:cNvPr>
          <p:cNvGrpSpPr/>
          <p:nvPr/>
        </p:nvGrpSpPr>
        <p:grpSpPr>
          <a:xfrm>
            <a:off x="5222302" y="3272334"/>
            <a:ext cx="727482" cy="685801"/>
            <a:chOff x="6455297" y="3663303"/>
            <a:chExt cx="1114148" cy="1050313"/>
          </a:xfrm>
        </p:grpSpPr>
        <p:pic>
          <p:nvPicPr>
            <p:cNvPr id="11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658FA1B-1A75-494E-AC66-63136BA3E6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578CCCB-29B2-4945-B736-FF0D223F90E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4105AC9-CC96-4D7A-91F8-00B28677D5E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CD31E4A-8FC8-4B51-8C37-CC3E58F8F5A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1367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796535" y="2236501"/>
            <a:ext cx="4694738" cy="758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 dirty="0"/>
              <a:t>Project Definition</a:t>
            </a:r>
            <a:endParaRPr sz="44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026515" y="2461279"/>
            <a:ext cx="98444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2340268" y="1998120"/>
            <a:ext cx="984447" cy="906452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8816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5A46D3D1-6E18-4CA0-8AC5-F6231A8F9816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319825" y="883380"/>
            <a:ext cx="537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Our goal in this project is to solve the Cross Model Compatibility (CMC) problem by </a:t>
            </a:r>
            <a:r>
              <a:rPr lang="en-US" b="1" dirty="0">
                <a:solidFill>
                  <a:schemeClr val="accent2"/>
                </a:solidFill>
                <a:latin typeface="Manjari"/>
                <a:sym typeface="Manjari"/>
              </a:rPr>
              <a:t>implementing previous work solution and</a:t>
            </a:r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improve it.</a:t>
            </a:r>
          </a:p>
        </p:txBody>
      </p:sp>
      <p:sp>
        <p:nvSpPr>
          <p:cNvPr id="61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7E018A55-530A-407E-8368-BB80B11C39F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62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51358B72-08C6-49A0-A4FB-4BEF33340226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63" name="Google Shape;13037;p145">
            <a:extLst>
              <a:ext uri="{FF2B5EF4-FFF2-40B4-BE49-F238E27FC236}">
                <a16:creationId xmlns:a16="http://schemas.microsoft.com/office/drawing/2014/main" id="{F42F181B-DFBC-41D8-A4C8-991C88A61505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1364;p58">
            <a:extLst>
              <a:ext uri="{FF2B5EF4-FFF2-40B4-BE49-F238E27FC236}">
                <a16:creationId xmlns:a16="http://schemas.microsoft.com/office/drawing/2014/main" id="{CF621B93-D006-4985-90E8-B037AF62CD58}"/>
              </a:ext>
            </a:extLst>
          </p:cNvPr>
          <p:cNvSpPr/>
          <p:nvPr/>
        </p:nvSpPr>
        <p:spPr>
          <a:xfrm>
            <a:off x="361053" y="2394915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0DF9D28-B3DC-4BC1-B85E-472ED849E8A8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1101313" y="2616683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1A69C6-0738-4E46-BD91-D6FD40B7FD31}"/>
              </a:ext>
            </a:extLst>
          </p:cNvPr>
          <p:cNvGrpSpPr/>
          <p:nvPr/>
        </p:nvGrpSpPr>
        <p:grpSpPr>
          <a:xfrm>
            <a:off x="894797" y="2023407"/>
            <a:ext cx="550405" cy="772517"/>
            <a:chOff x="1450750" y="1276313"/>
            <a:chExt cx="2162065" cy="3074026"/>
          </a:xfrm>
        </p:grpSpPr>
        <p:sp>
          <p:nvSpPr>
            <p:cNvPr id="67" name="Google Shape;1740;p76">
              <a:extLst>
                <a:ext uri="{FF2B5EF4-FFF2-40B4-BE49-F238E27FC236}">
                  <a16:creationId xmlns:a16="http://schemas.microsoft.com/office/drawing/2014/main" id="{C45397C6-BC3A-4AAC-A21D-BA266C220D38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44;p76">
              <a:extLst>
                <a:ext uri="{FF2B5EF4-FFF2-40B4-BE49-F238E27FC236}">
                  <a16:creationId xmlns:a16="http://schemas.microsoft.com/office/drawing/2014/main" id="{FB770934-4882-4EC8-8F64-CAA45FA8F90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45;p76">
              <a:extLst>
                <a:ext uri="{FF2B5EF4-FFF2-40B4-BE49-F238E27FC236}">
                  <a16:creationId xmlns:a16="http://schemas.microsoft.com/office/drawing/2014/main" id="{F4A12068-565E-4182-ABC7-64330C9629EC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6;p76">
              <a:extLst>
                <a:ext uri="{FF2B5EF4-FFF2-40B4-BE49-F238E27FC236}">
                  <a16:creationId xmlns:a16="http://schemas.microsoft.com/office/drawing/2014/main" id="{9DBE15C6-0B2A-45C9-823F-BEF91C7ADEA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47;p76">
              <a:extLst>
                <a:ext uri="{FF2B5EF4-FFF2-40B4-BE49-F238E27FC236}">
                  <a16:creationId xmlns:a16="http://schemas.microsoft.com/office/drawing/2014/main" id="{F4F1BCFD-739E-491D-B134-507B2B1EFD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48;p76">
              <a:extLst>
                <a:ext uri="{FF2B5EF4-FFF2-40B4-BE49-F238E27FC236}">
                  <a16:creationId xmlns:a16="http://schemas.microsoft.com/office/drawing/2014/main" id="{475F1845-20E6-4DEC-B382-7E2CA70E956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49;p76">
              <a:extLst>
                <a:ext uri="{FF2B5EF4-FFF2-40B4-BE49-F238E27FC236}">
                  <a16:creationId xmlns:a16="http://schemas.microsoft.com/office/drawing/2014/main" id="{46B21E8C-D3B9-49F1-8857-33A74CECDEB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50;p76">
              <a:extLst>
                <a:ext uri="{FF2B5EF4-FFF2-40B4-BE49-F238E27FC236}">
                  <a16:creationId xmlns:a16="http://schemas.microsoft.com/office/drawing/2014/main" id="{B66388D8-1D79-499C-875B-4AD07002D97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51;p76">
              <a:extLst>
                <a:ext uri="{FF2B5EF4-FFF2-40B4-BE49-F238E27FC236}">
                  <a16:creationId xmlns:a16="http://schemas.microsoft.com/office/drawing/2014/main" id="{CB3428F2-528A-44D9-8BBA-ACAC239C26D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52;p76">
              <a:extLst>
                <a:ext uri="{FF2B5EF4-FFF2-40B4-BE49-F238E27FC236}">
                  <a16:creationId xmlns:a16="http://schemas.microsoft.com/office/drawing/2014/main" id="{A8CC9105-0A4F-48CB-95B2-A95FBFDE331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53;p76">
              <a:extLst>
                <a:ext uri="{FF2B5EF4-FFF2-40B4-BE49-F238E27FC236}">
                  <a16:creationId xmlns:a16="http://schemas.microsoft.com/office/drawing/2014/main" id="{8EA5A3D6-D0F6-460C-AD0D-5590E44C2A6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54;p76">
              <a:extLst>
                <a:ext uri="{FF2B5EF4-FFF2-40B4-BE49-F238E27FC236}">
                  <a16:creationId xmlns:a16="http://schemas.microsoft.com/office/drawing/2014/main" id="{C80408F9-29E9-49F1-A82B-C299309C98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55;p76">
              <a:extLst>
                <a:ext uri="{FF2B5EF4-FFF2-40B4-BE49-F238E27FC236}">
                  <a16:creationId xmlns:a16="http://schemas.microsoft.com/office/drawing/2014/main" id="{44DD8ACC-DC00-4190-A5B7-F7762A507AD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56;p76">
              <a:extLst>
                <a:ext uri="{FF2B5EF4-FFF2-40B4-BE49-F238E27FC236}">
                  <a16:creationId xmlns:a16="http://schemas.microsoft.com/office/drawing/2014/main" id="{67D9CB3B-7A71-4B91-893F-514516AB1602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57;p76">
              <a:extLst>
                <a:ext uri="{FF2B5EF4-FFF2-40B4-BE49-F238E27FC236}">
                  <a16:creationId xmlns:a16="http://schemas.microsoft.com/office/drawing/2014/main" id="{4B78F26B-90A1-43BE-9AA7-7FF1AF448AA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58;p76">
              <a:extLst>
                <a:ext uri="{FF2B5EF4-FFF2-40B4-BE49-F238E27FC236}">
                  <a16:creationId xmlns:a16="http://schemas.microsoft.com/office/drawing/2014/main" id="{3DFAC6C8-E20A-481E-9420-B21BC97DE47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59;p76">
              <a:extLst>
                <a:ext uri="{FF2B5EF4-FFF2-40B4-BE49-F238E27FC236}">
                  <a16:creationId xmlns:a16="http://schemas.microsoft.com/office/drawing/2014/main" id="{D94E3343-AB5D-4CAE-ABC1-1614CB65B3B0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60;p76">
              <a:extLst>
                <a:ext uri="{FF2B5EF4-FFF2-40B4-BE49-F238E27FC236}">
                  <a16:creationId xmlns:a16="http://schemas.microsoft.com/office/drawing/2014/main" id="{01F775AE-EC86-4A9F-AC75-49B1C14CF52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61;p76">
              <a:extLst>
                <a:ext uri="{FF2B5EF4-FFF2-40B4-BE49-F238E27FC236}">
                  <a16:creationId xmlns:a16="http://schemas.microsoft.com/office/drawing/2014/main" id="{2CEBA460-E69B-4427-919F-56C897A50467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62;p76">
              <a:extLst>
                <a:ext uri="{FF2B5EF4-FFF2-40B4-BE49-F238E27FC236}">
                  <a16:creationId xmlns:a16="http://schemas.microsoft.com/office/drawing/2014/main" id="{B47B8069-F68A-4980-B229-307CB77407D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63;p76">
              <a:extLst>
                <a:ext uri="{FF2B5EF4-FFF2-40B4-BE49-F238E27FC236}">
                  <a16:creationId xmlns:a16="http://schemas.microsoft.com/office/drawing/2014/main" id="{D7D409F7-EE65-4FCA-AF62-88CC2640DCD3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64;p76">
              <a:extLst>
                <a:ext uri="{FF2B5EF4-FFF2-40B4-BE49-F238E27FC236}">
                  <a16:creationId xmlns:a16="http://schemas.microsoft.com/office/drawing/2014/main" id="{573A2930-8079-42A1-AB25-466F4D29758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65;p76">
              <a:extLst>
                <a:ext uri="{FF2B5EF4-FFF2-40B4-BE49-F238E27FC236}">
                  <a16:creationId xmlns:a16="http://schemas.microsoft.com/office/drawing/2014/main" id="{058A8CEF-CDFB-45C9-9691-173762457EFA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BF83AB1-4C86-48B7-B03A-B5076845A355}"/>
              </a:ext>
            </a:extLst>
          </p:cNvPr>
          <p:cNvCxnSpPr>
            <a:cxnSpLocks/>
            <a:stCxn id="145" idx="0"/>
          </p:cNvCxnSpPr>
          <p:nvPr/>
        </p:nvCxnSpPr>
        <p:spPr>
          <a:xfrm>
            <a:off x="2967808" y="2614874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3EB0658-4CFB-4C76-843E-45B7E535634F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1055831" y="2614874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0DC0F2-000D-4342-82B5-97F7AE9D852C}"/>
              </a:ext>
            </a:extLst>
          </p:cNvPr>
          <p:cNvSpPr txBox="1"/>
          <p:nvPr/>
        </p:nvSpPr>
        <p:spPr>
          <a:xfrm>
            <a:off x="1982215" y="1849985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6D4AEE-3748-4B2B-9232-2FAF106D9DE4}"/>
              </a:ext>
            </a:extLst>
          </p:cNvPr>
          <p:cNvSpPr txBox="1"/>
          <p:nvPr/>
        </p:nvSpPr>
        <p:spPr>
          <a:xfrm>
            <a:off x="3212261" y="1870475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6800919-1609-476D-965D-4CD03B227038}"/>
              </a:ext>
            </a:extLst>
          </p:cNvPr>
          <p:cNvGrpSpPr/>
          <p:nvPr/>
        </p:nvGrpSpPr>
        <p:grpSpPr>
          <a:xfrm>
            <a:off x="767076" y="2132085"/>
            <a:ext cx="584468" cy="797566"/>
            <a:chOff x="1506150" y="1501000"/>
            <a:chExt cx="2080021" cy="2838397"/>
          </a:xfrm>
        </p:grpSpPr>
        <p:grpSp>
          <p:nvGrpSpPr>
            <p:cNvPr id="95" name="Google Shape;1505;p70">
              <a:extLst>
                <a:ext uri="{FF2B5EF4-FFF2-40B4-BE49-F238E27FC236}">
                  <a16:creationId xmlns:a16="http://schemas.microsoft.com/office/drawing/2014/main" id="{30F7A097-0905-46AA-A189-8105D9B16EB5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00" name="Google Shape;1506;p70">
                <a:extLst>
                  <a:ext uri="{FF2B5EF4-FFF2-40B4-BE49-F238E27FC236}">
                    <a16:creationId xmlns:a16="http://schemas.microsoft.com/office/drawing/2014/main" id="{E7C6F773-0375-4BE2-874C-82B95337F26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07;p70">
                <a:extLst>
                  <a:ext uri="{FF2B5EF4-FFF2-40B4-BE49-F238E27FC236}">
                    <a16:creationId xmlns:a16="http://schemas.microsoft.com/office/drawing/2014/main" id="{BC3699EF-F19B-45DB-9594-1677A467338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8;p70">
                <a:extLst>
                  <a:ext uri="{FF2B5EF4-FFF2-40B4-BE49-F238E27FC236}">
                    <a16:creationId xmlns:a16="http://schemas.microsoft.com/office/drawing/2014/main" id="{34BC417B-8270-4A2B-9613-EB76F31C0FA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9;p70">
                <a:extLst>
                  <a:ext uri="{FF2B5EF4-FFF2-40B4-BE49-F238E27FC236}">
                    <a16:creationId xmlns:a16="http://schemas.microsoft.com/office/drawing/2014/main" id="{DEB3ED0F-DF9B-40B0-8B02-61B2C89AB2D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0;p70">
                <a:extLst>
                  <a:ext uri="{FF2B5EF4-FFF2-40B4-BE49-F238E27FC236}">
                    <a16:creationId xmlns:a16="http://schemas.microsoft.com/office/drawing/2014/main" id="{3CA63954-4870-4AF3-9310-D7F00C63089A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1;p70">
                <a:extLst>
                  <a:ext uri="{FF2B5EF4-FFF2-40B4-BE49-F238E27FC236}">
                    <a16:creationId xmlns:a16="http://schemas.microsoft.com/office/drawing/2014/main" id="{64FB950A-976E-4FE2-A06E-CCD9A5FB14B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2;p70">
                <a:extLst>
                  <a:ext uri="{FF2B5EF4-FFF2-40B4-BE49-F238E27FC236}">
                    <a16:creationId xmlns:a16="http://schemas.microsoft.com/office/drawing/2014/main" id="{FF7AC4AC-0453-4EE3-B77B-C67D0B3F2ECE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3;p70">
                <a:extLst>
                  <a:ext uri="{FF2B5EF4-FFF2-40B4-BE49-F238E27FC236}">
                    <a16:creationId xmlns:a16="http://schemas.microsoft.com/office/drawing/2014/main" id="{F722B1D7-2919-4420-891C-A38E62207B3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4;p70">
                <a:extLst>
                  <a:ext uri="{FF2B5EF4-FFF2-40B4-BE49-F238E27FC236}">
                    <a16:creationId xmlns:a16="http://schemas.microsoft.com/office/drawing/2014/main" id="{AAE8A43A-1C1D-4D29-9235-4E12675C6D75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5;p70">
                <a:extLst>
                  <a:ext uri="{FF2B5EF4-FFF2-40B4-BE49-F238E27FC236}">
                    <a16:creationId xmlns:a16="http://schemas.microsoft.com/office/drawing/2014/main" id="{A9FF1205-53D8-49A9-B142-084750832B9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6;p70">
                <a:extLst>
                  <a:ext uri="{FF2B5EF4-FFF2-40B4-BE49-F238E27FC236}">
                    <a16:creationId xmlns:a16="http://schemas.microsoft.com/office/drawing/2014/main" id="{63C63A28-D560-4FB3-873D-8DBCB9634D6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7;p70">
                <a:extLst>
                  <a:ext uri="{FF2B5EF4-FFF2-40B4-BE49-F238E27FC236}">
                    <a16:creationId xmlns:a16="http://schemas.microsoft.com/office/drawing/2014/main" id="{1B498A7B-8743-4580-83D3-BDAC8C846156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8;p70">
                <a:extLst>
                  <a:ext uri="{FF2B5EF4-FFF2-40B4-BE49-F238E27FC236}">
                    <a16:creationId xmlns:a16="http://schemas.microsoft.com/office/drawing/2014/main" id="{66563790-ACA9-42D9-8FCD-62C93D537E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9;p70">
                <a:extLst>
                  <a:ext uri="{FF2B5EF4-FFF2-40B4-BE49-F238E27FC236}">
                    <a16:creationId xmlns:a16="http://schemas.microsoft.com/office/drawing/2014/main" id="{0015AF73-6BA7-4804-8A09-F4667770A72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0;p70">
                <a:extLst>
                  <a:ext uri="{FF2B5EF4-FFF2-40B4-BE49-F238E27FC236}">
                    <a16:creationId xmlns:a16="http://schemas.microsoft.com/office/drawing/2014/main" id="{EA955D25-7AB0-44FE-8C39-11CCC2468FDE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1;p70">
                <a:extLst>
                  <a:ext uri="{FF2B5EF4-FFF2-40B4-BE49-F238E27FC236}">
                    <a16:creationId xmlns:a16="http://schemas.microsoft.com/office/drawing/2014/main" id="{32342C6A-F44C-4B2C-BFF9-F5B06FA725AA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2;p70">
                <a:extLst>
                  <a:ext uri="{FF2B5EF4-FFF2-40B4-BE49-F238E27FC236}">
                    <a16:creationId xmlns:a16="http://schemas.microsoft.com/office/drawing/2014/main" id="{6EC04842-7BC3-4FC9-A7B3-87CDABF0715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3;p70">
                <a:extLst>
                  <a:ext uri="{FF2B5EF4-FFF2-40B4-BE49-F238E27FC236}">
                    <a16:creationId xmlns:a16="http://schemas.microsoft.com/office/drawing/2014/main" id="{E3A42DC7-6748-4E09-B20F-2A721970D25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4;p70">
                <a:extLst>
                  <a:ext uri="{FF2B5EF4-FFF2-40B4-BE49-F238E27FC236}">
                    <a16:creationId xmlns:a16="http://schemas.microsoft.com/office/drawing/2014/main" id="{34C421F3-C07C-4A54-968F-0DA4A922942A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1525;p70">
              <a:extLst>
                <a:ext uri="{FF2B5EF4-FFF2-40B4-BE49-F238E27FC236}">
                  <a16:creationId xmlns:a16="http://schemas.microsoft.com/office/drawing/2014/main" id="{81F5A32F-32EE-4CBE-B8CF-B992DA33A797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274F3ED-41FA-451D-BD2F-59E5E24FACE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F6591775-F523-4D98-8A09-C98E7AF8CB2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8;p70">
                <a:extLst>
                  <a:ext uri="{FF2B5EF4-FFF2-40B4-BE49-F238E27FC236}">
                    <a16:creationId xmlns:a16="http://schemas.microsoft.com/office/drawing/2014/main" id="{6E5F9196-F213-4B93-BC33-78327F3841A2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2624;p126">
            <a:extLst>
              <a:ext uri="{FF2B5EF4-FFF2-40B4-BE49-F238E27FC236}">
                <a16:creationId xmlns:a16="http://schemas.microsoft.com/office/drawing/2014/main" id="{A3869329-558D-4D46-A5BB-252C5C8E54B2}"/>
              </a:ext>
            </a:extLst>
          </p:cNvPr>
          <p:cNvGrpSpPr/>
          <p:nvPr/>
        </p:nvGrpSpPr>
        <p:grpSpPr>
          <a:xfrm>
            <a:off x="1066873" y="2345112"/>
            <a:ext cx="418360" cy="580377"/>
            <a:chOff x="3764750" y="1567075"/>
            <a:chExt cx="1814530" cy="2517234"/>
          </a:xfrm>
        </p:grpSpPr>
        <p:sp>
          <p:nvSpPr>
            <p:cNvPr id="120" name="Google Shape;2625;p126">
              <a:extLst>
                <a:ext uri="{FF2B5EF4-FFF2-40B4-BE49-F238E27FC236}">
                  <a16:creationId xmlns:a16="http://schemas.microsoft.com/office/drawing/2014/main" id="{B44CD705-07B8-44F2-801A-BC0DD42553E9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26;p126">
              <a:extLst>
                <a:ext uri="{FF2B5EF4-FFF2-40B4-BE49-F238E27FC236}">
                  <a16:creationId xmlns:a16="http://schemas.microsoft.com/office/drawing/2014/main" id="{77837399-6247-44B8-A78A-EDC60446DFC4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27;p126">
              <a:extLst>
                <a:ext uri="{FF2B5EF4-FFF2-40B4-BE49-F238E27FC236}">
                  <a16:creationId xmlns:a16="http://schemas.microsoft.com/office/drawing/2014/main" id="{C1327EEE-466D-45D6-AD21-DABEB5D1F0C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28;p126">
              <a:extLst>
                <a:ext uri="{FF2B5EF4-FFF2-40B4-BE49-F238E27FC236}">
                  <a16:creationId xmlns:a16="http://schemas.microsoft.com/office/drawing/2014/main" id="{66BE2038-6B8A-4DD3-9890-176D551BB641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29;p126">
              <a:extLst>
                <a:ext uri="{FF2B5EF4-FFF2-40B4-BE49-F238E27FC236}">
                  <a16:creationId xmlns:a16="http://schemas.microsoft.com/office/drawing/2014/main" id="{BE11DE46-61FA-4292-9B0D-3F39992AD447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0;p126">
              <a:extLst>
                <a:ext uri="{FF2B5EF4-FFF2-40B4-BE49-F238E27FC236}">
                  <a16:creationId xmlns:a16="http://schemas.microsoft.com/office/drawing/2014/main" id="{C0BD8E49-FB02-4473-9DA4-16260BE4268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1;p126">
              <a:extLst>
                <a:ext uri="{FF2B5EF4-FFF2-40B4-BE49-F238E27FC236}">
                  <a16:creationId xmlns:a16="http://schemas.microsoft.com/office/drawing/2014/main" id="{5687E0BB-9D8C-460A-B0F6-32376F7DCE9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2;p126">
              <a:extLst>
                <a:ext uri="{FF2B5EF4-FFF2-40B4-BE49-F238E27FC236}">
                  <a16:creationId xmlns:a16="http://schemas.microsoft.com/office/drawing/2014/main" id="{5B44264F-64E7-47D8-8312-FA691FB5D092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33;p126">
              <a:extLst>
                <a:ext uri="{FF2B5EF4-FFF2-40B4-BE49-F238E27FC236}">
                  <a16:creationId xmlns:a16="http://schemas.microsoft.com/office/drawing/2014/main" id="{3C7E872F-D8B3-48E7-9F2C-F3AFFC189516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34;p126">
              <a:extLst>
                <a:ext uri="{FF2B5EF4-FFF2-40B4-BE49-F238E27FC236}">
                  <a16:creationId xmlns:a16="http://schemas.microsoft.com/office/drawing/2014/main" id="{A8BFE11E-E6C7-44D7-9ADB-6DC5DAC9EB23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35;p126">
              <a:extLst>
                <a:ext uri="{FF2B5EF4-FFF2-40B4-BE49-F238E27FC236}">
                  <a16:creationId xmlns:a16="http://schemas.microsoft.com/office/drawing/2014/main" id="{0820CEC6-7600-4567-9EB9-EB2D61DCCA3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36;p126">
              <a:extLst>
                <a:ext uri="{FF2B5EF4-FFF2-40B4-BE49-F238E27FC236}">
                  <a16:creationId xmlns:a16="http://schemas.microsoft.com/office/drawing/2014/main" id="{8DD2069C-5DCF-4DCB-BE9D-B60E14EB3077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37;p126">
              <a:extLst>
                <a:ext uri="{FF2B5EF4-FFF2-40B4-BE49-F238E27FC236}">
                  <a16:creationId xmlns:a16="http://schemas.microsoft.com/office/drawing/2014/main" id="{963792B7-7B3E-4C9C-84FE-E8AD9D3921E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38;p126">
              <a:extLst>
                <a:ext uri="{FF2B5EF4-FFF2-40B4-BE49-F238E27FC236}">
                  <a16:creationId xmlns:a16="http://schemas.microsoft.com/office/drawing/2014/main" id="{FD086D9F-7B12-442A-BA42-22E78D11E0C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39;p126">
              <a:extLst>
                <a:ext uri="{FF2B5EF4-FFF2-40B4-BE49-F238E27FC236}">
                  <a16:creationId xmlns:a16="http://schemas.microsoft.com/office/drawing/2014/main" id="{423C5C60-CCE9-4CA4-AA2A-4078F4E38AF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40;p126">
              <a:extLst>
                <a:ext uri="{FF2B5EF4-FFF2-40B4-BE49-F238E27FC236}">
                  <a16:creationId xmlns:a16="http://schemas.microsoft.com/office/drawing/2014/main" id="{84C7EF98-A0EC-413C-BD15-782BFF2E03EA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41;p126">
              <a:extLst>
                <a:ext uri="{FF2B5EF4-FFF2-40B4-BE49-F238E27FC236}">
                  <a16:creationId xmlns:a16="http://schemas.microsoft.com/office/drawing/2014/main" id="{E5EFA089-D811-4C73-B951-4B8A583742F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42;p126">
              <a:extLst>
                <a:ext uri="{FF2B5EF4-FFF2-40B4-BE49-F238E27FC236}">
                  <a16:creationId xmlns:a16="http://schemas.microsoft.com/office/drawing/2014/main" id="{F22E0DE2-6FF8-490E-BAA8-5FB9B5C577B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Flowchart: Magnetic Disk 137">
            <a:extLst>
              <a:ext uri="{FF2B5EF4-FFF2-40B4-BE49-F238E27FC236}">
                <a16:creationId xmlns:a16="http://schemas.microsoft.com/office/drawing/2014/main" id="{63E46E93-0C75-4BE6-BCDA-3C06281C44BC}"/>
              </a:ext>
            </a:extLst>
          </p:cNvPr>
          <p:cNvSpPr/>
          <p:nvPr/>
        </p:nvSpPr>
        <p:spPr>
          <a:xfrm>
            <a:off x="6388145" y="271850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13B4194-E096-44FF-A4D8-E6B4EEE18050}"/>
              </a:ext>
            </a:extLst>
          </p:cNvPr>
          <p:cNvSpPr txBox="1"/>
          <p:nvPr/>
        </p:nvSpPr>
        <p:spPr>
          <a:xfrm>
            <a:off x="6903113" y="279592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4DFCE63E-BB24-4A8D-9A65-E2AF9CD26477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4022275" y="2623125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02E281F-2EB1-4457-8F38-237E140431B8}"/>
              </a:ext>
            </a:extLst>
          </p:cNvPr>
          <p:cNvSpPr txBox="1"/>
          <p:nvPr/>
        </p:nvSpPr>
        <p:spPr>
          <a:xfrm>
            <a:off x="5757133" y="2264395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55A192-63E5-41BB-B4F3-E3E1B59BDDAA}"/>
              </a:ext>
            </a:extLst>
          </p:cNvPr>
          <p:cNvSpPr txBox="1"/>
          <p:nvPr/>
        </p:nvSpPr>
        <p:spPr>
          <a:xfrm>
            <a:off x="1968888" y="3825904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0A391A-56E3-4659-8045-B24ED2E3D020}"/>
              </a:ext>
            </a:extLst>
          </p:cNvPr>
          <p:cNvCxnSpPr>
            <a:cxnSpLocks/>
            <a:stCxn id="146" idx="0"/>
          </p:cNvCxnSpPr>
          <p:nvPr/>
        </p:nvCxnSpPr>
        <p:spPr>
          <a:xfrm flipV="1">
            <a:off x="2959628" y="3499220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B3EED17-7141-4129-B129-F149316E83E5}"/>
              </a:ext>
            </a:extLst>
          </p:cNvPr>
          <p:cNvSpPr txBox="1"/>
          <p:nvPr/>
        </p:nvSpPr>
        <p:spPr>
          <a:xfrm>
            <a:off x="3182697" y="3718182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5" name="Graphic 144" descr="Hierarchy outline">
            <a:extLst>
              <a:ext uri="{FF2B5EF4-FFF2-40B4-BE49-F238E27FC236}">
                <a16:creationId xmlns:a16="http://schemas.microsoft.com/office/drawing/2014/main" id="{70EB6425-C4A3-4AB7-BFC5-8570D5BE1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64333" y="2163136"/>
            <a:ext cx="903475" cy="903475"/>
          </a:xfrm>
          <a:prstGeom prst="rect">
            <a:avLst/>
          </a:prstGeom>
        </p:spPr>
      </p:pic>
      <p:pic>
        <p:nvPicPr>
          <p:cNvPr id="146" name="Graphic 145" descr="Hierarchy outline">
            <a:extLst>
              <a:ext uri="{FF2B5EF4-FFF2-40B4-BE49-F238E27FC236}">
                <a16:creationId xmlns:a16="http://schemas.microsoft.com/office/drawing/2014/main" id="{9A481D00-7F50-4768-A570-8B9450B3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56153" y="3053065"/>
            <a:ext cx="903475" cy="90347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F92E35B7-0920-4074-9E2E-B7614F7643B2}"/>
              </a:ext>
            </a:extLst>
          </p:cNvPr>
          <p:cNvSpPr txBox="1"/>
          <p:nvPr/>
        </p:nvSpPr>
        <p:spPr>
          <a:xfrm>
            <a:off x="5429059" y="3736900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3CE2257-5B46-4DF7-8772-33DE228FA8EE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5242025" y="3490494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0023E203-846F-46E0-8116-56B7B16E7152}"/>
              </a:ext>
            </a:extLst>
          </p:cNvPr>
          <p:cNvCxnSpPr>
            <a:cxnSpLocks/>
            <a:endCxn id="138" idx="3"/>
          </p:cNvCxnSpPr>
          <p:nvPr/>
        </p:nvCxnSpPr>
        <p:spPr>
          <a:xfrm flipV="1">
            <a:off x="6152901" y="3404305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C525E230-7F0D-4BA0-A807-A01B7AAAF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338550" y="3051424"/>
            <a:ext cx="903475" cy="903475"/>
          </a:xfrm>
          <a:prstGeom prst="rect">
            <a:avLst/>
          </a:prstGeom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0E40A40-605E-4B18-8D58-D1427EADA427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4045530" y="3499220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C07E932-9793-430A-BAFF-1F73F4C19698}"/>
              </a:ext>
            </a:extLst>
          </p:cNvPr>
          <p:cNvGrpSpPr/>
          <p:nvPr/>
        </p:nvGrpSpPr>
        <p:grpSpPr>
          <a:xfrm>
            <a:off x="3378266" y="2270893"/>
            <a:ext cx="727482" cy="685801"/>
            <a:chOff x="6455297" y="3663303"/>
            <a:chExt cx="1114148" cy="1050313"/>
          </a:xfrm>
        </p:grpSpPr>
        <p:pic>
          <p:nvPicPr>
            <p:cNvPr id="15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09C5797-D23D-453B-AFFB-46534698EA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E5DA57A-C628-46D7-86BD-22AD14CAC6A3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1DB7C83-46C5-4DC9-B025-7124C24C29E7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7949055-7E8E-4FEE-BEFC-0CF00FCA387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34DBD8F-A384-4DCD-A4F3-C66B826E618A}"/>
              </a:ext>
            </a:extLst>
          </p:cNvPr>
          <p:cNvGrpSpPr/>
          <p:nvPr/>
        </p:nvGrpSpPr>
        <p:grpSpPr>
          <a:xfrm>
            <a:off x="3389060" y="3125422"/>
            <a:ext cx="727482" cy="685801"/>
            <a:chOff x="6455297" y="3663303"/>
            <a:chExt cx="1114148" cy="1050313"/>
          </a:xfrm>
        </p:grpSpPr>
        <p:pic>
          <p:nvPicPr>
            <p:cNvPr id="15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AB15C98A-6222-482A-A019-4D7170F1BE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0AA409B-D13E-4878-B645-9B2012962EB2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03E1480-0799-443F-9A29-91CEB658D0C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9169E69-3D76-4E91-94E9-9169F280AF9E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D2E73F-C425-451F-A775-60427C315CAD}"/>
              </a:ext>
            </a:extLst>
          </p:cNvPr>
          <p:cNvGrpSpPr/>
          <p:nvPr/>
        </p:nvGrpSpPr>
        <p:grpSpPr>
          <a:xfrm>
            <a:off x="5501957" y="3147593"/>
            <a:ext cx="727482" cy="685801"/>
            <a:chOff x="6455297" y="3663303"/>
            <a:chExt cx="1114148" cy="1050313"/>
          </a:xfrm>
        </p:grpSpPr>
        <p:pic>
          <p:nvPicPr>
            <p:cNvPr id="16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731C6747-17D1-46D2-9C89-0D8C0B2C09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19D9332-CD01-4547-8401-4F27E0BBEEE8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0C20480-F3ED-4F7A-8F45-A2314C2522F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2D2979F-90D6-42F1-848B-ADB21F252CE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E8F3DF6C-6815-4DFB-A4C2-1239FF52B738}"/>
              </a:ext>
            </a:extLst>
          </p:cNvPr>
          <p:cNvSpPr txBox="1"/>
          <p:nvPr/>
        </p:nvSpPr>
        <p:spPr>
          <a:xfrm>
            <a:off x="4215008" y="3850168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353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171036" y="974276"/>
            <a:ext cx="549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</a:rPr>
              <a:t>Improvement of previous work will be done via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Interpolation of Embedded Vectors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and adding new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Loss Functions </a:t>
            </a:r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CC0A861D-7F2D-4550-A343-E7E4B53E4189}"/>
              </a:ext>
            </a:extLst>
          </p:cNvPr>
          <p:cNvSpPr/>
          <p:nvPr/>
        </p:nvSpPr>
        <p:spPr>
          <a:xfrm rot="16200000">
            <a:off x="1935265" y="2313176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572779-D56F-4A8C-B082-8AC827AF2E7A}"/>
              </a:ext>
            </a:extLst>
          </p:cNvPr>
          <p:cNvSpPr txBox="1"/>
          <p:nvPr/>
        </p:nvSpPr>
        <p:spPr>
          <a:xfrm>
            <a:off x="2298340" y="2424912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CE5E6609-2223-4FB8-B9AD-F319CBE32094}"/>
              </a:ext>
            </a:extLst>
          </p:cNvPr>
          <p:cNvSpPr/>
          <p:nvPr/>
        </p:nvSpPr>
        <p:spPr>
          <a:xfrm rot="16200000">
            <a:off x="2172854" y="2590175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111FE-807E-4A84-8A4F-B6EFC0CE6289}"/>
              </a:ext>
            </a:extLst>
          </p:cNvPr>
          <p:cNvSpPr txBox="1"/>
          <p:nvPr/>
        </p:nvSpPr>
        <p:spPr>
          <a:xfrm>
            <a:off x="2535929" y="2701911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CBAACAB0-7F53-43C9-B2AA-543F539FCAEF}"/>
              </a:ext>
            </a:extLst>
          </p:cNvPr>
          <p:cNvSpPr/>
          <p:nvPr/>
        </p:nvSpPr>
        <p:spPr>
          <a:xfrm rot="16200000">
            <a:off x="2371918" y="2867174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407A3-4CCC-4FEF-9DD5-F8CA3349DD71}"/>
              </a:ext>
            </a:extLst>
          </p:cNvPr>
          <p:cNvSpPr txBox="1"/>
          <p:nvPr/>
        </p:nvSpPr>
        <p:spPr>
          <a:xfrm>
            <a:off x="2734993" y="2978910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9AC16970-5AE2-46F6-A62C-8ED8646AA982}"/>
              </a:ext>
            </a:extLst>
          </p:cNvPr>
          <p:cNvSpPr/>
          <p:nvPr/>
        </p:nvSpPr>
        <p:spPr>
          <a:xfrm>
            <a:off x="1413476" y="2436583"/>
            <a:ext cx="685800" cy="685800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8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303AAD0E-C5AA-45D8-9D24-70B22027C1C2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19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7C21DECE-DF7B-4FE9-96B3-B90A91AC837A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20" name="Google Shape;13037;p145">
            <a:extLst>
              <a:ext uri="{FF2B5EF4-FFF2-40B4-BE49-F238E27FC236}">
                <a16:creationId xmlns:a16="http://schemas.microsoft.com/office/drawing/2014/main" id="{01D2193B-716B-443A-A2E5-803359F85C52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92CAC3-924C-4FC0-8D1B-7F93077A8E08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3B434-3FEA-49E2-8CC4-2DAFAD0AAA27}"/>
              </a:ext>
            </a:extLst>
          </p:cNvPr>
          <p:cNvCxnSpPr/>
          <p:nvPr/>
        </p:nvCxnSpPr>
        <p:spPr>
          <a:xfrm>
            <a:off x="5314952" y="3282042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E9D4B3-1C0F-45AA-A90C-CF62ADA66A2E}"/>
              </a:ext>
            </a:extLst>
          </p:cNvPr>
          <p:cNvCxnSpPr>
            <a:cxnSpLocks/>
          </p:cNvCxnSpPr>
          <p:nvPr/>
        </p:nvCxnSpPr>
        <p:spPr>
          <a:xfrm flipV="1">
            <a:off x="5314952" y="2363560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B63393-9A02-401C-BAA3-DBAEA8B38367}"/>
              </a:ext>
            </a:extLst>
          </p:cNvPr>
          <p:cNvCxnSpPr>
            <a:cxnSpLocks/>
          </p:cNvCxnSpPr>
          <p:nvPr/>
        </p:nvCxnSpPr>
        <p:spPr>
          <a:xfrm flipH="1">
            <a:off x="4751616" y="3282042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6F64FA-8438-4B6F-8D22-B7B18351F912}"/>
              </a:ext>
            </a:extLst>
          </p:cNvPr>
          <p:cNvCxnSpPr/>
          <p:nvPr/>
        </p:nvCxnSpPr>
        <p:spPr>
          <a:xfrm>
            <a:off x="5555798" y="2628900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14:cNvPr>
              <p14:cNvContentPartPr/>
              <p14:nvPr/>
            </p14:nvContentPartPr>
            <p14:xfrm>
              <a:off x="5547023" y="2632577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1383" y="25969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14:cNvPr>
              <p14:cNvContentPartPr/>
              <p14:nvPr/>
            </p14:nvContentPartPr>
            <p14:xfrm>
              <a:off x="5988023" y="299581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383" y="29601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14:cNvPr>
              <p14:cNvContentPartPr/>
              <p14:nvPr/>
            </p14:nvContentPartPr>
            <p14:xfrm>
              <a:off x="5771663" y="280393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6023" y="276829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27E6EFA-D446-44B7-8F33-6E188029E369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37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1926634" y="2549333"/>
            <a:ext cx="2331784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latin typeface="Hammersmith One" panose="02010703030501060504" pitchFamily="2" charset="0"/>
              </a:rPr>
              <a:t>Project Definition</a:t>
            </a:r>
            <a:endParaRPr sz="2000" b="1" dirty="0">
              <a:latin typeface="Hammersmith One" panose="02010703030501060504" pitchFamily="2" charset="0"/>
            </a:endParaRPr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584118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Hammersmith One" panose="02010703030501060504" pitchFamily="2" charset="0"/>
              </a:rPr>
              <a:t>Work Done</a:t>
            </a:r>
            <a:endParaRPr lang="en-IL" sz="2000" b="1" dirty="0">
              <a:latin typeface="Hammersmith One" panose="02010703030501060504" pitchFamily="2" charset="0"/>
            </a:endParaRPr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966140" y="1325886"/>
            <a:ext cx="308946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838960" y="259733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Further Improvements</a:t>
            </a:r>
            <a:endParaRPr lang="en-IL" sz="20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1411529" y="254933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24256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1451035" y="13258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5263200" y="259732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994714" y="2333572"/>
            <a:ext cx="596400" cy="571014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4876802" y="1182384"/>
            <a:ext cx="454847" cy="590492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1828;p141">
            <a:extLst>
              <a:ext uri="{FF2B5EF4-FFF2-40B4-BE49-F238E27FC236}">
                <a16:creationId xmlns:a16="http://schemas.microsoft.com/office/drawing/2014/main" id="{15542601-40CC-481A-A0DE-BF3416A818F1}"/>
              </a:ext>
            </a:extLst>
          </p:cNvPr>
          <p:cNvGrpSpPr/>
          <p:nvPr/>
        </p:nvGrpSpPr>
        <p:grpSpPr>
          <a:xfrm>
            <a:off x="4760809" y="2216901"/>
            <a:ext cx="596400" cy="704265"/>
            <a:chOff x="6167350" y="2672800"/>
            <a:chExt cx="297750" cy="295375"/>
          </a:xfrm>
        </p:grpSpPr>
        <p:sp>
          <p:nvSpPr>
            <p:cNvPr id="51" name="Google Shape;11829;p141">
              <a:extLst>
                <a:ext uri="{FF2B5EF4-FFF2-40B4-BE49-F238E27FC236}">
                  <a16:creationId xmlns:a16="http://schemas.microsoft.com/office/drawing/2014/main" id="{E787AE56-3148-49DA-8F00-44F3927C07A5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30;p141">
              <a:extLst>
                <a:ext uri="{FF2B5EF4-FFF2-40B4-BE49-F238E27FC236}">
                  <a16:creationId xmlns:a16="http://schemas.microsoft.com/office/drawing/2014/main" id="{5E66155B-8C57-4744-AD69-40AE538E2CB3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31;p141">
              <a:extLst>
                <a:ext uri="{FF2B5EF4-FFF2-40B4-BE49-F238E27FC236}">
                  <a16:creationId xmlns:a16="http://schemas.microsoft.com/office/drawing/2014/main" id="{9A432959-1D7C-4748-8BB3-EA1CC9FB0E86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32;p141">
              <a:extLst>
                <a:ext uri="{FF2B5EF4-FFF2-40B4-BE49-F238E27FC236}">
                  <a16:creationId xmlns:a16="http://schemas.microsoft.com/office/drawing/2014/main" id="{8C3D47FB-F8D4-48C4-92AF-3A50922B8C2F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33;p141">
              <a:extLst>
                <a:ext uri="{FF2B5EF4-FFF2-40B4-BE49-F238E27FC236}">
                  <a16:creationId xmlns:a16="http://schemas.microsoft.com/office/drawing/2014/main" id="{8978EC2E-DB49-4557-A784-7E2EEC42B710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063526" y="1195191"/>
            <a:ext cx="486304" cy="486345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338;p56">
            <a:hlinkClick r:id="" action="ppaction://noaction"/>
            <a:extLst>
              <a:ext uri="{FF2B5EF4-FFF2-40B4-BE49-F238E27FC236}">
                <a16:creationId xmlns:a16="http://schemas.microsoft.com/office/drawing/2014/main" id="{544283E7-2D15-6847-869D-130BBE071B2A}"/>
              </a:ext>
            </a:extLst>
          </p:cNvPr>
          <p:cNvSpPr txBox="1">
            <a:spLocks/>
          </p:cNvSpPr>
          <p:nvPr/>
        </p:nvSpPr>
        <p:spPr>
          <a:xfrm>
            <a:off x="4249646" y="4118684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Conclusions</a:t>
            </a:r>
            <a:endParaRPr lang="en-IL" dirty="0"/>
          </a:p>
        </p:txBody>
      </p:sp>
      <p:sp>
        <p:nvSpPr>
          <p:cNvPr id="28" name="Google Shape;1344;p56">
            <a:hlinkClick r:id="" action="ppaction://noaction"/>
            <a:extLst>
              <a:ext uri="{FF2B5EF4-FFF2-40B4-BE49-F238E27FC236}">
                <a16:creationId xmlns:a16="http://schemas.microsoft.com/office/drawing/2014/main" id="{C1E80BB7-CA86-5F4A-AD29-3E133F36F952}"/>
              </a:ext>
            </a:extLst>
          </p:cNvPr>
          <p:cNvSpPr txBox="1">
            <a:spLocks/>
          </p:cNvSpPr>
          <p:nvPr/>
        </p:nvSpPr>
        <p:spPr>
          <a:xfrm>
            <a:off x="3673886" y="4118673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05</a:t>
            </a:r>
          </a:p>
        </p:txBody>
      </p:sp>
      <p:grpSp>
        <p:nvGrpSpPr>
          <p:cNvPr id="29" name="Google Shape;11828;p141">
            <a:extLst>
              <a:ext uri="{FF2B5EF4-FFF2-40B4-BE49-F238E27FC236}">
                <a16:creationId xmlns:a16="http://schemas.microsoft.com/office/drawing/2014/main" id="{2C67D58C-765A-5C4E-83A3-18642D00259D}"/>
              </a:ext>
            </a:extLst>
          </p:cNvPr>
          <p:cNvGrpSpPr/>
          <p:nvPr/>
        </p:nvGrpSpPr>
        <p:grpSpPr>
          <a:xfrm>
            <a:off x="3171495" y="3738248"/>
            <a:ext cx="596400" cy="704265"/>
            <a:chOff x="6167350" y="2672800"/>
            <a:chExt cx="297750" cy="295375"/>
          </a:xfrm>
        </p:grpSpPr>
        <p:sp>
          <p:nvSpPr>
            <p:cNvPr id="30" name="Google Shape;11829;p141">
              <a:extLst>
                <a:ext uri="{FF2B5EF4-FFF2-40B4-BE49-F238E27FC236}">
                  <a16:creationId xmlns:a16="http://schemas.microsoft.com/office/drawing/2014/main" id="{DC206F53-EE7B-3346-BE29-19AA93D5D21A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30;p141">
              <a:extLst>
                <a:ext uri="{FF2B5EF4-FFF2-40B4-BE49-F238E27FC236}">
                  <a16:creationId xmlns:a16="http://schemas.microsoft.com/office/drawing/2014/main" id="{96ACA2A0-2B1E-1D40-BFB6-578A3584FFD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31;p141">
              <a:extLst>
                <a:ext uri="{FF2B5EF4-FFF2-40B4-BE49-F238E27FC236}">
                  <a16:creationId xmlns:a16="http://schemas.microsoft.com/office/drawing/2014/main" id="{880AB308-C009-B648-84B6-B17F6E1D9512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32;p141">
              <a:extLst>
                <a:ext uri="{FF2B5EF4-FFF2-40B4-BE49-F238E27FC236}">
                  <a16:creationId xmlns:a16="http://schemas.microsoft.com/office/drawing/2014/main" id="{14719D19-D86E-7143-A2CB-E86E1C7F19D2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33;p141">
              <a:extLst>
                <a:ext uri="{FF2B5EF4-FFF2-40B4-BE49-F238E27FC236}">
                  <a16:creationId xmlns:a16="http://schemas.microsoft.com/office/drawing/2014/main" id="{DB0B865A-54FF-924E-BC47-59BE057CCCB6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565903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Basic Assumptions</a:t>
            </a:r>
            <a:endParaRPr lang="he-IL" sz="2000" b="1" dirty="0">
              <a:latin typeface="Manjari"/>
            </a:endParaRP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1AB32E95-0DE9-401A-A544-77ACAE466C9E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1AAB24C-31F1-462E-B923-9B1E21799EC9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F92060F-A8B1-4F1D-9CD7-6909E4B59AD6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47420-3D9D-4094-9F97-508A16FC613B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EFDB1-6A2B-4E57-8EC5-848E05FD81FD}"/>
              </a:ext>
            </a:extLst>
          </p:cNvPr>
          <p:cNvSpPr txBox="1"/>
          <p:nvPr/>
        </p:nvSpPr>
        <p:spPr>
          <a:xfrm>
            <a:off x="824366" y="1289865"/>
            <a:ext cx="6529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All images are of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visible faces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centered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and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aligned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The two existing recognition networks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label all images correctly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New network is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not limited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in number of parameters   </a:t>
            </a:r>
          </a:p>
        </p:txBody>
      </p:sp>
    </p:spTree>
    <p:extLst>
      <p:ext uri="{BB962C8B-B14F-4D97-AF65-F5344CB8AC3E}">
        <p14:creationId xmlns:p14="http://schemas.microsoft.com/office/powerpoint/2010/main" val="3177940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69187" y="558829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Identification of Possible difficulties</a:t>
            </a:r>
            <a:endParaRPr lang="he-IL" sz="2000" b="1" dirty="0">
              <a:latin typeface="Manja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24366" y="1556087"/>
            <a:ext cx="6529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Manjari"/>
              </a:rPr>
              <a:t>Adjusting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the existing code of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to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our needs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  <a:p>
            <a:pPr marL="214313" indent="-214313">
              <a:buFont typeface="Arial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Manjari"/>
              </a:rPr>
              <a:t>Memory limitations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: Image dataset is VERY big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Manjari"/>
              </a:rPr>
              <a:t>Long training time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Manjari"/>
              </a:rPr>
              <a:t>Limited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time frame of project</a:t>
            </a:r>
            <a:endParaRPr lang="en-US" sz="2000" b="1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5FE9AAE1-EF95-4049-8596-2A65001D21F8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281DFB6F-6A15-415D-83BB-60A2ABB2EE5E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8F091CE-1F6D-4708-A1E2-FAD24AC76BF4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D63BF-CDF6-4C04-AF69-F2088F23C182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922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69187" y="540094"/>
            <a:ext cx="8054298" cy="612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/>
              <a:t>Tools Needed</a:t>
            </a:r>
            <a:endParaRPr lang="he-IL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022773" y="1319264"/>
            <a:ext cx="6509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Knowledge in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Machine Learning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(DL specifically)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Git repository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Pycharm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Pro Edition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Nvidia G-Force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GPU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Major Data Software Libraries: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Numpy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, Torch, Pandas </a:t>
            </a: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0146F160-D33A-4DFD-B372-2E8640C0B17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69FF142-A4B1-4D69-BD3E-0E7060C55051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6097400C-DB04-4E1D-B80D-500E1E1506CB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12BC9-3536-417D-8FFE-E1A234892FF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463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417152" y="1915494"/>
            <a:ext cx="3153807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Work Done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  <a:endParaRPr sz="4400" dirty="0"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2973492" y="1612052"/>
            <a:ext cx="725783" cy="978789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400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286532" y="103094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Ramp-up</a:t>
            </a:r>
            <a:endParaRPr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490" y="1812185"/>
            <a:ext cx="6561353" cy="2771317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To get familiar with the topics covered in this project, we went over </a:t>
            </a:r>
            <a:r>
              <a:rPr lang="en-US" sz="2000" b="1" dirty="0"/>
              <a:t>Stanford University CS231n, Spring 2017.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As a warm-up assignment, we created a linear classifier on </a:t>
            </a:r>
            <a:r>
              <a:rPr lang="en-US" sz="2000" b="1" dirty="0"/>
              <a:t>CIFAR 10 </a:t>
            </a:r>
            <a:r>
              <a:rPr lang="en-US" sz="2000" dirty="0"/>
              <a:t>that achieved ~82% with less than 50k parameters.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9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140" y="915512"/>
            <a:ext cx="6762723" cy="3442800"/>
          </a:xfrm>
        </p:spPr>
        <p:txBody>
          <a:bodyPr/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As a warm-up assignment we created a CNN Classifier for the </a:t>
            </a:r>
            <a:r>
              <a:rPr lang="en-US" b="1" dirty="0"/>
              <a:t>CIFAR-10</a:t>
            </a:r>
            <a:r>
              <a:rPr lang="en-US" dirty="0"/>
              <a:t>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The classifier will serve as a template for the embedding space transformer.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Reached a performance of </a:t>
            </a:r>
            <a:r>
              <a:rPr lang="en-US" b="1" dirty="0"/>
              <a:t>82.58%</a:t>
            </a:r>
            <a:r>
              <a:rPr lang="en-US" dirty="0"/>
              <a:t> with less than </a:t>
            </a:r>
            <a:r>
              <a:rPr lang="en-US" b="1" dirty="0"/>
              <a:t>50K</a:t>
            </a:r>
            <a:r>
              <a:rPr lang="en-US" dirty="0"/>
              <a:t> parameters with a simplistic architecture.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E4DB24-0D8C-4B4A-9D21-8160C8991A4B}"/>
              </a:ext>
            </a:extLst>
          </p:cNvPr>
          <p:cNvGrpSpPr/>
          <p:nvPr/>
        </p:nvGrpSpPr>
        <p:grpSpPr>
          <a:xfrm>
            <a:off x="3889743" y="2373207"/>
            <a:ext cx="1031180" cy="1177749"/>
            <a:chOff x="1082100" y="1122798"/>
            <a:chExt cx="3279927" cy="3902204"/>
          </a:xfrm>
        </p:grpSpPr>
        <p:pic>
          <p:nvPicPr>
            <p:cNvPr id="23" name="Picture 2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72FF4026-D96D-4669-9775-A24340EBF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24" name="Google Shape;11086;p139">
              <a:extLst>
                <a:ext uri="{FF2B5EF4-FFF2-40B4-BE49-F238E27FC236}">
                  <a16:creationId xmlns:a16="http://schemas.microsoft.com/office/drawing/2014/main" id="{2D424165-FDD5-4565-B795-5FF231C5CB35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594A134-E9D9-4AE8-8584-3BEC03491148}"/>
              </a:ext>
            </a:extLst>
          </p:cNvPr>
          <p:cNvCxnSpPr>
            <a:cxnSpLocks/>
          </p:cNvCxnSpPr>
          <p:nvPr/>
        </p:nvCxnSpPr>
        <p:spPr>
          <a:xfrm>
            <a:off x="3935065" y="2016044"/>
            <a:ext cx="466269" cy="3479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3E6408-8851-4B31-8EC8-83EF58975D6B}"/>
              </a:ext>
            </a:extLst>
          </p:cNvPr>
          <p:cNvGrpSpPr/>
          <p:nvPr/>
        </p:nvGrpSpPr>
        <p:grpSpPr>
          <a:xfrm>
            <a:off x="5414287" y="2375520"/>
            <a:ext cx="938105" cy="1694420"/>
            <a:chOff x="4815840" y="1225976"/>
            <a:chExt cx="2458718" cy="6087871"/>
          </a:xfrm>
        </p:grpSpPr>
        <p:pic>
          <p:nvPicPr>
            <p:cNvPr id="30" name="x_Picture 2">
              <a:extLst>
                <a:ext uri="{FF2B5EF4-FFF2-40B4-BE49-F238E27FC236}">
                  <a16:creationId xmlns:a16="http://schemas.microsoft.com/office/drawing/2014/main" id="{ED8B4562-C6CD-4999-9FC8-16E2F545F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8" y="1446080"/>
              <a:ext cx="2163210" cy="3578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Google Shape;11086;p139">
              <a:extLst>
                <a:ext uri="{FF2B5EF4-FFF2-40B4-BE49-F238E27FC236}">
                  <a16:creationId xmlns:a16="http://schemas.microsoft.com/office/drawing/2014/main" id="{983124B3-EB82-4160-94D4-C690A4120654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9E2B71F-4990-4AC3-B37C-3CF23D726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6061" y="2097014"/>
            <a:ext cx="318249" cy="156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2473;p143">
            <a:extLst>
              <a:ext uri="{FF2B5EF4-FFF2-40B4-BE49-F238E27FC236}">
                <a16:creationId xmlns:a16="http://schemas.microsoft.com/office/drawing/2014/main" id="{C5D0319F-5FD3-43F8-B254-82BF74F5C389}"/>
              </a:ext>
            </a:extLst>
          </p:cNvPr>
          <p:cNvSpPr/>
          <p:nvPr/>
        </p:nvSpPr>
        <p:spPr>
          <a:xfrm rot="19608237">
            <a:off x="1251357" y="2348887"/>
            <a:ext cx="2726642" cy="2921274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0CE78-B475-4C8A-8E34-63B30983C4AE}"/>
              </a:ext>
            </a:extLst>
          </p:cNvPr>
          <p:cNvSpPr txBox="1"/>
          <p:nvPr/>
        </p:nvSpPr>
        <p:spPr>
          <a:xfrm>
            <a:off x="1732055" y="2103552"/>
            <a:ext cx="2671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60,000 images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32x32x3 Dims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10 classes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6,000 images 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     per class</a:t>
            </a:r>
          </a:p>
          <a:p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5E28B7-D21F-408B-9791-C009F05E50DE}"/>
              </a:ext>
            </a:extLst>
          </p:cNvPr>
          <p:cNvSpPr txBox="1"/>
          <p:nvPr/>
        </p:nvSpPr>
        <p:spPr>
          <a:xfrm>
            <a:off x="1673450" y="2336699"/>
            <a:ext cx="55585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Manjari"/>
                <a:sym typeface="Manjari"/>
              </a:rPr>
              <a:t>CIFAR 10</a:t>
            </a:r>
          </a:p>
        </p:txBody>
      </p:sp>
    </p:spTree>
    <p:extLst>
      <p:ext uri="{BB962C8B-B14F-4D97-AF65-F5344CB8AC3E}">
        <p14:creationId xmlns:p14="http://schemas.microsoft.com/office/powerpoint/2010/main" val="1496713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8DA839-BAF7-423E-B27A-7AD8F5D94B52}"/>
              </a:ext>
            </a:extLst>
          </p:cNvPr>
          <p:cNvGrpSpPr/>
          <p:nvPr/>
        </p:nvGrpSpPr>
        <p:grpSpPr>
          <a:xfrm>
            <a:off x="1082100" y="1122798"/>
            <a:ext cx="3279927" cy="3902204"/>
            <a:chOff x="1082100" y="1122798"/>
            <a:chExt cx="3279927" cy="3902204"/>
          </a:xfrm>
        </p:grpSpPr>
        <p:pic>
          <p:nvPicPr>
            <p:cNvPr id="19" name="Picture 1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4F8AC489-8615-49FE-9A22-492990FD2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17" name="Google Shape;11086;p139">
              <a:extLst>
                <a:ext uri="{FF2B5EF4-FFF2-40B4-BE49-F238E27FC236}">
                  <a16:creationId xmlns:a16="http://schemas.microsoft.com/office/drawing/2014/main" id="{D7C280A7-286A-41BB-806F-F38C720B4604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A1E20C-77B3-48C9-B91A-D1D4EDE38167}"/>
              </a:ext>
            </a:extLst>
          </p:cNvPr>
          <p:cNvGrpSpPr/>
          <p:nvPr/>
        </p:nvGrpSpPr>
        <p:grpSpPr>
          <a:xfrm>
            <a:off x="4815840" y="1225976"/>
            <a:ext cx="2458718" cy="6087871"/>
            <a:chOff x="4815840" y="1225976"/>
            <a:chExt cx="2458718" cy="6087871"/>
          </a:xfrm>
        </p:grpSpPr>
        <p:pic>
          <p:nvPicPr>
            <p:cNvPr id="21506" name="x_Picture 2">
              <a:extLst>
                <a:ext uri="{FF2B5EF4-FFF2-40B4-BE49-F238E27FC236}">
                  <a16:creationId xmlns:a16="http://schemas.microsoft.com/office/drawing/2014/main" id="{BC7D3B6A-9B38-4AF4-A0CD-7AED6C04D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7" y="1446080"/>
              <a:ext cx="2163209" cy="357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Google Shape;11086;p139">
              <a:extLst>
                <a:ext uri="{FF2B5EF4-FFF2-40B4-BE49-F238E27FC236}">
                  <a16:creationId xmlns:a16="http://schemas.microsoft.com/office/drawing/2014/main" id="{CDA2C738-65AD-4226-AA84-FAE6EB0D76A5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1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1539433" y="549016"/>
            <a:ext cx="5613721" cy="529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1800" dirty="0"/>
              <a:t>Train </a:t>
            </a:r>
            <a:r>
              <a:rPr lang="en-US" sz="1800" dirty="0" err="1"/>
              <a:t>ResNet</a:t>
            </a:r>
            <a:r>
              <a:rPr lang="en-US" sz="1800" dirty="0"/>
              <a:t> 18 &amp; </a:t>
            </a:r>
            <a:r>
              <a:rPr lang="en-US" sz="1800" dirty="0" err="1"/>
              <a:t>ResNet</a:t>
            </a:r>
            <a:endParaRPr lang="en-US" sz="1800" dirty="0"/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8345" y="108467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Trained two architiectues from the </a:t>
            </a:r>
            <a:r>
              <a:rPr lang="en" dirty="0">
                <a:hlinkClick r:id="rId3"/>
              </a:rPr>
              <a:t>Insight</a:t>
            </a:r>
            <a:r>
              <a:rPr lang="en" dirty="0"/>
              <a:t> repository.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18 Will serve as the </a:t>
            </a:r>
            <a:r>
              <a:rPr lang="en" b="1" dirty="0"/>
              <a:t>legacy</a:t>
            </a:r>
            <a:r>
              <a:rPr lang="en" dirty="0"/>
              <a:t> model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50 Will serve as the </a:t>
            </a:r>
            <a:r>
              <a:rPr lang="en" b="1" dirty="0"/>
              <a:t>improved</a:t>
            </a:r>
            <a:r>
              <a:rPr lang="en" dirty="0"/>
              <a:t> model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C27EEF3-C1FC-48A2-BE49-A8C3B74ED0E4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8997F3-9371-4FD7-92B5-C0604DDDEDE1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6" name="Google Shape;1740;p76">
              <a:extLst>
                <a:ext uri="{FF2B5EF4-FFF2-40B4-BE49-F238E27FC236}">
                  <a16:creationId xmlns:a16="http://schemas.microsoft.com/office/drawing/2014/main" id="{CE17CF41-B217-4606-AABD-2E0A7240C1F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44;p76">
              <a:extLst>
                <a:ext uri="{FF2B5EF4-FFF2-40B4-BE49-F238E27FC236}">
                  <a16:creationId xmlns:a16="http://schemas.microsoft.com/office/drawing/2014/main" id="{E2E192BE-60A5-43CF-98FD-D048ACFD2973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45;p76">
              <a:extLst>
                <a:ext uri="{FF2B5EF4-FFF2-40B4-BE49-F238E27FC236}">
                  <a16:creationId xmlns:a16="http://schemas.microsoft.com/office/drawing/2014/main" id="{CDFB06A2-1210-4504-9498-F5159545D3B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46;p76">
              <a:extLst>
                <a:ext uri="{FF2B5EF4-FFF2-40B4-BE49-F238E27FC236}">
                  <a16:creationId xmlns:a16="http://schemas.microsoft.com/office/drawing/2014/main" id="{E1433114-5DAD-46A1-9351-2BAB590FAD8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7;p76">
              <a:extLst>
                <a:ext uri="{FF2B5EF4-FFF2-40B4-BE49-F238E27FC236}">
                  <a16:creationId xmlns:a16="http://schemas.microsoft.com/office/drawing/2014/main" id="{A78C1EBF-FB5A-43D6-A095-8748DD67D1C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8;p76">
              <a:extLst>
                <a:ext uri="{FF2B5EF4-FFF2-40B4-BE49-F238E27FC236}">
                  <a16:creationId xmlns:a16="http://schemas.microsoft.com/office/drawing/2014/main" id="{D34AA212-E730-49CE-ADE4-D7E7CA715B0F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9;p76">
              <a:extLst>
                <a:ext uri="{FF2B5EF4-FFF2-40B4-BE49-F238E27FC236}">
                  <a16:creationId xmlns:a16="http://schemas.microsoft.com/office/drawing/2014/main" id="{4C27C928-2FEC-4D18-BD61-E97B5BECBB2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0;p76">
              <a:extLst>
                <a:ext uri="{FF2B5EF4-FFF2-40B4-BE49-F238E27FC236}">
                  <a16:creationId xmlns:a16="http://schemas.microsoft.com/office/drawing/2014/main" id="{861AC2BE-0ED9-4EB4-8D0E-73FD5616BF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51;p76">
              <a:extLst>
                <a:ext uri="{FF2B5EF4-FFF2-40B4-BE49-F238E27FC236}">
                  <a16:creationId xmlns:a16="http://schemas.microsoft.com/office/drawing/2014/main" id="{10DFA2F5-AFEF-4F11-985A-2179BA2E577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52;p76">
              <a:extLst>
                <a:ext uri="{FF2B5EF4-FFF2-40B4-BE49-F238E27FC236}">
                  <a16:creationId xmlns:a16="http://schemas.microsoft.com/office/drawing/2014/main" id="{CD3F13AC-F9C0-4D6A-958F-9A7D9D905FE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53;p76">
              <a:extLst>
                <a:ext uri="{FF2B5EF4-FFF2-40B4-BE49-F238E27FC236}">
                  <a16:creationId xmlns:a16="http://schemas.microsoft.com/office/drawing/2014/main" id="{EDF7CEFF-486D-4ED2-9D2E-154E91FAEC50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54;p76">
              <a:extLst>
                <a:ext uri="{FF2B5EF4-FFF2-40B4-BE49-F238E27FC236}">
                  <a16:creationId xmlns:a16="http://schemas.microsoft.com/office/drawing/2014/main" id="{47B840BE-9C93-4D5C-A699-BEA25C0DC4D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55;p76">
              <a:extLst>
                <a:ext uri="{FF2B5EF4-FFF2-40B4-BE49-F238E27FC236}">
                  <a16:creationId xmlns:a16="http://schemas.microsoft.com/office/drawing/2014/main" id="{4DC6A560-B4CA-4153-9EC6-E338790F8B88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56;p76">
              <a:extLst>
                <a:ext uri="{FF2B5EF4-FFF2-40B4-BE49-F238E27FC236}">
                  <a16:creationId xmlns:a16="http://schemas.microsoft.com/office/drawing/2014/main" id="{D1090037-8115-4BE3-B62A-EF1D93F841DC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7;p76">
              <a:extLst>
                <a:ext uri="{FF2B5EF4-FFF2-40B4-BE49-F238E27FC236}">
                  <a16:creationId xmlns:a16="http://schemas.microsoft.com/office/drawing/2014/main" id="{93C99718-E525-42D9-B51C-0FE69DD12E5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8;p76">
              <a:extLst>
                <a:ext uri="{FF2B5EF4-FFF2-40B4-BE49-F238E27FC236}">
                  <a16:creationId xmlns:a16="http://schemas.microsoft.com/office/drawing/2014/main" id="{9D65C9AD-0539-4AD2-A046-E9BBA737F3E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9;p76">
              <a:extLst>
                <a:ext uri="{FF2B5EF4-FFF2-40B4-BE49-F238E27FC236}">
                  <a16:creationId xmlns:a16="http://schemas.microsoft.com/office/drawing/2014/main" id="{41D19DF0-A0AB-4713-9111-0E3C5EBA685C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0;p76">
              <a:extLst>
                <a:ext uri="{FF2B5EF4-FFF2-40B4-BE49-F238E27FC236}">
                  <a16:creationId xmlns:a16="http://schemas.microsoft.com/office/drawing/2014/main" id="{57B4A623-4E27-4925-966C-F94A860A14A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61;p76">
              <a:extLst>
                <a:ext uri="{FF2B5EF4-FFF2-40B4-BE49-F238E27FC236}">
                  <a16:creationId xmlns:a16="http://schemas.microsoft.com/office/drawing/2014/main" id="{5AB10AAC-569A-42E4-88BC-DFDD6C276A0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62;p76">
              <a:extLst>
                <a:ext uri="{FF2B5EF4-FFF2-40B4-BE49-F238E27FC236}">
                  <a16:creationId xmlns:a16="http://schemas.microsoft.com/office/drawing/2014/main" id="{0DC87B6B-DD7F-4B36-A4CD-7B4DF5135EA3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63;p76">
              <a:extLst>
                <a:ext uri="{FF2B5EF4-FFF2-40B4-BE49-F238E27FC236}">
                  <a16:creationId xmlns:a16="http://schemas.microsoft.com/office/drawing/2014/main" id="{3BFF3260-EAC3-4D05-8CED-2C73B924B4C7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64;p76">
              <a:extLst>
                <a:ext uri="{FF2B5EF4-FFF2-40B4-BE49-F238E27FC236}">
                  <a16:creationId xmlns:a16="http://schemas.microsoft.com/office/drawing/2014/main" id="{0D546371-1608-4DC4-8B5F-3F07C11A89F6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5;p76">
              <a:extLst>
                <a:ext uri="{FF2B5EF4-FFF2-40B4-BE49-F238E27FC236}">
                  <a16:creationId xmlns:a16="http://schemas.microsoft.com/office/drawing/2014/main" id="{6427FFDA-82FC-4470-AB0A-BFB49ECBC78F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DE4D9F3-C029-40C0-BC89-D5BA23610685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73734B-821F-425A-9645-20FA86F47D55}"/>
              </a:ext>
            </a:extLst>
          </p:cNvPr>
          <p:cNvSpPr txBox="1"/>
          <p:nvPr/>
        </p:nvSpPr>
        <p:spPr>
          <a:xfrm>
            <a:off x="2948854" y="2414913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0A74A6-4D55-4F06-A28A-68475B1D4A8A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45" name="Google Shape;1505;p70">
              <a:extLst>
                <a:ext uri="{FF2B5EF4-FFF2-40B4-BE49-F238E27FC236}">
                  <a16:creationId xmlns:a16="http://schemas.microsoft.com/office/drawing/2014/main" id="{E665AE0C-52E7-4D3A-8AB1-B101F165B717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0" name="Google Shape;1506;p70">
                <a:extLst>
                  <a:ext uri="{FF2B5EF4-FFF2-40B4-BE49-F238E27FC236}">
                    <a16:creationId xmlns:a16="http://schemas.microsoft.com/office/drawing/2014/main" id="{CD2E20ED-C37E-49D1-A907-64A74FBB0A6F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07;p70">
                <a:extLst>
                  <a:ext uri="{FF2B5EF4-FFF2-40B4-BE49-F238E27FC236}">
                    <a16:creationId xmlns:a16="http://schemas.microsoft.com/office/drawing/2014/main" id="{A86C67D3-1A72-4C4D-B065-4365100D0740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08;p70">
                <a:extLst>
                  <a:ext uri="{FF2B5EF4-FFF2-40B4-BE49-F238E27FC236}">
                    <a16:creationId xmlns:a16="http://schemas.microsoft.com/office/drawing/2014/main" id="{DDA7BE26-AA37-41E0-80E0-B80EB6BA3BE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09;p70">
                <a:extLst>
                  <a:ext uri="{FF2B5EF4-FFF2-40B4-BE49-F238E27FC236}">
                    <a16:creationId xmlns:a16="http://schemas.microsoft.com/office/drawing/2014/main" id="{9B95D3BA-FAD0-4F32-AE0B-FCC52E041FC4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0;p70">
                <a:extLst>
                  <a:ext uri="{FF2B5EF4-FFF2-40B4-BE49-F238E27FC236}">
                    <a16:creationId xmlns:a16="http://schemas.microsoft.com/office/drawing/2014/main" id="{9859C156-08EB-4A79-96F9-4702DC3900ED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11;p70">
                <a:extLst>
                  <a:ext uri="{FF2B5EF4-FFF2-40B4-BE49-F238E27FC236}">
                    <a16:creationId xmlns:a16="http://schemas.microsoft.com/office/drawing/2014/main" id="{8C532F2E-F822-4D63-835F-2C08FC989AE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12;p70">
                <a:extLst>
                  <a:ext uri="{FF2B5EF4-FFF2-40B4-BE49-F238E27FC236}">
                    <a16:creationId xmlns:a16="http://schemas.microsoft.com/office/drawing/2014/main" id="{8EF98B26-EEFC-4607-A9A1-59A03A0D285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13;p70">
                <a:extLst>
                  <a:ext uri="{FF2B5EF4-FFF2-40B4-BE49-F238E27FC236}">
                    <a16:creationId xmlns:a16="http://schemas.microsoft.com/office/drawing/2014/main" id="{376A4C46-BDA0-40E7-8EC2-1422D57C39A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4;p70">
                <a:extLst>
                  <a:ext uri="{FF2B5EF4-FFF2-40B4-BE49-F238E27FC236}">
                    <a16:creationId xmlns:a16="http://schemas.microsoft.com/office/drawing/2014/main" id="{6D06A31E-D25A-4CA4-986E-6251E7C6C8B6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5;p70">
                <a:extLst>
                  <a:ext uri="{FF2B5EF4-FFF2-40B4-BE49-F238E27FC236}">
                    <a16:creationId xmlns:a16="http://schemas.microsoft.com/office/drawing/2014/main" id="{74AD78B3-FD7A-4022-85C0-4C803A682B83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6;p70">
                <a:extLst>
                  <a:ext uri="{FF2B5EF4-FFF2-40B4-BE49-F238E27FC236}">
                    <a16:creationId xmlns:a16="http://schemas.microsoft.com/office/drawing/2014/main" id="{4A454763-E8FE-4E1A-AD0B-BD37E1C418D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7;p70">
                <a:extLst>
                  <a:ext uri="{FF2B5EF4-FFF2-40B4-BE49-F238E27FC236}">
                    <a16:creationId xmlns:a16="http://schemas.microsoft.com/office/drawing/2014/main" id="{22D32BA2-EC71-4EC7-9CF2-8B6358FF5D6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8;p70">
                <a:extLst>
                  <a:ext uri="{FF2B5EF4-FFF2-40B4-BE49-F238E27FC236}">
                    <a16:creationId xmlns:a16="http://schemas.microsoft.com/office/drawing/2014/main" id="{3DD63DCF-29FD-49C6-AFA7-F9F428D4728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9;p70">
                <a:extLst>
                  <a:ext uri="{FF2B5EF4-FFF2-40B4-BE49-F238E27FC236}">
                    <a16:creationId xmlns:a16="http://schemas.microsoft.com/office/drawing/2014/main" id="{2446CD09-BB39-41CF-9BEA-599EAE7833C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20;p70">
                <a:extLst>
                  <a:ext uri="{FF2B5EF4-FFF2-40B4-BE49-F238E27FC236}">
                    <a16:creationId xmlns:a16="http://schemas.microsoft.com/office/drawing/2014/main" id="{B5C483F1-F38A-415D-A6A4-919DC92D5417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21;p70">
                <a:extLst>
                  <a:ext uri="{FF2B5EF4-FFF2-40B4-BE49-F238E27FC236}">
                    <a16:creationId xmlns:a16="http://schemas.microsoft.com/office/drawing/2014/main" id="{414A2AE0-4029-46C9-97D4-27B74AF9A16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22;p70">
                <a:extLst>
                  <a:ext uri="{FF2B5EF4-FFF2-40B4-BE49-F238E27FC236}">
                    <a16:creationId xmlns:a16="http://schemas.microsoft.com/office/drawing/2014/main" id="{AA5DAEF6-F519-4AD9-8053-44E891BCF996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23;p70">
                <a:extLst>
                  <a:ext uri="{FF2B5EF4-FFF2-40B4-BE49-F238E27FC236}">
                    <a16:creationId xmlns:a16="http://schemas.microsoft.com/office/drawing/2014/main" id="{A15CCB35-AD74-4677-B184-A7355F15919D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4;p70">
                <a:extLst>
                  <a:ext uri="{FF2B5EF4-FFF2-40B4-BE49-F238E27FC236}">
                    <a16:creationId xmlns:a16="http://schemas.microsoft.com/office/drawing/2014/main" id="{F64E75CE-7866-47F6-A2A8-0B7F332EA7E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1525;p70">
              <a:extLst>
                <a:ext uri="{FF2B5EF4-FFF2-40B4-BE49-F238E27FC236}">
                  <a16:creationId xmlns:a16="http://schemas.microsoft.com/office/drawing/2014/main" id="{967019DC-137D-4DC2-B4C1-A61A4E83526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4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06E5F55-5B33-4C85-8CD3-42851BA6800B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1D742B1-3BE2-4084-A3CD-7F225A777B7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28;p70">
                <a:extLst>
                  <a:ext uri="{FF2B5EF4-FFF2-40B4-BE49-F238E27FC236}">
                    <a16:creationId xmlns:a16="http://schemas.microsoft.com/office/drawing/2014/main" id="{4FD85D3A-4299-46AB-A049-4DA3FE572644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" name="Google Shape;2624;p126">
            <a:extLst>
              <a:ext uri="{FF2B5EF4-FFF2-40B4-BE49-F238E27FC236}">
                <a16:creationId xmlns:a16="http://schemas.microsoft.com/office/drawing/2014/main" id="{FF3E0D58-0E94-4055-9704-120384FBB38B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70" name="Google Shape;2625;p126">
              <a:extLst>
                <a:ext uri="{FF2B5EF4-FFF2-40B4-BE49-F238E27FC236}">
                  <a16:creationId xmlns:a16="http://schemas.microsoft.com/office/drawing/2014/main" id="{9E069044-A30A-46FD-A35D-8E3C519AF905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6;p126">
              <a:extLst>
                <a:ext uri="{FF2B5EF4-FFF2-40B4-BE49-F238E27FC236}">
                  <a16:creationId xmlns:a16="http://schemas.microsoft.com/office/drawing/2014/main" id="{49DBB79B-62D6-487C-927E-0EC4376FA8F2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7;p126">
              <a:extLst>
                <a:ext uri="{FF2B5EF4-FFF2-40B4-BE49-F238E27FC236}">
                  <a16:creationId xmlns:a16="http://schemas.microsoft.com/office/drawing/2014/main" id="{E9842076-DFEE-4260-BC30-C80D716A51B5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8;p126">
              <a:extLst>
                <a:ext uri="{FF2B5EF4-FFF2-40B4-BE49-F238E27FC236}">
                  <a16:creationId xmlns:a16="http://schemas.microsoft.com/office/drawing/2014/main" id="{6B02E65A-76F7-4090-869E-4D8F2FBB790B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9;p126">
              <a:extLst>
                <a:ext uri="{FF2B5EF4-FFF2-40B4-BE49-F238E27FC236}">
                  <a16:creationId xmlns:a16="http://schemas.microsoft.com/office/drawing/2014/main" id="{676BFDA7-9606-4AC7-BD51-B51EEAD08CA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0;p126">
              <a:extLst>
                <a:ext uri="{FF2B5EF4-FFF2-40B4-BE49-F238E27FC236}">
                  <a16:creationId xmlns:a16="http://schemas.microsoft.com/office/drawing/2014/main" id="{7F794596-4FD9-489B-AE67-8B3E01405B27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31;p126">
              <a:extLst>
                <a:ext uri="{FF2B5EF4-FFF2-40B4-BE49-F238E27FC236}">
                  <a16:creationId xmlns:a16="http://schemas.microsoft.com/office/drawing/2014/main" id="{D9CFEECF-D3A3-40F3-B297-DE811A64D90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32;p126">
              <a:extLst>
                <a:ext uri="{FF2B5EF4-FFF2-40B4-BE49-F238E27FC236}">
                  <a16:creationId xmlns:a16="http://schemas.microsoft.com/office/drawing/2014/main" id="{D4AC03A3-AC95-417C-AD44-D6F6D276A6E8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3;p126">
              <a:extLst>
                <a:ext uri="{FF2B5EF4-FFF2-40B4-BE49-F238E27FC236}">
                  <a16:creationId xmlns:a16="http://schemas.microsoft.com/office/drawing/2014/main" id="{B44C2BAF-0130-43A2-91ED-6DA3C02F406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4;p126">
              <a:extLst>
                <a:ext uri="{FF2B5EF4-FFF2-40B4-BE49-F238E27FC236}">
                  <a16:creationId xmlns:a16="http://schemas.microsoft.com/office/drawing/2014/main" id="{CEA1D046-53CC-48F6-A45D-69CDF962CD77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5;p126">
              <a:extLst>
                <a:ext uri="{FF2B5EF4-FFF2-40B4-BE49-F238E27FC236}">
                  <a16:creationId xmlns:a16="http://schemas.microsoft.com/office/drawing/2014/main" id="{444B9376-8564-47D6-85E8-70E04CF3FA3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6;p126">
              <a:extLst>
                <a:ext uri="{FF2B5EF4-FFF2-40B4-BE49-F238E27FC236}">
                  <a16:creationId xmlns:a16="http://schemas.microsoft.com/office/drawing/2014/main" id="{0D9F1E18-ECAF-45A4-8C44-32AA7359A94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7;p126">
              <a:extLst>
                <a:ext uri="{FF2B5EF4-FFF2-40B4-BE49-F238E27FC236}">
                  <a16:creationId xmlns:a16="http://schemas.microsoft.com/office/drawing/2014/main" id="{B6D7E96B-8978-4111-92F3-D8064E3C3705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8;p126">
              <a:extLst>
                <a:ext uri="{FF2B5EF4-FFF2-40B4-BE49-F238E27FC236}">
                  <a16:creationId xmlns:a16="http://schemas.microsoft.com/office/drawing/2014/main" id="{278A7EFF-2EAC-4C8D-8DFD-52846DB2E1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9;p126">
              <a:extLst>
                <a:ext uri="{FF2B5EF4-FFF2-40B4-BE49-F238E27FC236}">
                  <a16:creationId xmlns:a16="http://schemas.microsoft.com/office/drawing/2014/main" id="{E6A4BD53-B19C-4B43-BD73-44577FC4CB3A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40;p126">
              <a:extLst>
                <a:ext uri="{FF2B5EF4-FFF2-40B4-BE49-F238E27FC236}">
                  <a16:creationId xmlns:a16="http://schemas.microsoft.com/office/drawing/2014/main" id="{AB2D561A-9BA7-4F02-AF13-D4BCFA91DD6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41;p126">
              <a:extLst>
                <a:ext uri="{FF2B5EF4-FFF2-40B4-BE49-F238E27FC236}">
                  <a16:creationId xmlns:a16="http://schemas.microsoft.com/office/drawing/2014/main" id="{0F5070C9-3B75-4AFB-AEA1-D265A8739CFA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42;p126">
              <a:extLst>
                <a:ext uri="{FF2B5EF4-FFF2-40B4-BE49-F238E27FC236}">
                  <a16:creationId xmlns:a16="http://schemas.microsoft.com/office/drawing/2014/main" id="{F70E0484-419E-41ED-938A-B3B8C98B206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CE9B6AC-CAF0-4EB4-8E99-B5A7C34DC48A}"/>
              </a:ext>
            </a:extLst>
          </p:cNvPr>
          <p:cNvSpPr txBox="1"/>
          <p:nvPr/>
        </p:nvSpPr>
        <p:spPr>
          <a:xfrm>
            <a:off x="2935527" y="4390832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93" name="Graphic 92" descr="Hierarchy outline">
            <a:extLst>
              <a:ext uri="{FF2B5EF4-FFF2-40B4-BE49-F238E27FC236}">
                <a16:creationId xmlns:a16="http://schemas.microsoft.com/office/drawing/2014/main" id="{D8562DD7-BDCB-4CE2-A83D-8DD32FB7A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94" name="Graphic 93" descr="Hierarchy outline">
            <a:extLst>
              <a:ext uri="{FF2B5EF4-FFF2-40B4-BE49-F238E27FC236}">
                <a16:creationId xmlns:a16="http://schemas.microsoft.com/office/drawing/2014/main" id="{B55715BB-AA30-4577-9590-FED7F44EB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B4A294-01D5-4CC8-9A5A-7A78BE80BF4B}"/>
              </a:ext>
            </a:extLst>
          </p:cNvPr>
          <p:cNvSpPr txBox="1"/>
          <p:nvPr/>
        </p:nvSpPr>
        <p:spPr>
          <a:xfrm>
            <a:off x="1889322" y="2345246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324128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5291" y="1241415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Take the entire dataset and create a </a:t>
            </a:r>
            <a:r>
              <a:rPr lang="en" sz="2000" b="1" dirty="0"/>
              <a:t>new</a:t>
            </a:r>
            <a:r>
              <a:rPr lang="en" sz="2000" dirty="0"/>
              <a:t> dataset of </a:t>
            </a:r>
            <a:r>
              <a:rPr lang="en" sz="2000" b="1" dirty="0"/>
              <a:t>embedding vectors</a:t>
            </a:r>
            <a:r>
              <a:rPr lang="en" dirty="0"/>
              <a:t>.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E462D95-CB32-48D9-9FC1-EDA345C471DD}"/>
              </a:ext>
            </a:extLst>
          </p:cNvPr>
          <p:cNvCxnSpPr>
            <a:cxnSpLocks/>
            <a:stCxn id="246" idx="0"/>
          </p:cNvCxnSpPr>
          <p:nvPr/>
        </p:nvCxnSpPr>
        <p:spPr>
          <a:xfrm flipV="1">
            <a:off x="4090084" y="3166632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B24071E-E40A-47B4-9CE5-0204D9C826F8}"/>
              </a:ext>
            </a:extLst>
          </p:cNvPr>
          <p:cNvSpPr txBox="1"/>
          <p:nvPr/>
        </p:nvSpPr>
        <p:spPr>
          <a:xfrm>
            <a:off x="4729847" y="2413982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73E613B-DB9F-4B98-AD0A-ECDEC63C6431}"/>
              </a:ext>
            </a:extLst>
          </p:cNvPr>
          <p:cNvCxnSpPr>
            <a:cxnSpLocks/>
            <a:stCxn id="247" idx="0"/>
          </p:cNvCxnSpPr>
          <p:nvPr/>
        </p:nvCxnSpPr>
        <p:spPr>
          <a:xfrm flipV="1">
            <a:off x="4081904" y="4042727"/>
            <a:ext cx="841449" cy="20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B313245-326E-4772-8A43-8A455F0847FD}"/>
              </a:ext>
            </a:extLst>
          </p:cNvPr>
          <p:cNvSpPr txBox="1"/>
          <p:nvPr/>
        </p:nvSpPr>
        <p:spPr>
          <a:xfrm>
            <a:off x="4700283" y="4261689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87C643F5-D676-4D8B-9340-C7231E8311EF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2223589" y="317538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03112D6-7193-47C0-8A4F-1BB9630192FC}"/>
              </a:ext>
            </a:extLst>
          </p:cNvPr>
          <p:cNvGrpSpPr/>
          <p:nvPr/>
        </p:nvGrpSpPr>
        <p:grpSpPr>
          <a:xfrm>
            <a:off x="2017073" y="2582112"/>
            <a:ext cx="550405" cy="772517"/>
            <a:chOff x="1450750" y="1276313"/>
            <a:chExt cx="2162065" cy="3074026"/>
          </a:xfrm>
        </p:grpSpPr>
        <p:sp>
          <p:nvSpPr>
            <p:cNvPr id="176" name="Google Shape;1740;p76">
              <a:extLst>
                <a:ext uri="{FF2B5EF4-FFF2-40B4-BE49-F238E27FC236}">
                  <a16:creationId xmlns:a16="http://schemas.microsoft.com/office/drawing/2014/main" id="{7DE3251B-87DF-4AC2-9D35-6576316F06E4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4;p76">
              <a:extLst>
                <a:ext uri="{FF2B5EF4-FFF2-40B4-BE49-F238E27FC236}">
                  <a16:creationId xmlns:a16="http://schemas.microsoft.com/office/drawing/2014/main" id="{C693E175-379C-4B8D-B583-DC5A4CCCFD6A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5;p76">
              <a:extLst>
                <a:ext uri="{FF2B5EF4-FFF2-40B4-BE49-F238E27FC236}">
                  <a16:creationId xmlns:a16="http://schemas.microsoft.com/office/drawing/2014/main" id="{DFDC017A-0154-42FD-A37A-EFBBAEAB4B8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6;p76">
              <a:extLst>
                <a:ext uri="{FF2B5EF4-FFF2-40B4-BE49-F238E27FC236}">
                  <a16:creationId xmlns:a16="http://schemas.microsoft.com/office/drawing/2014/main" id="{274D06A8-C2E9-4A10-BFE2-B376B2F52DD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47;p76">
              <a:extLst>
                <a:ext uri="{FF2B5EF4-FFF2-40B4-BE49-F238E27FC236}">
                  <a16:creationId xmlns:a16="http://schemas.microsoft.com/office/drawing/2014/main" id="{37A28FDC-4B61-4F91-8D4D-622008EFFAE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48;p76">
              <a:extLst>
                <a:ext uri="{FF2B5EF4-FFF2-40B4-BE49-F238E27FC236}">
                  <a16:creationId xmlns:a16="http://schemas.microsoft.com/office/drawing/2014/main" id="{AD64D31E-084E-48BC-A4B3-446E5D45919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49;p76">
              <a:extLst>
                <a:ext uri="{FF2B5EF4-FFF2-40B4-BE49-F238E27FC236}">
                  <a16:creationId xmlns:a16="http://schemas.microsoft.com/office/drawing/2014/main" id="{319E2223-96BF-45BE-A174-64C58A9B49F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0;p76">
              <a:extLst>
                <a:ext uri="{FF2B5EF4-FFF2-40B4-BE49-F238E27FC236}">
                  <a16:creationId xmlns:a16="http://schemas.microsoft.com/office/drawing/2014/main" id="{7B6C21FA-5C5F-40C7-8AF7-7E161D25EBD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1;p76">
              <a:extLst>
                <a:ext uri="{FF2B5EF4-FFF2-40B4-BE49-F238E27FC236}">
                  <a16:creationId xmlns:a16="http://schemas.microsoft.com/office/drawing/2014/main" id="{872CE9D7-BC44-41CA-9754-1C74C20A6B3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2;p76">
              <a:extLst>
                <a:ext uri="{FF2B5EF4-FFF2-40B4-BE49-F238E27FC236}">
                  <a16:creationId xmlns:a16="http://schemas.microsoft.com/office/drawing/2014/main" id="{B7113FCC-84D1-4A57-BB7A-CA42F6BE926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3;p76">
              <a:extLst>
                <a:ext uri="{FF2B5EF4-FFF2-40B4-BE49-F238E27FC236}">
                  <a16:creationId xmlns:a16="http://schemas.microsoft.com/office/drawing/2014/main" id="{0BC882BA-B409-49A1-A6BF-F1D3DEBED76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4;p76">
              <a:extLst>
                <a:ext uri="{FF2B5EF4-FFF2-40B4-BE49-F238E27FC236}">
                  <a16:creationId xmlns:a16="http://schemas.microsoft.com/office/drawing/2014/main" id="{FAD20622-6BEC-427B-A048-5F7407BBE0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5;p76">
              <a:extLst>
                <a:ext uri="{FF2B5EF4-FFF2-40B4-BE49-F238E27FC236}">
                  <a16:creationId xmlns:a16="http://schemas.microsoft.com/office/drawing/2014/main" id="{DDD8B0BA-F5C6-4877-9FC4-C78F1474BBC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6;p76">
              <a:extLst>
                <a:ext uri="{FF2B5EF4-FFF2-40B4-BE49-F238E27FC236}">
                  <a16:creationId xmlns:a16="http://schemas.microsoft.com/office/drawing/2014/main" id="{62A9CCE2-0C74-4A16-B363-FF1F36CB1AA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57;p76">
              <a:extLst>
                <a:ext uri="{FF2B5EF4-FFF2-40B4-BE49-F238E27FC236}">
                  <a16:creationId xmlns:a16="http://schemas.microsoft.com/office/drawing/2014/main" id="{C17D8A7A-719D-4E2E-AF6A-B9D2707E74B0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58;p76">
              <a:extLst>
                <a:ext uri="{FF2B5EF4-FFF2-40B4-BE49-F238E27FC236}">
                  <a16:creationId xmlns:a16="http://schemas.microsoft.com/office/drawing/2014/main" id="{7EE71F44-523C-431C-97B8-5F6A417FA6E1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59;p76">
              <a:extLst>
                <a:ext uri="{FF2B5EF4-FFF2-40B4-BE49-F238E27FC236}">
                  <a16:creationId xmlns:a16="http://schemas.microsoft.com/office/drawing/2014/main" id="{59C4B16F-60D8-46B6-8C73-71D0D5BF1B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0;p76">
              <a:extLst>
                <a:ext uri="{FF2B5EF4-FFF2-40B4-BE49-F238E27FC236}">
                  <a16:creationId xmlns:a16="http://schemas.microsoft.com/office/drawing/2014/main" id="{6EA45ED3-2712-4A75-8E49-D5676FBFB7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1;p76">
              <a:extLst>
                <a:ext uri="{FF2B5EF4-FFF2-40B4-BE49-F238E27FC236}">
                  <a16:creationId xmlns:a16="http://schemas.microsoft.com/office/drawing/2014/main" id="{8A9942BA-D4A1-48C9-93BF-860FB3C05E2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2;p76">
              <a:extLst>
                <a:ext uri="{FF2B5EF4-FFF2-40B4-BE49-F238E27FC236}">
                  <a16:creationId xmlns:a16="http://schemas.microsoft.com/office/drawing/2014/main" id="{DD3CFE04-7B65-43FA-B990-06F9F65C1F1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63;p76">
              <a:extLst>
                <a:ext uri="{FF2B5EF4-FFF2-40B4-BE49-F238E27FC236}">
                  <a16:creationId xmlns:a16="http://schemas.microsoft.com/office/drawing/2014/main" id="{541FF507-29CD-42F7-8130-DAC746A4A82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64;p76">
              <a:extLst>
                <a:ext uri="{FF2B5EF4-FFF2-40B4-BE49-F238E27FC236}">
                  <a16:creationId xmlns:a16="http://schemas.microsoft.com/office/drawing/2014/main" id="{22C545D4-4D50-4CE1-B1FC-AB517CDD4B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65;p76">
              <a:extLst>
                <a:ext uri="{FF2B5EF4-FFF2-40B4-BE49-F238E27FC236}">
                  <a16:creationId xmlns:a16="http://schemas.microsoft.com/office/drawing/2014/main" id="{C7DA647F-A567-44C3-AB0C-40DC55FD0343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65EA8273-AA7A-4345-A58E-CE368760AF4F}"/>
              </a:ext>
            </a:extLst>
          </p:cNvPr>
          <p:cNvCxnSpPr>
            <a:cxnSpLocks/>
            <a:endCxn id="246" idx="2"/>
          </p:cNvCxnSpPr>
          <p:nvPr/>
        </p:nvCxnSpPr>
        <p:spPr>
          <a:xfrm flipV="1">
            <a:off x="2178107" y="317357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68B7BC7-11CF-4B63-8649-41D4C2BBC6C0}"/>
              </a:ext>
            </a:extLst>
          </p:cNvPr>
          <p:cNvSpPr txBox="1"/>
          <p:nvPr/>
        </p:nvSpPr>
        <p:spPr>
          <a:xfrm>
            <a:off x="3104491" y="2408690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D24B8F-FD88-4BC0-9E8A-A46F7E0D4456}"/>
              </a:ext>
            </a:extLst>
          </p:cNvPr>
          <p:cNvGrpSpPr/>
          <p:nvPr/>
        </p:nvGrpSpPr>
        <p:grpSpPr>
          <a:xfrm>
            <a:off x="1889352" y="2690790"/>
            <a:ext cx="584468" cy="797566"/>
            <a:chOff x="1506150" y="1501000"/>
            <a:chExt cx="2080021" cy="2838397"/>
          </a:xfrm>
        </p:grpSpPr>
        <p:grpSp>
          <p:nvGrpSpPr>
            <p:cNvPr id="202" name="Google Shape;1505;p70">
              <a:extLst>
                <a:ext uri="{FF2B5EF4-FFF2-40B4-BE49-F238E27FC236}">
                  <a16:creationId xmlns:a16="http://schemas.microsoft.com/office/drawing/2014/main" id="{CCB8DCC7-951E-439A-B3E0-E93088A7EBA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07" name="Google Shape;1506;p70">
                <a:extLst>
                  <a:ext uri="{FF2B5EF4-FFF2-40B4-BE49-F238E27FC236}">
                    <a16:creationId xmlns:a16="http://schemas.microsoft.com/office/drawing/2014/main" id="{66C0CFC0-F9F7-4B03-8CD7-2A27E679EA2E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07;p70">
                <a:extLst>
                  <a:ext uri="{FF2B5EF4-FFF2-40B4-BE49-F238E27FC236}">
                    <a16:creationId xmlns:a16="http://schemas.microsoft.com/office/drawing/2014/main" id="{3E4AD632-B27B-4476-AC33-72E6C0139B26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08;p70">
                <a:extLst>
                  <a:ext uri="{FF2B5EF4-FFF2-40B4-BE49-F238E27FC236}">
                    <a16:creationId xmlns:a16="http://schemas.microsoft.com/office/drawing/2014/main" id="{963B84B2-EC84-4924-BFBA-B7EFA3132AB2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09;p70">
                <a:extLst>
                  <a:ext uri="{FF2B5EF4-FFF2-40B4-BE49-F238E27FC236}">
                    <a16:creationId xmlns:a16="http://schemas.microsoft.com/office/drawing/2014/main" id="{DF2121C8-BBCA-4EB5-A952-A02E7DC779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10;p70">
                <a:extLst>
                  <a:ext uri="{FF2B5EF4-FFF2-40B4-BE49-F238E27FC236}">
                    <a16:creationId xmlns:a16="http://schemas.microsoft.com/office/drawing/2014/main" id="{A06502FB-7EB5-42E4-82C1-E038F9758865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11;p70">
                <a:extLst>
                  <a:ext uri="{FF2B5EF4-FFF2-40B4-BE49-F238E27FC236}">
                    <a16:creationId xmlns:a16="http://schemas.microsoft.com/office/drawing/2014/main" id="{C81E59CC-A5FB-44C5-A373-FEAC4B76CB1C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12;p70">
                <a:extLst>
                  <a:ext uri="{FF2B5EF4-FFF2-40B4-BE49-F238E27FC236}">
                    <a16:creationId xmlns:a16="http://schemas.microsoft.com/office/drawing/2014/main" id="{F3F3BEE7-8317-4DD5-8A14-72AF5540C747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13;p70">
                <a:extLst>
                  <a:ext uri="{FF2B5EF4-FFF2-40B4-BE49-F238E27FC236}">
                    <a16:creationId xmlns:a16="http://schemas.microsoft.com/office/drawing/2014/main" id="{F7E57297-535F-479E-88C6-DC164687A3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14;p70">
                <a:extLst>
                  <a:ext uri="{FF2B5EF4-FFF2-40B4-BE49-F238E27FC236}">
                    <a16:creationId xmlns:a16="http://schemas.microsoft.com/office/drawing/2014/main" id="{7B75B5CB-A769-4BCF-9418-69C2A9277672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15;p70">
                <a:extLst>
                  <a:ext uri="{FF2B5EF4-FFF2-40B4-BE49-F238E27FC236}">
                    <a16:creationId xmlns:a16="http://schemas.microsoft.com/office/drawing/2014/main" id="{E0A67F5E-5B4E-4A41-8C6D-7F1E7FA1039E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16;p70">
                <a:extLst>
                  <a:ext uri="{FF2B5EF4-FFF2-40B4-BE49-F238E27FC236}">
                    <a16:creationId xmlns:a16="http://schemas.microsoft.com/office/drawing/2014/main" id="{AFBD9CCB-10F6-4230-A8A6-7D4E4B178C84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17;p70">
                <a:extLst>
                  <a:ext uri="{FF2B5EF4-FFF2-40B4-BE49-F238E27FC236}">
                    <a16:creationId xmlns:a16="http://schemas.microsoft.com/office/drawing/2014/main" id="{493B9A6D-1B8B-46CA-A2A4-389FBAF82CF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518;p70">
                <a:extLst>
                  <a:ext uri="{FF2B5EF4-FFF2-40B4-BE49-F238E27FC236}">
                    <a16:creationId xmlns:a16="http://schemas.microsoft.com/office/drawing/2014/main" id="{770275F3-0038-4959-8BF0-90AC9C44CB5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19;p70">
                <a:extLst>
                  <a:ext uri="{FF2B5EF4-FFF2-40B4-BE49-F238E27FC236}">
                    <a16:creationId xmlns:a16="http://schemas.microsoft.com/office/drawing/2014/main" id="{81EC4E3E-DD64-471A-B7AB-5747CED869B0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20;p70">
                <a:extLst>
                  <a:ext uri="{FF2B5EF4-FFF2-40B4-BE49-F238E27FC236}">
                    <a16:creationId xmlns:a16="http://schemas.microsoft.com/office/drawing/2014/main" id="{E14AFE8B-4E45-47EC-82BE-57FD98343DC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21;p70">
                <a:extLst>
                  <a:ext uri="{FF2B5EF4-FFF2-40B4-BE49-F238E27FC236}">
                    <a16:creationId xmlns:a16="http://schemas.microsoft.com/office/drawing/2014/main" id="{D3B51522-8D0B-4989-AD91-2B1B70A4FAF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22;p70">
                <a:extLst>
                  <a:ext uri="{FF2B5EF4-FFF2-40B4-BE49-F238E27FC236}">
                    <a16:creationId xmlns:a16="http://schemas.microsoft.com/office/drawing/2014/main" id="{15BB7F44-0C4E-4DCE-8EF4-D082A2067350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23;p70">
                <a:extLst>
                  <a:ext uri="{FF2B5EF4-FFF2-40B4-BE49-F238E27FC236}">
                    <a16:creationId xmlns:a16="http://schemas.microsoft.com/office/drawing/2014/main" id="{3AE4503A-9216-4652-9EAE-DFF43BEEB6A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24;p70">
                <a:extLst>
                  <a:ext uri="{FF2B5EF4-FFF2-40B4-BE49-F238E27FC236}">
                    <a16:creationId xmlns:a16="http://schemas.microsoft.com/office/drawing/2014/main" id="{EB7381BA-2F9F-4570-AE2C-54F2372A225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1525;p70">
              <a:extLst>
                <a:ext uri="{FF2B5EF4-FFF2-40B4-BE49-F238E27FC236}">
                  <a16:creationId xmlns:a16="http://schemas.microsoft.com/office/drawing/2014/main" id="{E4509C28-BF2A-42D8-B9E8-4859ACC62024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0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ABBD7520-B564-4189-9385-0E6A3DA9DE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1A4163E-8F82-4110-9E9B-B68802E040E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8;p70">
                <a:extLst>
                  <a:ext uri="{FF2B5EF4-FFF2-40B4-BE49-F238E27FC236}">
                    <a16:creationId xmlns:a16="http://schemas.microsoft.com/office/drawing/2014/main" id="{5E0F463E-69B4-46CA-AF5B-50699F93B0EC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624;p126">
            <a:extLst>
              <a:ext uri="{FF2B5EF4-FFF2-40B4-BE49-F238E27FC236}">
                <a16:creationId xmlns:a16="http://schemas.microsoft.com/office/drawing/2014/main" id="{9114B7CA-CE80-4F21-982A-B1E8B0D9ADBB}"/>
              </a:ext>
            </a:extLst>
          </p:cNvPr>
          <p:cNvGrpSpPr/>
          <p:nvPr/>
        </p:nvGrpSpPr>
        <p:grpSpPr>
          <a:xfrm>
            <a:off x="2189149" y="2903817"/>
            <a:ext cx="418360" cy="580377"/>
            <a:chOff x="3764750" y="1567075"/>
            <a:chExt cx="1814530" cy="2517234"/>
          </a:xfrm>
        </p:grpSpPr>
        <p:sp>
          <p:nvSpPr>
            <p:cNvPr id="227" name="Google Shape;2625;p126">
              <a:extLst>
                <a:ext uri="{FF2B5EF4-FFF2-40B4-BE49-F238E27FC236}">
                  <a16:creationId xmlns:a16="http://schemas.microsoft.com/office/drawing/2014/main" id="{7B16AE41-5E66-4727-B7CC-19FDB3D8A96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26;p126">
              <a:extLst>
                <a:ext uri="{FF2B5EF4-FFF2-40B4-BE49-F238E27FC236}">
                  <a16:creationId xmlns:a16="http://schemas.microsoft.com/office/drawing/2014/main" id="{ED69C28C-C9EF-49FE-A5DB-625425B7B9DF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27;p126">
              <a:extLst>
                <a:ext uri="{FF2B5EF4-FFF2-40B4-BE49-F238E27FC236}">
                  <a16:creationId xmlns:a16="http://schemas.microsoft.com/office/drawing/2014/main" id="{933AEF25-B532-42D5-B0E2-C6A856159F9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28;p126">
              <a:extLst>
                <a:ext uri="{FF2B5EF4-FFF2-40B4-BE49-F238E27FC236}">
                  <a16:creationId xmlns:a16="http://schemas.microsoft.com/office/drawing/2014/main" id="{9CCF422A-9F09-46D7-9B3E-8D83E2C87B4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29;p126">
              <a:extLst>
                <a:ext uri="{FF2B5EF4-FFF2-40B4-BE49-F238E27FC236}">
                  <a16:creationId xmlns:a16="http://schemas.microsoft.com/office/drawing/2014/main" id="{7716B0EB-108D-4FF0-B83D-F1ADF74DD284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30;p126">
              <a:extLst>
                <a:ext uri="{FF2B5EF4-FFF2-40B4-BE49-F238E27FC236}">
                  <a16:creationId xmlns:a16="http://schemas.microsoft.com/office/drawing/2014/main" id="{7D6911DC-EA23-4B84-8665-42BE14F91CF3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31;p126">
              <a:extLst>
                <a:ext uri="{FF2B5EF4-FFF2-40B4-BE49-F238E27FC236}">
                  <a16:creationId xmlns:a16="http://schemas.microsoft.com/office/drawing/2014/main" id="{581773E6-5F20-4615-A263-01611ED4B03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32;p126">
              <a:extLst>
                <a:ext uri="{FF2B5EF4-FFF2-40B4-BE49-F238E27FC236}">
                  <a16:creationId xmlns:a16="http://schemas.microsoft.com/office/drawing/2014/main" id="{5EE313DF-0C0D-4F52-95A8-03855C3C8179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633;p126">
              <a:extLst>
                <a:ext uri="{FF2B5EF4-FFF2-40B4-BE49-F238E27FC236}">
                  <a16:creationId xmlns:a16="http://schemas.microsoft.com/office/drawing/2014/main" id="{11CF7C2B-E34C-4BA3-B07F-4679148AC44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634;p126">
              <a:extLst>
                <a:ext uri="{FF2B5EF4-FFF2-40B4-BE49-F238E27FC236}">
                  <a16:creationId xmlns:a16="http://schemas.microsoft.com/office/drawing/2014/main" id="{11391765-F86E-4E5E-A1CC-A1571827DE8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635;p126">
              <a:extLst>
                <a:ext uri="{FF2B5EF4-FFF2-40B4-BE49-F238E27FC236}">
                  <a16:creationId xmlns:a16="http://schemas.microsoft.com/office/drawing/2014/main" id="{7A07A389-A185-4CB0-A474-FAE62CEAF91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636;p126">
              <a:extLst>
                <a:ext uri="{FF2B5EF4-FFF2-40B4-BE49-F238E27FC236}">
                  <a16:creationId xmlns:a16="http://schemas.microsoft.com/office/drawing/2014/main" id="{DCDBACC8-D948-4B15-8297-5C55FF78DA2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637;p126">
              <a:extLst>
                <a:ext uri="{FF2B5EF4-FFF2-40B4-BE49-F238E27FC236}">
                  <a16:creationId xmlns:a16="http://schemas.microsoft.com/office/drawing/2014/main" id="{33E81C67-BCD3-44B2-8BB0-1B429798C1A1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638;p126">
              <a:extLst>
                <a:ext uri="{FF2B5EF4-FFF2-40B4-BE49-F238E27FC236}">
                  <a16:creationId xmlns:a16="http://schemas.microsoft.com/office/drawing/2014/main" id="{F0B37E08-2697-4A08-A891-5A91CE0388A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639;p126">
              <a:extLst>
                <a:ext uri="{FF2B5EF4-FFF2-40B4-BE49-F238E27FC236}">
                  <a16:creationId xmlns:a16="http://schemas.microsoft.com/office/drawing/2014/main" id="{AA1517EC-2D45-4DBE-9054-1841C31315F8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640;p126">
              <a:extLst>
                <a:ext uri="{FF2B5EF4-FFF2-40B4-BE49-F238E27FC236}">
                  <a16:creationId xmlns:a16="http://schemas.microsoft.com/office/drawing/2014/main" id="{3D8909A2-653C-4099-B008-784EADB6FAE7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641;p126">
              <a:extLst>
                <a:ext uri="{FF2B5EF4-FFF2-40B4-BE49-F238E27FC236}">
                  <a16:creationId xmlns:a16="http://schemas.microsoft.com/office/drawing/2014/main" id="{16336338-F11E-474D-85FF-326B91359D6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642;p126">
              <a:extLst>
                <a:ext uri="{FF2B5EF4-FFF2-40B4-BE49-F238E27FC236}">
                  <a16:creationId xmlns:a16="http://schemas.microsoft.com/office/drawing/2014/main" id="{1BFD347F-1225-4B56-A78D-43256EB783FF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74F77990-F3F3-42CD-83FB-72B3DEFD9BB8}"/>
              </a:ext>
            </a:extLst>
          </p:cNvPr>
          <p:cNvSpPr txBox="1"/>
          <p:nvPr/>
        </p:nvSpPr>
        <p:spPr>
          <a:xfrm>
            <a:off x="3046075" y="4386735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246" name="Graphic 245" descr="Hierarchy outline">
            <a:extLst>
              <a:ext uri="{FF2B5EF4-FFF2-40B4-BE49-F238E27FC236}">
                <a16:creationId xmlns:a16="http://schemas.microsoft.com/office/drawing/2014/main" id="{3B1854C8-B2FC-4000-BB61-AD0DCC31C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86609" y="2721841"/>
            <a:ext cx="903475" cy="903475"/>
          </a:xfrm>
          <a:prstGeom prst="rect">
            <a:avLst/>
          </a:prstGeom>
        </p:spPr>
      </p:pic>
      <p:pic>
        <p:nvPicPr>
          <p:cNvPr id="247" name="Graphic 246" descr="Hierarchy outline">
            <a:extLst>
              <a:ext uri="{FF2B5EF4-FFF2-40B4-BE49-F238E27FC236}">
                <a16:creationId xmlns:a16="http://schemas.microsoft.com/office/drawing/2014/main" id="{A126084C-7EAC-4037-896C-B603C02C0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78429" y="3611770"/>
            <a:ext cx="903475" cy="903475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7421E788-75AE-4BC6-A7E0-FB0320321686}"/>
              </a:ext>
            </a:extLst>
          </p:cNvPr>
          <p:cNvSpPr txBox="1"/>
          <p:nvPr/>
        </p:nvSpPr>
        <p:spPr>
          <a:xfrm>
            <a:off x="1982786" y="2298658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0E65A74-1628-4692-B37E-96A83C36CEC2}"/>
              </a:ext>
            </a:extLst>
          </p:cNvPr>
          <p:cNvCxnSpPr>
            <a:cxnSpLocks/>
          </p:cNvCxnSpPr>
          <p:nvPr/>
        </p:nvCxnSpPr>
        <p:spPr>
          <a:xfrm flipV="1">
            <a:off x="5539861" y="2987884"/>
            <a:ext cx="841183" cy="1787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6311209" y="277332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6381044" y="333030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5" name="Connector: Curved 254">
            <a:extLst>
              <a:ext uri="{FF2B5EF4-FFF2-40B4-BE49-F238E27FC236}">
                <a16:creationId xmlns:a16="http://schemas.microsoft.com/office/drawing/2014/main" id="{EE6F68AB-69B0-4DF6-8511-B3F7650F8601}"/>
              </a:ext>
            </a:extLst>
          </p:cNvPr>
          <p:cNvCxnSpPr>
            <a:cxnSpLocks/>
          </p:cNvCxnSpPr>
          <p:nvPr/>
        </p:nvCxnSpPr>
        <p:spPr>
          <a:xfrm flipV="1">
            <a:off x="5563116" y="3887765"/>
            <a:ext cx="887763" cy="15496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6" name="Google Shape;12415;p143">
            <a:extLst>
              <a:ext uri="{FF2B5EF4-FFF2-40B4-BE49-F238E27FC236}">
                <a16:creationId xmlns:a16="http://schemas.microsoft.com/office/drawing/2014/main" id="{A2E5C9D2-38F3-4F05-B767-106B94313CD7}"/>
              </a:ext>
            </a:extLst>
          </p:cNvPr>
          <p:cNvSpPr/>
          <p:nvPr/>
        </p:nvSpPr>
        <p:spPr>
          <a:xfrm>
            <a:off x="6381044" y="367320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1FB2DCE-6F96-4E3F-B2D8-663A5E6509AB}"/>
              </a:ext>
            </a:extLst>
          </p:cNvPr>
          <p:cNvSpPr txBox="1"/>
          <p:nvPr/>
        </p:nvSpPr>
        <p:spPr>
          <a:xfrm>
            <a:off x="6450879" y="423018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815E614-99B3-443F-BB3D-507E297BD66F}"/>
              </a:ext>
            </a:extLst>
          </p:cNvPr>
          <p:cNvGrpSpPr/>
          <p:nvPr/>
        </p:nvGrpSpPr>
        <p:grpSpPr>
          <a:xfrm>
            <a:off x="4864666" y="2840852"/>
            <a:ext cx="727482" cy="685801"/>
            <a:chOff x="6455297" y="3663303"/>
            <a:chExt cx="1114148" cy="1050313"/>
          </a:xfrm>
        </p:grpSpPr>
        <p:pic>
          <p:nvPicPr>
            <p:cNvPr id="1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7D4C019-8CBA-4963-9CD0-6543C2A7B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35CD723-F471-4B19-AFDE-BE108C9B269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9E9FC0-61A4-4D4B-B7A3-73CB9F4466A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F243655-BB08-4F39-BD7C-908A860C9F0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D7297FD-6E01-4AC7-9E39-9B34F44C7E20}"/>
              </a:ext>
            </a:extLst>
          </p:cNvPr>
          <p:cNvGrpSpPr/>
          <p:nvPr/>
        </p:nvGrpSpPr>
        <p:grpSpPr>
          <a:xfrm>
            <a:off x="4875460" y="3695381"/>
            <a:ext cx="727482" cy="685801"/>
            <a:chOff x="6455297" y="3663303"/>
            <a:chExt cx="1114148" cy="1050313"/>
          </a:xfrm>
        </p:grpSpPr>
        <p:pic>
          <p:nvPicPr>
            <p:cNvPr id="10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196A35C-AA10-441B-95C2-8C4A16450A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1BF3EBC-BBB1-445F-B0FA-DA85E97AF9A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F64D417-5327-4A7A-A464-CFA47DC9068C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C6E65C7-31EF-410F-9103-689851AE5673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421054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561" y="1565281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First attempt: </a:t>
            </a:r>
            <a:r>
              <a:rPr lang="en" sz="2000" b="1" dirty="0"/>
              <a:t>Pandas</a:t>
            </a:r>
            <a:r>
              <a:rPr lang="en" sz="2000" dirty="0"/>
              <a:t> Data Frame</a:t>
            </a:r>
            <a:endParaRPr lang="en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3" name="Multiply 2">
            <a:extLst>
              <a:ext uri="{FF2B5EF4-FFF2-40B4-BE49-F238E27FC236}">
                <a16:creationId xmlns:a16="http://schemas.microsoft.com/office/drawing/2014/main" id="{24119A2E-89D2-7C4E-8F4B-82204102DACB}"/>
              </a:ext>
            </a:extLst>
          </p:cNvPr>
          <p:cNvSpPr/>
          <p:nvPr/>
        </p:nvSpPr>
        <p:spPr>
          <a:xfrm>
            <a:off x="286532" y="2418206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9422D2-7AFD-6F42-91D4-614EB87508F1}"/>
              </a:ext>
            </a:extLst>
          </p:cNvPr>
          <p:cNvSpPr txBox="1"/>
          <p:nvPr/>
        </p:nvSpPr>
        <p:spPr>
          <a:xfrm>
            <a:off x="1536836" y="2823704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Not enough memory!</a:t>
            </a:r>
          </a:p>
        </p:txBody>
      </p:sp>
    </p:spTree>
    <p:extLst>
      <p:ext uri="{BB962C8B-B14F-4D97-AF65-F5344CB8AC3E}">
        <p14:creationId xmlns:p14="http://schemas.microsoft.com/office/powerpoint/2010/main" val="221172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501840" y="2344500"/>
            <a:ext cx="3089460" cy="878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b="1" dirty="0"/>
              <a:t>Background</a:t>
            </a:r>
            <a:endParaRPr sz="4400" b="1"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842260" y="2550139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768646" y="2208924"/>
            <a:ext cx="1149814" cy="114991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25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561" y="1565281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Second attempt: </a:t>
            </a:r>
            <a:r>
              <a:rPr lang="en" sz="2000" b="1" dirty="0"/>
              <a:t>PICKLE</a:t>
            </a:r>
            <a:r>
              <a:rPr lang="en" sz="2000" dirty="0"/>
              <a:t> Data</a:t>
            </a:r>
            <a:endParaRPr lang="en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9422D2-7AFD-6F42-91D4-614EB87508F1}"/>
              </a:ext>
            </a:extLst>
          </p:cNvPr>
          <p:cNvSpPr txBox="1"/>
          <p:nvPr/>
        </p:nvSpPr>
        <p:spPr>
          <a:xfrm>
            <a:off x="1536836" y="2823704"/>
            <a:ext cx="3869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Works! (but not very convenient)</a:t>
            </a: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B3C92DE0-FBE8-6B48-8529-DACF56721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561" y="25665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00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A1C899-D6AC-4629-A4CC-5779546F37D9}"/>
                  </a:ext>
                </a:extLst>
              </p:cNvPr>
              <p:cNvSpPr txBox="1"/>
              <p:nvPr/>
            </p:nvSpPr>
            <p:spPr>
              <a:xfrm>
                <a:off x="1175428" y="1121718"/>
                <a:ext cx="6071890" cy="748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Cosine Similarity Loss: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num>
                      <m:den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|∙|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 </a:t>
                </a:r>
              </a:p>
              <a:p>
                <a:pPr algn="l"/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MSE Loss:      	</a:t>
                </a:r>
                <a:r>
                  <a:rPr lang="en-US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A1C899-D6AC-4629-A4CC-5779546F3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428" y="1121718"/>
                <a:ext cx="6071890" cy="748666"/>
              </a:xfrm>
              <a:prstGeom prst="rect">
                <a:avLst/>
              </a:prstGeom>
              <a:blipFill>
                <a:blip r:embed="rId3"/>
                <a:stretch>
                  <a:fillRect l="-301" b="-32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Flowchart: Manual Operation 112">
            <a:extLst>
              <a:ext uri="{FF2B5EF4-FFF2-40B4-BE49-F238E27FC236}">
                <a16:creationId xmlns:a16="http://schemas.microsoft.com/office/drawing/2014/main" id="{B6D602BD-DA74-4800-A733-A8108C7C6141}"/>
              </a:ext>
            </a:extLst>
          </p:cNvPr>
          <p:cNvSpPr/>
          <p:nvPr/>
        </p:nvSpPr>
        <p:spPr>
          <a:xfrm rot="16200000">
            <a:off x="6815689" y="2882826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C53765-D9D9-48C4-B8B1-B972E89024EA}"/>
              </a:ext>
            </a:extLst>
          </p:cNvPr>
          <p:cNvSpPr txBox="1"/>
          <p:nvPr/>
        </p:nvSpPr>
        <p:spPr>
          <a:xfrm>
            <a:off x="7103558" y="29087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</a:t>
            </a:r>
            <a:endParaRPr lang="en-IL" sz="105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CB4604D-FD48-4B79-AA60-176C9B4B6080}"/>
              </a:ext>
            </a:extLst>
          </p:cNvPr>
          <p:cNvCxnSpPr>
            <a:cxnSpLocks/>
            <a:endCxn id="278" idx="2"/>
          </p:cNvCxnSpPr>
          <p:nvPr/>
        </p:nvCxnSpPr>
        <p:spPr>
          <a:xfrm>
            <a:off x="1451580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47C03F7-F643-4D80-9BF9-22647D86482A}"/>
              </a:ext>
            </a:extLst>
          </p:cNvPr>
          <p:cNvGrpSpPr/>
          <p:nvPr/>
        </p:nvGrpSpPr>
        <p:grpSpPr>
          <a:xfrm>
            <a:off x="1245064" y="2148148"/>
            <a:ext cx="550405" cy="772517"/>
            <a:chOff x="1450750" y="1276313"/>
            <a:chExt cx="2162065" cy="3074026"/>
          </a:xfrm>
        </p:grpSpPr>
        <p:sp>
          <p:nvSpPr>
            <p:cNvPr id="118" name="Google Shape;1740;p76">
              <a:extLst>
                <a:ext uri="{FF2B5EF4-FFF2-40B4-BE49-F238E27FC236}">
                  <a16:creationId xmlns:a16="http://schemas.microsoft.com/office/drawing/2014/main" id="{A5DD9501-4429-4ED3-AF60-274C96AB135E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4;p76">
              <a:extLst>
                <a:ext uri="{FF2B5EF4-FFF2-40B4-BE49-F238E27FC236}">
                  <a16:creationId xmlns:a16="http://schemas.microsoft.com/office/drawing/2014/main" id="{59E34EDD-4481-4C53-AC9F-522612E43A4F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5;p76">
              <a:extLst>
                <a:ext uri="{FF2B5EF4-FFF2-40B4-BE49-F238E27FC236}">
                  <a16:creationId xmlns:a16="http://schemas.microsoft.com/office/drawing/2014/main" id="{C366C0C8-5C3E-4BB1-B63F-2F81872D8F36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46;p76">
              <a:extLst>
                <a:ext uri="{FF2B5EF4-FFF2-40B4-BE49-F238E27FC236}">
                  <a16:creationId xmlns:a16="http://schemas.microsoft.com/office/drawing/2014/main" id="{96FE48E0-8891-4550-9674-366AAF22073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47;p76">
              <a:extLst>
                <a:ext uri="{FF2B5EF4-FFF2-40B4-BE49-F238E27FC236}">
                  <a16:creationId xmlns:a16="http://schemas.microsoft.com/office/drawing/2014/main" id="{B7CC5214-F6C3-4AF8-8EA1-ACAA1DBC378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48;p76">
              <a:extLst>
                <a:ext uri="{FF2B5EF4-FFF2-40B4-BE49-F238E27FC236}">
                  <a16:creationId xmlns:a16="http://schemas.microsoft.com/office/drawing/2014/main" id="{FC7B3C46-8564-425B-B9CD-76740AA9CA76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49;p76">
              <a:extLst>
                <a:ext uri="{FF2B5EF4-FFF2-40B4-BE49-F238E27FC236}">
                  <a16:creationId xmlns:a16="http://schemas.microsoft.com/office/drawing/2014/main" id="{21AD8823-E2A5-4232-86ED-932219EA0B9A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0;p76">
              <a:extLst>
                <a:ext uri="{FF2B5EF4-FFF2-40B4-BE49-F238E27FC236}">
                  <a16:creationId xmlns:a16="http://schemas.microsoft.com/office/drawing/2014/main" id="{5E708E62-EB42-44DC-9A28-31B852A6698A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1;p76">
              <a:extLst>
                <a:ext uri="{FF2B5EF4-FFF2-40B4-BE49-F238E27FC236}">
                  <a16:creationId xmlns:a16="http://schemas.microsoft.com/office/drawing/2014/main" id="{31EAA4D2-F2AB-4A82-A688-D2C03C0408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2;p76">
              <a:extLst>
                <a:ext uri="{FF2B5EF4-FFF2-40B4-BE49-F238E27FC236}">
                  <a16:creationId xmlns:a16="http://schemas.microsoft.com/office/drawing/2014/main" id="{8EB649D2-F10A-499B-BE10-D8B6FF2FE95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3;p76">
              <a:extLst>
                <a:ext uri="{FF2B5EF4-FFF2-40B4-BE49-F238E27FC236}">
                  <a16:creationId xmlns:a16="http://schemas.microsoft.com/office/drawing/2014/main" id="{F590A28D-4403-4196-8A8D-54E3AE3EEC47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4;p76">
              <a:extLst>
                <a:ext uri="{FF2B5EF4-FFF2-40B4-BE49-F238E27FC236}">
                  <a16:creationId xmlns:a16="http://schemas.microsoft.com/office/drawing/2014/main" id="{05429C31-2B4A-4CCE-A5AA-A93F536E3741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5;p76">
              <a:extLst>
                <a:ext uri="{FF2B5EF4-FFF2-40B4-BE49-F238E27FC236}">
                  <a16:creationId xmlns:a16="http://schemas.microsoft.com/office/drawing/2014/main" id="{30E0F8AF-D5E0-41DA-847D-F0C1C264917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56;p76">
              <a:extLst>
                <a:ext uri="{FF2B5EF4-FFF2-40B4-BE49-F238E27FC236}">
                  <a16:creationId xmlns:a16="http://schemas.microsoft.com/office/drawing/2014/main" id="{C1FD1716-FD6C-462A-93B6-78671E8D61B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57;p76">
              <a:extLst>
                <a:ext uri="{FF2B5EF4-FFF2-40B4-BE49-F238E27FC236}">
                  <a16:creationId xmlns:a16="http://schemas.microsoft.com/office/drawing/2014/main" id="{15EAAE8C-0470-46E1-A08E-BB6988F313F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58;p76">
              <a:extLst>
                <a:ext uri="{FF2B5EF4-FFF2-40B4-BE49-F238E27FC236}">
                  <a16:creationId xmlns:a16="http://schemas.microsoft.com/office/drawing/2014/main" id="{975224E0-BDB7-465B-929E-16B8ACBE0570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59;p76">
              <a:extLst>
                <a:ext uri="{FF2B5EF4-FFF2-40B4-BE49-F238E27FC236}">
                  <a16:creationId xmlns:a16="http://schemas.microsoft.com/office/drawing/2014/main" id="{D65DE225-C9AB-4C13-A5C6-6FCDCE243D6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0;p76">
              <a:extLst>
                <a:ext uri="{FF2B5EF4-FFF2-40B4-BE49-F238E27FC236}">
                  <a16:creationId xmlns:a16="http://schemas.microsoft.com/office/drawing/2014/main" id="{64BA027F-9288-4B6F-BC72-D6F1232149A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1;p76">
              <a:extLst>
                <a:ext uri="{FF2B5EF4-FFF2-40B4-BE49-F238E27FC236}">
                  <a16:creationId xmlns:a16="http://schemas.microsoft.com/office/drawing/2014/main" id="{14FFEFC7-3B01-4A84-A4CC-F0EFB367120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62;p76">
              <a:extLst>
                <a:ext uri="{FF2B5EF4-FFF2-40B4-BE49-F238E27FC236}">
                  <a16:creationId xmlns:a16="http://schemas.microsoft.com/office/drawing/2014/main" id="{55AE4D3B-1EED-4A46-8028-24B53DBFE37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63;p76">
              <a:extLst>
                <a:ext uri="{FF2B5EF4-FFF2-40B4-BE49-F238E27FC236}">
                  <a16:creationId xmlns:a16="http://schemas.microsoft.com/office/drawing/2014/main" id="{422405D6-2125-4915-984C-BAF678B5D8AE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64;p76">
              <a:extLst>
                <a:ext uri="{FF2B5EF4-FFF2-40B4-BE49-F238E27FC236}">
                  <a16:creationId xmlns:a16="http://schemas.microsoft.com/office/drawing/2014/main" id="{1AB7328F-4A76-4B8C-8FF7-DFB623FDD43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65;p76">
              <a:extLst>
                <a:ext uri="{FF2B5EF4-FFF2-40B4-BE49-F238E27FC236}">
                  <a16:creationId xmlns:a16="http://schemas.microsoft.com/office/drawing/2014/main" id="{420346FE-1062-4A4F-BC14-05A909103C1C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476C530-E7A8-481B-A219-1C6FA45B6F8A}"/>
              </a:ext>
            </a:extLst>
          </p:cNvPr>
          <p:cNvCxnSpPr>
            <a:cxnSpLocks/>
            <a:stCxn id="277" idx="0"/>
          </p:cNvCxnSpPr>
          <p:nvPr/>
        </p:nvCxnSpPr>
        <p:spPr>
          <a:xfrm>
            <a:off x="3318075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621A154-F722-4FCA-B569-0EB500077F70}"/>
              </a:ext>
            </a:extLst>
          </p:cNvPr>
          <p:cNvCxnSpPr>
            <a:cxnSpLocks/>
            <a:endCxn id="277" idx="2"/>
          </p:cNvCxnSpPr>
          <p:nvPr/>
        </p:nvCxnSpPr>
        <p:spPr>
          <a:xfrm flipV="1">
            <a:off x="1406098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8B83EB6-DB90-4E25-9F90-A1CB6E22AD8F}"/>
              </a:ext>
            </a:extLst>
          </p:cNvPr>
          <p:cNvSpPr txBox="1"/>
          <p:nvPr/>
        </p:nvSpPr>
        <p:spPr>
          <a:xfrm>
            <a:off x="2031540" y="1974726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7CC5A5-6CBC-4C97-B1A7-D07A97D65E2D}"/>
              </a:ext>
            </a:extLst>
          </p:cNvPr>
          <p:cNvSpPr txBox="1"/>
          <p:nvPr/>
        </p:nvSpPr>
        <p:spPr>
          <a:xfrm>
            <a:off x="3562528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AF0CB9C-12FD-47B6-AB7D-652258201C17}"/>
              </a:ext>
            </a:extLst>
          </p:cNvPr>
          <p:cNvGrpSpPr/>
          <p:nvPr/>
        </p:nvGrpSpPr>
        <p:grpSpPr>
          <a:xfrm>
            <a:off x="1117343" y="2256826"/>
            <a:ext cx="584468" cy="797566"/>
            <a:chOff x="1506150" y="1501000"/>
            <a:chExt cx="2080021" cy="2838397"/>
          </a:xfrm>
        </p:grpSpPr>
        <p:grpSp>
          <p:nvGrpSpPr>
            <p:cNvPr id="148" name="Google Shape;1505;p70">
              <a:extLst>
                <a:ext uri="{FF2B5EF4-FFF2-40B4-BE49-F238E27FC236}">
                  <a16:creationId xmlns:a16="http://schemas.microsoft.com/office/drawing/2014/main" id="{7EBFF860-CEA1-488A-B370-DD399C98F5B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53" name="Google Shape;1506;p70">
                <a:extLst>
                  <a:ext uri="{FF2B5EF4-FFF2-40B4-BE49-F238E27FC236}">
                    <a16:creationId xmlns:a16="http://schemas.microsoft.com/office/drawing/2014/main" id="{D76EE9A2-29A8-4115-9319-94D308CF29B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07;p70">
                <a:extLst>
                  <a:ext uri="{FF2B5EF4-FFF2-40B4-BE49-F238E27FC236}">
                    <a16:creationId xmlns:a16="http://schemas.microsoft.com/office/drawing/2014/main" id="{99F4BD2E-C1F1-40AA-A31D-FFC52F62FB49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08;p70">
                <a:extLst>
                  <a:ext uri="{FF2B5EF4-FFF2-40B4-BE49-F238E27FC236}">
                    <a16:creationId xmlns:a16="http://schemas.microsoft.com/office/drawing/2014/main" id="{839DB926-60EF-4E4C-8D63-DB08D74B7C07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09;p70">
                <a:extLst>
                  <a:ext uri="{FF2B5EF4-FFF2-40B4-BE49-F238E27FC236}">
                    <a16:creationId xmlns:a16="http://schemas.microsoft.com/office/drawing/2014/main" id="{C1F0619E-3854-4D89-B1DD-360A172A3DB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10;p70">
                <a:extLst>
                  <a:ext uri="{FF2B5EF4-FFF2-40B4-BE49-F238E27FC236}">
                    <a16:creationId xmlns:a16="http://schemas.microsoft.com/office/drawing/2014/main" id="{77C5CBA1-0EAA-490A-A4A2-361B0B5BA5A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11;p70">
                <a:extLst>
                  <a:ext uri="{FF2B5EF4-FFF2-40B4-BE49-F238E27FC236}">
                    <a16:creationId xmlns:a16="http://schemas.microsoft.com/office/drawing/2014/main" id="{C336BD0F-25F8-425E-BF5C-4CFE4DEC1B4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12;p70">
                <a:extLst>
                  <a:ext uri="{FF2B5EF4-FFF2-40B4-BE49-F238E27FC236}">
                    <a16:creationId xmlns:a16="http://schemas.microsoft.com/office/drawing/2014/main" id="{53C8935A-AD4C-4A81-97DC-7AD6583EEB5F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513;p70">
                <a:extLst>
                  <a:ext uri="{FF2B5EF4-FFF2-40B4-BE49-F238E27FC236}">
                    <a16:creationId xmlns:a16="http://schemas.microsoft.com/office/drawing/2014/main" id="{1626D288-4973-4A8C-AEF4-0D78DAD36DCF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514;p70">
                <a:extLst>
                  <a:ext uri="{FF2B5EF4-FFF2-40B4-BE49-F238E27FC236}">
                    <a16:creationId xmlns:a16="http://schemas.microsoft.com/office/drawing/2014/main" id="{4C2D8D8E-6CCA-4D09-A41A-1BAA5C1695D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515;p70">
                <a:extLst>
                  <a:ext uri="{FF2B5EF4-FFF2-40B4-BE49-F238E27FC236}">
                    <a16:creationId xmlns:a16="http://schemas.microsoft.com/office/drawing/2014/main" id="{5E45B18A-B896-41C3-9D23-523D9A7FE124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516;p70">
                <a:extLst>
                  <a:ext uri="{FF2B5EF4-FFF2-40B4-BE49-F238E27FC236}">
                    <a16:creationId xmlns:a16="http://schemas.microsoft.com/office/drawing/2014/main" id="{983C509F-5FFC-41C1-A264-7F2DE1BD301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517;p70">
                <a:extLst>
                  <a:ext uri="{FF2B5EF4-FFF2-40B4-BE49-F238E27FC236}">
                    <a16:creationId xmlns:a16="http://schemas.microsoft.com/office/drawing/2014/main" id="{D5687BB9-FF41-40F2-9FE8-0A742139D78B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518;p70">
                <a:extLst>
                  <a:ext uri="{FF2B5EF4-FFF2-40B4-BE49-F238E27FC236}">
                    <a16:creationId xmlns:a16="http://schemas.microsoft.com/office/drawing/2014/main" id="{EEF685BA-84B4-4D8F-B8B6-C6AD185320F8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519;p70">
                <a:extLst>
                  <a:ext uri="{FF2B5EF4-FFF2-40B4-BE49-F238E27FC236}">
                    <a16:creationId xmlns:a16="http://schemas.microsoft.com/office/drawing/2014/main" id="{319AEA90-D472-440E-B471-7A154AC0AF9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520;p70">
                <a:extLst>
                  <a:ext uri="{FF2B5EF4-FFF2-40B4-BE49-F238E27FC236}">
                    <a16:creationId xmlns:a16="http://schemas.microsoft.com/office/drawing/2014/main" id="{88F462F0-8747-477B-9D74-616981ACF18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521;p70">
                <a:extLst>
                  <a:ext uri="{FF2B5EF4-FFF2-40B4-BE49-F238E27FC236}">
                    <a16:creationId xmlns:a16="http://schemas.microsoft.com/office/drawing/2014/main" id="{6DCA4DBE-BF28-4489-A660-DA1EB2100D5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522;p70">
                <a:extLst>
                  <a:ext uri="{FF2B5EF4-FFF2-40B4-BE49-F238E27FC236}">
                    <a16:creationId xmlns:a16="http://schemas.microsoft.com/office/drawing/2014/main" id="{3F69083F-C136-44CB-853A-D24D57F0505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523;p70">
                <a:extLst>
                  <a:ext uri="{FF2B5EF4-FFF2-40B4-BE49-F238E27FC236}">
                    <a16:creationId xmlns:a16="http://schemas.microsoft.com/office/drawing/2014/main" id="{727F6D92-EC4F-4ECB-AB6B-151D01A01971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524;p70">
                <a:extLst>
                  <a:ext uri="{FF2B5EF4-FFF2-40B4-BE49-F238E27FC236}">
                    <a16:creationId xmlns:a16="http://schemas.microsoft.com/office/drawing/2014/main" id="{4009E6E8-7591-4899-AD76-D604BDA5100B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525;p70">
              <a:extLst>
                <a:ext uri="{FF2B5EF4-FFF2-40B4-BE49-F238E27FC236}">
                  <a16:creationId xmlns:a16="http://schemas.microsoft.com/office/drawing/2014/main" id="{A4B80198-E74C-4DBF-B258-EFA69D58E89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5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DB219-AA29-41A1-8F40-8AC79C5F4907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3E2DBBF-29D5-42A1-B054-DEE8F36761EC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8;p70">
                <a:extLst>
                  <a:ext uri="{FF2B5EF4-FFF2-40B4-BE49-F238E27FC236}">
                    <a16:creationId xmlns:a16="http://schemas.microsoft.com/office/drawing/2014/main" id="{165A4C8F-32F8-4C09-B564-8C1410E03981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" name="Google Shape;2624;p126">
            <a:extLst>
              <a:ext uri="{FF2B5EF4-FFF2-40B4-BE49-F238E27FC236}">
                <a16:creationId xmlns:a16="http://schemas.microsoft.com/office/drawing/2014/main" id="{7FE031D9-1817-4B19-8245-B15CED34F592}"/>
              </a:ext>
            </a:extLst>
          </p:cNvPr>
          <p:cNvGrpSpPr/>
          <p:nvPr/>
        </p:nvGrpSpPr>
        <p:grpSpPr>
          <a:xfrm>
            <a:off x="1417140" y="2469853"/>
            <a:ext cx="418360" cy="580377"/>
            <a:chOff x="3764750" y="1567075"/>
            <a:chExt cx="1814530" cy="2517234"/>
          </a:xfrm>
        </p:grpSpPr>
        <p:sp>
          <p:nvSpPr>
            <p:cNvPr id="251" name="Google Shape;2625;p126">
              <a:extLst>
                <a:ext uri="{FF2B5EF4-FFF2-40B4-BE49-F238E27FC236}">
                  <a16:creationId xmlns:a16="http://schemas.microsoft.com/office/drawing/2014/main" id="{5D836024-98A9-4F0D-AB83-69C092A4280B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626;p126">
              <a:extLst>
                <a:ext uri="{FF2B5EF4-FFF2-40B4-BE49-F238E27FC236}">
                  <a16:creationId xmlns:a16="http://schemas.microsoft.com/office/drawing/2014/main" id="{DF7E6A71-B1CD-4EE9-9E0D-4BB76F9F0E7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627;p126">
              <a:extLst>
                <a:ext uri="{FF2B5EF4-FFF2-40B4-BE49-F238E27FC236}">
                  <a16:creationId xmlns:a16="http://schemas.microsoft.com/office/drawing/2014/main" id="{07BDE23D-AFE1-47B4-A0A5-EAB67EB2A7F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628;p126">
              <a:extLst>
                <a:ext uri="{FF2B5EF4-FFF2-40B4-BE49-F238E27FC236}">
                  <a16:creationId xmlns:a16="http://schemas.microsoft.com/office/drawing/2014/main" id="{5C1225D8-2C71-4766-82E9-48EA01433AC5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629;p126">
              <a:extLst>
                <a:ext uri="{FF2B5EF4-FFF2-40B4-BE49-F238E27FC236}">
                  <a16:creationId xmlns:a16="http://schemas.microsoft.com/office/drawing/2014/main" id="{7AC2A076-F7D4-4003-B83E-924BFD8A486E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30;p126">
              <a:extLst>
                <a:ext uri="{FF2B5EF4-FFF2-40B4-BE49-F238E27FC236}">
                  <a16:creationId xmlns:a16="http://schemas.microsoft.com/office/drawing/2014/main" id="{DCDF9B40-AD53-4202-B2E1-A0B58DF5E6C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31;p126">
              <a:extLst>
                <a:ext uri="{FF2B5EF4-FFF2-40B4-BE49-F238E27FC236}">
                  <a16:creationId xmlns:a16="http://schemas.microsoft.com/office/drawing/2014/main" id="{0EC0A11E-75CC-4052-85AC-D11100EF72D8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32;p126">
              <a:extLst>
                <a:ext uri="{FF2B5EF4-FFF2-40B4-BE49-F238E27FC236}">
                  <a16:creationId xmlns:a16="http://schemas.microsoft.com/office/drawing/2014/main" id="{62ADED48-FC51-48A3-90BA-103AAE780E31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3;p126">
              <a:extLst>
                <a:ext uri="{FF2B5EF4-FFF2-40B4-BE49-F238E27FC236}">
                  <a16:creationId xmlns:a16="http://schemas.microsoft.com/office/drawing/2014/main" id="{C8A3E120-0428-4DE6-B846-4E242195493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34;p126">
              <a:extLst>
                <a:ext uri="{FF2B5EF4-FFF2-40B4-BE49-F238E27FC236}">
                  <a16:creationId xmlns:a16="http://schemas.microsoft.com/office/drawing/2014/main" id="{F197AF15-E18F-4216-8F4F-506DD9077CF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35;p126">
              <a:extLst>
                <a:ext uri="{FF2B5EF4-FFF2-40B4-BE49-F238E27FC236}">
                  <a16:creationId xmlns:a16="http://schemas.microsoft.com/office/drawing/2014/main" id="{8CECAAEA-6984-482F-A672-841CF31761A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36;p126">
              <a:extLst>
                <a:ext uri="{FF2B5EF4-FFF2-40B4-BE49-F238E27FC236}">
                  <a16:creationId xmlns:a16="http://schemas.microsoft.com/office/drawing/2014/main" id="{A398C364-5C0E-4935-BA0C-DF0D29E304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37;p126">
              <a:extLst>
                <a:ext uri="{FF2B5EF4-FFF2-40B4-BE49-F238E27FC236}">
                  <a16:creationId xmlns:a16="http://schemas.microsoft.com/office/drawing/2014/main" id="{BEED58C6-C18E-43EC-8EBD-81588D0AF87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38;p126">
              <a:extLst>
                <a:ext uri="{FF2B5EF4-FFF2-40B4-BE49-F238E27FC236}">
                  <a16:creationId xmlns:a16="http://schemas.microsoft.com/office/drawing/2014/main" id="{EA7812C6-2218-4515-8F73-AECB489C27E6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39;p126">
              <a:extLst>
                <a:ext uri="{FF2B5EF4-FFF2-40B4-BE49-F238E27FC236}">
                  <a16:creationId xmlns:a16="http://schemas.microsoft.com/office/drawing/2014/main" id="{5E26E8FB-EFC9-461E-A240-D7F2852459C7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40;p126">
              <a:extLst>
                <a:ext uri="{FF2B5EF4-FFF2-40B4-BE49-F238E27FC236}">
                  <a16:creationId xmlns:a16="http://schemas.microsoft.com/office/drawing/2014/main" id="{5ECFCAA7-D534-4431-BE5D-5A6FB492C2E4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41;p126">
              <a:extLst>
                <a:ext uri="{FF2B5EF4-FFF2-40B4-BE49-F238E27FC236}">
                  <a16:creationId xmlns:a16="http://schemas.microsoft.com/office/drawing/2014/main" id="{39FC608D-3CC0-46C9-871B-ABDD754EBC69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42;p126">
              <a:extLst>
                <a:ext uri="{FF2B5EF4-FFF2-40B4-BE49-F238E27FC236}">
                  <a16:creationId xmlns:a16="http://schemas.microsoft.com/office/drawing/2014/main" id="{D325AAEC-6F3D-4CBC-9835-25BA72853A28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3" name="Connector: Curved 272">
            <a:extLst>
              <a:ext uri="{FF2B5EF4-FFF2-40B4-BE49-F238E27FC236}">
                <a16:creationId xmlns:a16="http://schemas.microsoft.com/office/drawing/2014/main" id="{5D805232-CD9D-41A3-BF71-6E59EA118BAC}"/>
              </a:ext>
            </a:extLst>
          </p:cNvPr>
          <p:cNvCxnSpPr>
            <a:cxnSpLocks/>
          </p:cNvCxnSpPr>
          <p:nvPr/>
        </p:nvCxnSpPr>
        <p:spPr>
          <a:xfrm>
            <a:off x="4372542" y="2747866"/>
            <a:ext cx="2661145" cy="2738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C159028B-83F4-4D3C-86C4-4BBB7EE523E1}"/>
              </a:ext>
            </a:extLst>
          </p:cNvPr>
          <p:cNvSpPr txBox="1"/>
          <p:nvPr/>
        </p:nvSpPr>
        <p:spPr>
          <a:xfrm>
            <a:off x="1835501" y="3950645"/>
            <a:ext cx="1456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ResNet18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835D9316-0777-4ED9-89D3-34CBB4B90BE5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3309895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28FF33F-03FE-4A51-AE36-4FA708398CDD}"/>
              </a:ext>
            </a:extLst>
          </p:cNvPr>
          <p:cNvSpPr txBox="1"/>
          <p:nvPr/>
        </p:nvSpPr>
        <p:spPr>
          <a:xfrm>
            <a:off x="3532964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77" name="Graphic 276" descr="Hierarchy outline">
            <a:extLst>
              <a:ext uri="{FF2B5EF4-FFF2-40B4-BE49-F238E27FC236}">
                <a16:creationId xmlns:a16="http://schemas.microsoft.com/office/drawing/2014/main" id="{77904538-A0A4-4F3B-B24B-DC736B5D1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14600" y="2287877"/>
            <a:ext cx="903475" cy="903475"/>
          </a:xfrm>
          <a:prstGeom prst="rect">
            <a:avLst/>
          </a:prstGeom>
        </p:spPr>
      </p:pic>
      <p:pic>
        <p:nvPicPr>
          <p:cNvPr id="278" name="Graphic 277" descr="Hierarchy outline">
            <a:extLst>
              <a:ext uri="{FF2B5EF4-FFF2-40B4-BE49-F238E27FC236}">
                <a16:creationId xmlns:a16="http://schemas.microsoft.com/office/drawing/2014/main" id="{257761DE-932A-4709-9DA2-43FA567C3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06420" y="3177806"/>
            <a:ext cx="903475" cy="903475"/>
          </a:xfrm>
          <a:prstGeom prst="rect">
            <a:avLst/>
          </a:prstGeom>
        </p:spPr>
      </p:pic>
      <p:sp>
        <p:nvSpPr>
          <p:cNvPr id="279" name="TextBox 278">
            <a:extLst>
              <a:ext uri="{FF2B5EF4-FFF2-40B4-BE49-F238E27FC236}">
                <a16:creationId xmlns:a16="http://schemas.microsoft.com/office/drawing/2014/main" id="{85048BDB-2782-4290-BC0F-497F876B6FBC}"/>
              </a:ext>
            </a:extLst>
          </p:cNvPr>
          <p:cNvSpPr txBox="1"/>
          <p:nvPr/>
        </p:nvSpPr>
        <p:spPr>
          <a:xfrm>
            <a:off x="5779326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53B89F0-A0E9-4B89-84D4-06B62A33CBA0}"/>
              </a:ext>
            </a:extLst>
          </p:cNvPr>
          <p:cNvCxnSpPr>
            <a:cxnSpLocks/>
            <a:stCxn id="282" idx="0"/>
          </p:cNvCxnSpPr>
          <p:nvPr/>
        </p:nvCxnSpPr>
        <p:spPr>
          <a:xfrm flipV="1">
            <a:off x="5592292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1" name="Connector: Curved 280">
            <a:extLst>
              <a:ext uri="{FF2B5EF4-FFF2-40B4-BE49-F238E27FC236}">
                <a16:creationId xmlns:a16="http://schemas.microsoft.com/office/drawing/2014/main" id="{0A728FD1-38F7-43EA-B7B5-A86ED0EA609A}"/>
              </a:ext>
            </a:extLst>
          </p:cNvPr>
          <p:cNvCxnSpPr>
            <a:cxnSpLocks/>
          </p:cNvCxnSpPr>
          <p:nvPr/>
        </p:nvCxnSpPr>
        <p:spPr>
          <a:xfrm flipV="1">
            <a:off x="6503168" y="3401271"/>
            <a:ext cx="541313" cy="2139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0174640A-A4E3-4039-8269-88E9B945E113}"/>
              </a:ext>
            </a:extLst>
          </p:cNvPr>
          <p:cNvCxnSpPr>
            <a:cxnSpLocks/>
            <a:endCxn id="282" idx="2"/>
          </p:cNvCxnSpPr>
          <p:nvPr/>
        </p:nvCxnSpPr>
        <p:spPr>
          <a:xfrm>
            <a:off x="4395797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EBD4A84-F617-4510-9E09-E68A972D734A}"/>
              </a:ext>
            </a:extLst>
          </p:cNvPr>
          <p:cNvSpPr txBox="1"/>
          <p:nvPr/>
        </p:nvSpPr>
        <p:spPr>
          <a:xfrm>
            <a:off x="7166714" y="33031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</a:t>
            </a:r>
            <a:endParaRPr lang="en-IL" sz="1050" dirty="0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12E2A07-746F-43BD-ACD5-F0F87B3BA76D}"/>
              </a:ext>
            </a:extLst>
          </p:cNvPr>
          <p:cNvGrpSpPr/>
          <p:nvPr/>
        </p:nvGrpSpPr>
        <p:grpSpPr>
          <a:xfrm>
            <a:off x="3727702" y="3286643"/>
            <a:ext cx="727482" cy="685801"/>
            <a:chOff x="6455297" y="3663303"/>
            <a:chExt cx="1114148" cy="1050313"/>
          </a:xfrm>
        </p:grpSpPr>
        <p:pic>
          <p:nvPicPr>
            <p:cNvPr id="3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A6E412E-A69D-4692-AC49-1AB69FE15C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13143C88-A455-4CF9-9ABE-8E3A21EF8FD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FAAA18AC-7CC0-4407-A531-724582103E8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2DB399F-235D-430C-B305-C44177D2577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9828E11-911E-463A-B8A0-D3B25A565EB9}"/>
              </a:ext>
            </a:extLst>
          </p:cNvPr>
          <p:cNvGrpSpPr/>
          <p:nvPr/>
        </p:nvGrpSpPr>
        <p:grpSpPr>
          <a:xfrm>
            <a:off x="3727702" y="2381334"/>
            <a:ext cx="727482" cy="685801"/>
            <a:chOff x="6455297" y="3663303"/>
            <a:chExt cx="1114148" cy="1050313"/>
          </a:xfrm>
        </p:grpSpPr>
        <p:pic>
          <p:nvPicPr>
            <p:cNvPr id="31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D2AC8880-F4B1-484E-8A2C-32EBFF5BDC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DA1608BD-57DC-46B4-81DC-8F2D5D1B3B1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118E3FAE-4295-47AC-934E-19C2F8BDCB5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7B732F40-11DD-4463-B871-1A101C1120A9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028AD96-E2AF-4D69-86CA-AB89877B9EDE}"/>
              </a:ext>
            </a:extLst>
          </p:cNvPr>
          <p:cNvGrpSpPr/>
          <p:nvPr/>
        </p:nvGrpSpPr>
        <p:grpSpPr>
          <a:xfrm>
            <a:off x="5870298" y="3312520"/>
            <a:ext cx="727482" cy="685801"/>
            <a:chOff x="6455297" y="3663303"/>
            <a:chExt cx="1114148" cy="1050313"/>
          </a:xfrm>
        </p:grpSpPr>
        <p:pic>
          <p:nvPicPr>
            <p:cNvPr id="31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7E6F926-634D-47A6-BB45-BDFC812C18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BAA8393-F2C8-4891-9938-1C0D90B1278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CC9E2FF6-D579-45E9-B1CB-AF5CC40FDDC4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7E517597-64CF-4FDA-8EE1-1D8FDACF98B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FA4A38-FF65-4E22-830E-6A9C05A442BB}"/>
                  </a:ext>
                </a:extLst>
              </p:cNvPr>
              <p:cNvSpPr txBox="1"/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FA4A38-FF65-4E22-830E-6A9C05A44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AD02B81-F418-4EE5-B35E-5EDACA7C4470}"/>
                  </a:ext>
                </a:extLst>
              </p:cNvPr>
              <p:cNvSpPr txBox="1"/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AD02B81-F418-4EE5-B35E-5EDACA7C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B13BC2C-DB30-4782-8A3D-76908B45C805}"/>
              </a:ext>
            </a:extLst>
          </p:cNvPr>
          <p:cNvGrpSpPr/>
          <p:nvPr/>
        </p:nvGrpSpPr>
        <p:grpSpPr>
          <a:xfrm>
            <a:off x="4624859" y="3176165"/>
            <a:ext cx="1150557" cy="1087312"/>
            <a:chOff x="4624859" y="3176165"/>
            <a:chExt cx="1150557" cy="1087312"/>
          </a:xfrm>
        </p:grpSpPr>
        <p:pic>
          <p:nvPicPr>
            <p:cNvPr id="282" name="Graphic 281" descr="Hierarchy outline">
              <a:extLst>
                <a:ext uri="{FF2B5EF4-FFF2-40B4-BE49-F238E27FC236}">
                  <a16:creationId xmlns:a16="http://schemas.microsoft.com/office/drawing/2014/main" id="{EF0A2415-47F4-4731-A545-5F4778CA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688817" y="3176165"/>
              <a:ext cx="903475" cy="903475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0BEA160-542A-4E02-B993-A6731003135D}"/>
                </a:ext>
              </a:extLst>
            </p:cNvPr>
            <p:cNvSpPr txBox="1"/>
            <p:nvPr/>
          </p:nvSpPr>
          <p:spPr>
            <a:xfrm>
              <a:off x="4624859" y="3955700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B2EE608-415D-45FE-9726-EE4CBAD7509C}"/>
                  </a:ext>
                </a:extLst>
              </p:cNvPr>
              <p:cNvSpPr txBox="1"/>
              <p:nvPr/>
            </p:nvSpPr>
            <p:spPr>
              <a:xfrm>
                <a:off x="2468009" y="1363260"/>
                <a:ext cx="5555848" cy="310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	`	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endParaRPr lang="en-IL" b="1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B2EE608-415D-45FE-9726-EE4CBAD75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09" y="1363260"/>
                <a:ext cx="5555848" cy="310150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33E6F01-CACC-4738-9D77-08BC846FC32B}"/>
                  </a:ext>
                </a:extLst>
              </p:cNvPr>
              <p:cNvSpPr txBox="1"/>
              <p:nvPr/>
            </p:nvSpPr>
            <p:spPr>
              <a:xfrm>
                <a:off x="7478164" y="2509343"/>
                <a:ext cx="166583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33E6F01-CACC-4738-9D77-08BC846F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164" y="2509343"/>
                <a:ext cx="1665836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43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1EB45C-DDAE-AD43-BEAB-42F0EE62C361}"/>
              </a:ext>
            </a:extLst>
          </p:cNvPr>
          <p:cNvSpPr txBox="1"/>
          <p:nvPr/>
        </p:nvSpPr>
        <p:spPr>
          <a:xfrm>
            <a:off x="745350" y="146248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b="1" dirty="0"/>
              <a:t>Na</a:t>
            </a:r>
            <a:r>
              <a:rPr lang="en-US" sz="1800" b="1" dirty="0" err="1"/>
              <a:t>ï</a:t>
            </a:r>
            <a:r>
              <a:rPr lang="en-IL" sz="1800" b="1" dirty="0"/>
              <a:t>ve </a:t>
            </a:r>
            <a:r>
              <a:rPr lang="en-IL" sz="1800" dirty="0"/>
              <a:t>approach: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/>
              <p:nvPr/>
            </p:nvSpPr>
            <p:spPr>
              <a:xfrm>
                <a:off x="3009578" y="1402039"/>
                <a:ext cx="2822632" cy="107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𝐶𝑂𝑆𝐼𝑁𝐸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b="0" dirty="0"/>
              </a:p>
              <a:p>
                <a:endParaRPr lang="en-US" sz="18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78" y="1402039"/>
                <a:ext cx="2822632" cy="1072601"/>
              </a:xfrm>
              <a:prstGeom prst="rect">
                <a:avLst/>
              </a:prstGeom>
              <a:blipFill>
                <a:blip r:embed="rId3"/>
                <a:stretch>
                  <a:fillRect l="-1345" t="-2353" r="-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/>
              <p:nvPr/>
            </p:nvSpPr>
            <p:spPr>
              <a:xfrm>
                <a:off x="2869528" y="2786163"/>
                <a:ext cx="2074927" cy="1160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2000" b="0" dirty="0"/>
              </a:p>
              <a:p>
                <a:endParaRPr lang="en-IL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28" y="2786163"/>
                <a:ext cx="2074927" cy="1160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852EB64-BA71-C14C-97D1-00A5503C3E01}"/>
              </a:ext>
            </a:extLst>
          </p:cNvPr>
          <p:cNvSpPr txBox="1"/>
          <p:nvPr/>
        </p:nvSpPr>
        <p:spPr>
          <a:xfrm>
            <a:off x="790183" y="299731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b="1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309549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1EB45C-DDAE-AD43-BEAB-42F0EE62C361}"/>
              </a:ext>
            </a:extLst>
          </p:cNvPr>
          <p:cNvSpPr txBox="1"/>
          <p:nvPr/>
        </p:nvSpPr>
        <p:spPr>
          <a:xfrm>
            <a:off x="745350" y="14624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Solution:</a:t>
            </a:r>
            <a:endParaRPr lang="en-IL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/>
              <p:nvPr/>
            </p:nvSpPr>
            <p:spPr>
              <a:xfrm>
                <a:off x="3009578" y="1402039"/>
                <a:ext cx="335470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𝐶𝑂𝑆𝐼𝑁𝐸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b="0" dirty="0"/>
              </a:p>
              <a:p>
                <a:endParaRPr lang="en-US" sz="18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78" y="1402039"/>
                <a:ext cx="33547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/>
              <p:nvPr/>
            </p:nvSpPr>
            <p:spPr>
              <a:xfrm>
                <a:off x="3092812" y="2966532"/>
                <a:ext cx="951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L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12" y="2966532"/>
                <a:ext cx="951799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852EB64-BA71-C14C-97D1-00A5503C3E01}"/>
              </a:ext>
            </a:extLst>
          </p:cNvPr>
          <p:cNvSpPr txBox="1"/>
          <p:nvPr/>
        </p:nvSpPr>
        <p:spPr>
          <a:xfrm>
            <a:off x="790183" y="299731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dirty="0"/>
              <a:t>Where:</a:t>
            </a:r>
          </a:p>
        </p:txBody>
      </p:sp>
    </p:spTree>
    <p:extLst>
      <p:ext uri="{BB962C8B-B14F-4D97-AF65-F5344CB8AC3E}">
        <p14:creationId xmlns:p14="http://schemas.microsoft.com/office/powerpoint/2010/main" val="12550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CC20480-9664-46C6-8C99-ABF05FB4188B}"/>
              </a:ext>
            </a:extLst>
          </p:cNvPr>
          <p:cNvSpPr/>
          <p:nvPr/>
        </p:nvSpPr>
        <p:spPr>
          <a:xfrm>
            <a:off x="1816769" y="1900989"/>
            <a:ext cx="4295274" cy="2526472"/>
          </a:xfrm>
          <a:prstGeom prst="triangle">
            <a:avLst>
              <a:gd name="adj" fmla="val 49724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Transformer Architecture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02064B-0A86-4E25-B2B4-26BFC3777E44}"/>
              </a:ext>
            </a:extLst>
          </p:cNvPr>
          <p:cNvGrpSpPr/>
          <p:nvPr/>
        </p:nvGrpSpPr>
        <p:grpSpPr>
          <a:xfrm>
            <a:off x="2394565" y="3101638"/>
            <a:ext cx="3275045" cy="1325823"/>
            <a:chOff x="2382990" y="2106215"/>
            <a:chExt cx="3275045" cy="132582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5740696-EDAA-420F-B550-BB7584F8FDAA}"/>
                </a:ext>
              </a:extLst>
            </p:cNvPr>
            <p:cNvSpPr/>
            <p:nvPr/>
          </p:nvSpPr>
          <p:spPr>
            <a:xfrm>
              <a:off x="3529127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B64AA96-B43A-4B6E-8F34-F70DA4B6BE7F}"/>
                </a:ext>
              </a:extLst>
            </p:cNvPr>
            <p:cNvSpPr/>
            <p:nvPr/>
          </p:nvSpPr>
          <p:spPr>
            <a:xfrm>
              <a:off x="3527899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EF49A6E-D4A2-4114-96FD-2C1AF60460B9}"/>
                </a:ext>
              </a:extLst>
            </p:cNvPr>
            <p:cNvSpPr/>
            <p:nvPr/>
          </p:nvSpPr>
          <p:spPr>
            <a:xfrm>
              <a:off x="3529127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487FCE9-5EF8-4E62-9015-B0732A502538}"/>
                </a:ext>
              </a:extLst>
            </p:cNvPr>
            <p:cNvSpPr/>
            <p:nvPr/>
          </p:nvSpPr>
          <p:spPr>
            <a:xfrm>
              <a:off x="4305849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55781CA-3274-494C-A4DF-0E7CE9CDFC2B}"/>
                </a:ext>
              </a:extLst>
            </p:cNvPr>
            <p:cNvSpPr/>
            <p:nvPr/>
          </p:nvSpPr>
          <p:spPr>
            <a:xfrm>
              <a:off x="4304621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BF62895-F668-47E1-BD23-B96812BB0EAB}"/>
                </a:ext>
              </a:extLst>
            </p:cNvPr>
            <p:cNvSpPr/>
            <p:nvPr/>
          </p:nvSpPr>
          <p:spPr>
            <a:xfrm>
              <a:off x="4305849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84F8E73-8B09-463D-9EE5-942954D88F6A}"/>
                </a:ext>
              </a:extLst>
            </p:cNvPr>
            <p:cNvCxnSpPr>
              <a:cxnSpLocks/>
              <a:stCxn id="169" idx="6"/>
              <a:endCxn id="175" idx="2"/>
            </p:cNvCxnSpPr>
            <p:nvPr/>
          </p:nvCxnSpPr>
          <p:spPr>
            <a:xfrm>
              <a:off x="3749795" y="2590427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0F8B9122-8B64-4FF4-BE64-F22F3B5803D3}"/>
                </a:ext>
              </a:extLst>
            </p:cNvPr>
            <p:cNvCxnSpPr>
              <a:cxnSpLocks/>
              <a:stCxn id="169" idx="6"/>
              <a:endCxn id="176" idx="2"/>
            </p:cNvCxnSpPr>
            <p:nvPr/>
          </p:nvCxnSpPr>
          <p:spPr>
            <a:xfrm>
              <a:off x="3749795" y="2590427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04C53668-5CAF-49C8-AA4F-4DD7D44DE201}"/>
                </a:ext>
              </a:extLst>
            </p:cNvPr>
            <p:cNvCxnSpPr>
              <a:cxnSpLocks/>
              <a:stCxn id="169" idx="6"/>
              <a:endCxn id="177" idx="2"/>
            </p:cNvCxnSpPr>
            <p:nvPr/>
          </p:nvCxnSpPr>
          <p:spPr>
            <a:xfrm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4D37A29B-7896-4F98-AEB2-C3F34157AA5A}"/>
                </a:ext>
              </a:extLst>
            </p:cNvPr>
            <p:cNvCxnSpPr>
              <a:cxnSpLocks/>
              <a:stCxn id="170" idx="6"/>
              <a:endCxn id="176" idx="2"/>
            </p:cNvCxnSpPr>
            <p:nvPr/>
          </p:nvCxnSpPr>
          <p:spPr>
            <a:xfrm>
              <a:off x="3748567" y="2953248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A0777C8-5DE6-44F5-AD40-1273E670DBF0}"/>
                </a:ext>
              </a:extLst>
            </p:cNvPr>
            <p:cNvCxnSpPr>
              <a:cxnSpLocks/>
              <a:stCxn id="170" idx="6"/>
              <a:endCxn id="175" idx="2"/>
            </p:cNvCxnSpPr>
            <p:nvPr/>
          </p:nvCxnSpPr>
          <p:spPr>
            <a:xfrm flipV="1">
              <a:off x="3748567" y="2590427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87F8B2B-9814-4FF0-B0A8-9F4EF1866F19}"/>
                </a:ext>
              </a:extLst>
            </p:cNvPr>
            <p:cNvCxnSpPr>
              <a:cxnSpLocks/>
              <a:stCxn id="170" idx="6"/>
              <a:endCxn id="177" idx="2"/>
            </p:cNvCxnSpPr>
            <p:nvPr/>
          </p:nvCxnSpPr>
          <p:spPr>
            <a:xfrm>
              <a:off x="3748567" y="2953248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5879BAB8-DFE4-421B-9E9C-FA1736E1E87B}"/>
                </a:ext>
              </a:extLst>
            </p:cNvPr>
            <p:cNvCxnSpPr>
              <a:cxnSpLocks/>
              <a:stCxn id="174" idx="6"/>
              <a:endCxn id="177" idx="2"/>
            </p:cNvCxnSpPr>
            <p:nvPr/>
          </p:nvCxnSpPr>
          <p:spPr>
            <a:xfrm>
              <a:off x="3749795" y="3310351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FB7E4AA-ED4B-49A9-952C-5F83BAD89180}"/>
                </a:ext>
              </a:extLst>
            </p:cNvPr>
            <p:cNvCxnSpPr>
              <a:cxnSpLocks/>
              <a:stCxn id="174" idx="6"/>
              <a:endCxn id="176" idx="2"/>
            </p:cNvCxnSpPr>
            <p:nvPr/>
          </p:nvCxnSpPr>
          <p:spPr>
            <a:xfrm flipV="1">
              <a:off x="3749795" y="2953248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05C3B12B-B9AF-4CD6-A817-F197110B988F}"/>
                </a:ext>
              </a:extLst>
            </p:cNvPr>
            <p:cNvCxnSpPr>
              <a:cxnSpLocks/>
              <a:stCxn id="174" idx="6"/>
              <a:endCxn id="175" idx="2"/>
            </p:cNvCxnSpPr>
            <p:nvPr/>
          </p:nvCxnSpPr>
          <p:spPr>
            <a:xfrm flipV="1"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7" name="Minus Sign 15">
              <a:extLst>
                <a:ext uri="{FF2B5EF4-FFF2-40B4-BE49-F238E27FC236}">
                  <a16:creationId xmlns:a16="http://schemas.microsoft.com/office/drawing/2014/main" id="{55FC241C-BE43-4F0B-AD3D-16C8827DCA03}"/>
                </a:ext>
              </a:extLst>
            </p:cNvPr>
            <p:cNvSpPr/>
            <p:nvPr/>
          </p:nvSpPr>
          <p:spPr>
            <a:xfrm rot="5400000">
              <a:off x="2329051" y="2644366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188" name="Minus Sign 15">
              <a:extLst>
                <a:ext uri="{FF2B5EF4-FFF2-40B4-BE49-F238E27FC236}">
                  <a16:creationId xmlns:a16="http://schemas.microsoft.com/office/drawing/2014/main" id="{5EDD7D6B-432E-4187-AD97-C7D1A0728E78}"/>
                </a:ext>
              </a:extLst>
            </p:cNvPr>
            <p:cNvSpPr/>
            <p:nvPr/>
          </p:nvSpPr>
          <p:spPr>
            <a:xfrm rot="5400000">
              <a:off x="5026175" y="2661429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EF11860D-312C-489D-BADD-BB4A2B77C9D0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67" y="2933326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66344AB-E208-4A74-9017-7834C463F60D}"/>
                </a:ext>
              </a:extLst>
            </p:cNvPr>
            <p:cNvCxnSpPr>
              <a:cxnSpLocks/>
            </p:cNvCxnSpPr>
            <p:nvPr/>
          </p:nvCxnSpPr>
          <p:spPr>
            <a:xfrm>
              <a:off x="4643626" y="2950389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A08F947-1609-478C-BCD9-8E2317AC5E98}"/>
                </a:ext>
              </a:extLst>
            </p:cNvPr>
            <p:cNvSpPr txBox="1"/>
            <p:nvPr/>
          </p:nvSpPr>
          <p:spPr>
            <a:xfrm>
              <a:off x="3321914" y="210621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Single FC layer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8785DC6-49E4-4FA4-8A06-DBFAC2DEB3BC}"/>
              </a:ext>
            </a:extLst>
          </p:cNvPr>
          <p:cNvSpPr txBox="1"/>
          <p:nvPr/>
        </p:nvSpPr>
        <p:spPr>
          <a:xfrm>
            <a:off x="597786" y="1425668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MLP</a:t>
            </a:r>
            <a:endParaRPr lang="en-IL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0F8FE8F-93F4-4655-95E3-DE1432360D61}"/>
              </a:ext>
            </a:extLst>
          </p:cNvPr>
          <p:cNvGrpSpPr/>
          <p:nvPr/>
        </p:nvGrpSpPr>
        <p:grpSpPr>
          <a:xfrm>
            <a:off x="3462890" y="1194828"/>
            <a:ext cx="1150557" cy="1087312"/>
            <a:chOff x="4624859" y="3176165"/>
            <a:chExt cx="1150557" cy="1087312"/>
          </a:xfrm>
        </p:grpSpPr>
        <p:pic>
          <p:nvPicPr>
            <p:cNvPr id="200" name="Graphic 199" descr="Hierarchy outline">
              <a:extLst>
                <a:ext uri="{FF2B5EF4-FFF2-40B4-BE49-F238E27FC236}">
                  <a16:creationId xmlns:a16="http://schemas.microsoft.com/office/drawing/2014/main" id="{59DE694F-F5B2-4E26-9B33-E93BF0C37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688817" y="3176165"/>
              <a:ext cx="903475" cy="903475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FEFD04B-E203-442B-A468-8A9C7F9ABAA7}"/>
                </a:ext>
              </a:extLst>
            </p:cNvPr>
            <p:cNvSpPr txBox="1"/>
            <p:nvPr/>
          </p:nvSpPr>
          <p:spPr>
            <a:xfrm>
              <a:off x="4624859" y="3955700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22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08E04D3B-C975-4E4D-BAD1-73A9A793CFF3}"/>
              </a:ext>
            </a:extLst>
          </p:cNvPr>
          <p:cNvSpPr/>
          <p:nvPr/>
        </p:nvSpPr>
        <p:spPr>
          <a:xfrm>
            <a:off x="-1770927" y="1952999"/>
            <a:ext cx="11505236" cy="2998396"/>
          </a:xfrm>
          <a:prstGeom prst="triangle">
            <a:avLst>
              <a:gd name="adj" fmla="val 49413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Transformer Architecture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A04420-95AE-47A2-971A-44C41596376A}"/>
              </a:ext>
            </a:extLst>
          </p:cNvPr>
          <p:cNvGrpSpPr/>
          <p:nvPr/>
        </p:nvGrpSpPr>
        <p:grpSpPr>
          <a:xfrm>
            <a:off x="3448208" y="982561"/>
            <a:ext cx="1150557" cy="1133118"/>
            <a:chOff x="5997418" y="12043"/>
            <a:chExt cx="1150557" cy="1133118"/>
          </a:xfrm>
        </p:grpSpPr>
        <p:pic>
          <p:nvPicPr>
            <p:cNvPr id="282" name="Graphic 281" descr="Hierarchy outline">
              <a:extLst>
                <a:ext uri="{FF2B5EF4-FFF2-40B4-BE49-F238E27FC236}">
                  <a16:creationId xmlns:a16="http://schemas.microsoft.com/office/drawing/2014/main" id="{EF0A2415-47F4-4731-A545-5F4778CA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6076058" y="241686"/>
              <a:ext cx="903475" cy="903475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0BEA160-542A-4E02-B993-A6731003135D}"/>
                </a:ext>
              </a:extLst>
            </p:cNvPr>
            <p:cNvSpPr txBox="1"/>
            <p:nvPr/>
          </p:nvSpPr>
          <p:spPr>
            <a:xfrm>
              <a:off x="5997418" y="12043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8785DC6-49E4-4FA4-8A06-DBFAC2DEB3BC}"/>
              </a:ext>
            </a:extLst>
          </p:cNvPr>
          <p:cNvSpPr txBox="1"/>
          <p:nvPr/>
        </p:nvSpPr>
        <p:spPr>
          <a:xfrm>
            <a:off x="597786" y="1425668"/>
            <a:ext cx="2263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1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MSResNet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Multi-Scale </a:t>
            </a:r>
            <a:r>
              <a:rPr lang="en-US" sz="1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L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440D-471E-4271-8B02-3C9EF0F6C161}"/>
              </a:ext>
            </a:extLst>
          </p:cNvPr>
          <p:cNvGrpSpPr/>
          <p:nvPr/>
        </p:nvGrpSpPr>
        <p:grpSpPr>
          <a:xfrm>
            <a:off x="745350" y="2450831"/>
            <a:ext cx="6481133" cy="2500564"/>
            <a:chOff x="420222" y="1871466"/>
            <a:chExt cx="6481133" cy="250056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9FA8CA-D5DB-4F89-AD90-67922A6C8B04}"/>
                </a:ext>
              </a:extLst>
            </p:cNvPr>
            <p:cNvSpPr/>
            <p:nvPr/>
          </p:nvSpPr>
          <p:spPr>
            <a:xfrm>
              <a:off x="4766651" y="2649917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DD3586A-27A9-46EC-B074-38A86BAA3FE2}"/>
                </a:ext>
              </a:extLst>
            </p:cNvPr>
            <p:cNvSpPr/>
            <p:nvPr/>
          </p:nvSpPr>
          <p:spPr>
            <a:xfrm>
              <a:off x="4765423" y="301273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65BAECB-5C11-4B96-932D-59655945B3F5}"/>
                </a:ext>
              </a:extLst>
            </p:cNvPr>
            <p:cNvSpPr/>
            <p:nvPr/>
          </p:nvSpPr>
          <p:spPr>
            <a:xfrm>
              <a:off x="4766651" y="3369841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C9C0BED-E69A-4402-8FE1-8A2E5819FC72}"/>
                </a:ext>
              </a:extLst>
            </p:cNvPr>
            <p:cNvSpPr/>
            <p:nvPr/>
          </p:nvSpPr>
          <p:spPr>
            <a:xfrm>
              <a:off x="5543373" y="2649917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80010CF-3BAF-47E6-8AF0-B534F43DCF55}"/>
                </a:ext>
              </a:extLst>
            </p:cNvPr>
            <p:cNvSpPr/>
            <p:nvPr/>
          </p:nvSpPr>
          <p:spPr>
            <a:xfrm>
              <a:off x="5542145" y="301273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1CC4456-0308-4167-907F-6115C8A60E31}"/>
                </a:ext>
              </a:extLst>
            </p:cNvPr>
            <p:cNvSpPr/>
            <p:nvPr/>
          </p:nvSpPr>
          <p:spPr>
            <a:xfrm>
              <a:off x="5543373" y="3369841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FCE089-7546-47CA-8B7B-A68E1E95E004}"/>
                </a:ext>
              </a:extLst>
            </p:cNvPr>
            <p:cNvCxnSpPr>
              <a:cxnSpLocks/>
              <a:stCxn id="40" idx="6"/>
              <a:endCxn id="43" idx="2"/>
            </p:cNvCxnSpPr>
            <p:nvPr/>
          </p:nvCxnSpPr>
          <p:spPr>
            <a:xfrm>
              <a:off x="4987319" y="2771605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B4756C4-8E08-4CC9-A87D-95A986396077}"/>
                </a:ext>
              </a:extLst>
            </p:cNvPr>
            <p:cNvCxnSpPr>
              <a:cxnSpLocks/>
              <a:stCxn id="40" idx="6"/>
              <a:endCxn id="44" idx="2"/>
            </p:cNvCxnSpPr>
            <p:nvPr/>
          </p:nvCxnSpPr>
          <p:spPr>
            <a:xfrm>
              <a:off x="4987319" y="2771605"/>
              <a:ext cx="554826" cy="3628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E4507E-B533-4D9F-8EDA-1CDE1DB02724}"/>
                </a:ext>
              </a:extLst>
            </p:cNvPr>
            <p:cNvCxnSpPr>
              <a:cxnSpLocks/>
              <a:stCxn id="40" idx="6"/>
              <a:endCxn id="45" idx="2"/>
            </p:cNvCxnSpPr>
            <p:nvPr/>
          </p:nvCxnSpPr>
          <p:spPr>
            <a:xfrm>
              <a:off x="4987319" y="2771605"/>
              <a:ext cx="556054" cy="71992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C1EF02D-7181-488F-8DC9-82A78A7C95B0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>
            <a:xfrm>
              <a:off x="4986091" y="3134426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96BF1CB-B58F-434C-AB02-6645A0BD84D2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4986091" y="2771605"/>
              <a:ext cx="557282" cy="3628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9D74F24-DF9D-4BA9-9CC3-BCCB919BD7F0}"/>
                </a:ext>
              </a:extLst>
            </p:cNvPr>
            <p:cNvCxnSpPr>
              <a:cxnSpLocks/>
              <a:stCxn id="41" idx="6"/>
              <a:endCxn id="45" idx="2"/>
            </p:cNvCxnSpPr>
            <p:nvPr/>
          </p:nvCxnSpPr>
          <p:spPr>
            <a:xfrm>
              <a:off x="4986091" y="3134426"/>
              <a:ext cx="557282" cy="3571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A619C3C-D938-4A1B-BD50-FA6E62B0340D}"/>
                </a:ext>
              </a:extLst>
            </p:cNvPr>
            <p:cNvCxnSpPr>
              <a:cxnSpLocks/>
              <a:stCxn id="42" idx="6"/>
              <a:endCxn id="45" idx="2"/>
            </p:cNvCxnSpPr>
            <p:nvPr/>
          </p:nvCxnSpPr>
          <p:spPr>
            <a:xfrm>
              <a:off x="4987319" y="3491529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A366FF1-145F-4004-936B-4A6AB1DCE2C5}"/>
                </a:ext>
              </a:extLst>
            </p:cNvPr>
            <p:cNvCxnSpPr>
              <a:cxnSpLocks/>
              <a:stCxn id="42" idx="6"/>
              <a:endCxn id="44" idx="2"/>
            </p:cNvCxnSpPr>
            <p:nvPr/>
          </p:nvCxnSpPr>
          <p:spPr>
            <a:xfrm flipV="1">
              <a:off x="4987319" y="3134426"/>
              <a:ext cx="554826" cy="3571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BE7555-C578-4125-9746-951A2A41AEA2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4987319" y="2771605"/>
              <a:ext cx="556054" cy="71992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Minus Sign 15">
              <a:extLst>
                <a:ext uri="{FF2B5EF4-FFF2-40B4-BE49-F238E27FC236}">
                  <a16:creationId xmlns:a16="http://schemas.microsoft.com/office/drawing/2014/main" id="{07FD620C-B7C1-489B-93EC-118A7C522DD1}"/>
                </a:ext>
              </a:extLst>
            </p:cNvPr>
            <p:cNvSpPr/>
            <p:nvPr/>
          </p:nvSpPr>
          <p:spPr>
            <a:xfrm rot="5400000">
              <a:off x="366283" y="2825545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56" name="Minus Sign 15">
              <a:extLst>
                <a:ext uri="{FF2B5EF4-FFF2-40B4-BE49-F238E27FC236}">
                  <a16:creationId xmlns:a16="http://schemas.microsoft.com/office/drawing/2014/main" id="{4DCCCD63-9D4F-4C3B-BC2F-B7C8568AFDD9}"/>
                </a:ext>
              </a:extLst>
            </p:cNvPr>
            <p:cNvSpPr/>
            <p:nvPr/>
          </p:nvSpPr>
          <p:spPr>
            <a:xfrm rot="5400000">
              <a:off x="6269495" y="2859668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56A6A7B-6C56-4269-AC32-8996578C9D0C}"/>
                </a:ext>
              </a:extLst>
            </p:cNvPr>
            <p:cNvCxnSpPr>
              <a:cxnSpLocks/>
            </p:cNvCxnSpPr>
            <p:nvPr/>
          </p:nvCxnSpPr>
          <p:spPr>
            <a:xfrm>
              <a:off x="5879554" y="3138038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C97D2DB-A240-4FB8-8F4F-58EDA41EDA8F}"/>
                </a:ext>
              </a:extLst>
            </p:cNvPr>
            <p:cNvSpPr/>
            <p:nvPr/>
          </p:nvSpPr>
          <p:spPr>
            <a:xfrm>
              <a:off x="1599644" y="2705374"/>
              <a:ext cx="1028364" cy="847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Conv 7x7</a:t>
              </a:r>
            </a:p>
            <a:p>
              <a:pPr algn="ctr"/>
              <a:r>
                <a:rPr lang="en-IL" sz="1100" dirty="0"/>
                <a:t>BN</a:t>
              </a:r>
            </a:p>
            <a:p>
              <a:pPr algn="ctr"/>
              <a:r>
                <a:rPr lang="en-IL" sz="1100" dirty="0"/>
                <a:t>ReLU</a:t>
              </a:r>
            </a:p>
            <a:p>
              <a:pPr algn="ctr"/>
              <a:r>
                <a:rPr lang="en-IL" sz="1100" dirty="0"/>
                <a:t>Max Pooling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424154-B528-4467-8054-E320C00D7B4A}"/>
                </a:ext>
              </a:extLst>
            </p:cNvPr>
            <p:cNvSpPr/>
            <p:nvPr/>
          </p:nvSpPr>
          <p:spPr>
            <a:xfrm>
              <a:off x="3253044" y="187146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3x3 Conv Blocks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EB0D5F-C8AF-4D27-9827-2991F5077944}"/>
                </a:ext>
              </a:extLst>
            </p:cNvPr>
            <p:cNvSpPr/>
            <p:nvPr/>
          </p:nvSpPr>
          <p:spPr>
            <a:xfrm>
              <a:off x="3253045" y="277160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5x5 Conv Blocks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BB503D-187F-42B7-8829-1C25E049084F}"/>
                </a:ext>
              </a:extLst>
            </p:cNvPr>
            <p:cNvSpPr/>
            <p:nvPr/>
          </p:nvSpPr>
          <p:spPr>
            <a:xfrm>
              <a:off x="3253044" y="367174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7x7 Conv Blocks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C62CB05-6D1A-4204-8B2A-CA0A6A0C31B5}"/>
                </a:ext>
              </a:extLst>
            </p:cNvPr>
            <p:cNvCxnSpPr>
              <a:cxnSpLocks/>
            </p:cNvCxnSpPr>
            <p:nvPr/>
          </p:nvCxnSpPr>
          <p:spPr>
            <a:xfrm>
              <a:off x="918928" y="3129204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7EE50FD-F4A7-453B-B819-036B2856CC90}"/>
                </a:ext>
              </a:extLst>
            </p:cNvPr>
            <p:cNvCxnSpPr>
              <a:cxnSpLocks/>
            </p:cNvCxnSpPr>
            <p:nvPr/>
          </p:nvCxnSpPr>
          <p:spPr>
            <a:xfrm>
              <a:off x="2691442" y="3092030"/>
              <a:ext cx="561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Elbow Connector 8">
              <a:extLst>
                <a:ext uri="{FF2B5EF4-FFF2-40B4-BE49-F238E27FC236}">
                  <a16:creationId xmlns:a16="http://schemas.microsoft.com/office/drawing/2014/main" id="{5E254A39-9617-4993-BD26-BE48C5B163B2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rot="5400000" flipH="1" flipV="1">
              <a:off x="2570737" y="2409723"/>
              <a:ext cx="870422" cy="49419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Elbow Connector 50">
              <a:extLst>
                <a:ext uri="{FF2B5EF4-FFF2-40B4-BE49-F238E27FC236}">
                  <a16:creationId xmlns:a16="http://schemas.microsoft.com/office/drawing/2014/main" id="{462CBE22-1077-4E8F-978A-DE4FAC38469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rot="16200000" flipH="1">
              <a:off x="2559608" y="3328452"/>
              <a:ext cx="892682" cy="4941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Elbow Connector 51">
              <a:extLst>
                <a:ext uri="{FF2B5EF4-FFF2-40B4-BE49-F238E27FC236}">
                  <a16:creationId xmlns:a16="http://schemas.microsoft.com/office/drawing/2014/main" id="{BA792A92-D415-4B1B-9C2A-C78B70EB8186}"/>
                </a:ext>
              </a:extLst>
            </p:cNvPr>
            <p:cNvCxnSpPr>
              <a:cxnSpLocks/>
              <a:stCxn id="59" idx="3"/>
              <a:endCxn id="41" idx="2"/>
            </p:cNvCxnSpPr>
            <p:nvPr/>
          </p:nvCxnSpPr>
          <p:spPr>
            <a:xfrm>
              <a:off x="4120541" y="2221608"/>
              <a:ext cx="644882" cy="9128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Elbow Connector 53">
              <a:extLst>
                <a:ext uri="{FF2B5EF4-FFF2-40B4-BE49-F238E27FC236}">
                  <a16:creationId xmlns:a16="http://schemas.microsoft.com/office/drawing/2014/main" id="{526160D2-9307-43EE-A11C-93D948B1ABBD}"/>
                </a:ext>
              </a:extLst>
            </p:cNvPr>
            <p:cNvCxnSpPr>
              <a:cxnSpLocks/>
              <a:stCxn id="61" idx="3"/>
              <a:endCxn id="41" idx="2"/>
            </p:cNvCxnSpPr>
            <p:nvPr/>
          </p:nvCxnSpPr>
          <p:spPr>
            <a:xfrm flipV="1">
              <a:off x="4120541" y="3134426"/>
              <a:ext cx="644882" cy="8874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ECDC8FC-6A7F-415C-80D1-4C04FD7EB37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821" y="3139899"/>
              <a:ext cx="561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37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286532" y="1273986"/>
            <a:ext cx="7545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We created new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interpolation of Embedded Vectors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in train set space.</a:t>
            </a:r>
          </a:p>
        </p:txBody>
      </p:sp>
      <p:pic>
        <p:nvPicPr>
          <p:cNvPr id="72" name="Graphic 71" descr="Hierarchy outline">
            <a:extLst>
              <a:ext uri="{FF2B5EF4-FFF2-40B4-BE49-F238E27FC236}">
                <a16:creationId xmlns:a16="http://schemas.microsoft.com/office/drawing/2014/main" id="{CFAEA6C4-C14D-4CBC-A52E-E9F713CF6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572544" y="2579253"/>
            <a:ext cx="903475" cy="90347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2834A0E-D402-4E1D-8D87-CB6BE31B5896}"/>
              </a:ext>
            </a:extLst>
          </p:cNvPr>
          <p:cNvSpPr txBox="1"/>
          <p:nvPr/>
        </p:nvSpPr>
        <p:spPr>
          <a:xfrm>
            <a:off x="3218709" y="2270915"/>
            <a:ext cx="18938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7F77028-2B36-4DEC-B43E-F4D55F9183EB}"/>
              </a:ext>
            </a:extLst>
          </p:cNvPr>
          <p:cNvCxnSpPr/>
          <p:nvPr/>
        </p:nvCxnSpPr>
        <p:spPr>
          <a:xfrm>
            <a:off x="1920327" y="3030991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B1C107-CA26-425A-A40D-A56D1D70EA13}"/>
              </a:ext>
            </a:extLst>
          </p:cNvPr>
          <p:cNvCxnSpPr>
            <a:cxnSpLocks/>
          </p:cNvCxnSpPr>
          <p:nvPr/>
        </p:nvCxnSpPr>
        <p:spPr>
          <a:xfrm flipV="1">
            <a:off x="1920327" y="2112509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638AF6-8CFC-4052-B260-8AEB8B17213C}"/>
              </a:ext>
            </a:extLst>
          </p:cNvPr>
          <p:cNvCxnSpPr>
            <a:cxnSpLocks/>
          </p:cNvCxnSpPr>
          <p:nvPr/>
        </p:nvCxnSpPr>
        <p:spPr>
          <a:xfrm flipH="1">
            <a:off x="1356991" y="3030991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07CDEC-3B95-433B-861A-91867DDE6549}"/>
              </a:ext>
            </a:extLst>
          </p:cNvPr>
          <p:cNvCxnSpPr/>
          <p:nvPr/>
        </p:nvCxnSpPr>
        <p:spPr>
          <a:xfrm>
            <a:off x="5567041" y="3030991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0A32E81-C0B1-40CF-9826-140531F9C8E5}"/>
              </a:ext>
            </a:extLst>
          </p:cNvPr>
          <p:cNvCxnSpPr>
            <a:cxnSpLocks/>
          </p:cNvCxnSpPr>
          <p:nvPr/>
        </p:nvCxnSpPr>
        <p:spPr>
          <a:xfrm flipV="1">
            <a:off x="5567041" y="2112509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FD238-3A6A-496D-9629-EA4F363732C4}"/>
              </a:ext>
            </a:extLst>
          </p:cNvPr>
          <p:cNvCxnSpPr>
            <a:cxnSpLocks/>
          </p:cNvCxnSpPr>
          <p:nvPr/>
        </p:nvCxnSpPr>
        <p:spPr>
          <a:xfrm flipH="1">
            <a:off x="5003705" y="3030991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4B31B9-67F4-4B9C-AB4C-FE4E9EA569D8}"/>
              </a:ext>
            </a:extLst>
          </p:cNvPr>
          <p:cNvCxnSpPr/>
          <p:nvPr/>
        </p:nvCxnSpPr>
        <p:spPr>
          <a:xfrm>
            <a:off x="2161173" y="2377849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05BAC7E-8BB9-48E3-87D8-8F423462E679}"/>
                  </a:ext>
                </a:extLst>
              </p14:cNvPr>
              <p14:cNvContentPartPr/>
              <p14:nvPr/>
            </p14:nvContentPartPr>
            <p14:xfrm>
              <a:off x="2152398" y="2381526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05BAC7E-8BB9-48E3-87D8-8F423462E6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6398" y="234552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1092CF8-5C75-4891-8BB2-E82D1E65F82D}"/>
                  </a:ext>
                </a:extLst>
              </p14:cNvPr>
              <p14:cNvContentPartPr/>
              <p14:nvPr/>
            </p14:nvContentPartPr>
            <p14:xfrm>
              <a:off x="2593398" y="2744766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1092CF8-5C75-4891-8BB2-E82D1E65F8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7398" y="270876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2DF2923-0F4A-4B56-B16C-DEBBD41752B4}"/>
                  </a:ext>
                </a:extLst>
              </p14:cNvPr>
              <p14:cNvContentPartPr/>
              <p14:nvPr/>
            </p14:nvContentPartPr>
            <p14:xfrm>
              <a:off x="2377038" y="2552886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2DF2923-0F4A-4B56-B16C-DEBBD41752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1038" y="2516886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23E5195-89EC-4893-8602-6899DC207B62}"/>
              </a:ext>
            </a:extLst>
          </p:cNvPr>
          <p:cNvCxnSpPr>
            <a:cxnSpLocks/>
          </p:cNvCxnSpPr>
          <p:nvPr/>
        </p:nvCxnSpPr>
        <p:spPr>
          <a:xfrm flipV="1">
            <a:off x="5875001" y="2112509"/>
            <a:ext cx="939815" cy="30868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4217773-53C5-4A8B-8ADB-E419CA9A0E52}"/>
                  </a:ext>
                </a:extLst>
              </p14:cNvPr>
              <p14:cNvContentPartPr/>
              <p14:nvPr/>
            </p14:nvContentPartPr>
            <p14:xfrm>
              <a:off x="5866226" y="2424872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4217773-53C5-4A8B-8ADB-E419CA9A0E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0226" y="23888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29470C2-CAD9-4F46-8832-E46A768A0907}"/>
                  </a:ext>
                </a:extLst>
              </p14:cNvPr>
              <p14:cNvContentPartPr/>
              <p14:nvPr/>
            </p14:nvContentPartPr>
            <p14:xfrm>
              <a:off x="6814456" y="2118961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29470C2-CAD9-4F46-8832-E46A768A09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8456" y="20829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7FD8311-CF8C-4A25-ABCB-044EAC76D454}"/>
                  </a:ext>
                </a:extLst>
              </p14:cNvPr>
              <p14:cNvContentPartPr/>
              <p14:nvPr/>
            </p14:nvContentPartPr>
            <p14:xfrm>
              <a:off x="6344548" y="2273241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7FD8311-CF8C-4A25-ABCB-044EAC76D4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8548" y="2237241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CCA59CB-B885-43B9-9A7D-A1DBFC121853}"/>
              </a:ext>
            </a:extLst>
          </p:cNvPr>
          <p:cNvCxnSpPr>
            <a:endCxn id="72" idx="2"/>
          </p:cNvCxnSpPr>
          <p:nvPr/>
        </p:nvCxnSpPr>
        <p:spPr>
          <a:xfrm>
            <a:off x="3218709" y="3030990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1C12D0-6F70-4FBE-965B-9D30C5003ADD}"/>
              </a:ext>
            </a:extLst>
          </p:cNvPr>
          <p:cNvCxnSpPr/>
          <p:nvPr/>
        </p:nvCxnSpPr>
        <p:spPr>
          <a:xfrm>
            <a:off x="4617373" y="3030990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CE51FE-76B5-4DF3-B2D0-E797573D39FE}"/>
              </a:ext>
            </a:extLst>
          </p:cNvPr>
          <p:cNvSpPr txBox="1"/>
          <p:nvPr/>
        </p:nvSpPr>
        <p:spPr>
          <a:xfrm>
            <a:off x="1181108" y="3544899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 Set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2D20E1-BBBE-4AD7-9F34-9DF69238E40C}"/>
              </a:ext>
            </a:extLst>
          </p:cNvPr>
          <p:cNvSpPr txBox="1"/>
          <p:nvPr/>
        </p:nvSpPr>
        <p:spPr>
          <a:xfrm>
            <a:off x="4604383" y="3545276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</p:spTree>
    <p:extLst>
      <p:ext uri="{BB962C8B-B14F-4D97-AF65-F5344CB8AC3E}">
        <p14:creationId xmlns:p14="http://schemas.microsoft.com/office/powerpoint/2010/main" val="343740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45CFC-FC17-FE4B-87C6-A7A010A3FEE2}"/>
              </a:ext>
            </a:extLst>
          </p:cNvPr>
          <p:cNvGrpSpPr/>
          <p:nvPr/>
        </p:nvGrpSpPr>
        <p:grpSpPr>
          <a:xfrm>
            <a:off x="5094106" y="2353195"/>
            <a:ext cx="550405" cy="772517"/>
            <a:chOff x="1450750" y="1276313"/>
            <a:chExt cx="2162065" cy="3074026"/>
          </a:xfrm>
        </p:grpSpPr>
        <p:sp>
          <p:nvSpPr>
            <p:cNvPr id="35" name="Google Shape;1740;p76">
              <a:extLst>
                <a:ext uri="{FF2B5EF4-FFF2-40B4-BE49-F238E27FC236}">
                  <a16:creationId xmlns:a16="http://schemas.microsoft.com/office/drawing/2014/main" id="{9870D7B6-2E49-7642-86D5-7140133CEC8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4;p76">
              <a:extLst>
                <a:ext uri="{FF2B5EF4-FFF2-40B4-BE49-F238E27FC236}">
                  <a16:creationId xmlns:a16="http://schemas.microsoft.com/office/drawing/2014/main" id="{AFF9FBA2-1F4D-7745-A59A-0A861DBC740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5;p76">
              <a:extLst>
                <a:ext uri="{FF2B5EF4-FFF2-40B4-BE49-F238E27FC236}">
                  <a16:creationId xmlns:a16="http://schemas.microsoft.com/office/drawing/2014/main" id="{07862FF1-44E0-9B47-9CEC-3D96844FB45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46;p76">
              <a:extLst>
                <a:ext uri="{FF2B5EF4-FFF2-40B4-BE49-F238E27FC236}">
                  <a16:creationId xmlns:a16="http://schemas.microsoft.com/office/drawing/2014/main" id="{AD6ABEE6-4112-D04D-9CC2-20B77165816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7;p76">
              <a:extLst>
                <a:ext uri="{FF2B5EF4-FFF2-40B4-BE49-F238E27FC236}">
                  <a16:creationId xmlns:a16="http://schemas.microsoft.com/office/drawing/2014/main" id="{B3969A13-270C-F747-AC08-C2B6A6D5F05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8;p76">
              <a:extLst>
                <a:ext uri="{FF2B5EF4-FFF2-40B4-BE49-F238E27FC236}">
                  <a16:creationId xmlns:a16="http://schemas.microsoft.com/office/drawing/2014/main" id="{6FA20057-E027-C549-A44D-F88583FFC74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9;p76">
              <a:extLst>
                <a:ext uri="{FF2B5EF4-FFF2-40B4-BE49-F238E27FC236}">
                  <a16:creationId xmlns:a16="http://schemas.microsoft.com/office/drawing/2014/main" id="{68C7BE72-4917-5C48-847A-21B1273B136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0;p76">
              <a:extLst>
                <a:ext uri="{FF2B5EF4-FFF2-40B4-BE49-F238E27FC236}">
                  <a16:creationId xmlns:a16="http://schemas.microsoft.com/office/drawing/2014/main" id="{CD914433-6683-8147-8C5A-EF140ABF595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1;p76">
              <a:extLst>
                <a:ext uri="{FF2B5EF4-FFF2-40B4-BE49-F238E27FC236}">
                  <a16:creationId xmlns:a16="http://schemas.microsoft.com/office/drawing/2014/main" id="{2B80D4C6-E324-DE40-A329-285E0DBC4A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52;p76">
              <a:extLst>
                <a:ext uri="{FF2B5EF4-FFF2-40B4-BE49-F238E27FC236}">
                  <a16:creationId xmlns:a16="http://schemas.microsoft.com/office/drawing/2014/main" id="{B10E1E4D-4B77-414A-AA01-74C952CBF79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3;p76">
              <a:extLst>
                <a:ext uri="{FF2B5EF4-FFF2-40B4-BE49-F238E27FC236}">
                  <a16:creationId xmlns:a16="http://schemas.microsoft.com/office/drawing/2014/main" id="{3FFED099-BC42-5E4B-AD72-12BE072B8A9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4;p76">
              <a:extLst>
                <a:ext uri="{FF2B5EF4-FFF2-40B4-BE49-F238E27FC236}">
                  <a16:creationId xmlns:a16="http://schemas.microsoft.com/office/drawing/2014/main" id="{B631CE3F-202F-7842-98FF-D0604E996C90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5;p76">
              <a:extLst>
                <a:ext uri="{FF2B5EF4-FFF2-40B4-BE49-F238E27FC236}">
                  <a16:creationId xmlns:a16="http://schemas.microsoft.com/office/drawing/2014/main" id="{6ECE395C-B3F5-424B-AE3C-D2EF015CD47B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6;p76">
              <a:extLst>
                <a:ext uri="{FF2B5EF4-FFF2-40B4-BE49-F238E27FC236}">
                  <a16:creationId xmlns:a16="http://schemas.microsoft.com/office/drawing/2014/main" id="{28280931-3BF1-7044-B027-6AEE065E8A2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7;p76">
              <a:extLst>
                <a:ext uri="{FF2B5EF4-FFF2-40B4-BE49-F238E27FC236}">
                  <a16:creationId xmlns:a16="http://schemas.microsoft.com/office/drawing/2014/main" id="{BF76117F-1B53-3F4C-A2A3-42C5358C7A2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8;p76">
              <a:extLst>
                <a:ext uri="{FF2B5EF4-FFF2-40B4-BE49-F238E27FC236}">
                  <a16:creationId xmlns:a16="http://schemas.microsoft.com/office/drawing/2014/main" id="{F1A33BE3-11E3-304D-B169-BBD7F7E3D7E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9;p76">
              <a:extLst>
                <a:ext uri="{FF2B5EF4-FFF2-40B4-BE49-F238E27FC236}">
                  <a16:creationId xmlns:a16="http://schemas.microsoft.com/office/drawing/2014/main" id="{E6593563-B345-1E45-958A-1033E9A9CFF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0;p76">
              <a:extLst>
                <a:ext uri="{FF2B5EF4-FFF2-40B4-BE49-F238E27FC236}">
                  <a16:creationId xmlns:a16="http://schemas.microsoft.com/office/drawing/2014/main" id="{808AB23F-FE0E-504D-A189-CA247FD35B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61;p76">
              <a:extLst>
                <a:ext uri="{FF2B5EF4-FFF2-40B4-BE49-F238E27FC236}">
                  <a16:creationId xmlns:a16="http://schemas.microsoft.com/office/drawing/2014/main" id="{996F3812-2603-804E-8360-3871F12F156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62;p76">
              <a:extLst>
                <a:ext uri="{FF2B5EF4-FFF2-40B4-BE49-F238E27FC236}">
                  <a16:creationId xmlns:a16="http://schemas.microsoft.com/office/drawing/2014/main" id="{A7DE7D4C-AE37-6848-9B36-BED937FB3AF5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3;p76">
              <a:extLst>
                <a:ext uri="{FF2B5EF4-FFF2-40B4-BE49-F238E27FC236}">
                  <a16:creationId xmlns:a16="http://schemas.microsoft.com/office/drawing/2014/main" id="{4EB06F19-027C-EE4A-A725-0B1AB6A8E30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4;p76">
              <a:extLst>
                <a:ext uri="{FF2B5EF4-FFF2-40B4-BE49-F238E27FC236}">
                  <a16:creationId xmlns:a16="http://schemas.microsoft.com/office/drawing/2014/main" id="{7931F9AF-2FEE-9246-A8BD-18ECBE78231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5;p76">
              <a:extLst>
                <a:ext uri="{FF2B5EF4-FFF2-40B4-BE49-F238E27FC236}">
                  <a16:creationId xmlns:a16="http://schemas.microsoft.com/office/drawing/2014/main" id="{25164C49-0B7B-2A42-9536-A3F23EECE81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99BEF7-CEF8-E248-972C-202C801751C6}"/>
              </a:ext>
            </a:extLst>
          </p:cNvPr>
          <p:cNvGrpSpPr/>
          <p:nvPr/>
        </p:nvGrpSpPr>
        <p:grpSpPr>
          <a:xfrm>
            <a:off x="3203705" y="2332214"/>
            <a:ext cx="584468" cy="797566"/>
            <a:chOff x="1506150" y="1501000"/>
            <a:chExt cx="2080021" cy="2838397"/>
          </a:xfrm>
        </p:grpSpPr>
        <p:grpSp>
          <p:nvGrpSpPr>
            <p:cNvPr id="59" name="Google Shape;1505;p70">
              <a:extLst>
                <a:ext uri="{FF2B5EF4-FFF2-40B4-BE49-F238E27FC236}">
                  <a16:creationId xmlns:a16="http://schemas.microsoft.com/office/drawing/2014/main" id="{8FA6845D-6DF8-7F48-92E5-9F22AA0E02D2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64" name="Google Shape;1506;p70">
                <a:extLst>
                  <a:ext uri="{FF2B5EF4-FFF2-40B4-BE49-F238E27FC236}">
                    <a16:creationId xmlns:a16="http://schemas.microsoft.com/office/drawing/2014/main" id="{9528A610-0CD5-204F-B202-B87EB9B423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07;p70">
                <a:extLst>
                  <a:ext uri="{FF2B5EF4-FFF2-40B4-BE49-F238E27FC236}">
                    <a16:creationId xmlns:a16="http://schemas.microsoft.com/office/drawing/2014/main" id="{9562E4EA-6745-FD44-92B4-5718DEF9A92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08;p70">
                <a:extLst>
                  <a:ext uri="{FF2B5EF4-FFF2-40B4-BE49-F238E27FC236}">
                    <a16:creationId xmlns:a16="http://schemas.microsoft.com/office/drawing/2014/main" id="{B80DEA42-7838-9A48-AC77-71336796686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09;p70">
                <a:extLst>
                  <a:ext uri="{FF2B5EF4-FFF2-40B4-BE49-F238E27FC236}">
                    <a16:creationId xmlns:a16="http://schemas.microsoft.com/office/drawing/2014/main" id="{793F7DCB-9051-E34C-B70E-EB1EDA8A2539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10;p70">
                <a:extLst>
                  <a:ext uri="{FF2B5EF4-FFF2-40B4-BE49-F238E27FC236}">
                    <a16:creationId xmlns:a16="http://schemas.microsoft.com/office/drawing/2014/main" id="{30FEE5ED-3B69-1843-81FF-989D6C4739C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11;p70">
                <a:extLst>
                  <a:ext uri="{FF2B5EF4-FFF2-40B4-BE49-F238E27FC236}">
                    <a16:creationId xmlns:a16="http://schemas.microsoft.com/office/drawing/2014/main" id="{CF64F4AC-FE08-8E4E-A247-772E7ED74CE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12;p70">
                <a:extLst>
                  <a:ext uri="{FF2B5EF4-FFF2-40B4-BE49-F238E27FC236}">
                    <a16:creationId xmlns:a16="http://schemas.microsoft.com/office/drawing/2014/main" id="{7CEF1601-CD6C-384E-AC85-3B4E82BF0F2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13;p70">
                <a:extLst>
                  <a:ext uri="{FF2B5EF4-FFF2-40B4-BE49-F238E27FC236}">
                    <a16:creationId xmlns:a16="http://schemas.microsoft.com/office/drawing/2014/main" id="{7D3A9A29-B7B1-EA4B-AC0F-93A19C62387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14;p70">
                <a:extLst>
                  <a:ext uri="{FF2B5EF4-FFF2-40B4-BE49-F238E27FC236}">
                    <a16:creationId xmlns:a16="http://schemas.microsoft.com/office/drawing/2014/main" id="{354B9AEC-45D0-C54E-9CB6-2560E220060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15;p70">
                <a:extLst>
                  <a:ext uri="{FF2B5EF4-FFF2-40B4-BE49-F238E27FC236}">
                    <a16:creationId xmlns:a16="http://schemas.microsoft.com/office/drawing/2014/main" id="{C85B8B23-A849-B04B-8798-5BB5C2FACD4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16;p70">
                <a:extLst>
                  <a:ext uri="{FF2B5EF4-FFF2-40B4-BE49-F238E27FC236}">
                    <a16:creationId xmlns:a16="http://schemas.microsoft.com/office/drawing/2014/main" id="{B7E127E6-91DF-E046-BC7A-0C96A942A9F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7;p70">
                <a:extLst>
                  <a:ext uri="{FF2B5EF4-FFF2-40B4-BE49-F238E27FC236}">
                    <a16:creationId xmlns:a16="http://schemas.microsoft.com/office/drawing/2014/main" id="{617AF744-11C0-164B-8D8B-2345D278A80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8;p70">
                <a:extLst>
                  <a:ext uri="{FF2B5EF4-FFF2-40B4-BE49-F238E27FC236}">
                    <a16:creationId xmlns:a16="http://schemas.microsoft.com/office/drawing/2014/main" id="{04AF1B47-D85A-0948-96C6-1AFEA4DFBC0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9;p70">
                <a:extLst>
                  <a:ext uri="{FF2B5EF4-FFF2-40B4-BE49-F238E27FC236}">
                    <a16:creationId xmlns:a16="http://schemas.microsoft.com/office/drawing/2014/main" id="{CD803524-9BFE-5A4C-A4E5-9F8FCEF70931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0;p70">
                <a:extLst>
                  <a:ext uri="{FF2B5EF4-FFF2-40B4-BE49-F238E27FC236}">
                    <a16:creationId xmlns:a16="http://schemas.microsoft.com/office/drawing/2014/main" id="{D19098D1-9624-514E-A573-82BBF19E7744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1;p70">
                <a:extLst>
                  <a:ext uri="{FF2B5EF4-FFF2-40B4-BE49-F238E27FC236}">
                    <a16:creationId xmlns:a16="http://schemas.microsoft.com/office/drawing/2014/main" id="{FC5AD9B6-E8E3-3D4D-B1F0-B28A35A3FCE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2;p70">
                <a:extLst>
                  <a:ext uri="{FF2B5EF4-FFF2-40B4-BE49-F238E27FC236}">
                    <a16:creationId xmlns:a16="http://schemas.microsoft.com/office/drawing/2014/main" id="{EB5F62C8-F207-A042-92EB-6F9FF18021F2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23;p70">
                <a:extLst>
                  <a:ext uri="{FF2B5EF4-FFF2-40B4-BE49-F238E27FC236}">
                    <a16:creationId xmlns:a16="http://schemas.microsoft.com/office/drawing/2014/main" id="{C84E3345-A5B3-8644-88F7-FDAF45E5DD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24;p70">
                <a:extLst>
                  <a:ext uri="{FF2B5EF4-FFF2-40B4-BE49-F238E27FC236}">
                    <a16:creationId xmlns:a16="http://schemas.microsoft.com/office/drawing/2014/main" id="{A4BE41E9-99D4-2540-8938-06B3EAAF01F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1525;p70">
              <a:extLst>
                <a:ext uri="{FF2B5EF4-FFF2-40B4-BE49-F238E27FC236}">
                  <a16:creationId xmlns:a16="http://schemas.microsoft.com/office/drawing/2014/main" id="{0902D5CD-5D27-A640-985E-1220090ABE0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CC37AC9-BBE7-854C-BACB-21263A775A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E8EF8FC-8BE8-7F4D-9FB3-3598EACD6FB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28;p70">
                <a:extLst>
                  <a:ext uri="{FF2B5EF4-FFF2-40B4-BE49-F238E27FC236}">
                    <a16:creationId xmlns:a16="http://schemas.microsoft.com/office/drawing/2014/main" id="{28A9E620-6AD2-CF42-B767-C79A1A53256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" name="Google Shape;2624;p126">
            <a:extLst>
              <a:ext uri="{FF2B5EF4-FFF2-40B4-BE49-F238E27FC236}">
                <a16:creationId xmlns:a16="http://schemas.microsoft.com/office/drawing/2014/main" id="{A38E9A4A-E8C2-BB40-9210-CAA74200AC3E}"/>
              </a:ext>
            </a:extLst>
          </p:cNvPr>
          <p:cNvGrpSpPr/>
          <p:nvPr/>
        </p:nvGrpSpPr>
        <p:grpSpPr>
          <a:xfrm>
            <a:off x="2989880" y="3654490"/>
            <a:ext cx="418360" cy="580377"/>
            <a:chOff x="3764750" y="1567075"/>
            <a:chExt cx="1814530" cy="2517234"/>
          </a:xfrm>
        </p:grpSpPr>
        <p:sp>
          <p:nvSpPr>
            <p:cNvPr id="106" name="Google Shape;2625;p126">
              <a:extLst>
                <a:ext uri="{FF2B5EF4-FFF2-40B4-BE49-F238E27FC236}">
                  <a16:creationId xmlns:a16="http://schemas.microsoft.com/office/drawing/2014/main" id="{84EB06AD-CA8F-C544-8744-76051AF078B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26;p126">
              <a:extLst>
                <a:ext uri="{FF2B5EF4-FFF2-40B4-BE49-F238E27FC236}">
                  <a16:creationId xmlns:a16="http://schemas.microsoft.com/office/drawing/2014/main" id="{90B7BF19-00A3-EA4F-A4C7-4AE04EA7AF9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27;p126">
              <a:extLst>
                <a:ext uri="{FF2B5EF4-FFF2-40B4-BE49-F238E27FC236}">
                  <a16:creationId xmlns:a16="http://schemas.microsoft.com/office/drawing/2014/main" id="{74C9495B-79D9-C846-89CD-2D988170925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28;p126">
              <a:extLst>
                <a:ext uri="{FF2B5EF4-FFF2-40B4-BE49-F238E27FC236}">
                  <a16:creationId xmlns:a16="http://schemas.microsoft.com/office/drawing/2014/main" id="{5412419E-FF65-2F44-B01D-7DBA82853B9C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29;p126">
              <a:extLst>
                <a:ext uri="{FF2B5EF4-FFF2-40B4-BE49-F238E27FC236}">
                  <a16:creationId xmlns:a16="http://schemas.microsoft.com/office/drawing/2014/main" id="{68B537C2-1DB8-5647-A0DA-B7A6B3B0DD0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0;p126">
              <a:extLst>
                <a:ext uri="{FF2B5EF4-FFF2-40B4-BE49-F238E27FC236}">
                  <a16:creationId xmlns:a16="http://schemas.microsoft.com/office/drawing/2014/main" id="{02FA5C1F-8E2B-5C4C-8829-8DFE3A66533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31;p126">
              <a:extLst>
                <a:ext uri="{FF2B5EF4-FFF2-40B4-BE49-F238E27FC236}">
                  <a16:creationId xmlns:a16="http://schemas.microsoft.com/office/drawing/2014/main" id="{D82D2A51-90A6-DC4B-931D-E403C8B35AB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32;p126">
              <a:extLst>
                <a:ext uri="{FF2B5EF4-FFF2-40B4-BE49-F238E27FC236}">
                  <a16:creationId xmlns:a16="http://schemas.microsoft.com/office/drawing/2014/main" id="{C7D8FA79-D356-7049-9408-C17B9AB105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33;p126">
              <a:extLst>
                <a:ext uri="{FF2B5EF4-FFF2-40B4-BE49-F238E27FC236}">
                  <a16:creationId xmlns:a16="http://schemas.microsoft.com/office/drawing/2014/main" id="{4335B9CF-3410-914C-A3B4-21CD9772757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34;p126">
              <a:extLst>
                <a:ext uri="{FF2B5EF4-FFF2-40B4-BE49-F238E27FC236}">
                  <a16:creationId xmlns:a16="http://schemas.microsoft.com/office/drawing/2014/main" id="{671375FE-F0D3-E84A-A146-083131E6F67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35;p126">
              <a:extLst>
                <a:ext uri="{FF2B5EF4-FFF2-40B4-BE49-F238E27FC236}">
                  <a16:creationId xmlns:a16="http://schemas.microsoft.com/office/drawing/2014/main" id="{2D6523B9-A14C-D94C-B0B4-9EEACEFBE7F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36;p126">
              <a:extLst>
                <a:ext uri="{FF2B5EF4-FFF2-40B4-BE49-F238E27FC236}">
                  <a16:creationId xmlns:a16="http://schemas.microsoft.com/office/drawing/2014/main" id="{4D568CE3-5283-FB4F-A4D4-FC1649D822C1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7;p126">
              <a:extLst>
                <a:ext uri="{FF2B5EF4-FFF2-40B4-BE49-F238E27FC236}">
                  <a16:creationId xmlns:a16="http://schemas.microsoft.com/office/drawing/2014/main" id="{4A1DACBC-914F-6F48-82F9-4D19AB1E6B8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8;p126">
              <a:extLst>
                <a:ext uri="{FF2B5EF4-FFF2-40B4-BE49-F238E27FC236}">
                  <a16:creationId xmlns:a16="http://schemas.microsoft.com/office/drawing/2014/main" id="{70A5A23E-1F7B-874A-935A-18BEAA3710FD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9;p126">
              <a:extLst>
                <a:ext uri="{FF2B5EF4-FFF2-40B4-BE49-F238E27FC236}">
                  <a16:creationId xmlns:a16="http://schemas.microsoft.com/office/drawing/2014/main" id="{3E8FC5D8-5B48-E345-9CAE-720F8F93B932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40;p126">
              <a:extLst>
                <a:ext uri="{FF2B5EF4-FFF2-40B4-BE49-F238E27FC236}">
                  <a16:creationId xmlns:a16="http://schemas.microsoft.com/office/drawing/2014/main" id="{4DA184A8-FB13-8F43-AAD9-825A813F17E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41;p126">
              <a:extLst>
                <a:ext uri="{FF2B5EF4-FFF2-40B4-BE49-F238E27FC236}">
                  <a16:creationId xmlns:a16="http://schemas.microsoft.com/office/drawing/2014/main" id="{205B6C7F-6C02-1549-89CA-721231C8358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42;p126">
              <a:extLst>
                <a:ext uri="{FF2B5EF4-FFF2-40B4-BE49-F238E27FC236}">
                  <a16:creationId xmlns:a16="http://schemas.microsoft.com/office/drawing/2014/main" id="{97BC73DB-74CF-3149-8DB8-31493DE1659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A1944A-62EB-9440-832E-C249A2837990}"/>
              </a:ext>
            </a:extLst>
          </p:cNvPr>
          <p:cNvSpPr txBox="1"/>
          <p:nvPr/>
        </p:nvSpPr>
        <p:spPr>
          <a:xfrm>
            <a:off x="392145" y="1511310"/>
            <a:ext cx="3970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First attempt: </a:t>
            </a:r>
            <a:r>
              <a:rPr lang="en-IL" sz="2000" b="1" dirty="0"/>
              <a:t>Linear</a:t>
            </a:r>
            <a:r>
              <a:rPr lang="en-IL" sz="2000" dirty="0"/>
              <a:t> combination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176F8CA-A482-2546-95E3-C182DA513F33}"/>
              </a:ext>
            </a:extLst>
          </p:cNvPr>
          <p:cNvGrpSpPr/>
          <p:nvPr/>
        </p:nvGrpSpPr>
        <p:grpSpPr>
          <a:xfrm>
            <a:off x="5245260" y="3567004"/>
            <a:ext cx="550405" cy="772517"/>
            <a:chOff x="1450750" y="1276313"/>
            <a:chExt cx="2162065" cy="3074026"/>
          </a:xfrm>
        </p:grpSpPr>
        <p:sp>
          <p:nvSpPr>
            <p:cNvPr id="149" name="Google Shape;1740;p76">
              <a:extLst>
                <a:ext uri="{FF2B5EF4-FFF2-40B4-BE49-F238E27FC236}">
                  <a16:creationId xmlns:a16="http://schemas.microsoft.com/office/drawing/2014/main" id="{4A090E8E-77F0-1347-A4C3-4061EE94330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0" name="Google Shape;1744;p76">
              <a:extLst>
                <a:ext uri="{FF2B5EF4-FFF2-40B4-BE49-F238E27FC236}">
                  <a16:creationId xmlns:a16="http://schemas.microsoft.com/office/drawing/2014/main" id="{06F0E9B5-F3CE-884F-8C07-0CD7F6B3DB2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45;p76">
              <a:extLst>
                <a:ext uri="{FF2B5EF4-FFF2-40B4-BE49-F238E27FC236}">
                  <a16:creationId xmlns:a16="http://schemas.microsoft.com/office/drawing/2014/main" id="{9169471A-8D41-084A-B550-AE1B2830B44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46;p76">
              <a:extLst>
                <a:ext uri="{FF2B5EF4-FFF2-40B4-BE49-F238E27FC236}">
                  <a16:creationId xmlns:a16="http://schemas.microsoft.com/office/drawing/2014/main" id="{B526F4FD-7E1B-4143-8015-65C44EB2A5B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47;p76">
              <a:extLst>
                <a:ext uri="{FF2B5EF4-FFF2-40B4-BE49-F238E27FC236}">
                  <a16:creationId xmlns:a16="http://schemas.microsoft.com/office/drawing/2014/main" id="{E90230C9-25B8-9647-B1F6-E128734681D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48;p76">
              <a:extLst>
                <a:ext uri="{FF2B5EF4-FFF2-40B4-BE49-F238E27FC236}">
                  <a16:creationId xmlns:a16="http://schemas.microsoft.com/office/drawing/2014/main" id="{D09AEF3E-40DB-2C49-9142-7DB93425D4C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49;p76">
              <a:extLst>
                <a:ext uri="{FF2B5EF4-FFF2-40B4-BE49-F238E27FC236}">
                  <a16:creationId xmlns:a16="http://schemas.microsoft.com/office/drawing/2014/main" id="{EDBECB50-3901-0D4C-B4CF-753DA0EF7E1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0;p76">
              <a:extLst>
                <a:ext uri="{FF2B5EF4-FFF2-40B4-BE49-F238E27FC236}">
                  <a16:creationId xmlns:a16="http://schemas.microsoft.com/office/drawing/2014/main" id="{D49B3C8A-8E2F-EE43-A9EE-4AA4EE14E18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1;p76">
              <a:extLst>
                <a:ext uri="{FF2B5EF4-FFF2-40B4-BE49-F238E27FC236}">
                  <a16:creationId xmlns:a16="http://schemas.microsoft.com/office/drawing/2014/main" id="{3B5109F7-A612-7248-9520-41167675A14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52;p76">
              <a:extLst>
                <a:ext uri="{FF2B5EF4-FFF2-40B4-BE49-F238E27FC236}">
                  <a16:creationId xmlns:a16="http://schemas.microsoft.com/office/drawing/2014/main" id="{C23668D7-627B-A749-ADA1-51966FA6B80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76737B5C-E4F3-7242-8EB8-3137B951BE9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3E007EC9-7A05-A14B-8A16-BDFB5457D41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BB5974D2-BF84-A24A-94E3-E32178C95AD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7DE61BC4-9418-7D42-B852-9DBE5E20F1E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7;p76">
              <a:extLst>
                <a:ext uri="{FF2B5EF4-FFF2-40B4-BE49-F238E27FC236}">
                  <a16:creationId xmlns:a16="http://schemas.microsoft.com/office/drawing/2014/main" id="{317021AE-25D0-5A4A-9D1E-B9482D14307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8;p76">
              <a:extLst>
                <a:ext uri="{FF2B5EF4-FFF2-40B4-BE49-F238E27FC236}">
                  <a16:creationId xmlns:a16="http://schemas.microsoft.com/office/drawing/2014/main" id="{79CAFA66-9D41-3048-B052-1F1C369BDF5E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9;p76">
              <a:extLst>
                <a:ext uri="{FF2B5EF4-FFF2-40B4-BE49-F238E27FC236}">
                  <a16:creationId xmlns:a16="http://schemas.microsoft.com/office/drawing/2014/main" id="{B622EFBA-720D-8D42-9ADA-643E35477BC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60;p76">
              <a:extLst>
                <a:ext uri="{FF2B5EF4-FFF2-40B4-BE49-F238E27FC236}">
                  <a16:creationId xmlns:a16="http://schemas.microsoft.com/office/drawing/2014/main" id="{9069EFE0-7B42-CA4A-B164-E6FD6F2A410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61;p76">
              <a:extLst>
                <a:ext uri="{FF2B5EF4-FFF2-40B4-BE49-F238E27FC236}">
                  <a16:creationId xmlns:a16="http://schemas.microsoft.com/office/drawing/2014/main" id="{CE67592C-753F-164F-8C77-087924D442C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62;p76">
              <a:extLst>
                <a:ext uri="{FF2B5EF4-FFF2-40B4-BE49-F238E27FC236}">
                  <a16:creationId xmlns:a16="http://schemas.microsoft.com/office/drawing/2014/main" id="{EEC205E7-CED0-684E-A4FE-D2342A24417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63;p76">
              <a:extLst>
                <a:ext uri="{FF2B5EF4-FFF2-40B4-BE49-F238E27FC236}">
                  <a16:creationId xmlns:a16="http://schemas.microsoft.com/office/drawing/2014/main" id="{E595D231-3A10-1745-994D-1C99DAC22F2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64;p76">
              <a:extLst>
                <a:ext uri="{FF2B5EF4-FFF2-40B4-BE49-F238E27FC236}">
                  <a16:creationId xmlns:a16="http://schemas.microsoft.com/office/drawing/2014/main" id="{30C85BCC-F449-2C47-A2FD-21F87CFDEA41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65;p76">
              <a:extLst>
                <a:ext uri="{FF2B5EF4-FFF2-40B4-BE49-F238E27FC236}">
                  <a16:creationId xmlns:a16="http://schemas.microsoft.com/office/drawing/2014/main" id="{3718F13D-074D-8243-9EB0-916C15796508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6373EFF-4AB9-194D-A969-F9B425D11B6A}"/>
              </a:ext>
            </a:extLst>
          </p:cNvPr>
          <p:cNvGrpSpPr/>
          <p:nvPr/>
        </p:nvGrpSpPr>
        <p:grpSpPr>
          <a:xfrm>
            <a:off x="5226956" y="2398942"/>
            <a:ext cx="550405" cy="772517"/>
            <a:chOff x="1450750" y="1276313"/>
            <a:chExt cx="2162065" cy="3074026"/>
          </a:xfrm>
        </p:grpSpPr>
        <p:sp>
          <p:nvSpPr>
            <p:cNvPr id="173" name="Google Shape;1740;p76">
              <a:extLst>
                <a:ext uri="{FF2B5EF4-FFF2-40B4-BE49-F238E27FC236}">
                  <a16:creationId xmlns:a16="http://schemas.microsoft.com/office/drawing/2014/main" id="{0D3B825C-D8AD-CB4C-A5C5-F059E7AD7366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4;p76">
              <a:extLst>
                <a:ext uri="{FF2B5EF4-FFF2-40B4-BE49-F238E27FC236}">
                  <a16:creationId xmlns:a16="http://schemas.microsoft.com/office/drawing/2014/main" id="{388E31E9-0B71-DB44-A3D3-89CB3B03D7E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5;p76">
              <a:extLst>
                <a:ext uri="{FF2B5EF4-FFF2-40B4-BE49-F238E27FC236}">
                  <a16:creationId xmlns:a16="http://schemas.microsoft.com/office/drawing/2014/main" id="{7ED3DC52-BAEB-384D-9D27-8FB5CBD74BC8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6;p76">
              <a:extLst>
                <a:ext uri="{FF2B5EF4-FFF2-40B4-BE49-F238E27FC236}">
                  <a16:creationId xmlns:a16="http://schemas.microsoft.com/office/drawing/2014/main" id="{53D286D6-9B99-0A4F-91BE-10BA90F51882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7;p76">
              <a:extLst>
                <a:ext uri="{FF2B5EF4-FFF2-40B4-BE49-F238E27FC236}">
                  <a16:creationId xmlns:a16="http://schemas.microsoft.com/office/drawing/2014/main" id="{EA82DBDD-9698-C142-82F2-257FD848396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8;p76">
              <a:extLst>
                <a:ext uri="{FF2B5EF4-FFF2-40B4-BE49-F238E27FC236}">
                  <a16:creationId xmlns:a16="http://schemas.microsoft.com/office/drawing/2014/main" id="{2CEBB0C3-D848-7D4E-9929-83008005A39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9;p76">
              <a:extLst>
                <a:ext uri="{FF2B5EF4-FFF2-40B4-BE49-F238E27FC236}">
                  <a16:creationId xmlns:a16="http://schemas.microsoft.com/office/drawing/2014/main" id="{8CCB7F7F-CB6B-0841-81D5-74CD941CCBF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0;p76">
              <a:extLst>
                <a:ext uri="{FF2B5EF4-FFF2-40B4-BE49-F238E27FC236}">
                  <a16:creationId xmlns:a16="http://schemas.microsoft.com/office/drawing/2014/main" id="{21E12060-68B8-9241-8A18-F5295D98EF7C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1;p76">
              <a:extLst>
                <a:ext uri="{FF2B5EF4-FFF2-40B4-BE49-F238E27FC236}">
                  <a16:creationId xmlns:a16="http://schemas.microsoft.com/office/drawing/2014/main" id="{CCA830E2-5220-3149-8109-D5305A2633A6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2;p76">
              <a:extLst>
                <a:ext uri="{FF2B5EF4-FFF2-40B4-BE49-F238E27FC236}">
                  <a16:creationId xmlns:a16="http://schemas.microsoft.com/office/drawing/2014/main" id="{B63515D6-F902-C440-A47B-FA37F93722E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3;p76">
              <a:extLst>
                <a:ext uri="{FF2B5EF4-FFF2-40B4-BE49-F238E27FC236}">
                  <a16:creationId xmlns:a16="http://schemas.microsoft.com/office/drawing/2014/main" id="{F06D9C4F-B938-AF44-9303-7A4203DA1AB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4;p76">
              <a:extLst>
                <a:ext uri="{FF2B5EF4-FFF2-40B4-BE49-F238E27FC236}">
                  <a16:creationId xmlns:a16="http://schemas.microsoft.com/office/drawing/2014/main" id="{65D0E8F5-DDB5-BD44-B92A-0BB08013AFD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5;p76">
              <a:extLst>
                <a:ext uri="{FF2B5EF4-FFF2-40B4-BE49-F238E27FC236}">
                  <a16:creationId xmlns:a16="http://schemas.microsoft.com/office/drawing/2014/main" id="{9159E1BE-47B5-7D43-B293-82C9E0CE534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6;p76">
              <a:extLst>
                <a:ext uri="{FF2B5EF4-FFF2-40B4-BE49-F238E27FC236}">
                  <a16:creationId xmlns:a16="http://schemas.microsoft.com/office/drawing/2014/main" id="{D911CBCC-5E2D-9446-82B5-7900423CD87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7;p76">
              <a:extLst>
                <a:ext uri="{FF2B5EF4-FFF2-40B4-BE49-F238E27FC236}">
                  <a16:creationId xmlns:a16="http://schemas.microsoft.com/office/drawing/2014/main" id="{15714764-9C51-4E45-9DC0-229B2C8E235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8;p76">
              <a:extLst>
                <a:ext uri="{FF2B5EF4-FFF2-40B4-BE49-F238E27FC236}">
                  <a16:creationId xmlns:a16="http://schemas.microsoft.com/office/drawing/2014/main" id="{D11BA200-C3A5-2740-811F-9C0CA0CFBC3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9;p76">
              <a:extLst>
                <a:ext uri="{FF2B5EF4-FFF2-40B4-BE49-F238E27FC236}">
                  <a16:creationId xmlns:a16="http://schemas.microsoft.com/office/drawing/2014/main" id="{5EAC03CF-A9F2-9148-BC40-EE06B445D3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0;p76">
              <a:extLst>
                <a:ext uri="{FF2B5EF4-FFF2-40B4-BE49-F238E27FC236}">
                  <a16:creationId xmlns:a16="http://schemas.microsoft.com/office/drawing/2014/main" id="{D0914CF0-A17A-C147-906B-D720DAC1C9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1;p76">
              <a:extLst>
                <a:ext uri="{FF2B5EF4-FFF2-40B4-BE49-F238E27FC236}">
                  <a16:creationId xmlns:a16="http://schemas.microsoft.com/office/drawing/2014/main" id="{7BAD5F03-79D8-C647-A7EA-0962E3B1597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2;p76">
              <a:extLst>
                <a:ext uri="{FF2B5EF4-FFF2-40B4-BE49-F238E27FC236}">
                  <a16:creationId xmlns:a16="http://schemas.microsoft.com/office/drawing/2014/main" id="{FD7307AB-D395-9747-A8EC-884D1460E2DF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3;p76">
              <a:extLst>
                <a:ext uri="{FF2B5EF4-FFF2-40B4-BE49-F238E27FC236}">
                  <a16:creationId xmlns:a16="http://schemas.microsoft.com/office/drawing/2014/main" id="{60083F3C-7E18-1047-8E48-9E95D184387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4;p76">
              <a:extLst>
                <a:ext uri="{FF2B5EF4-FFF2-40B4-BE49-F238E27FC236}">
                  <a16:creationId xmlns:a16="http://schemas.microsoft.com/office/drawing/2014/main" id="{A0D5D04F-6D1A-2249-942D-79A69E1954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5;p76">
              <a:extLst>
                <a:ext uri="{FF2B5EF4-FFF2-40B4-BE49-F238E27FC236}">
                  <a16:creationId xmlns:a16="http://schemas.microsoft.com/office/drawing/2014/main" id="{5F254A08-D2B6-4B4C-8223-E66335E951E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5803C1C-91C9-2846-9AAA-6DBF207D068B}"/>
              </a:ext>
            </a:extLst>
          </p:cNvPr>
          <p:cNvGrpSpPr/>
          <p:nvPr/>
        </p:nvGrpSpPr>
        <p:grpSpPr>
          <a:xfrm>
            <a:off x="5363334" y="2462654"/>
            <a:ext cx="550405" cy="772517"/>
            <a:chOff x="1450750" y="1276313"/>
            <a:chExt cx="2162065" cy="3074026"/>
          </a:xfrm>
        </p:grpSpPr>
        <p:sp>
          <p:nvSpPr>
            <p:cNvPr id="197" name="Google Shape;1740;p76">
              <a:extLst>
                <a:ext uri="{FF2B5EF4-FFF2-40B4-BE49-F238E27FC236}">
                  <a16:creationId xmlns:a16="http://schemas.microsoft.com/office/drawing/2014/main" id="{ACFF1AA0-C254-AE47-91D6-1BC82D7034C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44;p76">
              <a:extLst>
                <a:ext uri="{FF2B5EF4-FFF2-40B4-BE49-F238E27FC236}">
                  <a16:creationId xmlns:a16="http://schemas.microsoft.com/office/drawing/2014/main" id="{76CF79A9-EF14-DC4B-9BCA-74DB1114CCA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45;p76">
              <a:extLst>
                <a:ext uri="{FF2B5EF4-FFF2-40B4-BE49-F238E27FC236}">
                  <a16:creationId xmlns:a16="http://schemas.microsoft.com/office/drawing/2014/main" id="{07C9DDBF-5602-0846-92BB-8C0D69272E40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46;p76">
              <a:extLst>
                <a:ext uri="{FF2B5EF4-FFF2-40B4-BE49-F238E27FC236}">
                  <a16:creationId xmlns:a16="http://schemas.microsoft.com/office/drawing/2014/main" id="{77824509-DCEE-F847-B826-A172CD810D4C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47;p76">
              <a:extLst>
                <a:ext uri="{FF2B5EF4-FFF2-40B4-BE49-F238E27FC236}">
                  <a16:creationId xmlns:a16="http://schemas.microsoft.com/office/drawing/2014/main" id="{4D1C39C0-F277-714D-A4AD-7787B6C0A86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48;p76">
              <a:extLst>
                <a:ext uri="{FF2B5EF4-FFF2-40B4-BE49-F238E27FC236}">
                  <a16:creationId xmlns:a16="http://schemas.microsoft.com/office/drawing/2014/main" id="{77D1D6BB-19CA-2F4B-AA4F-CE0493582BF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49;p76">
              <a:extLst>
                <a:ext uri="{FF2B5EF4-FFF2-40B4-BE49-F238E27FC236}">
                  <a16:creationId xmlns:a16="http://schemas.microsoft.com/office/drawing/2014/main" id="{A5A3ADBB-0EE5-E042-84E5-C4B62678BD8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0;p76">
              <a:extLst>
                <a:ext uri="{FF2B5EF4-FFF2-40B4-BE49-F238E27FC236}">
                  <a16:creationId xmlns:a16="http://schemas.microsoft.com/office/drawing/2014/main" id="{E12BD5B2-3988-1A47-A62C-A94E3C13AC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1;p76">
              <a:extLst>
                <a:ext uri="{FF2B5EF4-FFF2-40B4-BE49-F238E27FC236}">
                  <a16:creationId xmlns:a16="http://schemas.microsoft.com/office/drawing/2014/main" id="{1DCA7C8C-73EE-C943-97D5-491B698C61F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2;p76">
              <a:extLst>
                <a:ext uri="{FF2B5EF4-FFF2-40B4-BE49-F238E27FC236}">
                  <a16:creationId xmlns:a16="http://schemas.microsoft.com/office/drawing/2014/main" id="{B39574A4-D9FD-F24A-AD27-4780C46924FD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53;p76">
              <a:extLst>
                <a:ext uri="{FF2B5EF4-FFF2-40B4-BE49-F238E27FC236}">
                  <a16:creationId xmlns:a16="http://schemas.microsoft.com/office/drawing/2014/main" id="{7A9F00EF-EDDC-C24F-9DC6-DBFE68D9D19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54;p76">
              <a:extLst>
                <a:ext uri="{FF2B5EF4-FFF2-40B4-BE49-F238E27FC236}">
                  <a16:creationId xmlns:a16="http://schemas.microsoft.com/office/drawing/2014/main" id="{14FF5ECB-77D1-034C-B0E3-189628CB284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55;p76">
              <a:extLst>
                <a:ext uri="{FF2B5EF4-FFF2-40B4-BE49-F238E27FC236}">
                  <a16:creationId xmlns:a16="http://schemas.microsoft.com/office/drawing/2014/main" id="{8E166D3B-E8AF-CF44-A690-E11006CF877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56;p76">
              <a:extLst>
                <a:ext uri="{FF2B5EF4-FFF2-40B4-BE49-F238E27FC236}">
                  <a16:creationId xmlns:a16="http://schemas.microsoft.com/office/drawing/2014/main" id="{332A58E9-B660-784D-A12F-63CB6426E0A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57;p76">
              <a:extLst>
                <a:ext uri="{FF2B5EF4-FFF2-40B4-BE49-F238E27FC236}">
                  <a16:creationId xmlns:a16="http://schemas.microsoft.com/office/drawing/2014/main" id="{76DB73A1-5946-D44D-B256-07481865071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58;p76">
              <a:extLst>
                <a:ext uri="{FF2B5EF4-FFF2-40B4-BE49-F238E27FC236}">
                  <a16:creationId xmlns:a16="http://schemas.microsoft.com/office/drawing/2014/main" id="{B3945E66-082E-5A49-B4BD-AA8AB275B31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59;p76">
              <a:extLst>
                <a:ext uri="{FF2B5EF4-FFF2-40B4-BE49-F238E27FC236}">
                  <a16:creationId xmlns:a16="http://schemas.microsoft.com/office/drawing/2014/main" id="{88EC2E24-BE4B-E446-9494-B4F54632BB3F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60;p76">
              <a:extLst>
                <a:ext uri="{FF2B5EF4-FFF2-40B4-BE49-F238E27FC236}">
                  <a16:creationId xmlns:a16="http://schemas.microsoft.com/office/drawing/2014/main" id="{7A277DBD-09D5-794F-8869-A8664AAC5EC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61;p76">
              <a:extLst>
                <a:ext uri="{FF2B5EF4-FFF2-40B4-BE49-F238E27FC236}">
                  <a16:creationId xmlns:a16="http://schemas.microsoft.com/office/drawing/2014/main" id="{155796CB-468B-874C-B234-00208704ABCB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62;p76">
              <a:extLst>
                <a:ext uri="{FF2B5EF4-FFF2-40B4-BE49-F238E27FC236}">
                  <a16:creationId xmlns:a16="http://schemas.microsoft.com/office/drawing/2014/main" id="{FF0ACB58-88E7-4E4F-9D21-EDCB3CD10EE0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63;p76">
              <a:extLst>
                <a:ext uri="{FF2B5EF4-FFF2-40B4-BE49-F238E27FC236}">
                  <a16:creationId xmlns:a16="http://schemas.microsoft.com/office/drawing/2014/main" id="{8DAA7FE1-4852-6C4C-900D-D48F13160250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64;p76">
              <a:extLst>
                <a:ext uri="{FF2B5EF4-FFF2-40B4-BE49-F238E27FC236}">
                  <a16:creationId xmlns:a16="http://schemas.microsoft.com/office/drawing/2014/main" id="{B6611F28-9400-B44F-B2DA-7A22FCA8054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65;p76">
              <a:extLst>
                <a:ext uri="{FF2B5EF4-FFF2-40B4-BE49-F238E27FC236}">
                  <a16:creationId xmlns:a16="http://schemas.microsoft.com/office/drawing/2014/main" id="{C4109453-447B-2045-BA0D-DF61D3AE2757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E74955C-750F-AE40-9725-8B2CAB82C95A}"/>
              </a:ext>
            </a:extLst>
          </p:cNvPr>
          <p:cNvGrpSpPr/>
          <p:nvPr/>
        </p:nvGrpSpPr>
        <p:grpSpPr>
          <a:xfrm>
            <a:off x="5523356" y="2528080"/>
            <a:ext cx="550405" cy="772517"/>
            <a:chOff x="1450750" y="1276313"/>
            <a:chExt cx="2162065" cy="3074026"/>
          </a:xfrm>
        </p:grpSpPr>
        <p:sp>
          <p:nvSpPr>
            <p:cNvPr id="221" name="Google Shape;1740;p76">
              <a:extLst>
                <a:ext uri="{FF2B5EF4-FFF2-40B4-BE49-F238E27FC236}">
                  <a16:creationId xmlns:a16="http://schemas.microsoft.com/office/drawing/2014/main" id="{1D3F649D-CA12-704B-B4CC-0272567262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44;p76">
              <a:extLst>
                <a:ext uri="{FF2B5EF4-FFF2-40B4-BE49-F238E27FC236}">
                  <a16:creationId xmlns:a16="http://schemas.microsoft.com/office/drawing/2014/main" id="{BA749D67-85E9-6B47-BC1E-7C7E0B6F024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45;p76">
              <a:extLst>
                <a:ext uri="{FF2B5EF4-FFF2-40B4-BE49-F238E27FC236}">
                  <a16:creationId xmlns:a16="http://schemas.microsoft.com/office/drawing/2014/main" id="{DB9E619B-22E9-7D48-95FF-A3CCE9E01C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46;p76">
              <a:extLst>
                <a:ext uri="{FF2B5EF4-FFF2-40B4-BE49-F238E27FC236}">
                  <a16:creationId xmlns:a16="http://schemas.microsoft.com/office/drawing/2014/main" id="{9449D86F-666B-1448-8389-498FF160BCE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47;p76">
              <a:extLst>
                <a:ext uri="{FF2B5EF4-FFF2-40B4-BE49-F238E27FC236}">
                  <a16:creationId xmlns:a16="http://schemas.microsoft.com/office/drawing/2014/main" id="{DBFC6EC2-3C2B-B444-B6C8-DC24C217BF1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48;p76">
              <a:extLst>
                <a:ext uri="{FF2B5EF4-FFF2-40B4-BE49-F238E27FC236}">
                  <a16:creationId xmlns:a16="http://schemas.microsoft.com/office/drawing/2014/main" id="{0ABBF2F3-E247-3C40-967C-C525856B1E9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49;p76">
              <a:extLst>
                <a:ext uri="{FF2B5EF4-FFF2-40B4-BE49-F238E27FC236}">
                  <a16:creationId xmlns:a16="http://schemas.microsoft.com/office/drawing/2014/main" id="{0916B103-6206-4F44-9036-812704AC930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50;p76">
              <a:extLst>
                <a:ext uri="{FF2B5EF4-FFF2-40B4-BE49-F238E27FC236}">
                  <a16:creationId xmlns:a16="http://schemas.microsoft.com/office/drawing/2014/main" id="{FC976873-8F20-184A-99E9-A0EA4BE9DB9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51;p76">
              <a:extLst>
                <a:ext uri="{FF2B5EF4-FFF2-40B4-BE49-F238E27FC236}">
                  <a16:creationId xmlns:a16="http://schemas.microsoft.com/office/drawing/2014/main" id="{E23B40A3-AB02-6F42-9ECB-8B973D5C1C7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52;p76">
              <a:extLst>
                <a:ext uri="{FF2B5EF4-FFF2-40B4-BE49-F238E27FC236}">
                  <a16:creationId xmlns:a16="http://schemas.microsoft.com/office/drawing/2014/main" id="{08E00EFF-173A-CF45-AA5B-F8295182421E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53;p76">
              <a:extLst>
                <a:ext uri="{FF2B5EF4-FFF2-40B4-BE49-F238E27FC236}">
                  <a16:creationId xmlns:a16="http://schemas.microsoft.com/office/drawing/2014/main" id="{3DC48600-C5C3-0B4F-9410-49FCCB5B5BB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54;p76">
              <a:extLst>
                <a:ext uri="{FF2B5EF4-FFF2-40B4-BE49-F238E27FC236}">
                  <a16:creationId xmlns:a16="http://schemas.microsoft.com/office/drawing/2014/main" id="{512FAE99-7986-5E46-AF73-A45E54B4196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55;p76">
              <a:extLst>
                <a:ext uri="{FF2B5EF4-FFF2-40B4-BE49-F238E27FC236}">
                  <a16:creationId xmlns:a16="http://schemas.microsoft.com/office/drawing/2014/main" id="{EC173C64-3B0A-4E41-9852-55FAA5D12F0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56;p76">
              <a:extLst>
                <a:ext uri="{FF2B5EF4-FFF2-40B4-BE49-F238E27FC236}">
                  <a16:creationId xmlns:a16="http://schemas.microsoft.com/office/drawing/2014/main" id="{87EF0302-8349-114D-BA52-30A5E2D8FD9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57;p76">
              <a:extLst>
                <a:ext uri="{FF2B5EF4-FFF2-40B4-BE49-F238E27FC236}">
                  <a16:creationId xmlns:a16="http://schemas.microsoft.com/office/drawing/2014/main" id="{C361CCA3-93A0-034A-B3B0-2390EDDDB518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58;p76">
              <a:extLst>
                <a:ext uri="{FF2B5EF4-FFF2-40B4-BE49-F238E27FC236}">
                  <a16:creationId xmlns:a16="http://schemas.microsoft.com/office/drawing/2014/main" id="{06BD24E0-D77F-5E45-AC2F-78A7CA09566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59;p76">
              <a:extLst>
                <a:ext uri="{FF2B5EF4-FFF2-40B4-BE49-F238E27FC236}">
                  <a16:creationId xmlns:a16="http://schemas.microsoft.com/office/drawing/2014/main" id="{EFA7B59E-0D7E-974B-BC02-663A03C29D91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60;p76">
              <a:extLst>
                <a:ext uri="{FF2B5EF4-FFF2-40B4-BE49-F238E27FC236}">
                  <a16:creationId xmlns:a16="http://schemas.microsoft.com/office/drawing/2014/main" id="{DA0C7A71-2B68-434F-ADF3-DB1ABC72689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61;p76">
              <a:extLst>
                <a:ext uri="{FF2B5EF4-FFF2-40B4-BE49-F238E27FC236}">
                  <a16:creationId xmlns:a16="http://schemas.microsoft.com/office/drawing/2014/main" id="{32DEF1A9-8FA2-FA42-A697-A186BFFD59B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62;p76">
              <a:extLst>
                <a:ext uri="{FF2B5EF4-FFF2-40B4-BE49-F238E27FC236}">
                  <a16:creationId xmlns:a16="http://schemas.microsoft.com/office/drawing/2014/main" id="{835B2C43-8CF3-4547-AAAD-E4C431FB8D0E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63;p76">
              <a:extLst>
                <a:ext uri="{FF2B5EF4-FFF2-40B4-BE49-F238E27FC236}">
                  <a16:creationId xmlns:a16="http://schemas.microsoft.com/office/drawing/2014/main" id="{8F076BC4-67A8-D140-91CE-E41E1F9FFBD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64;p76">
              <a:extLst>
                <a:ext uri="{FF2B5EF4-FFF2-40B4-BE49-F238E27FC236}">
                  <a16:creationId xmlns:a16="http://schemas.microsoft.com/office/drawing/2014/main" id="{1CF4A2C4-167D-0549-BDBF-37337017168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65;p76">
              <a:extLst>
                <a:ext uri="{FF2B5EF4-FFF2-40B4-BE49-F238E27FC236}">
                  <a16:creationId xmlns:a16="http://schemas.microsoft.com/office/drawing/2014/main" id="{E94E67BE-FBAE-924D-B619-EFA96CE3F7E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D16C436-0889-FC43-838B-12838A98B567}"/>
              </a:ext>
            </a:extLst>
          </p:cNvPr>
          <p:cNvGrpSpPr/>
          <p:nvPr/>
        </p:nvGrpSpPr>
        <p:grpSpPr>
          <a:xfrm>
            <a:off x="5397660" y="3666241"/>
            <a:ext cx="550405" cy="772517"/>
            <a:chOff x="1450750" y="1276313"/>
            <a:chExt cx="2162065" cy="3074026"/>
          </a:xfrm>
        </p:grpSpPr>
        <p:sp>
          <p:nvSpPr>
            <p:cNvPr id="245" name="Google Shape;1740;p76">
              <a:extLst>
                <a:ext uri="{FF2B5EF4-FFF2-40B4-BE49-F238E27FC236}">
                  <a16:creationId xmlns:a16="http://schemas.microsoft.com/office/drawing/2014/main" id="{6739CC78-2B49-494B-A2E3-BB0A50C234C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6" name="Google Shape;1744;p76">
              <a:extLst>
                <a:ext uri="{FF2B5EF4-FFF2-40B4-BE49-F238E27FC236}">
                  <a16:creationId xmlns:a16="http://schemas.microsoft.com/office/drawing/2014/main" id="{45964B99-95F2-CA49-A08C-35E28CA7E23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45;p76">
              <a:extLst>
                <a:ext uri="{FF2B5EF4-FFF2-40B4-BE49-F238E27FC236}">
                  <a16:creationId xmlns:a16="http://schemas.microsoft.com/office/drawing/2014/main" id="{643A4474-A986-574B-B1A4-2CE794AFCADF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46;p76">
              <a:extLst>
                <a:ext uri="{FF2B5EF4-FFF2-40B4-BE49-F238E27FC236}">
                  <a16:creationId xmlns:a16="http://schemas.microsoft.com/office/drawing/2014/main" id="{E9322974-B517-A947-A23A-4E913BB03F01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47;p76">
              <a:extLst>
                <a:ext uri="{FF2B5EF4-FFF2-40B4-BE49-F238E27FC236}">
                  <a16:creationId xmlns:a16="http://schemas.microsoft.com/office/drawing/2014/main" id="{DA3AD467-6092-074D-8F20-C8F07926848E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48;p76">
              <a:extLst>
                <a:ext uri="{FF2B5EF4-FFF2-40B4-BE49-F238E27FC236}">
                  <a16:creationId xmlns:a16="http://schemas.microsoft.com/office/drawing/2014/main" id="{7392BEBA-355D-2240-A475-31276A970D2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49;p76">
              <a:extLst>
                <a:ext uri="{FF2B5EF4-FFF2-40B4-BE49-F238E27FC236}">
                  <a16:creationId xmlns:a16="http://schemas.microsoft.com/office/drawing/2014/main" id="{7C767EBA-0763-A74B-9880-EE9048F0CA13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0;p76">
              <a:extLst>
                <a:ext uri="{FF2B5EF4-FFF2-40B4-BE49-F238E27FC236}">
                  <a16:creationId xmlns:a16="http://schemas.microsoft.com/office/drawing/2014/main" id="{9E85C57F-7C3D-9143-8A34-68AA53032BE8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1;p76">
              <a:extLst>
                <a:ext uri="{FF2B5EF4-FFF2-40B4-BE49-F238E27FC236}">
                  <a16:creationId xmlns:a16="http://schemas.microsoft.com/office/drawing/2014/main" id="{C3F19062-9A75-3844-8726-0050CC5505E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2;p76">
              <a:extLst>
                <a:ext uri="{FF2B5EF4-FFF2-40B4-BE49-F238E27FC236}">
                  <a16:creationId xmlns:a16="http://schemas.microsoft.com/office/drawing/2014/main" id="{1FDDF5E9-4A4D-D74B-9A9E-92B55FA1740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53;p76">
              <a:extLst>
                <a:ext uri="{FF2B5EF4-FFF2-40B4-BE49-F238E27FC236}">
                  <a16:creationId xmlns:a16="http://schemas.microsoft.com/office/drawing/2014/main" id="{1E268CCD-AC9B-5B43-A863-4EF89BA7A66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54;p76">
              <a:extLst>
                <a:ext uri="{FF2B5EF4-FFF2-40B4-BE49-F238E27FC236}">
                  <a16:creationId xmlns:a16="http://schemas.microsoft.com/office/drawing/2014/main" id="{F143DEED-19BB-3D44-BB4B-EB1844338D4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55;p76">
              <a:extLst>
                <a:ext uri="{FF2B5EF4-FFF2-40B4-BE49-F238E27FC236}">
                  <a16:creationId xmlns:a16="http://schemas.microsoft.com/office/drawing/2014/main" id="{7AA33955-1F53-4240-8CAC-16998FE9B83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56;p76">
              <a:extLst>
                <a:ext uri="{FF2B5EF4-FFF2-40B4-BE49-F238E27FC236}">
                  <a16:creationId xmlns:a16="http://schemas.microsoft.com/office/drawing/2014/main" id="{D69E0AFB-7DBC-4043-8632-65CA88D8C74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57;p76">
              <a:extLst>
                <a:ext uri="{FF2B5EF4-FFF2-40B4-BE49-F238E27FC236}">
                  <a16:creationId xmlns:a16="http://schemas.microsoft.com/office/drawing/2014/main" id="{30C869C3-B8E2-3B41-8882-D5334F3CA912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58;p76">
              <a:extLst>
                <a:ext uri="{FF2B5EF4-FFF2-40B4-BE49-F238E27FC236}">
                  <a16:creationId xmlns:a16="http://schemas.microsoft.com/office/drawing/2014/main" id="{B751DCF6-BE23-9A4A-9AB5-6DB28C4D145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59;p76">
              <a:extLst>
                <a:ext uri="{FF2B5EF4-FFF2-40B4-BE49-F238E27FC236}">
                  <a16:creationId xmlns:a16="http://schemas.microsoft.com/office/drawing/2014/main" id="{785B04E1-05A1-0E4B-B5CC-BE9AAFAD967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60;p76">
              <a:extLst>
                <a:ext uri="{FF2B5EF4-FFF2-40B4-BE49-F238E27FC236}">
                  <a16:creationId xmlns:a16="http://schemas.microsoft.com/office/drawing/2014/main" id="{501D8F1C-DF86-4743-8787-C1D9EF41669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61;p76">
              <a:extLst>
                <a:ext uri="{FF2B5EF4-FFF2-40B4-BE49-F238E27FC236}">
                  <a16:creationId xmlns:a16="http://schemas.microsoft.com/office/drawing/2014/main" id="{E3B3F87F-F811-0649-A5FB-F22DB395877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62;p76">
              <a:extLst>
                <a:ext uri="{FF2B5EF4-FFF2-40B4-BE49-F238E27FC236}">
                  <a16:creationId xmlns:a16="http://schemas.microsoft.com/office/drawing/2014/main" id="{675C6DB5-16DE-9F48-99C5-D26959DD6AA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63;p76">
              <a:extLst>
                <a:ext uri="{FF2B5EF4-FFF2-40B4-BE49-F238E27FC236}">
                  <a16:creationId xmlns:a16="http://schemas.microsoft.com/office/drawing/2014/main" id="{7598037E-BF2F-0C4F-9686-8BD13D6174E4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64;p76">
              <a:extLst>
                <a:ext uri="{FF2B5EF4-FFF2-40B4-BE49-F238E27FC236}">
                  <a16:creationId xmlns:a16="http://schemas.microsoft.com/office/drawing/2014/main" id="{91A5B7AE-240C-2B4E-8D64-08E761878AF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65;p76">
              <a:extLst>
                <a:ext uri="{FF2B5EF4-FFF2-40B4-BE49-F238E27FC236}">
                  <a16:creationId xmlns:a16="http://schemas.microsoft.com/office/drawing/2014/main" id="{288BFC0C-92F8-F844-AB92-BFE987C6EC1D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24;p126">
            <a:extLst>
              <a:ext uri="{FF2B5EF4-FFF2-40B4-BE49-F238E27FC236}">
                <a16:creationId xmlns:a16="http://schemas.microsoft.com/office/drawing/2014/main" id="{FF9B0BDC-FFA0-3B4F-8CDB-9564CF22A004}"/>
              </a:ext>
            </a:extLst>
          </p:cNvPr>
          <p:cNvGrpSpPr/>
          <p:nvPr/>
        </p:nvGrpSpPr>
        <p:grpSpPr>
          <a:xfrm>
            <a:off x="3152913" y="3721829"/>
            <a:ext cx="418360" cy="580377"/>
            <a:chOff x="3764750" y="1567075"/>
            <a:chExt cx="1814530" cy="2517234"/>
          </a:xfrm>
        </p:grpSpPr>
        <p:sp>
          <p:nvSpPr>
            <p:cNvPr id="269" name="Google Shape;2625;p126">
              <a:extLst>
                <a:ext uri="{FF2B5EF4-FFF2-40B4-BE49-F238E27FC236}">
                  <a16:creationId xmlns:a16="http://schemas.microsoft.com/office/drawing/2014/main" id="{5B7AF85F-DBA1-214B-8A80-A5920E57176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26;p126">
              <a:extLst>
                <a:ext uri="{FF2B5EF4-FFF2-40B4-BE49-F238E27FC236}">
                  <a16:creationId xmlns:a16="http://schemas.microsoft.com/office/drawing/2014/main" id="{F15538E2-AFD4-0348-9097-496BB98C1EBA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27;p126">
              <a:extLst>
                <a:ext uri="{FF2B5EF4-FFF2-40B4-BE49-F238E27FC236}">
                  <a16:creationId xmlns:a16="http://schemas.microsoft.com/office/drawing/2014/main" id="{180131A8-C789-B045-B187-37DDE61BB547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28;p126">
              <a:extLst>
                <a:ext uri="{FF2B5EF4-FFF2-40B4-BE49-F238E27FC236}">
                  <a16:creationId xmlns:a16="http://schemas.microsoft.com/office/drawing/2014/main" id="{55D3ED54-3617-F74B-9242-45B50606F03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29;p126">
              <a:extLst>
                <a:ext uri="{FF2B5EF4-FFF2-40B4-BE49-F238E27FC236}">
                  <a16:creationId xmlns:a16="http://schemas.microsoft.com/office/drawing/2014/main" id="{015365A6-CB48-2E40-8B1A-8647F30AAC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30;p126">
              <a:extLst>
                <a:ext uri="{FF2B5EF4-FFF2-40B4-BE49-F238E27FC236}">
                  <a16:creationId xmlns:a16="http://schemas.microsoft.com/office/drawing/2014/main" id="{13C41740-2F90-2649-8D26-BAE06CA617C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631;p126">
              <a:extLst>
                <a:ext uri="{FF2B5EF4-FFF2-40B4-BE49-F238E27FC236}">
                  <a16:creationId xmlns:a16="http://schemas.microsoft.com/office/drawing/2014/main" id="{4402B2EC-E8EC-A042-9DC5-652D0D79E85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632;p126">
              <a:extLst>
                <a:ext uri="{FF2B5EF4-FFF2-40B4-BE49-F238E27FC236}">
                  <a16:creationId xmlns:a16="http://schemas.microsoft.com/office/drawing/2014/main" id="{A6CFA4A0-29F3-0E48-987E-53E6F5D3D56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633;p126">
              <a:extLst>
                <a:ext uri="{FF2B5EF4-FFF2-40B4-BE49-F238E27FC236}">
                  <a16:creationId xmlns:a16="http://schemas.microsoft.com/office/drawing/2014/main" id="{BF33F29A-14A7-2C41-A561-17F6145A4B9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634;p126">
              <a:extLst>
                <a:ext uri="{FF2B5EF4-FFF2-40B4-BE49-F238E27FC236}">
                  <a16:creationId xmlns:a16="http://schemas.microsoft.com/office/drawing/2014/main" id="{6CE755B6-6198-2543-89F3-D967B463472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635;p126">
              <a:extLst>
                <a:ext uri="{FF2B5EF4-FFF2-40B4-BE49-F238E27FC236}">
                  <a16:creationId xmlns:a16="http://schemas.microsoft.com/office/drawing/2014/main" id="{049124E4-711B-3F43-B290-DFAD12C626E1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636;p126">
              <a:extLst>
                <a:ext uri="{FF2B5EF4-FFF2-40B4-BE49-F238E27FC236}">
                  <a16:creationId xmlns:a16="http://schemas.microsoft.com/office/drawing/2014/main" id="{85BFEB31-267D-6547-A97D-F5F0DBB4D49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637;p126">
              <a:extLst>
                <a:ext uri="{FF2B5EF4-FFF2-40B4-BE49-F238E27FC236}">
                  <a16:creationId xmlns:a16="http://schemas.microsoft.com/office/drawing/2014/main" id="{190E73B3-6C07-A241-8B19-81B14E92BF9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638;p126">
              <a:extLst>
                <a:ext uri="{FF2B5EF4-FFF2-40B4-BE49-F238E27FC236}">
                  <a16:creationId xmlns:a16="http://schemas.microsoft.com/office/drawing/2014/main" id="{AA419876-069C-A040-916E-2D2FEA7B1C1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639;p126">
              <a:extLst>
                <a:ext uri="{FF2B5EF4-FFF2-40B4-BE49-F238E27FC236}">
                  <a16:creationId xmlns:a16="http://schemas.microsoft.com/office/drawing/2014/main" id="{077626BA-8B8A-6249-B9E3-9D308540398B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640;p126">
              <a:extLst>
                <a:ext uri="{FF2B5EF4-FFF2-40B4-BE49-F238E27FC236}">
                  <a16:creationId xmlns:a16="http://schemas.microsoft.com/office/drawing/2014/main" id="{70808258-6DAE-4248-8AC0-C06AF636D27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641;p126">
              <a:extLst>
                <a:ext uri="{FF2B5EF4-FFF2-40B4-BE49-F238E27FC236}">
                  <a16:creationId xmlns:a16="http://schemas.microsoft.com/office/drawing/2014/main" id="{A525ACCF-EB02-9E40-A423-D95F442A299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642;p126">
              <a:extLst>
                <a:ext uri="{FF2B5EF4-FFF2-40B4-BE49-F238E27FC236}">
                  <a16:creationId xmlns:a16="http://schemas.microsoft.com/office/drawing/2014/main" id="{E45FD444-CA4C-8745-AB5B-CD3EF8DD826C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624;p126">
            <a:extLst>
              <a:ext uri="{FF2B5EF4-FFF2-40B4-BE49-F238E27FC236}">
                <a16:creationId xmlns:a16="http://schemas.microsoft.com/office/drawing/2014/main" id="{FF735DCB-24FF-D24D-9799-030BCB9ACC21}"/>
              </a:ext>
            </a:extLst>
          </p:cNvPr>
          <p:cNvGrpSpPr/>
          <p:nvPr/>
        </p:nvGrpSpPr>
        <p:grpSpPr>
          <a:xfrm>
            <a:off x="3294679" y="3789168"/>
            <a:ext cx="418360" cy="580377"/>
            <a:chOff x="3764750" y="1567075"/>
            <a:chExt cx="1814530" cy="2517234"/>
          </a:xfrm>
        </p:grpSpPr>
        <p:sp>
          <p:nvSpPr>
            <p:cNvPr id="288" name="Google Shape;2625;p126">
              <a:extLst>
                <a:ext uri="{FF2B5EF4-FFF2-40B4-BE49-F238E27FC236}">
                  <a16:creationId xmlns:a16="http://schemas.microsoft.com/office/drawing/2014/main" id="{8612074A-993E-E44C-BCBA-87E325A07884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6;p126">
              <a:extLst>
                <a:ext uri="{FF2B5EF4-FFF2-40B4-BE49-F238E27FC236}">
                  <a16:creationId xmlns:a16="http://schemas.microsoft.com/office/drawing/2014/main" id="{1B6F5537-B143-A940-AC0F-EC9A350961A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7;p126">
              <a:extLst>
                <a:ext uri="{FF2B5EF4-FFF2-40B4-BE49-F238E27FC236}">
                  <a16:creationId xmlns:a16="http://schemas.microsoft.com/office/drawing/2014/main" id="{F8134BCE-47D5-E44A-86F4-B8E13F81BF7A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8;p126">
              <a:extLst>
                <a:ext uri="{FF2B5EF4-FFF2-40B4-BE49-F238E27FC236}">
                  <a16:creationId xmlns:a16="http://schemas.microsoft.com/office/drawing/2014/main" id="{DC8C371A-56AD-0742-B3AB-A6843628D28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29;p126">
              <a:extLst>
                <a:ext uri="{FF2B5EF4-FFF2-40B4-BE49-F238E27FC236}">
                  <a16:creationId xmlns:a16="http://schemas.microsoft.com/office/drawing/2014/main" id="{28F890A5-888E-9049-B306-D2B113CB3B02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0;p126">
              <a:extLst>
                <a:ext uri="{FF2B5EF4-FFF2-40B4-BE49-F238E27FC236}">
                  <a16:creationId xmlns:a16="http://schemas.microsoft.com/office/drawing/2014/main" id="{6561603E-7566-7A4B-AB1B-23C70B846BA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1;p126">
              <a:extLst>
                <a:ext uri="{FF2B5EF4-FFF2-40B4-BE49-F238E27FC236}">
                  <a16:creationId xmlns:a16="http://schemas.microsoft.com/office/drawing/2014/main" id="{4D6AED35-D297-2142-AB2F-45E9BBCE51D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2;p126">
              <a:extLst>
                <a:ext uri="{FF2B5EF4-FFF2-40B4-BE49-F238E27FC236}">
                  <a16:creationId xmlns:a16="http://schemas.microsoft.com/office/drawing/2014/main" id="{3E1130C1-345A-8F42-9C8B-01B9F6EDB325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3;p126">
              <a:extLst>
                <a:ext uri="{FF2B5EF4-FFF2-40B4-BE49-F238E27FC236}">
                  <a16:creationId xmlns:a16="http://schemas.microsoft.com/office/drawing/2014/main" id="{1290EDD8-5993-1744-B2E4-3B6DB5AD590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4;p126">
              <a:extLst>
                <a:ext uri="{FF2B5EF4-FFF2-40B4-BE49-F238E27FC236}">
                  <a16:creationId xmlns:a16="http://schemas.microsoft.com/office/drawing/2014/main" id="{0335AC6D-5885-2A47-A5D0-796F5206090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5;p126">
              <a:extLst>
                <a:ext uri="{FF2B5EF4-FFF2-40B4-BE49-F238E27FC236}">
                  <a16:creationId xmlns:a16="http://schemas.microsoft.com/office/drawing/2014/main" id="{4980A43D-F2D4-B349-9165-557554FF839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6;p126">
              <a:extLst>
                <a:ext uri="{FF2B5EF4-FFF2-40B4-BE49-F238E27FC236}">
                  <a16:creationId xmlns:a16="http://schemas.microsoft.com/office/drawing/2014/main" id="{7D101D59-B163-4E4B-978E-F0A8CD91FF0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2637;p126">
              <a:extLst>
                <a:ext uri="{FF2B5EF4-FFF2-40B4-BE49-F238E27FC236}">
                  <a16:creationId xmlns:a16="http://schemas.microsoft.com/office/drawing/2014/main" id="{0DC5E7D1-BF67-F542-9648-4DAFDD5B7009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8;p126">
              <a:extLst>
                <a:ext uri="{FF2B5EF4-FFF2-40B4-BE49-F238E27FC236}">
                  <a16:creationId xmlns:a16="http://schemas.microsoft.com/office/drawing/2014/main" id="{3ECC797B-F343-644D-AE06-4DEDEE1695C7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39;p126">
              <a:extLst>
                <a:ext uri="{FF2B5EF4-FFF2-40B4-BE49-F238E27FC236}">
                  <a16:creationId xmlns:a16="http://schemas.microsoft.com/office/drawing/2014/main" id="{DE26FDCE-40AD-7548-858A-374B6019CBB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0;p126">
              <a:extLst>
                <a:ext uri="{FF2B5EF4-FFF2-40B4-BE49-F238E27FC236}">
                  <a16:creationId xmlns:a16="http://schemas.microsoft.com/office/drawing/2014/main" id="{1A392A2A-FDDE-CC40-A388-6AF2476D67E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1;p126">
              <a:extLst>
                <a:ext uri="{FF2B5EF4-FFF2-40B4-BE49-F238E27FC236}">
                  <a16:creationId xmlns:a16="http://schemas.microsoft.com/office/drawing/2014/main" id="{BF58FDE0-C210-BE4B-B509-B6E55F837E45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642;p126">
              <a:extLst>
                <a:ext uri="{FF2B5EF4-FFF2-40B4-BE49-F238E27FC236}">
                  <a16:creationId xmlns:a16="http://schemas.microsoft.com/office/drawing/2014/main" id="{7847BAF4-BD70-9E47-9269-98C623FAF4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2624;p126">
            <a:extLst>
              <a:ext uri="{FF2B5EF4-FFF2-40B4-BE49-F238E27FC236}">
                <a16:creationId xmlns:a16="http://schemas.microsoft.com/office/drawing/2014/main" id="{0AEC5958-99ED-174C-9D05-F3D1F7802A0C}"/>
              </a:ext>
            </a:extLst>
          </p:cNvPr>
          <p:cNvGrpSpPr/>
          <p:nvPr/>
        </p:nvGrpSpPr>
        <p:grpSpPr>
          <a:xfrm>
            <a:off x="3447080" y="3856508"/>
            <a:ext cx="418360" cy="580377"/>
            <a:chOff x="3764750" y="1567075"/>
            <a:chExt cx="1814530" cy="2517234"/>
          </a:xfrm>
        </p:grpSpPr>
        <p:sp>
          <p:nvSpPr>
            <p:cNvPr id="307" name="Google Shape;2625;p126">
              <a:extLst>
                <a:ext uri="{FF2B5EF4-FFF2-40B4-BE49-F238E27FC236}">
                  <a16:creationId xmlns:a16="http://schemas.microsoft.com/office/drawing/2014/main" id="{A0516CF1-CE13-5143-911A-DB4BEBE4016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626;p126">
              <a:extLst>
                <a:ext uri="{FF2B5EF4-FFF2-40B4-BE49-F238E27FC236}">
                  <a16:creationId xmlns:a16="http://schemas.microsoft.com/office/drawing/2014/main" id="{64261619-681A-C54A-BCD9-084C3A9B593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627;p126">
              <a:extLst>
                <a:ext uri="{FF2B5EF4-FFF2-40B4-BE49-F238E27FC236}">
                  <a16:creationId xmlns:a16="http://schemas.microsoft.com/office/drawing/2014/main" id="{A471B019-2ECD-6A40-8E9A-6B33206B25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628;p126">
              <a:extLst>
                <a:ext uri="{FF2B5EF4-FFF2-40B4-BE49-F238E27FC236}">
                  <a16:creationId xmlns:a16="http://schemas.microsoft.com/office/drawing/2014/main" id="{89C25A25-53A4-EE41-BAC5-6F4E79A42EA2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629;p126">
              <a:extLst>
                <a:ext uri="{FF2B5EF4-FFF2-40B4-BE49-F238E27FC236}">
                  <a16:creationId xmlns:a16="http://schemas.microsoft.com/office/drawing/2014/main" id="{A76A8918-DB91-214A-AF49-0A876F29ABD0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630;p126">
              <a:extLst>
                <a:ext uri="{FF2B5EF4-FFF2-40B4-BE49-F238E27FC236}">
                  <a16:creationId xmlns:a16="http://schemas.microsoft.com/office/drawing/2014/main" id="{A18174CA-BBC6-3D4B-A955-0B8EE14B7CF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631;p126">
              <a:extLst>
                <a:ext uri="{FF2B5EF4-FFF2-40B4-BE49-F238E27FC236}">
                  <a16:creationId xmlns:a16="http://schemas.microsoft.com/office/drawing/2014/main" id="{3F0E1E8B-22E3-C14D-91CA-35C10163828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632;p126">
              <a:extLst>
                <a:ext uri="{FF2B5EF4-FFF2-40B4-BE49-F238E27FC236}">
                  <a16:creationId xmlns:a16="http://schemas.microsoft.com/office/drawing/2014/main" id="{24237421-5AFD-9840-A86D-94696C9E472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633;p126">
              <a:extLst>
                <a:ext uri="{FF2B5EF4-FFF2-40B4-BE49-F238E27FC236}">
                  <a16:creationId xmlns:a16="http://schemas.microsoft.com/office/drawing/2014/main" id="{4CD08F17-DDEE-5A48-BB95-08FA1FF4A16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634;p126">
              <a:extLst>
                <a:ext uri="{FF2B5EF4-FFF2-40B4-BE49-F238E27FC236}">
                  <a16:creationId xmlns:a16="http://schemas.microsoft.com/office/drawing/2014/main" id="{06A630AD-7734-3344-9545-59B373005B4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635;p126">
              <a:extLst>
                <a:ext uri="{FF2B5EF4-FFF2-40B4-BE49-F238E27FC236}">
                  <a16:creationId xmlns:a16="http://schemas.microsoft.com/office/drawing/2014/main" id="{C77D45C2-5586-D546-AD37-79C0E525C1E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636;p126">
              <a:extLst>
                <a:ext uri="{FF2B5EF4-FFF2-40B4-BE49-F238E27FC236}">
                  <a16:creationId xmlns:a16="http://schemas.microsoft.com/office/drawing/2014/main" id="{FF2CDBA4-8F0A-3B4B-A8B4-7A9129B0E9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637;p126">
              <a:extLst>
                <a:ext uri="{FF2B5EF4-FFF2-40B4-BE49-F238E27FC236}">
                  <a16:creationId xmlns:a16="http://schemas.microsoft.com/office/drawing/2014/main" id="{66EDFC19-2173-FC4C-A7BD-FC2CAEAD419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638;p126">
              <a:extLst>
                <a:ext uri="{FF2B5EF4-FFF2-40B4-BE49-F238E27FC236}">
                  <a16:creationId xmlns:a16="http://schemas.microsoft.com/office/drawing/2014/main" id="{6FCD8F43-3721-1648-B6E7-6343ECAC8A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639;p126">
              <a:extLst>
                <a:ext uri="{FF2B5EF4-FFF2-40B4-BE49-F238E27FC236}">
                  <a16:creationId xmlns:a16="http://schemas.microsoft.com/office/drawing/2014/main" id="{B6034934-EA60-D44A-8916-D0E80A2BB116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640;p126">
              <a:extLst>
                <a:ext uri="{FF2B5EF4-FFF2-40B4-BE49-F238E27FC236}">
                  <a16:creationId xmlns:a16="http://schemas.microsoft.com/office/drawing/2014/main" id="{F56B7D63-223C-7341-ACCC-7D88D36A5C7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641;p126">
              <a:extLst>
                <a:ext uri="{FF2B5EF4-FFF2-40B4-BE49-F238E27FC236}">
                  <a16:creationId xmlns:a16="http://schemas.microsoft.com/office/drawing/2014/main" id="{7E734601-8C85-DF48-BA0A-8E6408060E5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642;p126">
              <a:extLst>
                <a:ext uri="{FF2B5EF4-FFF2-40B4-BE49-F238E27FC236}">
                  <a16:creationId xmlns:a16="http://schemas.microsoft.com/office/drawing/2014/main" id="{14AA05E4-5CE5-5F47-A631-0DC8D4679B84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51229D-522B-5B43-896C-451EE695DDF8}"/>
              </a:ext>
            </a:extLst>
          </p:cNvPr>
          <p:cNvSpPr txBox="1"/>
          <p:nvPr/>
        </p:nvSpPr>
        <p:spPr>
          <a:xfrm>
            <a:off x="3062177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0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94A88B-A592-6741-A4B5-10C5B01700B7}"/>
              </a:ext>
            </a:extLst>
          </p:cNvPr>
          <p:cNvSpPr txBox="1"/>
          <p:nvPr/>
        </p:nvSpPr>
        <p:spPr>
          <a:xfrm>
            <a:off x="5310460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DCD0F27-5541-E347-9495-920B436D182B}"/>
              </a:ext>
            </a:extLst>
          </p:cNvPr>
          <p:cNvSpPr txBox="1"/>
          <p:nvPr/>
        </p:nvSpPr>
        <p:spPr>
          <a:xfrm>
            <a:off x="3062177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2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839E5E7-197B-4A46-8D63-C02FACB7354D}"/>
              </a:ext>
            </a:extLst>
          </p:cNvPr>
          <p:cNvSpPr txBox="1"/>
          <p:nvPr/>
        </p:nvSpPr>
        <p:spPr>
          <a:xfrm>
            <a:off x="5202865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38D755-93D0-CA47-82AC-E60AC7F6E98C}"/>
              </a:ext>
            </a:extLst>
          </p:cNvPr>
          <p:cNvCxnSpPr/>
          <p:nvPr/>
        </p:nvCxnSpPr>
        <p:spPr>
          <a:xfrm>
            <a:off x="3934047" y="2806995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3712A8A-20F7-1047-B99D-E01F1ED72BD1}"/>
              </a:ext>
            </a:extLst>
          </p:cNvPr>
          <p:cNvCxnSpPr/>
          <p:nvPr/>
        </p:nvCxnSpPr>
        <p:spPr>
          <a:xfrm>
            <a:off x="3958856" y="4012018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08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45CFC-FC17-FE4B-87C6-A7A010A3FEE2}"/>
              </a:ext>
            </a:extLst>
          </p:cNvPr>
          <p:cNvGrpSpPr/>
          <p:nvPr/>
        </p:nvGrpSpPr>
        <p:grpSpPr>
          <a:xfrm>
            <a:off x="5094106" y="2353195"/>
            <a:ext cx="550405" cy="772517"/>
            <a:chOff x="1450750" y="1276313"/>
            <a:chExt cx="2162065" cy="3074026"/>
          </a:xfrm>
        </p:grpSpPr>
        <p:sp>
          <p:nvSpPr>
            <p:cNvPr id="35" name="Google Shape;1740;p76">
              <a:extLst>
                <a:ext uri="{FF2B5EF4-FFF2-40B4-BE49-F238E27FC236}">
                  <a16:creationId xmlns:a16="http://schemas.microsoft.com/office/drawing/2014/main" id="{9870D7B6-2E49-7642-86D5-7140133CEC8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4;p76">
              <a:extLst>
                <a:ext uri="{FF2B5EF4-FFF2-40B4-BE49-F238E27FC236}">
                  <a16:creationId xmlns:a16="http://schemas.microsoft.com/office/drawing/2014/main" id="{AFF9FBA2-1F4D-7745-A59A-0A861DBC740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5;p76">
              <a:extLst>
                <a:ext uri="{FF2B5EF4-FFF2-40B4-BE49-F238E27FC236}">
                  <a16:creationId xmlns:a16="http://schemas.microsoft.com/office/drawing/2014/main" id="{07862FF1-44E0-9B47-9CEC-3D96844FB45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46;p76">
              <a:extLst>
                <a:ext uri="{FF2B5EF4-FFF2-40B4-BE49-F238E27FC236}">
                  <a16:creationId xmlns:a16="http://schemas.microsoft.com/office/drawing/2014/main" id="{AD6ABEE6-4112-D04D-9CC2-20B77165816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7;p76">
              <a:extLst>
                <a:ext uri="{FF2B5EF4-FFF2-40B4-BE49-F238E27FC236}">
                  <a16:creationId xmlns:a16="http://schemas.microsoft.com/office/drawing/2014/main" id="{B3969A13-270C-F747-AC08-C2B6A6D5F05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8;p76">
              <a:extLst>
                <a:ext uri="{FF2B5EF4-FFF2-40B4-BE49-F238E27FC236}">
                  <a16:creationId xmlns:a16="http://schemas.microsoft.com/office/drawing/2014/main" id="{6FA20057-E027-C549-A44D-F88583FFC74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9;p76">
              <a:extLst>
                <a:ext uri="{FF2B5EF4-FFF2-40B4-BE49-F238E27FC236}">
                  <a16:creationId xmlns:a16="http://schemas.microsoft.com/office/drawing/2014/main" id="{68C7BE72-4917-5C48-847A-21B1273B136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0;p76">
              <a:extLst>
                <a:ext uri="{FF2B5EF4-FFF2-40B4-BE49-F238E27FC236}">
                  <a16:creationId xmlns:a16="http://schemas.microsoft.com/office/drawing/2014/main" id="{CD914433-6683-8147-8C5A-EF140ABF595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1;p76">
              <a:extLst>
                <a:ext uri="{FF2B5EF4-FFF2-40B4-BE49-F238E27FC236}">
                  <a16:creationId xmlns:a16="http://schemas.microsoft.com/office/drawing/2014/main" id="{2B80D4C6-E324-DE40-A329-285E0DBC4A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52;p76">
              <a:extLst>
                <a:ext uri="{FF2B5EF4-FFF2-40B4-BE49-F238E27FC236}">
                  <a16:creationId xmlns:a16="http://schemas.microsoft.com/office/drawing/2014/main" id="{B10E1E4D-4B77-414A-AA01-74C952CBF79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3;p76">
              <a:extLst>
                <a:ext uri="{FF2B5EF4-FFF2-40B4-BE49-F238E27FC236}">
                  <a16:creationId xmlns:a16="http://schemas.microsoft.com/office/drawing/2014/main" id="{3FFED099-BC42-5E4B-AD72-12BE072B8A9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4;p76">
              <a:extLst>
                <a:ext uri="{FF2B5EF4-FFF2-40B4-BE49-F238E27FC236}">
                  <a16:creationId xmlns:a16="http://schemas.microsoft.com/office/drawing/2014/main" id="{B631CE3F-202F-7842-98FF-D0604E996C90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5;p76">
              <a:extLst>
                <a:ext uri="{FF2B5EF4-FFF2-40B4-BE49-F238E27FC236}">
                  <a16:creationId xmlns:a16="http://schemas.microsoft.com/office/drawing/2014/main" id="{6ECE395C-B3F5-424B-AE3C-D2EF015CD47B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6;p76">
              <a:extLst>
                <a:ext uri="{FF2B5EF4-FFF2-40B4-BE49-F238E27FC236}">
                  <a16:creationId xmlns:a16="http://schemas.microsoft.com/office/drawing/2014/main" id="{28280931-3BF1-7044-B027-6AEE065E8A2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7;p76">
              <a:extLst>
                <a:ext uri="{FF2B5EF4-FFF2-40B4-BE49-F238E27FC236}">
                  <a16:creationId xmlns:a16="http://schemas.microsoft.com/office/drawing/2014/main" id="{BF76117F-1B53-3F4C-A2A3-42C5358C7A2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8;p76">
              <a:extLst>
                <a:ext uri="{FF2B5EF4-FFF2-40B4-BE49-F238E27FC236}">
                  <a16:creationId xmlns:a16="http://schemas.microsoft.com/office/drawing/2014/main" id="{F1A33BE3-11E3-304D-B169-BBD7F7E3D7E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9;p76">
              <a:extLst>
                <a:ext uri="{FF2B5EF4-FFF2-40B4-BE49-F238E27FC236}">
                  <a16:creationId xmlns:a16="http://schemas.microsoft.com/office/drawing/2014/main" id="{E6593563-B345-1E45-958A-1033E9A9CFF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0;p76">
              <a:extLst>
                <a:ext uri="{FF2B5EF4-FFF2-40B4-BE49-F238E27FC236}">
                  <a16:creationId xmlns:a16="http://schemas.microsoft.com/office/drawing/2014/main" id="{808AB23F-FE0E-504D-A189-CA247FD35B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61;p76">
              <a:extLst>
                <a:ext uri="{FF2B5EF4-FFF2-40B4-BE49-F238E27FC236}">
                  <a16:creationId xmlns:a16="http://schemas.microsoft.com/office/drawing/2014/main" id="{996F3812-2603-804E-8360-3871F12F156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62;p76">
              <a:extLst>
                <a:ext uri="{FF2B5EF4-FFF2-40B4-BE49-F238E27FC236}">
                  <a16:creationId xmlns:a16="http://schemas.microsoft.com/office/drawing/2014/main" id="{A7DE7D4C-AE37-6848-9B36-BED937FB3AF5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3;p76">
              <a:extLst>
                <a:ext uri="{FF2B5EF4-FFF2-40B4-BE49-F238E27FC236}">
                  <a16:creationId xmlns:a16="http://schemas.microsoft.com/office/drawing/2014/main" id="{4EB06F19-027C-EE4A-A725-0B1AB6A8E30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4;p76">
              <a:extLst>
                <a:ext uri="{FF2B5EF4-FFF2-40B4-BE49-F238E27FC236}">
                  <a16:creationId xmlns:a16="http://schemas.microsoft.com/office/drawing/2014/main" id="{7931F9AF-2FEE-9246-A8BD-18ECBE78231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5;p76">
              <a:extLst>
                <a:ext uri="{FF2B5EF4-FFF2-40B4-BE49-F238E27FC236}">
                  <a16:creationId xmlns:a16="http://schemas.microsoft.com/office/drawing/2014/main" id="{25164C49-0B7B-2A42-9536-A3F23EECE81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99BEF7-CEF8-E248-972C-202C801751C6}"/>
              </a:ext>
            </a:extLst>
          </p:cNvPr>
          <p:cNvGrpSpPr/>
          <p:nvPr/>
        </p:nvGrpSpPr>
        <p:grpSpPr>
          <a:xfrm>
            <a:off x="3155625" y="3643029"/>
            <a:ext cx="584468" cy="797566"/>
            <a:chOff x="1506150" y="1501000"/>
            <a:chExt cx="2080021" cy="2838397"/>
          </a:xfrm>
        </p:grpSpPr>
        <p:grpSp>
          <p:nvGrpSpPr>
            <p:cNvPr id="59" name="Google Shape;1505;p70">
              <a:extLst>
                <a:ext uri="{FF2B5EF4-FFF2-40B4-BE49-F238E27FC236}">
                  <a16:creationId xmlns:a16="http://schemas.microsoft.com/office/drawing/2014/main" id="{8FA6845D-6DF8-7F48-92E5-9F22AA0E02D2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64" name="Google Shape;1506;p70">
                <a:extLst>
                  <a:ext uri="{FF2B5EF4-FFF2-40B4-BE49-F238E27FC236}">
                    <a16:creationId xmlns:a16="http://schemas.microsoft.com/office/drawing/2014/main" id="{9528A610-0CD5-204F-B202-B87EB9B423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07;p70">
                <a:extLst>
                  <a:ext uri="{FF2B5EF4-FFF2-40B4-BE49-F238E27FC236}">
                    <a16:creationId xmlns:a16="http://schemas.microsoft.com/office/drawing/2014/main" id="{9562E4EA-6745-FD44-92B4-5718DEF9A92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08;p70">
                <a:extLst>
                  <a:ext uri="{FF2B5EF4-FFF2-40B4-BE49-F238E27FC236}">
                    <a16:creationId xmlns:a16="http://schemas.microsoft.com/office/drawing/2014/main" id="{B80DEA42-7838-9A48-AC77-71336796686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09;p70">
                <a:extLst>
                  <a:ext uri="{FF2B5EF4-FFF2-40B4-BE49-F238E27FC236}">
                    <a16:creationId xmlns:a16="http://schemas.microsoft.com/office/drawing/2014/main" id="{793F7DCB-9051-E34C-B70E-EB1EDA8A2539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10;p70">
                <a:extLst>
                  <a:ext uri="{FF2B5EF4-FFF2-40B4-BE49-F238E27FC236}">
                    <a16:creationId xmlns:a16="http://schemas.microsoft.com/office/drawing/2014/main" id="{30FEE5ED-3B69-1843-81FF-989D6C4739C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11;p70">
                <a:extLst>
                  <a:ext uri="{FF2B5EF4-FFF2-40B4-BE49-F238E27FC236}">
                    <a16:creationId xmlns:a16="http://schemas.microsoft.com/office/drawing/2014/main" id="{CF64F4AC-FE08-8E4E-A247-772E7ED74CE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12;p70">
                <a:extLst>
                  <a:ext uri="{FF2B5EF4-FFF2-40B4-BE49-F238E27FC236}">
                    <a16:creationId xmlns:a16="http://schemas.microsoft.com/office/drawing/2014/main" id="{7CEF1601-CD6C-384E-AC85-3B4E82BF0F2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13;p70">
                <a:extLst>
                  <a:ext uri="{FF2B5EF4-FFF2-40B4-BE49-F238E27FC236}">
                    <a16:creationId xmlns:a16="http://schemas.microsoft.com/office/drawing/2014/main" id="{7D3A9A29-B7B1-EA4B-AC0F-93A19C62387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14;p70">
                <a:extLst>
                  <a:ext uri="{FF2B5EF4-FFF2-40B4-BE49-F238E27FC236}">
                    <a16:creationId xmlns:a16="http://schemas.microsoft.com/office/drawing/2014/main" id="{354B9AEC-45D0-C54E-9CB6-2560E220060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15;p70">
                <a:extLst>
                  <a:ext uri="{FF2B5EF4-FFF2-40B4-BE49-F238E27FC236}">
                    <a16:creationId xmlns:a16="http://schemas.microsoft.com/office/drawing/2014/main" id="{C85B8B23-A849-B04B-8798-5BB5C2FACD4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16;p70">
                <a:extLst>
                  <a:ext uri="{FF2B5EF4-FFF2-40B4-BE49-F238E27FC236}">
                    <a16:creationId xmlns:a16="http://schemas.microsoft.com/office/drawing/2014/main" id="{B7E127E6-91DF-E046-BC7A-0C96A942A9F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7;p70">
                <a:extLst>
                  <a:ext uri="{FF2B5EF4-FFF2-40B4-BE49-F238E27FC236}">
                    <a16:creationId xmlns:a16="http://schemas.microsoft.com/office/drawing/2014/main" id="{617AF744-11C0-164B-8D8B-2345D278A80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8;p70">
                <a:extLst>
                  <a:ext uri="{FF2B5EF4-FFF2-40B4-BE49-F238E27FC236}">
                    <a16:creationId xmlns:a16="http://schemas.microsoft.com/office/drawing/2014/main" id="{04AF1B47-D85A-0948-96C6-1AFEA4DFBC0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9;p70">
                <a:extLst>
                  <a:ext uri="{FF2B5EF4-FFF2-40B4-BE49-F238E27FC236}">
                    <a16:creationId xmlns:a16="http://schemas.microsoft.com/office/drawing/2014/main" id="{CD803524-9BFE-5A4C-A4E5-9F8FCEF70931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0;p70">
                <a:extLst>
                  <a:ext uri="{FF2B5EF4-FFF2-40B4-BE49-F238E27FC236}">
                    <a16:creationId xmlns:a16="http://schemas.microsoft.com/office/drawing/2014/main" id="{D19098D1-9624-514E-A573-82BBF19E7744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1;p70">
                <a:extLst>
                  <a:ext uri="{FF2B5EF4-FFF2-40B4-BE49-F238E27FC236}">
                    <a16:creationId xmlns:a16="http://schemas.microsoft.com/office/drawing/2014/main" id="{FC5AD9B6-E8E3-3D4D-B1F0-B28A35A3FCE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2;p70">
                <a:extLst>
                  <a:ext uri="{FF2B5EF4-FFF2-40B4-BE49-F238E27FC236}">
                    <a16:creationId xmlns:a16="http://schemas.microsoft.com/office/drawing/2014/main" id="{EB5F62C8-F207-A042-92EB-6F9FF18021F2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23;p70">
                <a:extLst>
                  <a:ext uri="{FF2B5EF4-FFF2-40B4-BE49-F238E27FC236}">
                    <a16:creationId xmlns:a16="http://schemas.microsoft.com/office/drawing/2014/main" id="{C84E3345-A5B3-8644-88F7-FDAF45E5DD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24;p70">
                <a:extLst>
                  <a:ext uri="{FF2B5EF4-FFF2-40B4-BE49-F238E27FC236}">
                    <a16:creationId xmlns:a16="http://schemas.microsoft.com/office/drawing/2014/main" id="{A4BE41E9-99D4-2540-8938-06B3EAAF01F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1525;p70">
              <a:extLst>
                <a:ext uri="{FF2B5EF4-FFF2-40B4-BE49-F238E27FC236}">
                  <a16:creationId xmlns:a16="http://schemas.microsoft.com/office/drawing/2014/main" id="{0902D5CD-5D27-A640-985E-1220090ABE0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CC37AC9-BBE7-854C-BACB-21263A775A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E8EF8FC-8BE8-7F4D-9FB3-3598EACD6FB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28;p70">
                <a:extLst>
                  <a:ext uri="{FF2B5EF4-FFF2-40B4-BE49-F238E27FC236}">
                    <a16:creationId xmlns:a16="http://schemas.microsoft.com/office/drawing/2014/main" id="{28A9E620-6AD2-CF42-B767-C79A1A53256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" name="Google Shape;2624;p126">
            <a:extLst>
              <a:ext uri="{FF2B5EF4-FFF2-40B4-BE49-F238E27FC236}">
                <a16:creationId xmlns:a16="http://schemas.microsoft.com/office/drawing/2014/main" id="{A38E9A4A-E8C2-BB40-9210-CAA74200AC3E}"/>
              </a:ext>
            </a:extLst>
          </p:cNvPr>
          <p:cNvGrpSpPr/>
          <p:nvPr/>
        </p:nvGrpSpPr>
        <p:grpSpPr>
          <a:xfrm>
            <a:off x="2982157" y="2411177"/>
            <a:ext cx="418360" cy="580377"/>
            <a:chOff x="3764750" y="1567075"/>
            <a:chExt cx="1814530" cy="2517234"/>
          </a:xfrm>
        </p:grpSpPr>
        <p:sp>
          <p:nvSpPr>
            <p:cNvPr id="106" name="Google Shape;2625;p126">
              <a:extLst>
                <a:ext uri="{FF2B5EF4-FFF2-40B4-BE49-F238E27FC236}">
                  <a16:creationId xmlns:a16="http://schemas.microsoft.com/office/drawing/2014/main" id="{84EB06AD-CA8F-C544-8744-76051AF078B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26;p126">
              <a:extLst>
                <a:ext uri="{FF2B5EF4-FFF2-40B4-BE49-F238E27FC236}">
                  <a16:creationId xmlns:a16="http://schemas.microsoft.com/office/drawing/2014/main" id="{90B7BF19-00A3-EA4F-A4C7-4AE04EA7AF9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27;p126">
              <a:extLst>
                <a:ext uri="{FF2B5EF4-FFF2-40B4-BE49-F238E27FC236}">
                  <a16:creationId xmlns:a16="http://schemas.microsoft.com/office/drawing/2014/main" id="{74C9495B-79D9-C846-89CD-2D988170925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28;p126">
              <a:extLst>
                <a:ext uri="{FF2B5EF4-FFF2-40B4-BE49-F238E27FC236}">
                  <a16:creationId xmlns:a16="http://schemas.microsoft.com/office/drawing/2014/main" id="{5412419E-FF65-2F44-B01D-7DBA82853B9C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29;p126">
              <a:extLst>
                <a:ext uri="{FF2B5EF4-FFF2-40B4-BE49-F238E27FC236}">
                  <a16:creationId xmlns:a16="http://schemas.microsoft.com/office/drawing/2014/main" id="{68B537C2-1DB8-5647-A0DA-B7A6B3B0DD0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0;p126">
              <a:extLst>
                <a:ext uri="{FF2B5EF4-FFF2-40B4-BE49-F238E27FC236}">
                  <a16:creationId xmlns:a16="http://schemas.microsoft.com/office/drawing/2014/main" id="{02FA5C1F-8E2B-5C4C-8829-8DFE3A66533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31;p126">
              <a:extLst>
                <a:ext uri="{FF2B5EF4-FFF2-40B4-BE49-F238E27FC236}">
                  <a16:creationId xmlns:a16="http://schemas.microsoft.com/office/drawing/2014/main" id="{D82D2A51-90A6-DC4B-931D-E403C8B35AB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32;p126">
              <a:extLst>
                <a:ext uri="{FF2B5EF4-FFF2-40B4-BE49-F238E27FC236}">
                  <a16:creationId xmlns:a16="http://schemas.microsoft.com/office/drawing/2014/main" id="{C7D8FA79-D356-7049-9408-C17B9AB105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33;p126">
              <a:extLst>
                <a:ext uri="{FF2B5EF4-FFF2-40B4-BE49-F238E27FC236}">
                  <a16:creationId xmlns:a16="http://schemas.microsoft.com/office/drawing/2014/main" id="{4335B9CF-3410-914C-A3B4-21CD9772757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34;p126">
              <a:extLst>
                <a:ext uri="{FF2B5EF4-FFF2-40B4-BE49-F238E27FC236}">
                  <a16:creationId xmlns:a16="http://schemas.microsoft.com/office/drawing/2014/main" id="{671375FE-F0D3-E84A-A146-083131E6F67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35;p126">
              <a:extLst>
                <a:ext uri="{FF2B5EF4-FFF2-40B4-BE49-F238E27FC236}">
                  <a16:creationId xmlns:a16="http://schemas.microsoft.com/office/drawing/2014/main" id="{2D6523B9-A14C-D94C-B0B4-9EEACEFBE7F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36;p126">
              <a:extLst>
                <a:ext uri="{FF2B5EF4-FFF2-40B4-BE49-F238E27FC236}">
                  <a16:creationId xmlns:a16="http://schemas.microsoft.com/office/drawing/2014/main" id="{4D568CE3-5283-FB4F-A4D4-FC1649D822C1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7;p126">
              <a:extLst>
                <a:ext uri="{FF2B5EF4-FFF2-40B4-BE49-F238E27FC236}">
                  <a16:creationId xmlns:a16="http://schemas.microsoft.com/office/drawing/2014/main" id="{4A1DACBC-914F-6F48-82F9-4D19AB1E6B8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8;p126">
              <a:extLst>
                <a:ext uri="{FF2B5EF4-FFF2-40B4-BE49-F238E27FC236}">
                  <a16:creationId xmlns:a16="http://schemas.microsoft.com/office/drawing/2014/main" id="{70A5A23E-1F7B-874A-935A-18BEAA3710FD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9;p126">
              <a:extLst>
                <a:ext uri="{FF2B5EF4-FFF2-40B4-BE49-F238E27FC236}">
                  <a16:creationId xmlns:a16="http://schemas.microsoft.com/office/drawing/2014/main" id="{3E8FC5D8-5B48-E345-9CAE-720F8F93B932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40;p126">
              <a:extLst>
                <a:ext uri="{FF2B5EF4-FFF2-40B4-BE49-F238E27FC236}">
                  <a16:creationId xmlns:a16="http://schemas.microsoft.com/office/drawing/2014/main" id="{4DA184A8-FB13-8F43-AAD9-825A813F17E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41;p126">
              <a:extLst>
                <a:ext uri="{FF2B5EF4-FFF2-40B4-BE49-F238E27FC236}">
                  <a16:creationId xmlns:a16="http://schemas.microsoft.com/office/drawing/2014/main" id="{205B6C7F-6C02-1549-89CA-721231C8358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42;p126">
              <a:extLst>
                <a:ext uri="{FF2B5EF4-FFF2-40B4-BE49-F238E27FC236}">
                  <a16:creationId xmlns:a16="http://schemas.microsoft.com/office/drawing/2014/main" id="{97BC73DB-74CF-3149-8DB8-31493DE1659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A1944A-62EB-9440-832E-C249A2837990}"/>
              </a:ext>
            </a:extLst>
          </p:cNvPr>
          <p:cNvSpPr txBox="1"/>
          <p:nvPr/>
        </p:nvSpPr>
        <p:spPr>
          <a:xfrm>
            <a:off x="392145" y="1511310"/>
            <a:ext cx="452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Second attempt: </a:t>
            </a:r>
            <a:r>
              <a:rPr lang="en-IL" sz="2000" b="1" dirty="0"/>
              <a:t>By size</a:t>
            </a:r>
            <a:r>
              <a:rPr lang="en-IL" sz="2000" dirty="0"/>
              <a:t> combination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176F8CA-A482-2546-95E3-C182DA513F33}"/>
              </a:ext>
            </a:extLst>
          </p:cNvPr>
          <p:cNvGrpSpPr/>
          <p:nvPr/>
        </p:nvGrpSpPr>
        <p:grpSpPr>
          <a:xfrm>
            <a:off x="5245260" y="3567004"/>
            <a:ext cx="550405" cy="772517"/>
            <a:chOff x="1450750" y="1276313"/>
            <a:chExt cx="2162065" cy="3074026"/>
          </a:xfrm>
        </p:grpSpPr>
        <p:sp>
          <p:nvSpPr>
            <p:cNvPr id="149" name="Google Shape;1740;p76">
              <a:extLst>
                <a:ext uri="{FF2B5EF4-FFF2-40B4-BE49-F238E27FC236}">
                  <a16:creationId xmlns:a16="http://schemas.microsoft.com/office/drawing/2014/main" id="{4A090E8E-77F0-1347-A4C3-4061EE94330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0" name="Google Shape;1744;p76">
              <a:extLst>
                <a:ext uri="{FF2B5EF4-FFF2-40B4-BE49-F238E27FC236}">
                  <a16:creationId xmlns:a16="http://schemas.microsoft.com/office/drawing/2014/main" id="{06F0E9B5-F3CE-884F-8C07-0CD7F6B3DB2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45;p76">
              <a:extLst>
                <a:ext uri="{FF2B5EF4-FFF2-40B4-BE49-F238E27FC236}">
                  <a16:creationId xmlns:a16="http://schemas.microsoft.com/office/drawing/2014/main" id="{9169471A-8D41-084A-B550-AE1B2830B44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46;p76">
              <a:extLst>
                <a:ext uri="{FF2B5EF4-FFF2-40B4-BE49-F238E27FC236}">
                  <a16:creationId xmlns:a16="http://schemas.microsoft.com/office/drawing/2014/main" id="{B526F4FD-7E1B-4143-8015-65C44EB2A5B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47;p76">
              <a:extLst>
                <a:ext uri="{FF2B5EF4-FFF2-40B4-BE49-F238E27FC236}">
                  <a16:creationId xmlns:a16="http://schemas.microsoft.com/office/drawing/2014/main" id="{E90230C9-25B8-9647-B1F6-E128734681D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48;p76">
              <a:extLst>
                <a:ext uri="{FF2B5EF4-FFF2-40B4-BE49-F238E27FC236}">
                  <a16:creationId xmlns:a16="http://schemas.microsoft.com/office/drawing/2014/main" id="{D09AEF3E-40DB-2C49-9142-7DB93425D4C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49;p76">
              <a:extLst>
                <a:ext uri="{FF2B5EF4-FFF2-40B4-BE49-F238E27FC236}">
                  <a16:creationId xmlns:a16="http://schemas.microsoft.com/office/drawing/2014/main" id="{EDBECB50-3901-0D4C-B4CF-753DA0EF7E1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0;p76">
              <a:extLst>
                <a:ext uri="{FF2B5EF4-FFF2-40B4-BE49-F238E27FC236}">
                  <a16:creationId xmlns:a16="http://schemas.microsoft.com/office/drawing/2014/main" id="{D49B3C8A-8E2F-EE43-A9EE-4AA4EE14E18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1;p76">
              <a:extLst>
                <a:ext uri="{FF2B5EF4-FFF2-40B4-BE49-F238E27FC236}">
                  <a16:creationId xmlns:a16="http://schemas.microsoft.com/office/drawing/2014/main" id="{3B5109F7-A612-7248-9520-41167675A14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52;p76">
              <a:extLst>
                <a:ext uri="{FF2B5EF4-FFF2-40B4-BE49-F238E27FC236}">
                  <a16:creationId xmlns:a16="http://schemas.microsoft.com/office/drawing/2014/main" id="{C23668D7-627B-A749-ADA1-51966FA6B80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76737B5C-E4F3-7242-8EB8-3137B951BE9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3E007EC9-7A05-A14B-8A16-BDFB5457D41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BB5974D2-BF84-A24A-94E3-E32178C95AD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7DE61BC4-9418-7D42-B852-9DBE5E20F1E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7;p76">
              <a:extLst>
                <a:ext uri="{FF2B5EF4-FFF2-40B4-BE49-F238E27FC236}">
                  <a16:creationId xmlns:a16="http://schemas.microsoft.com/office/drawing/2014/main" id="{317021AE-25D0-5A4A-9D1E-B9482D14307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8;p76">
              <a:extLst>
                <a:ext uri="{FF2B5EF4-FFF2-40B4-BE49-F238E27FC236}">
                  <a16:creationId xmlns:a16="http://schemas.microsoft.com/office/drawing/2014/main" id="{79CAFA66-9D41-3048-B052-1F1C369BDF5E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9;p76">
              <a:extLst>
                <a:ext uri="{FF2B5EF4-FFF2-40B4-BE49-F238E27FC236}">
                  <a16:creationId xmlns:a16="http://schemas.microsoft.com/office/drawing/2014/main" id="{B622EFBA-720D-8D42-9ADA-643E35477BC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60;p76">
              <a:extLst>
                <a:ext uri="{FF2B5EF4-FFF2-40B4-BE49-F238E27FC236}">
                  <a16:creationId xmlns:a16="http://schemas.microsoft.com/office/drawing/2014/main" id="{9069EFE0-7B42-CA4A-B164-E6FD6F2A410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61;p76">
              <a:extLst>
                <a:ext uri="{FF2B5EF4-FFF2-40B4-BE49-F238E27FC236}">
                  <a16:creationId xmlns:a16="http://schemas.microsoft.com/office/drawing/2014/main" id="{CE67592C-753F-164F-8C77-087924D442C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62;p76">
              <a:extLst>
                <a:ext uri="{FF2B5EF4-FFF2-40B4-BE49-F238E27FC236}">
                  <a16:creationId xmlns:a16="http://schemas.microsoft.com/office/drawing/2014/main" id="{EEC205E7-CED0-684E-A4FE-D2342A24417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63;p76">
              <a:extLst>
                <a:ext uri="{FF2B5EF4-FFF2-40B4-BE49-F238E27FC236}">
                  <a16:creationId xmlns:a16="http://schemas.microsoft.com/office/drawing/2014/main" id="{E595D231-3A10-1745-994D-1C99DAC22F2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64;p76">
              <a:extLst>
                <a:ext uri="{FF2B5EF4-FFF2-40B4-BE49-F238E27FC236}">
                  <a16:creationId xmlns:a16="http://schemas.microsoft.com/office/drawing/2014/main" id="{30C85BCC-F449-2C47-A2FD-21F87CFDEA41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65;p76">
              <a:extLst>
                <a:ext uri="{FF2B5EF4-FFF2-40B4-BE49-F238E27FC236}">
                  <a16:creationId xmlns:a16="http://schemas.microsoft.com/office/drawing/2014/main" id="{3718F13D-074D-8243-9EB0-916C15796508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6373EFF-4AB9-194D-A969-F9B425D11B6A}"/>
              </a:ext>
            </a:extLst>
          </p:cNvPr>
          <p:cNvGrpSpPr/>
          <p:nvPr/>
        </p:nvGrpSpPr>
        <p:grpSpPr>
          <a:xfrm>
            <a:off x="5226956" y="2398942"/>
            <a:ext cx="550405" cy="772517"/>
            <a:chOff x="1450750" y="1276313"/>
            <a:chExt cx="2162065" cy="3074026"/>
          </a:xfrm>
        </p:grpSpPr>
        <p:sp>
          <p:nvSpPr>
            <p:cNvPr id="173" name="Google Shape;1740;p76">
              <a:extLst>
                <a:ext uri="{FF2B5EF4-FFF2-40B4-BE49-F238E27FC236}">
                  <a16:creationId xmlns:a16="http://schemas.microsoft.com/office/drawing/2014/main" id="{0D3B825C-D8AD-CB4C-A5C5-F059E7AD7366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4;p76">
              <a:extLst>
                <a:ext uri="{FF2B5EF4-FFF2-40B4-BE49-F238E27FC236}">
                  <a16:creationId xmlns:a16="http://schemas.microsoft.com/office/drawing/2014/main" id="{388E31E9-0B71-DB44-A3D3-89CB3B03D7E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5;p76">
              <a:extLst>
                <a:ext uri="{FF2B5EF4-FFF2-40B4-BE49-F238E27FC236}">
                  <a16:creationId xmlns:a16="http://schemas.microsoft.com/office/drawing/2014/main" id="{7ED3DC52-BAEB-384D-9D27-8FB5CBD74BC8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6;p76">
              <a:extLst>
                <a:ext uri="{FF2B5EF4-FFF2-40B4-BE49-F238E27FC236}">
                  <a16:creationId xmlns:a16="http://schemas.microsoft.com/office/drawing/2014/main" id="{53D286D6-9B99-0A4F-91BE-10BA90F51882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7;p76">
              <a:extLst>
                <a:ext uri="{FF2B5EF4-FFF2-40B4-BE49-F238E27FC236}">
                  <a16:creationId xmlns:a16="http://schemas.microsoft.com/office/drawing/2014/main" id="{EA82DBDD-9698-C142-82F2-257FD848396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8;p76">
              <a:extLst>
                <a:ext uri="{FF2B5EF4-FFF2-40B4-BE49-F238E27FC236}">
                  <a16:creationId xmlns:a16="http://schemas.microsoft.com/office/drawing/2014/main" id="{2CEBB0C3-D848-7D4E-9929-83008005A39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9;p76">
              <a:extLst>
                <a:ext uri="{FF2B5EF4-FFF2-40B4-BE49-F238E27FC236}">
                  <a16:creationId xmlns:a16="http://schemas.microsoft.com/office/drawing/2014/main" id="{8CCB7F7F-CB6B-0841-81D5-74CD941CCBF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0;p76">
              <a:extLst>
                <a:ext uri="{FF2B5EF4-FFF2-40B4-BE49-F238E27FC236}">
                  <a16:creationId xmlns:a16="http://schemas.microsoft.com/office/drawing/2014/main" id="{21E12060-68B8-9241-8A18-F5295D98EF7C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1;p76">
              <a:extLst>
                <a:ext uri="{FF2B5EF4-FFF2-40B4-BE49-F238E27FC236}">
                  <a16:creationId xmlns:a16="http://schemas.microsoft.com/office/drawing/2014/main" id="{CCA830E2-5220-3149-8109-D5305A2633A6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2;p76">
              <a:extLst>
                <a:ext uri="{FF2B5EF4-FFF2-40B4-BE49-F238E27FC236}">
                  <a16:creationId xmlns:a16="http://schemas.microsoft.com/office/drawing/2014/main" id="{B63515D6-F902-C440-A47B-FA37F93722E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3;p76">
              <a:extLst>
                <a:ext uri="{FF2B5EF4-FFF2-40B4-BE49-F238E27FC236}">
                  <a16:creationId xmlns:a16="http://schemas.microsoft.com/office/drawing/2014/main" id="{F06D9C4F-B938-AF44-9303-7A4203DA1AB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4;p76">
              <a:extLst>
                <a:ext uri="{FF2B5EF4-FFF2-40B4-BE49-F238E27FC236}">
                  <a16:creationId xmlns:a16="http://schemas.microsoft.com/office/drawing/2014/main" id="{65D0E8F5-DDB5-BD44-B92A-0BB08013AFD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5;p76">
              <a:extLst>
                <a:ext uri="{FF2B5EF4-FFF2-40B4-BE49-F238E27FC236}">
                  <a16:creationId xmlns:a16="http://schemas.microsoft.com/office/drawing/2014/main" id="{9159E1BE-47B5-7D43-B293-82C9E0CE534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6;p76">
              <a:extLst>
                <a:ext uri="{FF2B5EF4-FFF2-40B4-BE49-F238E27FC236}">
                  <a16:creationId xmlns:a16="http://schemas.microsoft.com/office/drawing/2014/main" id="{D911CBCC-5E2D-9446-82B5-7900423CD87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7;p76">
              <a:extLst>
                <a:ext uri="{FF2B5EF4-FFF2-40B4-BE49-F238E27FC236}">
                  <a16:creationId xmlns:a16="http://schemas.microsoft.com/office/drawing/2014/main" id="{15714764-9C51-4E45-9DC0-229B2C8E235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8;p76">
              <a:extLst>
                <a:ext uri="{FF2B5EF4-FFF2-40B4-BE49-F238E27FC236}">
                  <a16:creationId xmlns:a16="http://schemas.microsoft.com/office/drawing/2014/main" id="{D11BA200-C3A5-2740-811F-9C0CA0CFBC3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9;p76">
              <a:extLst>
                <a:ext uri="{FF2B5EF4-FFF2-40B4-BE49-F238E27FC236}">
                  <a16:creationId xmlns:a16="http://schemas.microsoft.com/office/drawing/2014/main" id="{5EAC03CF-A9F2-9148-BC40-EE06B445D3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0;p76">
              <a:extLst>
                <a:ext uri="{FF2B5EF4-FFF2-40B4-BE49-F238E27FC236}">
                  <a16:creationId xmlns:a16="http://schemas.microsoft.com/office/drawing/2014/main" id="{D0914CF0-A17A-C147-906B-D720DAC1C9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1;p76">
              <a:extLst>
                <a:ext uri="{FF2B5EF4-FFF2-40B4-BE49-F238E27FC236}">
                  <a16:creationId xmlns:a16="http://schemas.microsoft.com/office/drawing/2014/main" id="{7BAD5F03-79D8-C647-A7EA-0962E3B1597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2;p76">
              <a:extLst>
                <a:ext uri="{FF2B5EF4-FFF2-40B4-BE49-F238E27FC236}">
                  <a16:creationId xmlns:a16="http://schemas.microsoft.com/office/drawing/2014/main" id="{FD7307AB-D395-9747-A8EC-884D1460E2DF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3;p76">
              <a:extLst>
                <a:ext uri="{FF2B5EF4-FFF2-40B4-BE49-F238E27FC236}">
                  <a16:creationId xmlns:a16="http://schemas.microsoft.com/office/drawing/2014/main" id="{60083F3C-7E18-1047-8E48-9E95D184387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4;p76">
              <a:extLst>
                <a:ext uri="{FF2B5EF4-FFF2-40B4-BE49-F238E27FC236}">
                  <a16:creationId xmlns:a16="http://schemas.microsoft.com/office/drawing/2014/main" id="{A0D5D04F-6D1A-2249-942D-79A69E1954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5;p76">
              <a:extLst>
                <a:ext uri="{FF2B5EF4-FFF2-40B4-BE49-F238E27FC236}">
                  <a16:creationId xmlns:a16="http://schemas.microsoft.com/office/drawing/2014/main" id="{5F254A08-D2B6-4B4C-8223-E66335E951E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5803C1C-91C9-2846-9AAA-6DBF207D068B}"/>
              </a:ext>
            </a:extLst>
          </p:cNvPr>
          <p:cNvGrpSpPr/>
          <p:nvPr/>
        </p:nvGrpSpPr>
        <p:grpSpPr>
          <a:xfrm>
            <a:off x="5363334" y="2462654"/>
            <a:ext cx="550405" cy="772517"/>
            <a:chOff x="1450750" y="1276313"/>
            <a:chExt cx="2162065" cy="3074026"/>
          </a:xfrm>
        </p:grpSpPr>
        <p:sp>
          <p:nvSpPr>
            <p:cNvPr id="197" name="Google Shape;1740;p76">
              <a:extLst>
                <a:ext uri="{FF2B5EF4-FFF2-40B4-BE49-F238E27FC236}">
                  <a16:creationId xmlns:a16="http://schemas.microsoft.com/office/drawing/2014/main" id="{ACFF1AA0-C254-AE47-91D6-1BC82D7034C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44;p76">
              <a:extLst>
                <a:ext uri="{FF2B5EF4-FFF2-40B4-BE49-F238E27FC236}">
                  <a16:creationId xmlns:a16="http://schemas.microsoft.com/office/drawing/2014/main" id="{76CF79A9-EF14-DC4B-9BCA-74DB1114CCA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45;p76">
              <a:extLst>
                <a:ext uri="{FF2B5EF4-FFF2-40B4-BE49-F238E27FC236}">
                  <a16:creationId xmlns:a16="http://schemas.microsoft.com/office/drawing/2014/main" id="{07C9DDBF-5602-0846-92BB-8C0D69272E40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46;p76">
              <a:extLst>
                <a:ext uri="{FF2B5EF4-FFF2-40B4-BE49-F238E27FC236}">
                  <a16:creationId xmlns:a16="http://schemas.microsoft.com/office/drawing/2014/main" id="{77824509-DCEE-F847-B826-A172CD810D4C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47;p76">
              <a:extLst>
                <a:ext uri="{FF2B5EF4-FFF2-40B4-BE49-F238E27FC236}">
                  <a16:creationId xmlns:a16="http://schemas.microsoft.com/office/drawing/2014/main" id="{4D1C39C0-F277-714D-A4AD-7787B6C0A86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48;p76">
              <a:extLst>
                <a:ext uri="{FF2B5EF4-FFF2-40B4-BE49-F238E27FC236}">
                  <a16:creationId xmlns:a16="http://schemas.microsoft.com/office/drawing/2014/main" id="{77D1D6BB-19CA-2F4B-AA4F-CE0493582BF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49;p76">
              <a:extLst>
                <a:ext uri="{FF2B5EF4-FFF2-40B4-BE49-F238E27FC236}">
                  <a16:creationId xmlns:a16="http://schemas.microsoft.com/office/drawing/2014/main" id="{A5A3ADBB-0EE5-E042-84E5-C4B62678BD8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0;p76">
              <a:extLst>
                <a:ext uri="{FF2B5EF4-FFF2-40B4-BE49-F238E27FC236}">
                  <a16:creationId xmlns:a16="http://schemas.microsoft.com/office/drawing/2014/main" id="{E12BD5B2-3988-1A47-A62C-A94E3C13AC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1;p76">
              <a:extLst>
                <a:ext uri="{FF2B5EF4-FFF2-40B4-BE49-F238E27FC236}">
                  <a16:creationId xmlns:a16="http://schemas.microsoft.com/office/drawing/2014/main" id="{1DCA7C8C-73EE-C943-97D5-491B698C61F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2;p76">
              <a:extLst>
                <a:ext uri="{FF2B5EF4-FFF2-40B4-BE49-F238E27FC236}">
                  <a16:creationId xmlns:a16="http://schemas.microsoft.com/office/drawing/2014/main" id="{B39574A4-D9FD-F24A-AD27-4780C46924FD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53;p76">
              <a:extLst>
                <a:ext uri="{FF2B5EF4-FFF2-40B4-BE49-F238E27FC236}">
                  <a16:creationId xmlns:a16="http://schemas.microsoft.com/office/drawing/2014/main" id="{7A9F00EF-EDDC-C24F-9DC6-DBFE68D9D19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54;p76">
              <a:extLst>
                <a:ext uri="{FF2B5EF4-FFF2-40B4-BE49-F238E27FC236}">
                  <a16:creationId xmlns:a16="http://schemas.microsoft.com/office/drawing/2014/main" id="{14FF5ECB-77D1-034C-B0E3-189628CB284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55;p76">
              <a:extLst>
                <a:ext uri="{FF2B5EF4-FFF2-40B4-BE49-F238E27FC236}">
                  <a16:creationId xmlns:a16="http://schemas.microsoft.com/office/drawing/2014/main" id="{8E166D3B-E8AF-CF44-A690-E11006CF877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56;p76">
              <a:extLst>
                <a:ext uri="{FF2B5EF4-FFF2-40B4-BE49-F238E27FC236}">
                  <a16:creationId xmlns:a16="http://schemas.microsoft.com/office/drawing/2014/main" id="{332A58E9-B660-784D-A12F-63CB6426E0A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57;p76">
              <a:extLst>
                <a:ext uri="{FF2B5EF4-FFF2-40B4-BE49-F238E27FC236}">
                  <a16:creationId xmlns:a16="http://schemas.microsoft.com/office/drawing/2014/main" id="{76DB73A1-5946-D44D-B256-07481865071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58;p76">
              <a:extLst>
                <a:ext uri="{FF2B5EF4-FFF2-40B4-BE49-F238E27FC236}">
                  <a16:creationId xmlns:a16="http://schemas.microsoft.com/office/drawing/2014/main" id="{B3945E66-082E-5A49-B4BD-AA8AB275B31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59;p76">
              <a:extLst>
                <a:ext uri="{FF2B5EF4-FFF2-40B4-BE49-F238E27FC236}">
                  <a16:creationId xmlns:a16="http://schemas.microsoft.com/office/drawing/2014/main" id="{88EC2E24-BE4B-E446-9494-B4F54632BB3F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60;p76">
              <a:extLst>
                <a:ext uri="{FF2B5EF4-FFF2-40B4-BE49-F238E27FC236}">
                  <a16:creationId xmlns:a16="http://schemas.microsoft.com/office/drawing/2014/main" id="{7A277DBD-09D5-794F-8869-A8664AAC5EC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61;p76">
              <a:extLst>
                <a:ext uri="{FF2B5EF4-FFF2-40B4-BE49-F238E27FC236}">
                  <a16:creationId xmlns:a16="http://schemas.microsoft.com/office/drawing/2014/main" id="{155796CB-468B-874C-B234-00208704ABCB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62;p76">
              <a:extLst>
                <a:ext uri="{FF2B5EF4-FFF2-40B4-BE49-F238E27FC236}">
                  <a16:creationId xmlns:a16="http://schemas.microsoft.com/office/drawing/2014/main" id="{FF0ACB58-88E7-4E4F-9D21-EDCB3CD10EE0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63;p76">
              <a:extLst>
                <a:ext uri="{FF2B5EF4-FFF2-40B4-BE49-F238E27FC236}">
                  <a16:creationId xmlns:a16="http://schemas.microsoft.com/office/drawing/2014/main" id="{8DAA7FE1-4852-6C4C-900D-D48F13160250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64;p76">
              <a:extLst>
                <a:ext uri="{FF2B5EF4-FFF2-40B4-BE49-F238E27FC236}">
                  <a16:creationId xmlns:a16="http://schemas.microsoft.com/office/drawing/2014/main" id="{B6611F28-9400-B44F-B2DA-7A22FCA8054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65;p76">
              <a:extLst>
                <a:ext uri="{FF2B5EF4-FFF2-40B4-BE49-F238E27FC236}">
                  <a16:creationId xmlns:a16="http://schemas.microsoft.com/office/drawing/2014/main" id="{C4109453-447B-2045-BA0D-DF61D3AE2757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E74955C-750F-AE40-9725-8B2CAB82C95A}"/>
              </a:ext>
            </a:extLst>
          </p:cNvPr>
          <p:cNvGrpSpPr/>
          <p:nvPr/>
        </p:nvGrpSpPr>
        <p:grpSpPr>
          <a:xfrm>
            <a:off x="5523356" y="2528080"/>
            <a:ext cx="550405" cy="772517"/>
            <a:chOff x="1450750" y="1276313"/>
            <a:chExt cx="2162065" cy="3074026"/>
          </a:xfrm>
        </p:grpSpPr>
        <p:sp>
          <p:nvSpPr>
            <p:cNvPr id="221" name="Google Shape;1740;p76">
              <a:extLst>
                <a:ext uri="{FF2B5EF4-FFF2-40B4-BE49-F238E27FC236}">
                  <a16:creationId xmlns:a16="http://schemas.microsoft.com/office/drawing/2014/main" id="{1D3F649D-CA12-704B-B4CC-0272567262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44;p76">
              <a:extLst>
                <a:ext uri="{FF2B5EF4-FFF2-40B4-BE49-F238E27FC236}">
                  <a16:creationId xmlns:a16="http://schemas.microsoft.com/office/drawing/2014/main" id="{BA749D67-85E9-6B47-BC1E-7C7E0B6F024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45;p76">
              <a:extLst>
                <a:ext uri="{FF2B5EF4-FFF2-40B4-BE49-F238E27FC236}">
                  <a16:creationId xmlns:a16="http://schemas.microsoft.com/office/drawing/2014/main" id="{DB9E619B-22E9-7D48-95FF-A3CCE9E01C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46;p76">
              <a:extLst>
                <a:ext uri="{FF2B5EF4-FFF2-40B4-BE49-F238E27FC236}">
                  <a16:creationId xmlns:a16="http://schemas.microsoft.com/office/drawing/2014/main" id="{9449D86F-666B-1448-8389-498FF160BCE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47;p76">
              <a:extLst>
                <a:ext uri="{FF2B5EF4-FFF2-40B4-BE49-F238E27FC236}">
                  <a16:creationId xmlns:a16="http://schemas.microsoft.com/office/drawing/2014/main" id="{DBFC6EC2-3C2B-B444-B6C8-DC24C217BF1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48;p76">
              <a:extLst>
                <a:ext uri="{FF2B5EF4-FFF2-40B4-BE49-F238E27FC236}">
                  <a16:creationId xmlns:a16="http://schemas.microsoft.com/office/drawing/2014/main" id="{0ABBF2F3-E247-3C40-967C-C525856B1E9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49;p76">
              <a:extLst>
                <a:ext uri="{FF2B5EF4-FFF2-40B4-BE49-F238E27FC236}">
                  <a16:creationId xmlns:a16="http://schemas.microsoft.com/office/drawing/2014/main" id="{0916B103-6206-4F44-9036-812704AC930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50;p76">
              <a:extLst>
                <a:ext uri="{FF2B5EF4-FFF2-40B4-BE49-F238E27FC236}">
                  <a16:creationId xmlns:a16="http://schemas.microsoft.com/office/drawing/2014/main" id="{FC976873-8F20-184A-99E9-A0EA4BE9DB9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51;p76">
              <a:extLst>
                <a:ext uri="{FF2B5EF4-FFF2-40B4-BE49-F238E27FC236}">
                  <a16:creationId xmlns:a16="http://schemas.microsoft.com/office/drawing/2014/main" id="{E23B40A3-AB02-6F42-9ECB-8B973D5C1C7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52;p76">
              <a:extLst>
                <a:ext uri="{FF2B5EF4-FFF2-40B4-BE49-F238E27FC236}">
                  <a16:creationId xmlns:a16="http://schemas.microsoft.com/office/drawing/2014/main" id="{08E00EFF-173A-CF45-AA5B-F8295182421E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53;p76">
              <a:extLst>
                <a:ext uri="{FF2B5EF4-FFF2-40B4-BE49-F238E27FC236}">
                  <a16:creationId xmlns:a16="http://schemas.microsoft.com/office/drawing/2014/main" id="{3DC48600-C5C3-0B4F-9410-49FCCB5B5BB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54;p76">
              <a:extLst>
                <a:ext uri="{FF2B5EF4-FFF2-40B4-BE49-F238E27FC236}">
                  <a16:creationId xmlns:a16="http://schemas.microsoft.com/office/drawing/2014/main" id="{512FAE99-7986-5E46-AF73-A45E54B4196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55;p76">
              <a:extLst>
                <a:ext uri="{FF2B5EF4-FFF2-40B4-BE49-F238E27FC236}">
                  <a16:creationId xmlns:a16="http://schemas.microsoft.com/office/drawing/2014/main" id="{EC173C64-3B0A-4E41-9852-55FAA5D12F0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56;p76">
              <a:extLst>
                <a:ext uri="{FF2B5EF4-FFF2-40B4-BE49-F238E27FC236}">
                  <a16:creationId xmlns:a16="http://schemas.microsoft.com/office/drawing/2014/main" id="{87EF0302-8349-114D-BA52-30A5E2D8FD9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57;p76">
              <a:extLst>
                <a:ext uri="{FF2B5EF4-FFF2-40B4-BE49-F238E27FC236}">
                  <a16:creationId xmlns:a16="http://schemas.microsoft.com/office/drawing/2014/main" id="{C361CCA3-93A0-034A-B3B0-2390EDDDB518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58;p76">
              <a:extLst>
                <a:ext uri="{FF2B5EF4-FFF2-40B4-BE49-F238E27FC236}">
                  <a16:creationId xmlns:a16="http://schemas.microsoft.com/office/drawing/2014/main" id="{06BD24E0-D77F-5E45-AC2F-78A7CA09566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59;p76">
              <a:extLst>
                <a:ext uri="{FF2B5EF4-FFF2-40B4-BE49-F238E27FC236}">
                  <a16:creationId xmlns:a16="http://schemas.microsoft.com/office/drawing/2014/main" id="{EFA7B59E-0D7E-974B-BC02-663A03C29D91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60;p76">
              <a:extLst>
                <a:ext uri="{FF2B5EF4-FFF2-40B4-BE49-F238E27FC236}">
                  <a16:creationId xmlns:a16="http://schemas.microsoft.com/office/drawing/2014/main" id="{DA0C7A71-2B68-434F-ADF3-DB1ABC72689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61;p76">
              <a:extLst>
                <a:ext uri="{FF2B5EF4-FFF2-40B4-BE49-F238E27FC236}">
                  <a16:creationId xmlns:a16="http://schemas.microsoft.com/office/drawing/2014/main" id="{32DEF1A9-8FA2-FA42-A697-A186BFFD59B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62;p76">
              <a:extLst>
                <a:ext uri="{FF2B5EF4-FFF2-40B4-BE49-F238E27FC236}">
                  <a16:creationId xmlns:a16="http://schemas.microsoft.com/office/drawing/2014/main" id="{835B2C43-8CF3-4547-AAAD-E4C431FB8D0E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63;p76">
              <a:extLst>
                <a:ext uri="{FF2B5EF4-FFF2-40B4-BE49-F238E27FC236}">
                  <a16:creationId xmlns:a16="http://schemas.microsoft.com/office/drawing/2014/main" id="{8F076BC4-67A8-D140-91CE-E41E1F9FFBD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64;p76">
              <a:extLst>
                <a:ext uri="{FF2B5EF4-FFF2-40B4-BE49-F238E27FC236}">
                  <a16:creationId xmlns:a16="http://schemas.microsoft.com/office/drawing/2014/main" id="{1CF4A2C4-167D-0549-BDBF-37337017168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65;p76">
              <a:extLst>
                <a:ext uri="{FF2B5EF4-FFF2-40B4-BE49-F238E27FC236}">
                  <a16:creationId xmlns:a16="http://schemas.microsoft.com/office/drawing/2014/main" id="{E94E67BE-FBAE-924D-B619-EFA96CE3F7E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D16C436-0889-FC43-838B-12838A98B567}"/>
              </a:ext>
            </a:extLst>
          </p:cNvPr>
          <p:cNvGrpSpPr/>
          <p:nvPr/>
        </p:nvGrpSpPr>
        <p:grpSpPr>
          <a:xfrm>
            <a:off x="5397660" y="3666241"/>
            <a:ext cx="550405" cy="772517"/>
            <a:chOff x="1450750" y="1276313"/>
            <a:chExt cx="2162065" cy="3074026"/>
          </a:xfrm>
        </p:grpSpPr>
        <p:sp>
          <p:nvSpPr>
            <p:cNvPr id="245" name="Google Shape;1740;p76">
              <a:extLst>
                <a:ext uri="{FF2B5EF4-FFF2-40B4-BE49-F238E27FC236}">
                  <a16:creationId xmlns:a16="http://schemas.microsoft.com/office/drawing/2014/main" id="{6739CC78-2B49-494B-A2E3-BB0A50C234C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6" name="Google Shape;1744;p76">
              <a:extLst>
                <a:ext uri="{FF2B5EF4-FFF2-40B4-BE49-F238E27FC236}">
                  <a16:creationId xmlns:a16="http://schemas.microsoft.com/office/drawing/2014/main" id="{45964B99-95F2-CA49-A08C-35E28CA7E23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45;p76">
              <a:extLst>
                <a:ext uri="{FF2B5EF4-FFF2-40B4-BE49-F238E27FC236}">
                  <a16:creationId xmlns:a16="http://schemas.microsoft.com/office/drawing/2014/main" id="{643A4474-A986-574B-B1A4-2CE794AFCADF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46;p76">
              <a:extLst>
                <a:ext uri="{FF2B5EF4-FFF2-40B4-BE49-F238E27FC236}">
                  <a16:creationId xmlns:a16="http://schemas.microsoft.com/office/drawing/2014/main" id="{E9322974-B517-A947-A23A-4E913BB03F01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47;p76">
              <a:extLst>
                <a:ext uri="{FF2B5EF4-FFF2-40B4-BE49-F238E27FC236}">
                  <a16:creationId xmlns:a16="http://schemas.microsoft.com/office/drawing/2014/main" id="{DA3AD467-6092-074D-8F20-C8F07926848E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48;p76">
              <a:extLst>
                <a:ext uri="{FF2B5EF4-FFF2-40B4-BE49-F238E27FC236}">
                  <a16:creationId xmlns:a16="http://schemas.microsoft.com/office/drawing/2014/main" id="{7392BEBA-355D-2240-A475-31276A970D2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49;p76">
              <a:extLst>
                <a:ext uri="{FF2B5EF4-FFF2-40B4-BE49-F238E27FC236}">
                  <a16:creationId xmlns:a16="http://schemas.microsoft.com/office/drawing/2014/main" id="{7C767EBA-0763-A74B-9880-EE9048F0CA13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0;p76">
              <a:extLst>
                <a:ext uri="{FF2B5EF4-FFF2-40B4-BE49-F238E27FC236}">
                  <a16:creationId xmlns:a16="http://schemas.microsoft.com/office/drawing/2014/main" id="{9E85C57F-7C3D-9143-8A34-68AA53032BE8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1;p76">
              <a:extLst>
                <a:ext uri="{FF2B5EF4-FFF2-40B4-BE49-F238E27FC236}">
                  <a16:creationId xmlns:a16="http://schemas.microsoft.com/office/drawing/2014/main" id="{C3F19062-9A75-3844-8726-0050CC5505E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2;p76">
              <a:extLst>
                <a:ext uri="{FF2B5EF4-FFF2-40B4-BE49-F238E27FC236}">
                  <a16:creationId xmlns:a16="http://schemas.microsoft.com/office/drawing/2014/main" id="{1FDDF5E9-4A4D-D74B-9A9E-92B55FA1740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53;p76">
              <a:extLst>
                <a:ext uri="{FF2B5EF4-FFF2-40B4-BE49-F238E27FC236}">
                  <a16:creationId xmlns:a16="http://schemas.microsoft.com/office/drawing/2014/main" id="{1E268CCD-AC9B-5B43-A863-4EF89BA7A66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54;p76">
              <a:extLst>
                <a:ext uri="{FF2B5EF4-FFF2-40B4-BE49-F238E27FC236}">
                  <a16:creationId xmlns:a16="http://schemas.microsoft.com/office/drawing/2014/main" id="{F143DEED-19BB-3D44-BB4B-EB1844338D4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55;p76">
              <a:extLst>
                <a:ext uri="{FF2B5EF4-FFF2-40B4-BE49-F238E27FC236}">
                  <a16:creationId xmlns:a16="http://schemas.microsoft.com/office/drawing/2014/main" id="{7AA33955-1F53-4240-8CAC-16998FE9B83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56;p76">
              <a:extLst>
                <a:ext uri="{FF2B5EF4-FFF2-40B4-BE49-F238E27FC236}">
                  <a16:creationId xmlns:a16="http://schemas.microsoft.com/office/drawing/2014/main" id="{D69E0AFB-7DBC-4043-8632-65CA88D8C74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57;p76">
              <a:extLst>
                <a:ext uri="{FF2B5EF4-FFF2-40B4-BE49-F238E27FC236}">
                  <a16:creationId xmlns:a16="http://schemas.microsoft.com/office/drawing/2014/main" id="{30C869C3-B8E2-3B41-8882-D5334F3CA912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58;p76">
              <a:extLst>
                <a:ext uri="{FF2B5EF4-FFF2-40B4-BE49-F238E27FC236}">
                  <a16:creationId xmlns:a16="http://schemas.microsoft.com/office/drawing/2014/main" id="{B751DCF6-BE23-9A4A-9AB5-6DB28C4D145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59;p76">
              <a:extLst>
                <a:ext uri="{FF2B5EF4-FFF2-40B4-BE49-F238E27FC236}">
                  <a16:creationId xmlns:a16="http://schemas.microsoft.com/office/drawing/2014/main" id="{785B04E1-05A1-0E4B-B5CC-BE9AAFAD967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60;p76">
              <a:extLst>
                <a:ext uri="{FF2B5EF4-FFF2-40B4-BE49-F238E27FC236}">
                  <a16:creationId xmlns:a16="http://schemas.microsoft.com/office/drawing/2014/main" id="{501D8F1C-DF86-4743-8787-C1D9EF41669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61;p76">
              <a:extLst>
                <a:ext uri="{FF2B5EF4-FFF2-40B4-BE49-F238E27FC236}">
                  <a16:creationId xmlns:a16="http://schemas.microsoft.com/office/drawing/2014/main" id="{E3B3F87F-F811-0649-A5FB-F22DB395877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62;p76">
              <a:extLst>
                <a:ext uri="{FF2B5EF4-FFF2-40B4-BE49-F238E27FC236}">
                  <a16:creationId xmlns:a16="http://schemas.microsoft.com/office/drawing/2014/main" id="{675C6DB5-16DE-9F48-99C5-D26959DD6AA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63;p76">
              <a:extLst>
                <a:ext uri="{FF2B5EF4-FFF2-40B4-BE49-F238E27FC236}">
                  <a16:creationId xmlns:a16="http://schemas.microsoft.com/office/drawing/2014/main" id="{7598037E-BF2F-0C4F-9686-8BD13D6174E4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64;p76">
              <a:extLst>
                <a:ext uri="{FF2B5EF4-FFF2-40B4-BE49-F238E27FC236}">
                  <a16:creationId xmlns:a16="http://schemas.microsoft.com/office/drawing/2014/main" id="{91A5B7AE-240C-2B4E-8D64-08E761878AF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65;p76">
              <a:extLst>
                <a:ext uri="{FF2B5EF4-FFF2-40B4-BE49-F238E27FC236}">
                  <a16:creationId xmlns:a16="http://schemas.microsoft.com/office/drawing/2014/main" id="{288BFC0C-92F8-F844-AB92-BFE987C6EC1D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24;p126">
            <a:extLst>
              <a:ext uri="{FF2B5EF4-FFF2-40B4-BE49-F238E27FC236}">
                <a16:creationId xmlns:a16="http://schemas.microsoft.com/office/drawing/2014/main" id="{FF9B0BDC-FFA0-3B4F-8CDB-9564CF22A004}"/>
              </a:ext>
            </a:extLst>
          </p:cNvPr>
          <p:cNvGrpSpPr/>
          <p:nvPr/>
        </p:nvGrpSpPr>
        <p:grpSpPr>
          <a:xfrm>
            <a:off x="3145190" y="2478516"/>
            <a:ext cx="418360" cy="580377"/>
            <a:chOff x="3764750" y="1567075"/>
            <a:chExt cx="1814530" cy="2517234"/>
          </a:xfrm>
        </p:grpSpPr>
        <p:sp>
          <p:nvSpPr>
            <p:cNvPr id="269" name="Google Shape;2625;p126">
              <a:extLst>
                <a:ext uri="{FF2B5EF4-FFF2-40B4-BE49-F238E27FC236}">
                  <a16:creationId xmlns:a16="http://schemas.microsoft.com/office/drawing/2014/main" id="{5B7AF85F-DBA1-214B-8A80-A5920E57176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26;p126">
              <a:extLst>
                <a:ext uri="{FF2B5EF4-FFF2-40B4-BE49-F238E27FC236}">
                  <a16:creationId xmlns:a16="http://schemas.microsoft.com/office/drawing/2014/main" id="{F15538E2-AFD4-0348-9097-496BB98C1EBA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27;p126">
              <a:extLst>
                <a:ext uri="{FF2B5EF4-FFF2-40B4-BE49-F238E27FC236}">
                  <a16:creationId xmlns:a16="http://schemas.microsoft.com/office/drawing/2014/main" id="{180131A8-C789-B045-B187-37DDE61BB547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28;p126">
              <a:extLst>
                <a:ext uri="{FF2B5EF4-FFF2-40B4-BE49-F238E27FC236}">
                  <a16:creationId xmlns:a16="http://schemas.microsoft.com/office/drawing/2014/main" id="{55D3ED54-3617-F74B-9242-45B50606F03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29;p126">
              <a:extLst>
                <a:ext uri="{FF2B5EF4-FFF2-40B4-BE49-F238E27FC236}">
                  <a16:creationId xmlns:a16="http://schemas.microsoft.com/office/drawing/2014/main" id="{015365A6-CB48-2E40-8B1A-8647F30AAC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30;p126">
              <a:extLst>
                <a:ext uri="{FF2B5EF4-FFF2-40B4-BE49-F238E27FC236}">
                  <a16:creationId xmlns:a16="http://schemas.microsoft.com/office/drawing/2014/main" id="{13C41740-2F90-2649-8D26-BAE06CA617C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631;p126">
              <a:extLst>
                <a:ext uri="{FF2B5EF4-FFF2-40B4-BE49-F238E27FC236}">
                  <a16:creationId xmlns:a16="http://schemas.microsoft.com/office/drawing/2014/main" id="{4402B2EC-E8EC-A042-9DC5-652D0D79E85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632;p126">
              <a:extLst>
                <a:ext uri="{FF2B5EF4-FFF2-40B4-BE49-F238E27FC236}">
                  <a16:creationId xmlns:a16="http://schemas.microsoft.com/office/drawing/2014/main" id="{A6CFA4A0-29F3-0E48-987E-53E6F5D3D56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633;p126">
              <a:extLst>
                <a:ext uri="{FF2B5EF4-FFF2-40B4-BE49-F238E27FC236}">
                  <a16:creationId xmlns:a16="http://schemas.microsoft.com/office/drawing/2014/main" id="{BF33F29A-14A7-2C41-A561-17F6145A4B9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634;p126">
              <a:extLst>
                <a:ext uri="{FF2B5EF4-FFF2-40B4-BE49-F238E27FC236}">
                  <a16:creationId xmlns:a16="http://schemas.microsoft.com/office/drawing/2014/main" id="{6CE755B6-6198-2543-89F3-D967B463472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635;p126">
              <a:extLst>
                <a:ext uri="{FF2B5EF4-FFF2-40B4-BE49-F238E27FC236}">
                  <a16:creationId xmlns:a16="http://schemas.microsoft.com/office/drawing/2014/main" id="{049124E4-711B-3F43-B290-DFAD12C626E1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636;p126">
              <a:extLst>
                <a:ext uri="{FF2B5EF4-FFF2-40B4-BE49-F238E27FC236}">
                  <a16:creationId xmlns:a16="http://schemas.microsoft.com/office/drawing/2014/main" id="{85BFEB31-267D-6547-A97D-F5F0DBB4D49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637;p126">
              <a:extLst>
                <a:ext uri="{FF2B5EF4-FFF2-40B4-BE49-F238E27FC236}">
                  <a16:creationId xmlns:a16="http://schemas.microsoft.com/office/drawing/2014/main" id="{190E73B3-6C07-A241-8B19-81B14E92BF9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638;p126">
              <a:extLst>
                <a:ext uri="{FF2B5EF4-FFF2-40B4-BE49-F238E27FC236}">
                  <a16:creationId xmlns:a16="http://schemas.microsoft.com/office/drawing/2014/main" id="{AA419876-069C-A040-916E-2D2FEA7B1C1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639;p126">
              <a:extLst>
                <a:ext uri="{FF2B5EF4-FFF2-40B4-BE49-F238E27FC236}">
                  <a16:creationId xmlns:a16="http://schemas.microsoft.com/office/drawing/2014/main" id="{077626BA-8B8A-6249-B9E3-9D308540398B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640;p126">
              <a:extLst>
                <a:ext uri="{FF2B5EF4-FFF2-40B4-BE49-F238E27FC236}">
                  <a16:creationId xmlns:a16="http://schemas.microsoft.com/office/drawing/2014/main" id="{70808258-6DAE-4248-8AC0-C06AF636D27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641;p126">
              <a:extLst>
                <a:ext uri="{FF2B5EF4-FFF2-40B4-BE49-F238E27FC236}">
                  <a16:creationId xmlns:a16="http://schemas.microsoft.com/office/drawing/2014/main" id="{A525ACCF-EB02-9E40-A423-D95F442A299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642;p126">
              <a:extLst>
                <a:ext uri="{FF2B5EF4-FFF2-40B4-BE49-F238E27FC236}">
                  <a16:creationId xmlns:a16="http://schemas.microsoft.com/office/drawing/2014/main" id="{E45FD444-CA4C-8745-AB5B-CD3EF8DD826C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624;p126">
            <a:extLst>
              <a:ext uri="{FF2B5EF4-FFF2-40B4-BE49-F238E27FC236}">
                <a16:creationId xmlns:a16="http://schemas.microsoft.com/office/drawing/2014/main" id="{FF735DCB-24FF-D24D-9799-030BCB9ACC21}"/>
              </a:ext>
            </a:extLst>
          </p:cNvPr>
          <p:cNvGrpSpPr/>
          <p:nvPr/>
        </p:nvGrpSpPr>
        <p:grpSpPr>
          <a:xfrm>
            <a:off x="3286956" y="2545855"/>
            <a:ext cx="418360" cy="580377"/>
            <a:chOff x="3764750" y="1567075"/>
            <a:chExt cx="1814530" cy="2517234"/>
          </a:xfrm>
        </p:grpSpPr>
        <p:sp>
          <p:nvSpPr>
            <p:cNvPr id="288" name="Google Shape;2625;p126">
              <a:extLst>
                <a:ext uri="{FF2B5EF4-FFF2-40B4-BE49-F238E27FC236}">
                  <a16:creationId xmlns:a16="http://schemas.microsoft.com/office/drawing/2014/main" id="{8612074A-993E-E44C-BCBA-87E325A07884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6;p126">
              <a:extLst>
                <a:ext uri="{FF2B5EF4-FFF2-40B4-BE49-F238E27FC236}">
                  <a16:creationId xmlns:a16="http://schemas.microsoft.com/office/drawing/2014/main" id="{1B6F5537-B143-A940-AC0F-EC9A350961A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7;p126">
              <a:extLst>
                <a:ext uri="{FF2B5EF4-FFF2-40B4-BE49-F238E27FC236}">
                  <a16:creationId xmlns:a16="http://schemas.microsoft.com/office/drawing/2014/main" id="{F8134BCE-47D5-E44A-86F4-B8E13F81BF7A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8;p126">
              <a:extLst>
                <a:ext uri="{FF2B5EF4-FFF2-40B4-BE49-F238E27FC236}">
                  <a16:creationId xmlns:a16="http://schemas.microsoft.com/office/drawing/2014/main" id="{DC8C371A-56AD-0742-B3AB-A6843628D28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29;p126">
              <a:extLst>
                <a:ext uri="{FF2B5EF4-FFF2-40B4-BE49-F238E27FC236}">
                  <a16:creationId xmlns:a16="http://schemas.microsoft.com/office/drawing/2014/main" id="{28F890A5-888E-9049-B306-D2B113CB3B02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0;p126">
              <a:extLst>
                <a:ext uri="{FF2B5EF4-FFF2-40B4-BE49-F238E27FC236}">
                  <a16:creationId xmlns:a16="http://schemas.microsoft.com/office/drawing/2014/main" id="{6561603E-7566-7A4B-AB1B-23C70B846BA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1;p126">
              <a:extLst>
                <a:ext uri="{FF2B5EF4-FFF2-40B4-BE49-F238E27FC236}">
                  <a16:creationId xmlns:a16="http://schemas.microsoft.com/office/drawing/2014/main" id="{4D6AED35-D297-2142-AB2F-45E9BBCE51D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2;p126">
              <a:extLst>
                <a:ext uri="{FF2B5EF4-FFF2-40B4-BE49-F238E27FC236}">
                  <a16:creationId xmlns:a16="http://schemas.microsoft.com/office/drawing/2014/main" id="{3E1130C1-345A-8F42-9C8B-01B9F6EDB325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3;p126">
              <a:extLst>
                <a:ext uri="{FF2B5EF4-FFF2-40B4-BE49-F238E27FC236}">
                  <a16:creationId xmlns:a16="http://schemas.microsoft.com/office/drawing/2014/main" id="{1290EDD8-5993-1744-B2E4-3B6DB5AD590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4;p126">
              <a:extLst>
                <a:ext uri="{FF2B5EF4-FFF2-40B4-BE49-F238E27FC236}">
                  <a16:creationId xmlns:a16="http://schemas.microsoft.com/office/drawing/2014/main" id="{0335AC6D-5885-2A47-A5D0-796F5206090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5;p126">
              <a:extLst>
                <a:ext uri="{FF2B5EF4-FFF2-40B4-BE49-F238E27FC236}">
                  <a16:creationId xmlns:a16="http://schemas.microsoft.com/office/drawing/2014/main" id="{4980A43D-F2D4-B349-9165-557554FF839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6;p126">
              <a:extLst>
                <a:ext uri="{FF2B5EF4-FFF2-40B4-BE49-F238E27FC236}">
                  <a16:creationId xmlns:a16="http://schemas.microsoft.com/office/drawing/2014/main" id="{7D101D59-B163-4E4B-978E-F0A8CD91FF0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2637;p126">
              <a:extLst>
                <a:ext uri="{FF2B5EF4-FFF2-40B4-BE49-F238E27FC236}">
                  <a16:creationId xmlns:a16="http://schemas.microsoft.com/office/drawing/2014/main" id="{0DC5E7D1-BF67-F542-9648-4DAFDD5B7009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8;p126">
              <a:extLst>
                <a:ext uri="{FF2B5EF4-FFF2-40B4-BE49-F238E27FC236}">
                  <a16:creationId xmlns:a16="http://schemas.microsoft.com/office/drawing/2014/main" id="{3ECC797B-F343-644D-AE06-4DEDEE1695C7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39;p126">
              <a:extLst>
                <a:ext uri="{FF2B5EF4-FFF2-40B4-BE49-F238E27FC236}">
                  <a16:creationId xmlns:a16="http://schemas.microsoft.com/office/drawing/2014/main" id="{DE26FDCE-40AD-7548-858A-374B6019CBB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0;p126">
              <a:extLst>
                <a:ext uri="{FF2B5EF4-FFF2-40B4-BE49-F238E27FC236}">
                  <a16:creationId xmlns:a16="http://schemas.microsoft.com/office/drawing/2014/main" id="{1A392A2A-FDDE-CC40-A388-6AF2476D67E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1;p126">
              <a:extLst>
                <a:ext uri="{FF2B5EF4-FFF2-40B4-BE49-F238E27FC236}">
                  <a16:creationId xmlns:a16="http://schemas.microsoft.com/office/drawing/2014/main" id="{BF58FDE0-C210-BE4B-B509-B6E55F837E45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642;p126">
              <a:extLst>
                <a:ext uri="{FF2B5EF4-FFF2-40B4-BE49-F238E27FC236}">
                  <a16:creationId xmlns:a16="http://schemas.microsoft.com/office/drawing/2014/main" id="{7847BAF4-BD70-9E47-9269-98C623FAF4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2624;p126">
            <a:extLst>
              <a:ext uri="{FF2B5EF4-FFF2-40B4-BE49-F238E27FC236}">
                <a16:creationId xmlns:a16="http://schemas.microsoft.com/office/drawing/2014/main" id="{0AEC5958-99ED-174C-9D05-F3D1F7802A0C}"/>
              </a:ext>
            </a:extLst>
          </p:cNvPr>
          <p:cNvGrpSpPr/>
          <p:nvPr/>
        </p:nvGrpSpPr>
        <p:grpSpPr>
          <a:xfrm>
            <a:off x="3439357" y="2613195"/>
            <a:ext cx="418360" cy="580377"/>
            <a:chOff x="3764750" y="1567075"/>
            <a:chExt cx="1814530" cy="2517234"/>
          </a:xfrm>
        </p:grpSpPr>
        <p:sp>
          <p:nvSpPr>
            <p:cNvPr id="307" name="Google Shape;2625;p126">
              <a:extLst>
                <a:ext uri="{FF2B5EF4-FFF2-40B4-BE49-F238E27FC236}">
                  <a16:creationId xmlns:a16="http://schemas.microsoft.com/office/drawing/2014/main" id="{A0516CF1-CE13-5143-911A-DB4BEBE4016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626;p126">
              <a:extLst>
                <a:ext uri="{FF2B5EF4-FFF2-40B4-BE49-F238E27FC236}">
                  <a16:creationId xmlns:a16="http://schemas.microsoft.com/office/drawing/2014/main" id="{64261619-681A-C54A-BCD9-084C3A9B593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627;p126">
              <a:extLst>
                <a:ext uri="{FF2B5EF4-FFF2-40B4-BE49-F238E27FC236}">
                  <a16:creationId xmlns:a16="http://schemas.microsoft.com/office/drawing/2014/main" id="{A471B019-2ECD-6A40-8E9A-6B33206B25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628;p126">
              <a:extLst>
                <a:ext uri="{FF2B5EF4-FFF2-40B4-BE49-F238E27FC236}">
                  <a16:creationId xmlns:a16="http://schemas.microsoft.com/office/drawing/2014/main" id="{89C25A25-53A4-EE41-BAC5-6F4E79A42EA2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629;p126">
              <a:extLst>
                <a:ext uri="{FF2B5EF4-FFF2-40B4-BE49-F238E27FC236}">
                  <a16:creationId xmlns:a16="http://schemas.microsoft.com/office/drawing/2014/main" id="{A76A8918-DB91-214A-AF49-0A876F29ABD0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630;p126">
              <a:extLst>
                <a:ext uri="{FF2B5EF4-FFF2-40B4-BE49-F238E27FC236}">
                  <a16:creationId xmlns:a16="http://schemas.microsoft.com/office/drawing/2014/main" id="{A18174CA-BBC6-3D4B-A955-0B8EE14B7CF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631;p126">
              <a:extLst>
                <a:ext uri="{FF2B5EF4-FFF2-40B4-BE49-F238E27FC236}">
                  <a16:creationId xmlns:a16="http://schemas.microsoft.com/office/drawing/2014/main" id="{3F0E1E8B-22E3-C14D-91CA-35C10163828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632;p126">
              <a:extLst>
                <a:ext uri="{FF2B5EF4-FFF2-40B4-BE49-F238E27FC236}">
                  <a16:creationId xmlns:a16="http://schemas.microsoft.com/office/drawing/2014/main" id="{24237421-5AFD-9840-A86D-94696C9E472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633;p126">
              <a:extLst>
                <a:ext uri="{FF2B5EF4-FFF2-40B4-BE49-F238E27FC236}">
                  <a16:creationId xmlns:a16="http://schemas.microsoft.com/office/drawing/2014/main" id="{4CD08F17-DDEE-5A48-BB95-08FA1FF4A16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634;p126">
              <a:extLst>
                <a:ext uri="{FF2B5EF4-FFF2-40B4-BE49-F238E27FC236}">
                  <a16:creationId xmlns:a16="http://schemas.microsoft.com/office/drawing/2014/main" id="{06A630AD-7734-3344-9545-59B373005B4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635;p126">
              <a:extLst>
                <a:ext uri="{FF2B5EF4-FFF2-40B4-BE49-F238E27FC236}">
                  <a16:creationId xmlns:a16="http://schemas.microsoft.com/office/drawing/2014/main" id="{C77D45C2-5586-D546-AD37-79C0E525C1E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636;p126">
              <a:extLst>
                <a:ext uri="{FF2B5EF4-FFF2-40B4-BE49-F238E27FC236}">
                  <a16:creationId xmlns:a16="http://schemas.microsoft.com/office/drawing/2014/main" id="{FF2CDBA4-8F0A-3B4B-A8B4-7A9129B0E9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637;p126">
              <a:extLst>
                <a:ext uri="{FF2B5EF4-FFF2-40B4-BE49-F238E27FC236}">
                  <a16:creationId xmlns:a16="http://schemas.microsoft.com/office/drawing/2014/main" id="{66EDFC19-2173-FC4C-A7BD-FC2CAEAD419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638;p126">
              <a:extLst>
                <a:ext uri="{FF2B5EF4-FFF2-40B4-BE49-F238E27FC236}">
                  <a16:creationId xmlns:a16="http://schemas.microsoft.com/office/drawing/2014/main" id="{6FCD8F43-3721-1648-B6E7-6343ECAC8A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639;p126">
              <a:extLst>
                <a:ext uri="{FF2B5EF4-FFF2-40B4-BE49-F238E27FC236}">
                  <a16:creationId xmlns:a16="http://schemas.microsoft.com/office/drawing/2014/main" id="{B6034934-EA60-D44A-8916-D0E80A2BB116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640;p126">
              <a:extLst>
                <a:ext uri="{FF2B5EF4-FFF2-40B4-BE49-F238E27FC236}">
                  <a16:creationId xmlns:a16="http://schemas.microsoft.com/office/drawing/2014/main" id="{F56B7D63-223C-7341-ACCC-7D88D36A5C7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641;p126">
              <a:extLst>
                <a:ext uri="{FF2B5EF4-FFF2-40B4-BE49-F238E27FC236}">
                  <a16:creationId xmlns:a16="http://schemas.microsoft.com/office/drawing/2014/main" id="{7E734601-8C85-DF48-BA0A-8E6408060E5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642;p126">
              <a:extLst>
                <a:ext uri="{FF2B5EF4-FFF2-40B4-BE49-F238E27FC236}">
                  <a16:creationId xmlns:a16="http://schemas.microsoft.com/office/drawing/2014/main" id="{14AA05E4-5CE5-5F47-A631-0DC8D4679B84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51229D-522B-5B43-896C-451EE695DDF8}"/>
              </a:ext>
            </a:extLst>
          </p:cNvPr>
          <p:cNvSpPr txBox="1"/>
          <p:nvPr/>
        </p:nvSpPr>
        <p:spPr>
          <a:xfrm>
            <a:off x="3062177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2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94A88B-A592-6741-A4B5-10C5B01700B7}"/>
              </a:ext>
            </a:extLst>
          </p:cNvPr>
          <p:cNvSpPr txBox="1"/>
          <p:nvPr/>
        </p:nvSpPr>
        <p:spPr>
          <a:xfrm>
            <a:off x="5310460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DCD0F27-5541-E347-9495-920B436D182B}"/>
              </a:ext>
            </a:extLst>
          </p:cNvPr>
          <p:cNvSpPr txBox="1"/>
          <p:nvPr/>
        </p:nvSpPr>
        <p:spPr>
          <a:xfrm>
            <a:off x="3062177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839E5E7-197B-4A46-8D63-C02FACB7354D}"/>
              </a:ext>
            </a:extLst>
          </p:cNvPr>
          <p:cNvSpPr txBox="1"/>
          <p:nvPr/>
        </p:nvSpPr>
        <p:spPr>
          <a:xfrm>
            <a:off x="5202865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38D755-93D0-CA47-82AC-E60AC7F6E98C}"/>
              </a:ext>
            </a:extLst>
          </p:cNvPr>
          <p:cNvCxnSpPr/>
          <p:nvPr/>
        </p:nvCxnSpPr>
        <p:spPr>
          <a:xfrm>
            <a:off x="3934047" y="2806995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3712A8A-20F7-1047-B99D-E01F1ED72BD1}"/>
              </a:ext>
            </a:extLst>
          </p:cNvPr>
          <p:cNvCxnSpPr/>
          <p:nvPr/>
        </p:nvCxnSpPr>
        <p:spPr>
          <a:xfrm>
            <a:off x="3958856" y="4012018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2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48895CD9-380B-4AEF-9F30-DA62F7ABC2D1}"/>
              </a:ext>
            </a:extLst>
          </p:cNvPr>
          <p:cNvSpPr/>
          <p:nvPr/>
        </p:nvSpPr>
        <p:spPr>
          <a:xfrm rot="16200000">
            <a:off x="5424649" y="1470802"/>
            <a:ext cx="4078289" cy="3267107"/>
          </a:xfrm>
          <a:prstGeom prst="triangle">
            <a:avLst>
              <a:gd name="adj" fmla="val 49470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392145" y="1140022"/>
            <a:ext cx="780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between transformed vectors and target feature space, and their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associated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label.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AF365B2-BEB4-4753-9B3B-27CE2632EC20}"/>
              </a:ext>
            </a:extLst>
          </p:cNvPr>
          <p:cNvCxnSpPr>
            <a:cxnSpLocks/>
            <a:endCxn id="136" idx="2"/>
          </p:cNvCxnSpPr>
          <p:nvPr/>
        </p:nvCxnSpPr>
        <p:spPr>
          <a:xfrm>
            <a:off x="803798" y="316470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A850CC-043F-4FA5-A713-568AA1F2216A}"/>
              </a:ext>
            </a:extLst>
          </p:cNvPr>
          <p:cNvGrpSpPr/>
          <p:nvPr/>
        </p:nvGrpSpPr>
        <p:grpSpPr>
          <a:xfrm>
            <a:off x="597282" y="2571425"/>
            <a:ext cx="550405" cy="772517"/>
            <a:chOff x="1450750" y="1276313"/>
            <a:chExt cx="2162065" cy="3074026"/>
          </a:xfrm>
        </p:grpSpPr>
        <p:sp>
          <p:nvSpPr>
            <p:cNvPr id="38" name="Google Shape;1740;p76">
              <a:extLst>
                <a:ext uri="{FF2B5EF4-FFF2-40B4-BE49-F238E27FC236}">
                  <a16:creationId xmlns:a16="http://schemas.microsoft.com/office/drawing/2014/main" id="{882DBE49-B08B-4122-A85D-5FC83F16D872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4;p76">
              <a:extLst>
                <a:ext uri="{FF2B5EF4-FFF2-40B4-BE49-F238E27FC236}">
                  <a16:creationId xmlns:a16="http://schemas.microsoft.com/office/drawing/2014/main" id="{291DD320-7160-4753-A7AC-8956A009AA2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5;p76">
              <a:extLst>
                <a:ext uri="{FF2B5EF4-FFF2-40B4-BE49-F238E27FC236}">
                  <a16:creationId xmlns:a16="http://schemas.microsoft.com/office/drawing/2014/main" id="{95D40AA1-AE49-46F4-94E4-CE4B8173BD9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6;p76">
              <a:extLst>
                <a:ext uri="{FF2B5EF4-FFF2-40B4-BE49-F238E27FC236}">
                  <a16:creationId xmlns:a16="http://schemas.microsoft.com/office/drawing/2014/main" id="{64B28008-2DB2-4E6E-859D-0529B7F29E1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7;p76">
              <a:extLst>
                <a:ext uri="{FF2B5EF4-FFF2-40B4-BE49-F238E27FC236}">
                  <a16:creationId xmlns:a16="http://schemas.microsoft.com/office/drawing/2014/main" id="{58A8D253-F691-4F50-A295-BAD0F0481BAC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8;p76">
              <a:extLst>
                <a:ext uri="{FF2B5EF4-FFF2-40B4-BE49-F238E27FC236}">
                  <a16:creationId xmlns:a16="http://schemas.microsoft.com/office/drawing/2014/main" id="{4DE67CAB-66C6-4571-8D14-79CD338D617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9;p76">
              <a:extLst>
                <a:ext uri="{FF2B5EF4-FFF2-40B4-BE49-F238E27FC236}">
                  <a16:creationId xmlns:a16="http://schemas.microsoft.com/office/drawing/2014/main" id="{24F2CDEE-D91E-401A-9F97-F36160950E0E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0;p76">
              <a:extLst>
                <a:ext uri="{FF2B5EF4-FFF2-40B4-BE49-F238E27FC236}">
                  <a16:creationId xmlns:a16="http://schemas.microsoft.com/office/drawing/2014/main" id="{3CB9733B-92D6-4868-9B74-DA43B6D71C0F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1;p76">
              <a:extLst>
                <a:ext uri="{FF2B5EF4-FFF2-40B4-BE49-F238E27FC236}">
                  <a16:creationId xmlns:a16="http://schemas.microsoft.com/office/drawing/2014/main" id="{3B41152E-BFE3-4DDE-A385-16E2CE844019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2;p76">
              <a:extLst>
                <a:ext uri="{FF2B5EF4-FFF2-40B4-BE49-F238E27FC236}">
                  <a16:creationId xmlns:a16="http://schemas.microsoft.com/office/drawing/2014/main" id="{C86E3846-DBDC-4FA3-B73E-B2D4B236828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3;p76">
              <a:extLst>
                <a:ext uri="{FF2B5EF4-FFF2-40B4-BE49-F238E27FC236}">
                  <a16:creationId xmlns:a16="http://schemas.microsoft.com/office/drawing/2014/main" id="{EEEEDBF6-16CD-4763-B0E4-55002BACD3AA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4;p76">
              <a:extLst>
                <a:ext uri="{FF2B5EF4-FFF2-40B4-BE49-F238E27FC236}">
                  <a16:creationId xmlns:a16="http://schemas.microsoft.com/office/drawing/2014/main" id="{34D046AF-EB76-4B3A-BF5D-B9CF3E1C089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5;p76">
              <a:extLst>
                <a:ext uri="{FF2B5EF4-FFF2-40B4-BE49-F238E27FC236}">
                  <a16:creationId xmlns:a16="http://schemas.microsoft.com/office/drawing/2014/main" id="{90A11165-0C95-4F42-810C-15F141137844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6;p76">
              <a:extLst>
                <a:ext uri="{FF2B5EF4-FFF2-40B4-BE49-F238E27FC236}">
                  <a16:creationId xmlns:a16="http://schemas.microsoft.com/office/drawing/2014/main" id="{986B9A98-41FA-489E-A8CA-7D0211111D9B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57;p76">
              <a:extLst>
                <a:ext uri="{FF2B5EF4-FFF2-40B4-BE49-F238E27FC236}">
                  <a16:creationId xmlns:a16="http://schemas.microsoft.com/office/drawing/2014/main" id="{627AA7FD-3422-4142-B2B8-755F01E5AD2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58;p76">
              <a:extLst>
                <a:ext uri="{FF2B5EF4-FFF2-40B4-BE49-F238E27FC236}">
                  <a16:creationId xmlns:a16="http://schemas.microsoft.com/office/drawing/2014/main" id="{44116532-0618-47CA-B3D7-D036733BAFA8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59;p76">
              <a:extLst>
                <a:ext uri="{FF2B5EF4-FFF2-40B4-BE49-F238E27FC236}">
                  <a16:creationId xmlns:a16="http://schemas.microsoft.com/office/drawing/2014/main" id="{ABF2CEBA-D468-4A2D-BB04-52CF7CD065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0;p76">
              <a:extLst>
                <a:ext uri="{FF2B5EF4-FFF2-40B4-BE49-F238E27FC236}">
                  <a16:creationId xmlns:a16="http://schemas.microsoft.com/office/drawing/2014/main" id="{A5998ECF-8E41-4A5F-ABAC-248A8C4579A0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1;p76">
              <a:extLst>
                <a:ext uri="{FF2B5EF4-FFF2-40B4-BE49-F238E27FC236}">
                  <a16:creationId xmlns:a16="http://schemas.microsoft.com/office/drawing/2014/main" id="{3C72CC20-FF3E-4389-83E0-AAF4027D558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2;p76">
              <a:extLst>
                <a:ext uri="{FF2B5EF4-FFF2-40B4-BE49-F238E27FC236}">
                  <a16:creationId xmlns:a16="http://schemas.microsoft.com/office/drawing/2014/main" id="{1A4742D9-63DD-4DBA-B28E-C5FEA585BF3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3;p76">
              <a:extLst>
                <a:ext uri="{FF2B5EF4-FFF2-40B4-BE49-F238E27FC236}">
                  <a16:creationId xmlns:a16="http://schemas.microsoft.com/office/drawing/2014/main" id="{F82AFF82-4763-448F-9EC8-CC84548DF82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4;p76">
              <a:extLst>
                <a:ext uri="{FF2B5EF4-FFF2-40B4-BE49-F238E27FC236}">
                  <a16:creationId xmlns:a16="http://schemas.microsoft.com/office/drawing/2014/main" id="{B9210BB5-95AC-470F-B314-E90E2E6444CA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5;p76">
              <a:extLst>
                <a:ext uri="{FF2B5EF4-FFF2-40B4-BE49-F238E27FC236}">
                  <a16:creationId xmlns:a16="http://schemas.microsoft.com/office/drawing/2014/main" id="{20DFE6A8-1CE0-4A7E-B0B3-3E044225465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8C809E-5EF8-4CCF-BB44-EA18EF85D558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2670293" y="3138241"/>
            <a:ext cx="2406008" cy="24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255CF53-EE3E-4B7C-A444-606D3B67DBBA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758316" y="316289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ED2E1A2-D730-4616-9BEC-623A9F0E4DD5}"/>
              </a:ext>
            </a:extLst>
          </p:cNvPr>
          <p:cNvSpPr txBox="1"/>
          <p:nvPr/>
        </p:nvSpPr>
        <p:spPr>
          <a:xfrm>
            <a:off x="1383758" y="2398003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1DA6C2-00B4-471D-BEDF-A58DE557F5A4}"/>
              </a:ext>
            </a:extLst>
          </p:cNvPr>
          <p:cNvSpPr txBox="1"/>
          <p:nvPr/>
        </p:nvSpPr>
        <p:spPr>
          <a:xfrm>
            <a:off x="4849978" y="224453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8D9F0B-E260-42B7-A809-B2678FAA3E34}"/>
              </a:ext>
            </a:extLst>
          </p:cNvPr>
          <p:cNvGrpSpPr/>
          <p:nvPr/>
        </p:nvGrpSpPr>
        <p:grpSpPr>
          <a:xfrm>
            <a:off x="469561" y="2680103"/>
            <a:ext cx="584468" cy="797566"/>
            <a:chOff x="1506150" y="1501000"/>
            <a:chExt cx="2080021" cy="2838397"/>
          </a:xfrm>
        </p:grpSpPr>
        <p:grpSp>
          <p:nvGrpSpPr>
            <p:cNvPr id="66" name="Google Shape;1505;p70">
              <a:extLst>
                <a:ext uri="{FF2B5EF4-FFF2-40B4-BE49-F238E27FC236}">
                  <a16:creationId xmlns:a16="http://schemas.microsoft.com/office/drawing/2014/main" id="{880815FA-7C62-45E3-A2F3-DFD1E55CD63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92" name="Google Shape;1506;p70">
                <a:extLst>
                  <a:ext uri="{FF2B5EF4-FFF2-40B4-BE49-F238E27FC236}">
                    <a16:creationId xmlns:a16="http://schemas.microsoft.com/office/drawing/2014/main" id="{29BBAB1E-DBE8-4D73-B889-79351DD284B0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07;p70">
                <a:extLst>
                  <a:ext uri="{FF2B5EF4-FFF2-40B4-BE49-F238E27FC236}">
                    <a16:creationId xmlns:a16="http://schemas.microsoft.com/office/drawing/2014/main" id="{4172DD06-30F2-4F08-B963-CF93B965738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08;p70">
                <a:extLst>
                  <a:ext uri="{FF2B5EF4-FFF2-40B4-BE49-F238E27FC236}">
                    <a16:creationId xmlns:a16="http://schemas.microsoft.com/office/drawing/2014/main" id="{6BB3B02F-76CE-43A9-92D9-D89AAFDAC53B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09;p70">
                <a:extLst>
                  <a:ext uri="{FF2B5EF4-FFF2-40B4-BE49-F238E27FC236}">
                    <a16:creationId xmlns:a16="http://schemas.microsoft.com/office/drawing/2014/main" id="{F81659F6-EFCA-4558-AD39-4E579CB98410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0;p70">
                <a:extLst>
                  <a:ext uri="{FF2B5EF4-FFF2-40B4-BE49-F238E27FC236}">
                    <a16:creationId xmlns:a16="http://schemas.microsoft.com/office/drawing/2014/main" id="{12A4FDDB-C1A0-49C5-A814-536FB364C481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1;p70">
                <a:extLst>
                  <a:ext uri="{FF2B5EF4-FFF2-40B4-BE49-F238E27FC236}">
                    <a16:creationId xmlns:a16="http://schemas.microsoft.com/office/drawing/2014/main" id="{E3C9C2BB-578A-4E3A-8319-E3BE93EB4DD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2;p70">
                <a:extLst>
                  <a:ext uri="{FF2B5EF4-FFF2-40B4-BE49-F238E27FC236}">
                    <a16:creationId xmlns:a16="http://schemas.microsoft.com/office/drawing/2014/main" id="{09899224-2844-4ABE-884B-109947B5FDD6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13;p70">
                <a:extLst>
                  <a:ext uri="{FF2B5EF4-FFF2-40B4-BE49-F238E27FC236}">
                    <a16:creationId xmlns:a16="http://schemas.microsoft.com/office/drawing/2014/main" id="{3301F252-2E13-42D4-8E16-3B019EC18F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14;p70">
                <a:extLst>
                  <a:ext uri="{FF2B5EF4-FFF2-40B4-BE49-F238E27FC236}">
                    <a16:creationId xmlns:a16="http://schemas.microsoft.com/office/drawing/2014/main" id="{27A882F9-E4DA-464C-A42A-20126DE32FA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15;p70">
                <a:extLst>
                  <a:ext uri="{FF2B5EF4-FFF2-40B4-BE49-F238E27FC236}">
                    <a16:creationId xmlns:a16="http://schemas.microsoft.com/office/drawing/2014/main" id="{D2A25B6E-7335-4270-9EED-687D4FFD886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16;p70">
                <a:extLst>
                  <a:ext uri="{FF2B5EF4-FFF2-40B4-BE49-F238E27FC236}">
                    <a16:creationId xmlns:a16="http://schemas.microsoft.com/office/drawing/2014/main" id="{5780B30E-F515-4982-8123-340DEEBC190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7;p70">
                <a:extLst>
                  <a:ext uri="{FF2B5EF4-FFF2-40B4-BE49-F238E27FC236}">
                    <a16:creationId xmlns:a16="http://schemas.microsoft.com/office/drawing/2014/main" id="{68B45EF1-20B4-4B78-A117-32110FDFE7A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8;p70">
                <a:extLst>
                  <a:ext uri="{FF2B5EF4-FFF2-40B4-BE49-F238E27FC236}">
                    <a16:creationId xmlns:a16="http://schemas.microsoft.com/office/drawing/2014/main" id="{AA439D77-A233-40DE-8036-11B4171D9714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9;p70">
                <a:extLst>
                  <a:ext uri="{FF2B5EF4-FFF2-40B4-BE49-F238E27FC236}">
                    <a16:creationId xmlns:a16="http://schemas.microsoft.com/office/drawing/2014/main" id="{D45A9885-4B4E-4909-80D8-4BA2CC098A9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20;p70">
                <a:extLst>
                  <a:ext uri="{FF2B5EF4-FFF2-40B4-BE49-F238E27FC236}">
                    <a16:creationId xmlns:a16="http://schemas.microsoft.com/office/drawing/2014/main" id="{E1AA40B7-7705-468A-B83D-5BD7E062BDC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21;p70">
                <a:extLst>
                  <a:ext uri="{FF2B5EF4-FFF2-40B4-BE49-F238E27FC236}">
                    <a16:creationId xmlns:a16="http://schemas.microsoft.com/office/drawing/2014/main" id="{9395E54D-36AA-485A-8C84-C2B68F6F39A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22;p70">
                <a:extLst>
                  <a:ext uri="{FF2B5EF4-FFF2-40B4-BE49-F238E27FC236}">
                    <a16:creationId xmlns:a16="http://schemas.microsoft.com/office/drawing/2014/main" id="{292676B6-14B2-4F62-B605-B26CDBF43BF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23;p70">
                <a:extLst>
                  <a:ext uri="{FF2B5EF4-FFF2-40B4-BE49-F238E27FC236}">
                    <a16:creationId xmlns:a16="http://schemas.microsoft.com/office/drawing/2014/main" id="{F71D76D0-22C3-4C61-824A-EFBE4824632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24;p70">
                <a:extLst>
                  <a:ext uri="{FF2B5EF4-FFF2-40B4-BE49-F238E27FC236}">
                    <a16:creationId xmlns:a16="http://schemas.microsoft.com/office/drawing/2014/main" id="{2A7F7496-A646-4F8B-AA74-EAF839799AE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1525;p70">
              <a:extLst>
                <a:ext uri="{FF2B5EF4-FFF2-40B4-BE49-F238E27FC236}">
                  <a16:creationId xmlns:a16="http://schemas.microsoft.com/office/drawing/2014/main" id="{475701D5-4F49-4AFE-858E-D60C68459061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5E34E2C-F496-4C7C-8F54-EA16CEE2461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5C1B7503-05E1-428E-9744-A740F7C331E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8;p70">
                <a:extLst>
                  <a:ext uri="{FF2B5EF4-FFF2-40B4-BE49-F238E27FC236}">
                    <a16:creationId xmlns:a16="http://schemas.microsoft.com/office/drawing/2014/main" id="{B01C6191-1F0C-40CE-865B-42DAC0F6D29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" name="Google Shape;2624;p126">
            <a:extLst>
              <a:ext uri="{FF2B5EF4-FFF2-40B4-BE49-F238E27FC236}">
                <a16:creationId xmlns:a16="http://schemas.microsoft.com/office/drawing/2014/main" id="{8E83DAC6-5C16-44EB-A8E8-2C4EC9B3002D}"/>
              </a:ext>
            </a:extLst>
          </p:cNvPr>
          <p:cNvGrpSpPr/>
          <p:nvPr/>
        </p:nvGrpSpPr>
        <p:grpSpPr>
          <a:xfrm>
            <a:off x="769358" y="2893130"/>
            <a:ext cx="418360" cy="580377"/>
            <a:chOff x="3764750" y="1567075"/>
            <a:chExt cx="1814530" cy="2517234"/>
          </a:xfrm>
        </p:grpSpPr>
        <p:sp>
          <p:nvSpPr>
            <p:cNvPr id="113" name="Google Shape;2625;p126">
              <a:extLst>
                <a:ext uri="{FF2B5EF4-FFF2-40B4-BE49-F238E27FC236}">
                  <a16:creationId xmlns:a16="http://schemas.microsoft.com/office/drawing/2014/main" id="{04B4EE49-7098-4E7E-9DE6-3FF0242D298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26;p126">
              <a:extLst>
                <a:ext uri="{FF2B5EF4-FFF2-40B4-BE49-F238E27FC236}">
                  <a16:creationId xmlns:a16="http://schemas.microsoft.com/office/drawing/2014/main" id="{1D1A139D-2362-45B9-89F4-D9F6049A8815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27;p126">
              <a:extLst>
                <a:ext uri="{FF2B5EF4-FFF2-40B4-BE49-F238E27FC236}">
                  <a16:creationId xmlns:a16="http://schemas.microsoft.com/office/drawing/2014/main" id="{2E0E363E-6E02-483B-B542-604144181F5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28;p126">
              <a:extLst>
                <a:ext uri="{FF2B5EF4-FFF2-40B4-BE49-F238E27FC236}">
                  <a16:creationId xmlns:a16="http://schemas.microsoft.com/office/drawing/2014/main" id="{E44E536B-C8CC-458D-B4E6-EFAADD232B5A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29;p126">
              <a:extLst>
                <a:ext uri="{FF2B5EF4-FFF2-40B4-BE49-F238E27FC236}">
                  <a16:creationId xmlns:a16="http://schemas.microsoft.com/office/drawing/2014/main" id="{868BA1B8-0311-4D5E-928F-9976412EE4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0;p126">
              <a:extLst>
                <a:ext uri="{FF2B5EF4-FFF2-40B4-BE49-F238E27FC236}">
                  <a16:creationId xmlns:a16="http://schemas.microsoft.com/office/drawing/2014/main" id="{2FD12EC5-A317-4545-9F8B-1BCC65D7E9D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1;p126">
              <a:extLst>
                <a:ext uri="{FF2B5EF4-FFF2-40B4-BE49-F238E27FC236}">
                  <a16:creationId xmlns:a16="http://schemas.microsoft.com/office/drawing/2014/main" id="{CB35C27B-B376-4A65-A1FC-D19F702390E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2;p126">
              <a:extLst>
                <a:ext uri="{FF2B5EF4-FFF2-40B4-BE49-F238E27FC236}">
                  <a16:creationId xmlns:a16="http://schemas.microsoft.com/office/drawing/2014/main" id="{2A975A4D-DD91-471C-AEAA-9FC9E75228A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33;p126">
              <a:extLst>
                <a:ext uri="{FF2B5EF4-FFF2-40B4-BE49-F238E27FC236}">
                  <a16:creationId xmlns:a16="http://schemas.microsoft.com/office/drawing/2014/main" id="{ECE92C1F-3DA5-47E9-8F23-27B61CD6D8AD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34;p126">
              <a:extLst>
                <a:ext uri="{FF2B5EF4-FFF2-40B4-BE49-F238E27FC236}">
                  <a16:creationId xmlns:a16="http://schemas.microsoft.com/office/drawing/2014/main" id="{02D31B9F-0F5F-4977-B76F-D5559FFE5B89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35;p126">
              <a:extLst>
                <a:ext uri="{FF2B5EF4-FFF2-40B4-BE49-F238E27FC236}">
                  <a16:creationId xmlns:a16="http://schemas.microsoft.com/office/drawing/2014/main" id="{5AD15EF3-E63C-45E1-B782-3C63AA1668AC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36;p126">
              <a:extLst>
                <a:ext uri="{FF2B5EF4-FFF2-40B4-BE49-F238E27FC236}">
                  <a16:creationId xmlns:a16="http://schemas.microsoft.com/office/drawing/2014/main" id="{86ED372F-8888-4C27-AD01-BB38E00D7A2A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7;p126">
              <a:extLst>
                <a:ext uri="{FF2B5EF4-FFF2-40B4-BE49-F238E27FC236}">
                  <a16:creationId xmlns:a16="http://schemas.microsoft.com/office/drawing/2014/main" id="{E19D8F09-D1E3-44C4-AAC5-9FD315D4CF28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8;p126">
              <a:extLst>
                <a:ext uri="{FF2B5EF4-FFF2-40B4-BE49-F238E27FC236}">
                  <a16:creationId xmlns:a16="http://schemas.microsoft.com/office/drawing/2014/main" id="{F02F41EE-0B25-40D6-A8AF-802B7FCB13C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9;p126">
              <a:extLst>
                <a:ext uri="{FF2B5EF4-FFF2-40B4-BE49-F238E27FC236}">
                  <a16:creationId xmlns:a16="http://schemas.microsoft.com/office/drawing/2014/main" id="{C265BB33-5673-4D79-8CE3-18D9E48B951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40;p126">
              <a:extLst>
                <a:ext uri="{FF2B5EF4-FFF2-40B4-BE49-F238E27FC236}">
                  <a16:creationId xmlns:a16="http://schemas.microsoft.com/office/drawing/2014/main" id="{D136A661-7EF0-46B1-9B18-23D0F0DE808C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41;p126">
              <a:extLst>
                <a:ext uri="{FF2B5EF4-FFF2-40B4-BE49-F238E27FC236}">
                  <a16:creationId xmlns:a16="http://schemas.microsoft.com/office/drawing/2014/main" id="{8EEF695E-AD65-46BA-A1CA-9711AF7F6F8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42;p126">
              <a:extLst>
                <a:ext uri="{FF2B5EF4-FFF2-40B4-BE49-F238E27FC236}">
                  <a16:creationId xmlns:a16="http://schemas.microsoft.com/office/drawing/2014/main" id="{E9E85BCB-F861-4F09-BC90-8385D727F25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4DE2CDF-DFD9-483D-AD8E-68A8DD140267}"/>
              </a:ext>
            </a:extLst>
          </p:cNvPr>
          <p:cNvSpPr txBox="1"/>
          <p:nvPr/>
        </p:nvSpPr>
        <p:spPr>
          <a:xfrm>
            <a:off x="1187719" y="4373922"/>
            <a:ext cx="1456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ResNet18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F027735-00A8-4076-99FD-32FFC79BDBED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2662113" y="4047238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F10F830-2150-405C-905C-0E04CC051ADB}"/>
              </a:ext>
            </a:extLst>
          </p:cNvPr>
          <p:cNvSpPr txBox="1"/>
          <p:nvPr/>
        </p:nvSpPr>
        <p:spPr>
          <a:xfrm>
            <a:off x="2885182" y="4266200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5" name="Graphic 134" descr="Hierarchy outline">
            <a:extLst>
              <a:ext uri="{FF2B5EF4-FFF2-40B4-BE49-F238E27FC236}">
                <a16:creationId xmlns:a16="http://schemas.microsoft.com/office/drawing/2014/main" id="{CB06EC85-D058-473C-9538-951F0E2E8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66818" y="2711154"/>
            <a:ext cx="903475" cy="903475"/>
          </a:xfrm>
          <a:prstGeom prst="rect">
            <a:avLst/>
          </a:prstGeom>
        </p:spPr>
      </p:pic>
      <p:pic>
        <p:nvPicPr>
          <p:cNvPr id="136" name="Graphic 135" descr="Hierarchy outline">
            <a:extLst>
              <a:ext uri="{FF2B5EF4-FFF2-40B4-BE49-F238E27FC236}">
                <a16:creationId xmlns:a16="http://schemas.microsoft.com/office/drawing/2014/main" id="{9FD0C568-4277-4B5A-AC5B-68DCA55A1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58638" y="3601083"/>
            <a:ext cx="903475" cy="903475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22E0A9C5-3B90-4B60-9DEE-A8BBD24BFFDA}"/>
              </a:ext>
            </a:extLst>
          </p:cNvPr>
          <p:cNvSpPr txBox="1"/>
          <p:nvPr/>
        </p:nvSpPr>
        <p:spPr>
          <a:xfrm>
            <a:off x="5131544" y="4284918"/>
            <a:ext cx="145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024E85A-28B1-4A0E-A248-356FB399F4DC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4944510" y="4038512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0" name="Graphic 139" descr="Hierarchy outline">
            <a:extLst>
              <a:ext uri="{FF2B5EF4-FFF2-40B4-BE49-F238E27FC236}">
                <a16:creationId xmlns:a16="http://schemas.microsoft.com/office/drawing/2014/main" id="{EBC4B606-8FD5-425D-95F7-A8D76B9D6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041035" y="3599442"/>
            <a:ext cx="903475" cy="903475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69E12A-A8FA-4941-8FEB-8E588242B721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3748015" y="4047238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7B16E4-5F3E-4B34-ADE0-0F92328F453D}"/>
              </a:ext>
            </a:extLst>
          </p:cNvPr>
          <p:cNvGrpSpPr/>
          <p:nvPr/>
        </p:nvGrpSpPr>
        <p:grpSpPr>
          <a:xfrm>
            <a:off x="3079920" y="3709920"/>
            <a:ext cx="727482" cy="685801"/>
            <a:chOff x="6455297" y="3663303"/>
            <a:chExt cx="1114148" cy="1050313"/>
          </a:xfrm>
        </p:grpSpPr>
        <p:pic>
          <p:nvPicPr>
            <p:cNvPr id="14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FF846AB-4C48-485F-961E-41F6E0D283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CD79424-BD96-4BC1-8791-0A4F7DC4921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BF71BD5-3469-409D-BB3D-F0B5707F83B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E8D9175-AD6B-409D-9B96-3FE98B8D163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09A1F7B-F8E0-4CBF-96BB-89ED7A29EFAB}"/>
              </a:ext>
            </a:extLst>
          </p:cNvPr>
          <p:cNvSpPr txBox="1"/>
          <p:nvPr/>
        </p:nvSpPr>
        <p:spPr>
          <a:xfrm>
            <a:off x="3977077" y="4378977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2" name="Minus Sign 15">
            <a:extLst>
              <a:ext uri="{FF2B5EF4-FFF2-40B4-BE49-F238E27FC236}">
                <a16:creationId xmlns:a16="http://schemas.microsoft.com/office/drawing/2014/main" id="{D93C10AD-4820-4098-A9E3-D9AEC015DE23}"/>
              </a:ext>
            </a:extLst>
          </p:cNvPr>
          <p:cNvSpPr/>
          <p:nvPr/>
        </p:nvSpPr>
        <p:spPr>
          <a:xfrm rot="5400000">
            <a:off x="5044320" y="3717981"/>
            <a:ext cx="685800" cy="577921"/>
          </a:xfrm>
          <a:prstGeom prst="mathMinus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6785761" y="2136007"/>
            <a:ext cx="2644887" cy="2294810"/>
            <a:chOff x="2404203" y="1864277"/>
            <a:chExt cx="2644887" cy="229481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499" y="2286977"/>
              <a:ext cx="469547" cy="1479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14:cNvPr>
                <p14:cNvContentPartPr/>
                <p14:nvPr/>
              </p14:nvContentPartPr>
              <p14:xfrm>
                <a:off x="3266724" y="2438608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30724" y="240260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4405062" y="2060371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69062" y="202437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745046" y="2286977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09046" y="225097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Embedded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418038" y="2730389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82038" y="269438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991669" y="2885369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55669" y="28493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45224" y="1864277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24" y="182827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45224" y="3300120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24" y="32641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F5F4ED4-3449-4B14-8D44-F2790CE7DEA1}"/>
              </a:ext>
            </a:extLst>
          </p:cNvPr>
          <p:cNvCxnSpPr>
            <a:cxnSpLocks/>
          </p:cNvCxnSpPr>
          <p:nvPr/>
        </p:nvCxnSpPr>
        <p:spPr>
          <a:xfrm flipV="1">
            <a:off x="5620075" y="2593823"/>
            <a:ext cx="2706865" cy="1413118"/>
          </a:xfrm>
          <a:prstGeom prst="curvedConnector3">
            <a:avLst>
              <a:gd name="adj1" fmla="val 11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20509026">
            <a:off x="7473268" y="2365751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sp>
        <p:nvSpPr>
          <p:cNvPr id="178" name="Minus Sign 15">
            <a:extLst>
              <a:ext uri="{FF2B5EF4-FFF2-40B4-BE49-F238E27FC236}">
                <a16:creationId xmlns:a16="http://schemas.microsoft.com/office/drawing/2014/main" id="{7C68F902-ED97-4CDB-A789-CE4473DE4B05}"/>
              </a:ext>
            </a:extLst>
          </p:cNvPr>
          <p:cNvSpPr/>
          <p:nvPr/>
        </p:nvSpPr>
        <p:spPr>
          <a:xfrm rot="5400000">
            <a:off x="4844709" y="2754017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79" name="Minus Sign 15">
            <a:extLst>
              <a:ext uri="{FF2B5EF4-FFF2-40B4-BE49-F238E27FC236}">
                <a16:creationId xmlns:a16="http://schemas.microsoft.com/office/drawing/2014/main" id="{14CE31E9-B31A-4C30-8BE7-5CA1E85B29C4}"/>
              </a:ext>
            </a:extLst>
          </p:cNvPr>
          <p:cNvSpPr/>
          <p:nvPr/>
        </p:nvSpPr>
        <p:spPr>
          <a:xfrm rot="5400000">
            <a:off x="4916461" y="2827391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80" name="Minus Sign 15">
            <a:extLst>
              <a:ext uri="{FF2B5EF4-FFF2-40B4-BE49-F238E27FC236}">
                <a16:creationId xmlns:a16="http://schemas.microsoft.com/office/drawing/2014/main" id="{2A256575-ED13-4290-8842-2FB649A46BA0}"/>
              </a:ext>
            </a:extLst>
          </p:cNvPr>
          <p:cNvSpPr/>
          <p:nvPr/>
        </p:nvSpPr>
        <p:spPr>
          <a:xfrm rot="5400000">
            <a:off x="4997109" y="2906418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83" name="Minus Sign 15">
            <a:extLst>
              <a:ext uri="{FF2B5EF4-FFF2-40B4-BE49-F238E27FC236}">
                <a16:creationId xmlns:a16="http://schemas.microsoft.com/office/drawing/2014/main" id="{626EF202-65A8-4152-A910-103B99C5D70F}"/>
              </a:ext>
            </a:extLst>
          </p:cNvPr>
          <p:cNvSpPr/>
          <p:nvPr/>
        </p:nvSpPr>
        <p:spPr>
          <a:xfrm rot="5400000">
            <a:off x="5077757" y="2986451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61" name="Google Shape;1369;p59">
            <a:extLst>
              <a:ext uri="{FF2B5EF4-FFF2-40B4-BE49-F238E27FC236}">
                <a16:creationId xmlns:a16="http://schemas.microsoft.com/office/drawing/2014/main" id="{1D3C5317-18E5-6648-9ACC-515EEE40DC32}"/>
              </a:ext>
            </a:extLst>
          </p:cNvPr>
          <p:cNvSpPr txBox="1">
            <a:spLocks/>
          </p:cNvSpPr>
          <p:nvPr/>
        </p:nvSpPr>
        <p:spPr>
          <a:xfrm>
            <a:off x="3130258" y="48369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</p:spTree>
    <p:extLst>
      <p:ext uri="{BB962C8B-B14F-4D97-AF65-F5344CB8AC3E}">
        <p14:creationId xmlns:p14="http://schemas.microsoft.com/office/powerpoint/2010/main" val="409334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1064525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1337141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46" y="184292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48" y="1584988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2117777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2360514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First attempt: KNN with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Mean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of labels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1570416" y="2436218"/>
            <a:ext cx="3773711" cy="2860615"/>
            <a:chOff x="2404203" y="2126245"/>
            <a:chExt cx="2644887" cy="2032842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499" y="2318194"/>
              <a:ext cx="587815" cy="116738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14:cNvPr>
                <p14:cNvContentPartPr/>
                <p14:nvPr/>
              </p14:nvContentPartPr>
              <p14:xfrm>
                <a:off x="3266724" y="2438608"/>
                <a:ext cx="360" cy="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01564" y="2373448"/>
                  <a:ext cx="130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3473545" y="2188155"/>
                <a:ext cx="360" cy="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37545" y="215215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871731" y="2318194"/>
                <a:ext cx="360" cy="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35731" y="22821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Embedded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958763" y="2434932"/>
                <a:ext cx="360" cy="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22763" y="23989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425444" y="2669061"/>
                <a:ext cx="360" cy="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89444" y="26330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98813" y="2188156"/>
                <a:ext cx="360" cy="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62813" y="215215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20218" y="2740169"/>
                <a:ext cx="360" cy="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84218" y="27041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20855315">
            <a:off x="2874702" y="2516623"/>
            <a:ext cx="1090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39FE58E-92F7-8343-BCC3-E58063C0A790}"/>
              </a:ext>
            </a:extLst>
          </p:cNvPr>
          <p:cNvCxnSpPr>
            <a:cxnSpLocks/>
          </p:cNvCxnSpPr>
          <p:nvPr/>
        </p:nvCxnSpPr>
        <p:spPr>
          <a:xfrm flipV="1">
            <a:off x="2615946" y="2890399"/>
            <a:ext cx="185110" cy="381030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779919D-5B1D-D04B-9365-1937066C5954}"/>
              </a:ext>
            </a:extLst>
          </p:cNvPr>
          <p:cNvCxnSpPr>
            <a:cxnSpLocks/>
          </p:cNvCxnSpPr>
          <p:nvPr/>
        </p:nvCxnSpPr>
        <p:spPr>
          <a:xfrm flipH="1" flipV="1">
            <a:off x="2801056" y="2870602"/>
            <a:ext cx="226461" cy="352852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7B9B4C3-5C57-C645-964C-36797D859C3B}"/>
              </a:ext>
            </a:extLst>
          </p:cNvPr>
          <p:cNvCxnSpPr>
            <a:cxnSpLocks/>
          </p:cNvCxnSpPr>
          <p:nvPr/>
        </p:nvCxnSpPr>
        <p:spPr>
          <a:xfrm flipV="1">
            <a:off x="2801056" y="2530338"/>
            <a:ext cx="295092" cy="360061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AF1ACA7-2F6A-B943-856B-286D4223EB9E}"/>
              </a:ext>
            </a:extLst>
          </p:cNvPr>
          <p:cNvCxnSpPr>
            <a:cxnSpLocks/>
          </p:cNvCxnSpPr>
          <p:nvPr/>
        </p:nvCxnSpPr>
        <p:spPr>
          <a:xfrm flipH="1" flipV="1">
            <a:off x="2704161" y="2530337"/>
            <a:ext cx="73485" cy="395715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91C02EC-FDF2-9C47-9983-3F58DDBCBBD2}"/>
              </a:ext>
            </a:extLst>
          </p:cNvPr>
          <p:cNvCxnSpPr>
            <a:cxnSpLocks/>
          </p:cNvCxnSpPr>
          <p:nvPr/>
        </p:nvCxnSpPr>
        <p:spPr>
          <a:xfrm>
            <a:off x="2373667" y="2884720"/>
            <a:ext cx="398271" cy="0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B415F90-6876-274A-916C-B4F3326A88F9}"/>
                  </a:ext>
                </a:extLst>
              </p14:cNvPr>
              <p14:cNvContentPartPr/>
              <p14:nvPr/>
            </p14:nvContentPartPr>
            <p14:xfrm>
              <a:off x="1788178" y="3585552"/>
              <a:ext cx="0" cy="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B415F90-6876-274A-916C-B4F3326A88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8178" y="3585552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9088F88-4975-914F-9ED0-101906225DBF}"/>
                  </a:ext>
                </a:extLst>
              </p14:cNvPr>
              <p14:cNvContentPartPr/>
              <p14:nvPr/>
            </p14:nvContentPartPr>
            <p14:xfrm>
              <a:off x="1324616" y="2523338"/>
              <a:ext cx="0" cy="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9088F88-4975-914F-9ED0-101906225D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616" y="25233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75EC0CD-265C-AD4F-AFE0-28A7AF88B9AE}"/>
                  </a:ext>
                </a:extLst>
              </p14:cNvPr>
              <p14:cNvContentPartPr/>
              <p14:nvPr/>
            </p14:nvContentPartPr>
            <p14:xfrm>
              <a:off x="4087569" y="3830198"/>
              <a:ext cx="0" cy="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75EC0CD-265C-AD4F-AFE0-28A7AF88B9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7569" y="3830198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029802" y="2839467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Bad</a:t>
            </a:r>
            <a:r>
              <a:rPr lang="en-IL" sz="2000" dirty="0"/>
              <a:t> results</a:t>
            </a:r>
          </a:p>
        </p:txBody>
      </p:sp>
      <p:sp>
        <p:nvSpPr>
          <p:cNvPr id="158" name="Multiply 157">
            <a:extLst>
              <a:ext uri="{FF2B5EF4-FFF2-40B4-BE49-F238E27FC236}">
                <a16:creationId xmlns:a16="http://schemas.microsoft.com/office/drawing/2014/main" id="{B917F1DA-0638-D44D-AFD3-C78A39907F80}"/>
              </a:ext>
            </a:extLst>
          </p:cNvPr>
          <p:cNvSpPr/>
          <p:nvPr/>
        </p:nvSpPr>
        <p:spPr>
          <a:xfrm>
            <a:off x="4851500" y="2464468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4604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Second attempt: KNN with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all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of labels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1570416" y="2436218"/>
            <a:ext cx="3773711" cy="2860615"/>
            <a:chOff x="2404203" y="2126245"/>
            <a:chExt cx="2644887" cy="2032842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>
              <a:off x="3473545" y="2201033"/>
              <a:ext cx="389769" cy="11716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3473545" y="2188155"/>
                <a:ext cx="360" cy="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37545" y="215215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871731" y="2318194"/>
                <a:ext cx="360" cy="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35731" y="22821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Embedded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958763" y="2434932"/>
                <a:ext cx="360" cy="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2763" y="23989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425444" y="2669061"/>
                <a:ext cx="360" cy="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89444" y="26330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98813" y="2188156"/>
                <a:ext cx="360" cy="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62813" y="215215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20218" y="2740169"/>
                <a:ext cx="360" cy="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4218" y="27041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985880">
            <a:off x="3134629" y="2395678"/>
            <a:ext cx="1090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029802" y="2839467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Better</a:t>
            </a:r>
            <a:r>
              <a:rPr lang="en-IL" sz="2000" dirty="0"/>
              <a:t> results!</a:t>
            </a:r>
          </a:p>
        </p:txBody>
      </p:sp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02D45DB8-84CA-FA49-99CA-A6031E70B0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03393" y="25823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5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Results</a:t>
            </a:r>
          </a:p>
        </p:txBody>
      </p:sp>
      <p:graphicFrame>
        <p:nvGraphicFramePr>
          <p:cNvPr id="131" name="Chart 130">
            <a:extLst>
              <a:ext uri="{FF2B5EF4-FFF2-40B4-BE49-F238E27FC236}">
                <a16:creationId xmlns:a16="http://schemas.microsoft.com/office/drawing/2014/main" id="{17973101-7C83-4E28-B677-EF1098B34C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934090"/>
              </p:ext>
            </p:extLst>
          </p:nvPr>
        </p:nvGraphicFramePr>
        <p:xfrm>
          <a:off x="0" y="-5388"/>
          <a:ext cx="9144000" cy="5129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750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 err="1"/>
              <a:t>Dataloader</a:t>
            </a:r>
            <a:r>
              <a:rPr lang="en-US" sz="2000" dirty="0"/>
              <a:t> for .</a:t>
            </a:r>
            <a:r>
              <a:rPr lang="en-US" sz="2000" dirty="0" err="1"/>
              <a:t>pkl</a:t>
            </a:r>
            <a:endParaRPr lang="en-US" sz="2000" dirty="0"/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4263" y="1084670"/>
            <a:ext cx="5629182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Created a new dataloader class that will handle dumped .pkl files that serves as a dataset.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1970789" y="2695918"/>
            <a:ext cx="1101319" cy="109984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2201384" y="3712940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CACD66DF-DF1A-48FD-A115-F01D716EF0B8}"/>
              </a:ext>
            </a:extLst>
          </p:cNvPr>
          <p:cNvCxnSpPr>
            <a:cxnSpLocks/>
          </p:cNvCxnSpPr>
          <p:nvPr/>
        </p:nvCxnSpPr>
        <p:spPr>
          <a:xfrm>
            <a:off x="3244375" y="3265248"/>
            <a:ext cx="121925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7" name="Google Shape;12924;p145">
            <a:extLst>
              <a:ext uri="{FF2B5EF4-FFF2-40B4-BE49-F238E27FC236}">
                <a16:creationId xmlns:a16="http://schemas.microsoft.com/office/drawing/2014/main" id="{40E42116-6EEC-4188-92A3-725BE122C4DD}"/>
              </a:ext>
            </a:extLst>
          </p:cNvPr>
          <p:cNvGrpSpPr/>
          <p:nvPr/>
        </p:nvGrpSpPr>
        <p:grpSpPr>
          <a:xfrm>
            <a:off x="4680373" y="2695844"/>
            <a:ext cx="1167404" cy="1164208"/>
            <a:chOff x="-2571737" y="2403625"/>
            <a:chExt cx="292225" cy="291425"/>
          </a:xfrm>
        </p:grpSpPr>
        <p:sp>
          <p:nvSpPr>
            <p:cNvPr id="108" name="Google Shape;12925;p145">
              <a:extLst>
                <a:ext uri="{FF2B5EF4-FFF2-40B4-BE49-F238E27FC236}">
                  <a16:creationId xmlns:a16="http://schemas.microsoft.com/office/drawing/2014/main" id="{81CFE3F6-27C4-4E30-9033-C24F5C2000D2}"/>
                </a:ext>
              </a:extLst>
            </p:cNvPr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26;p145">
              <a:extLst>
                <a:ext uri="{FF2B5EF4-FFF2-40B4-BE49-F238E27FC236}">
                  <a16:creationId xmlns:a16="http://schemas.microsoft.com/office/drawing/2014/main" id="{A5D96C42-07F3-4DB6-90E1-4F97A5CCF702}"/>
                </a:ext>
              </a:extLst>
            </p:cNvPr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27;p145">
              <a:extLst>
                <a:ext uri="{FF2B5EF4-FFF2-40B4-BE49-F238E27FC236}">
                  <a16:creationId xmlns:a16="http://schemas.microsoft.com/office/drawing/2014/main" id="{48415490-94FB-485F-AACC-D996ECDA53DB}"/>
                </a:ext>
              </a:extLst>
            </p:cNvPr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28;p145">
              <a:extLst>
                <a:ext uri="{FF2B5EF4-FFF2-40B4-BE49-F238E27FC236}">
                  <a16:creationId xmlns:a16="http://schemas.microsoft.com/office/drawing/2014/main" id="{10DFC15C-B38D-42B8-92CF-FC44C01D4005}"/>
                </a:ext>
              </a:extLst>
            </p:cNvPr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29;p145">
              <a:extLst>
                <a:ext uri="{FF2B5EF4-FFF2-40B4-BE49-F238E27FC236}">
                  <a16:creationId xmlns:a16="http://schemas.microsoft.com/office/drawing/2014/main" id="{09D67679-B0A9-444E-AE71-BB9907A7DC7B}"/>
                </a:ext>
              </a:extLst>
            </p:cNvPr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30;p145">
              <a:extLst>
                <a:ext uri="{FF2B5EF4-FFF2-40B4-BE49-F238E27FC236}">
                  <a16:creationId xmlns:a16="http://schemas.microsoft.com/office/drawing/2014/main" id="{5CAEC23C-27AB-41A6-A246-9D9D50907BEA}"/>
                </a:ext>
              </a:extLst>
            </p:cNvPr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31;p145">
              <a:extLst>
                <a:ext uri="{FF2B5EF4-FFF2-40B4-BE49-F238E27FC236}">
                  <a16:creationId xmlns:a16="http://schemas.microsoft.com/office/drawing/2014/main" id="{8CA1335B-5059-43BE-81FD-172AA938AF5D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B2C9DA5-7057-4F60-8698-4384E78BC932}"/>
              </a:ext>
            </a:extLst>
          </p:cNvPr>
          <p:cNvSpPr txBox="1"/>
          <p:nvPr/>
        </p:nvSpPr>
        <p:spPr>
          <a:xfrm>
            <a:off x="4806419" y="3795767"/>
            <a:ext cx="1104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Batches of embedding vectors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7AF09D-5F1B-4DBC-A4C5-41AB2595BDE9}"/>
              </a:ext>
            </a:extLst>
          </p:cNvPr>
          <p:cNvSpPr txBox="1"/>
          <p:nvPr/>
        </p:nvSpPr>
        <p:spPr>
          <a:xfrm>
            <a:off x="3324044" y="2936070"/>
            <a:ext cx="110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Dataloader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03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394891" y="1941656"/>
            <a:ext cx="4564804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Further Improvements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04</a:t>
            </a:r>
            <a:endParaRPr sz="4400" dirty="0"/>
          </a:p>
        </p:txBody>
      </p:sp>
      <p:grpSp>
        <p:nvGrpSpPr>
          <p:cNvPr id="18" name="Google Shape;11828;p141">
            <a:extLst>
              <a:ext uri="{FF2B5EF4-FFF2-40B4-BE49-F238E27FC236}">
                <a16:creationId xmlns:a16="http://schemas.microsoft.com/office/drawing/2014/main" id="{2F97CE9F-C4A6-43F7-9B99-66EDEF8BCF96}"/>
              </a:ext>
            </a:extLst>
          </p:cNvPr>
          <p:cNvGrpSpPr/>
          <p:nvPr/>
        </p:nvGrpSpPr>
        <p:grpSpPr>
          <a:xfrm>
            <a:off x="2641600" y="1571413"/>
            <a:ext cx="1049369" cy="1045051"/>
            <a:chOff x="6167350" y="2672800"/>
            <a:chExt cx="297750" cy="295375"/>
          </a:xfrm>
        </p:grpSpPr>
        <p:sp>
          <p:nvSpPr>
            <p:cNvPr id="19" name="Google Shape;11829;p141">
              <a:extLst>
                <a:ext uri="{FF2B5EF4-FFF2-40B4-BE49-F238E27FC236}">
                  <a16:creationId xmlns:a16="http://schemas.microsoft.com/office/drawing/2014/main" id="{BE1A385F-A878-4ADE-87C2-304844CB86C4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1830;p141">
              <a:extLst>
                <a:ext uri="{FF2B5EF4-FFF2-40B4-BE49-F238E27FC236}">
                  <a16:creationId xmlns:a16="http://schemas.microsoft.com/office/drawing/2014/main" id="{3E27C7A6-C837-47B4-A2A2-B407E104574D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1;p141">
              <a:extLst>
                <a:ext uri="{FF2B5EF4-FFF2-40B4-BE49-F238E27FC236}">
                  <a16:creationId xmlns:a16="http://schemas.microsoft.com/office/drawing/2014/main" id="{E9AD5956-2729-487A-9233-56522719480F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2;p141">
              <a:extLst>
                <a:ext uri="{FF2B5EF4-FFF2-40B4-BE49-F238E27FC236}">
                  <a16:creationId xmlns:a16="http://schemas.microsoft.com/office/drawing/2014/main" id="{A2547369-A313-4E01-8249-A612FA857744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33;p141">
              <a:extLst>
                <a:ext uri="{FF2B5EF4-FFF2-40B4-BE49-F238E27FC236}">
                  <a16:creationId xmlns:a16="http://schemas.microsoft.com/office/drawing/2014/main" id="{E1AE0346-B2E8-4195-8A55-0F52C82157C7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424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896198" y="1594051"/>
            <a:ext cx="6543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*.</a:t>
            </a:r>
            <a:r>
              <a:rPr lang="en-US" sz="1800" dirty="0" err="1">
                <a:solidFill>
                  <a:schemeClr val="accent2"/>
                </a:solidFill>
                <a:latin typeface="Manjari"/>
              </a:rPr>
              <a:t>pkl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 dataset infrastructure and data structure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Try various architectures for the transformer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interpolation method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Different accuracy evaluation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Try different datasets</a:t>
            </a:r>
          </a:p>
        </p:txBody>
      </p:sp>
    </p:spTree>
    <p:extLst>
      <p:ext uri="{BB962C8B-B14F-4D97-AF65-F5344CB8AC3E}">
        <p14:creationId xmlns:p14="http://schemas.microsoft.com/office/powerpoint/2010/main" val="2707202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2236368" y="1774364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Manjari"/>
              </a:rPr>
              <a:t>Dataset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infrastructure and data structure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78233-E5AE-CE44-8AA2-C977F4519D61}"/>
              </a:ext>
            </a:extLst>
          </p:cNvPr>
          <p:cNvGrpSpPr/>
          <p:nvPr/>
        </p:nvGrpSpPr>
        <p:grpSpPr>
          <a:xfrm>
            <a:off x="1461305" y="2694231"/>
            <a:ext cx="550405" cy="772517"/>
            <a:chOff x="1450750" y="1276313"/>
            <a:chExt cx="2162065" cy="3074026"/>
          </a:xfrm>
        </p:grpSpPr>
        <p:sp>
          <p:nvSpPr>
            <p:cNvPr id="20" name="Google Shape;1740;p76">
              <a:extLst>
                <a:ext uri="{FF2B5EF4-FFF2-40B4-BE49-F238E27FC236}">
                  <a16:creationId xmlns:a16="http://schemas.microsoft.com/office/drawing/2014/main" id="{D1759290-CDC1-E346-8629-8253DD20ED3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4;p76">
              <a:extLst>
                <a:ext uri="{FF2B5EF4-FFF2-40B4-BE49-F238E27FC236}">
                  <a16:creationId xmlns:a16="http://schemas.microsoft.com/office/drawing/2014/main" id="{942744F5-CC15-174F-B098-81A8386F19B6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5;p76">
              <a:extLst>
                <a:ext uri="{FF2B5EF4-FFF2-40B4-BE49-F238E27FC236}">
                  <a16:creationId xmlns:a16="http://schemas.microsoft.com/office/drawing/2014/main" id="{E19D6375-5EB6-B54E-931F-ECEA0F3C85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6;p76">
              <a:extLst>
                <a:ext uri="{FF2B5EF4-FFF2-40B4-BE49-F238E27FC236}">
                  <a16:creationId xmlns:a16="http://schemas.microsoft.com/office/drawing/2014/main" id="{64618ACC-25B9-8B44-910F-236A944BAA33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7;p76">
              <a:extLst>
                <a:ext uri="{FF2B5EF4-FFF2-40B4-BE49-F238E27FC236}">
                  <a16:creationId xmlns:a16="http://schemas.microsoft.com/office/drawing/2014/main" id="{F9E658F6-1783-0F4F-A01B-09C32991EC38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8;p76">
              <a:extLst>
                <a:ext uri="{FF2B5EF4-FFF2-40B4-BE49-F238E27FC236}">
                  <a16:creationId xmlns:a16="http://schemas.microsoft.com/office/drawing/2014/main" id="{ACA2A820-821C-A143-9940-08154D0F50D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9;p76">
              <a:extLst>
                <a:ext uri="{FF2B5EF4-FFF2-40B4-BE49-F238E27FC236}">
                  <a16:creationId xmlns:a16="http://schemas.microsoft.com/office/drawing/2014/main" id="{40CCDD2A-761D-2849-8E31-361B5CA0D95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0;p76">
              <a:extLst>
                <a:ext uri="{FF2B5EF4-FFF2-40B4-BE49-F238E27FC236}">
                  <a16:creationId xmlns:a16="http://schemas.microsoft.com/office/drawing/2014/main" id="{8BD136A3-0763-2940-9653-543402695D7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1;p76">
              <a:extLst>
                <a:ext uri="{FF2B5EF4-FFF2-40B4-BE49-F238E27FC236}">
                  <a16:creationId xmlns:a16="http://schemas.microsoft.com/office/drawing/2014/main" id="{DD9F9429-772B-D445-B078-05F8BF14B3B8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2;p76">
              <a:extLst>
                <a:ext uri="{FF2B5EF4-FFF2-40B4-BE49-F238E27FC236}">
                  <a16:creationId xmlns:a16="http://schemas.microsoft.com/office/drawing/2014/main" id="{24D37622-0EFA-9049-B70E-76807978432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3;p76">
              <a:extLst>
                <a:ext uri="{FF2B5EF4-FFF2-40B4-BE49-F238E27FC236}">
                  <a16:creationId xmlns:a16="http://schemas.microsoft.com/office/drawing/2014/main" id="{3BF34BBB-40CE-AA45-9BE2-73A4BFE5C427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4;p76">
              <a:extLst>
                <a:ext uri="{FF2B5EF4-FFF2-40B4-BE49-F238E27FC236}">
                  <a16:creationId xmlns:a16="http://schemas.microsoft.com/office/drawing/2014/main" id="{38D64835-03F7-8043-A2EE-1E365095868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5;p76">
              <a:extLst>
                <a:ext uri="{FF2B5EF4-FFF2-40B4-BE49-F238E27FC236}">
                  <a16:creationId xmlns:a16="http://schemas.microsoft.com/office/drawing/2014/main" id="{397123EE-BA1E-A743-BE62-3BDAD29DE43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6;p76">
              <a:extLst>
                <a:ext uri="{FF2B5EF4-FFF2-40B4-BE49-F238E27FC236}">
                  <a16:creationId xmlns:a16="http://schemas.microsoft.com/office/drawing/2014/main" id="{184F07FC-97E8-6D43-A479-009842E0613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7;p76">
              <a:extLst>
                <a:ext uri="{FF2B5EF4-FFF2-40B4-BE49-F238E27FC236}">
                  <a16:creationId xmlns:a16="http://schemas.microsoft.com/office/drawing/2014/main" id="{2D2884AA-8F0E-8349-8E46-D17049941E9E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8;p76">
              <a:extLst>
                <a:ext uri="{FF2B5EF4-FFF2-40B4-BE49-F238E27FC236}">
                  <a16:creationId xmlns:a16="http://schemas.microsoft.com/office/drawing/2014/main" id="{3CDFEA0B-BFC9-D44E-8C39-BABC39E14024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9;p76">
              <a:extLst>
                <a:ext uri="{FF2B5EF4-FFF2-40B4-BE49-F238E27FC236}">
                  <a16:creationId xmlns:a16="http://schemas.microsoft.com/office/drawing/2014/main" id="{FE264A3E-8E75-B745-895A-2EB3616B0D75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60;p76">
              <a:extLst>
                <a:ext uri="{FF2B5EF4-FFF2-40B4-BE49-F238E27FC236}">
                  <a16:creationId xmlns:a16="http://schemas.microsoft.com/office/drawing/2014/main" id="{87CF5D37-109C-2441-B00F-B656A8FB58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1;p76">
              <a:extLst>
                <a:ext uri="{FF2B5EF4-FFF2-40B4-BE49-F238E27FC236}">
                  <a16:creationId xmlns:a16="http://schemas.microsoft.com/office/drawing/2014/main" id="{728F6132-2FB5-8E44-8F7E-93656B9492BC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2;p76">
              <a:extLst>
                <a:ext uri="{FF2B5EF4-FFF2-40B4-BE49-F238E27FC236}">
                  <a16:creationId xmlns:a16="http://schemas.microsoft.com/office/drawing/2014/main" id="{B8E92181-66DD-A04F-9CAD-BBF646BF02D9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3;p76">
              <a:extLst>
                <a:ext uri="{FF2B5EF4-FFF2-40B4-BE49-F238E27FC236}">
                  <a16:creationId xmlns:a16="http://schemas.microsoft.com/office/drawing/2014/main" id="{45B91481-F1DB-D945-A369-26677D4AAB76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4;p76">
              <a:extLst>
                <a:ext uri="{FF2B5EF4-FFF2-40B4-BE49-F238E27FC236}">
                  <a16:creationId xmlns:a16="http://schemas.microsoft.com/office/drawing/2014/main" id="{1481B5A3-1530-7E4B-9E2B-B52A47C2022E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5;p76">
              <a:extLst>
                <a:ext uri="{FF2B5EF4-FFF2-40B4-BE49-F238E27FC236}">
                  <a16:creationId xmlns:a16="http://schemas.microsoft.com/office/drawing/2014/main" id="{47D9C43C-10B6-CA4C-945C-0B31DE9C21EF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0671FB-B5C2-A44A-8717-583DD6CF082F}"/>
              </a:ext>
            </a:extLst>
          </p:cNvPr>
          <p:cNvGrpSpPr/>
          <p:nvPr/>
        </p:nvGrpSpPr>
        <p:grpSpPr>
          <a:xfrm>
            <a:off x="1333584" y="2802909"/>
            <a:ext cx="584468" cy="797566"/>
            <a:chOff x="1506150" y="1501000"/>
            <a:chExt cx="2080021" cy="2838397"/>
          </a:xfrm>
        </p:grpSpPr>
        <p:grpSp>
          <p:nvGrpSpPr>
            <p:cNvPr id="48" name="Google Shape;1505;p70">
              <a:extLst>
                <a:ext uri="{FF2B5EF4-FFF2-40B4-BE49-F238E27FC236}">
                  <a16:creationId xmlns:a16="http://schemas.microsoft.com/office/drawing/2014/main" id="{E5DFEC52-B441-684B-AB98-DB70FE8CC2AD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3" name="Google Shape;1506;p70">
                <a:extLst>
                  <a:ext uri="{FF2B5EF4-FFF2-40B4-BE49-F238E27FC236}">
                    <a16:creationId xmlns:a16="http://schemas.microsoft.com/office/drawing/2014/main" id="{2D891581-ED96-394F-8BCE-D7807DA743B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07;p70">
                <a:extLst>
                  <a:ext uri="{FF2B5EF4-FFF2-40B4-BE49-F238E27FC236}">
                    <a16:creationId xmlns:a16="http://schemas.microsoft.com/office/drawing/2014/main" id="{EB3779F9-2077-B04B-87C6-85F02E79B20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08;p70">
                <a:extLst>
                  <a:ext uri="{FF2B5EF4-FFF2-40B4-BE49-F238E27FC236}">
                    <a16:creationId xmlns:a16="http://schemas.microsoft.com/office/drawing/2014/main" id="{8BAACD13-BB95-BB41-9E9B-5F4207E931E3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09;p70">
                <a:extLst>
                  <a:ext uri="{FF2B5EF4-FFF2-40B4-BE49-F238E27FC236}">
                    <a16:creationId xmlns:a16="http://schemas.microsoft.com/office/drawing/2014/main" id="{6DB945C4-653A-CD42-AB60-83F374FD6A7C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10;p70">
                <a:extLst>
                  <a:ext uri="{FF2B5EF4-FFF2-40B4-BE49-F238E27FC236}">
                    <a16:creationId xmlns:a16="http://schemas.microsoft.com/office/drawing/2014/main" id="{06EEFDC5-168F-CB4E-A0C8-501B2234E1F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1;p70">
                <a:extLst>
                  <a:ext uri="{FF2B5EF4-FFF2-40B4-BE49-F238E27FC236}">
                    <a16:creationId xmlns:a16="http://schemas.microsoft.com/office/drawing/2014/main" id="{DD299941-9182-D145-9D9B-3B70FDD2BE7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2;p70">
                <a:extLst>
                  <a:ext uri="{FF2B5EF4-FFF2-40B4-BE49-F238E27FC236}">
                    <a16:creationId xmlns:a16="http://schemas.microsoft.com/office/drawing/2014/main" id="{7BCBB39B-C2C3-924D-98BC-E42C6F9A1E0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3;p70">
                <a:extLst>
                  <a:ext uri="{FF2B5EF4-FFF2-40B4-BE49-F238E27FC236}">
                    <a16:creationId xmlns:a16="http://schemas.microsoft.com/office/drawing/2014/main" id="{32AD3972-8DD4-2B48-BE73-48DD472B2D7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4;p70">
                <a:extLst>
                  <a:ext uri="{FF2B5EF4-FFF2-40B4-BE49-F238E27FC236}">
                    <a16:creationId xmlns:a16="http://schemas.microsoft.com/office/drawing/2014/main" id="{EDA3453C-63DE-AA4E-A114-64D1D5A62B27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5;p70">
                <a:extLst>
                  <a:ext uri="{FF2B5EF4-FFF2-40B4-BE49-F238E27FC236}">
                    <a16:creationId xmlns:a16="http://schemas.microsoft.com/office/drawing/2014/main" id="{D396C106-E10F-AE40-BAC5-BD3D46453AFA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6;p70">
                <a:extLst>
                  <a:ext uri="{FF2B5EF4-FFF2-40B4-BE49-F238E27FC236}">
                    <a16:creationId xmlns:a16="http://schemas.microsoft.com/office/drawing/2014/main" id="{6D4FD7C7-4D12-D74B-A209-05DA2D31EE8F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17;p70">
                <a:extLst>
                  <a:ext uri="{FF2B5EF4-FFF2-40B4-BE49-F238E27FC236}">
                    <a16:creationId xmlns:a16="http://schemas.microsoft.com/office/drawing/2014/main" id="{2631620B-2406-9B48-87E4-72B991D3549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18;p70">
                <a:extLst>
                  <a:ext uri="{FF2B5EF4-FFF2-40B4-BE49-F238E27FC236}">
                    <a16:creationId xmlns:a16="http://schemas.microsoft.com/office/drawing/2014/main" id="{D27BD8E8-8C23-354D-B43F-85A46D4BF92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19;p70">
                <a:extLst>
                  <a:ext uri="{FF2B5EF4-FFF2-40B4-BE49-F238E27FC236}">
                    <a16:creationId xmlns:a16="http://schemas.microsoft.com/office/drawing/2014/main" id="{70883F97-99C1-6B4F-9D60-2965F0940A8F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20;p70">
                <a:extLst>
                  <a:ext uri="{FF2B5EF4-FFF2-40B4-BE49-F238E27FC236}">
                    <a16:creationId xmlns:a16="http://schemas.microsoft.com/office/drawing/2014/main" id="{CFD8106B-B597-B04A-A8BA-0F06A108706F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1;p70">
                <a:extLst>
                  <a:ext uri="{FF2B5EF4-FFF2-40B4-BE49-F238E27FC236}">
                    <a16:creationId xmlns:a16="http://schemas.microsoft.com/office/drawing/2014/main" id="{08DE8302-D0D9-304A-BE6F-F824CC9DFF4F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2;p70">
                <a:extLst>
                  <a:ext uri="{FF2B5EF4-FFF2-40B4-BE49-F238E27FC236}">
                    <a16:creationId xmlns:a16="http://schemas.microsoft.com/office/drawing/2014/main" id="{5F43A740-ED34-2A4C-A7BB-A02E171571E6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3;p70">
                <a:extLst>
                  <a:ext uri="{FF2B5EF4-FFF2-40B4-BE49-F238E27FC236}">
                    <a16:creationId xmlns:a16="http://schemas.microsoft.com/office/drawing/2014/main" id="{D8F8F83A-E4A2-3B43-8741-C2B35724B7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24;p70">
                <a:extLst>
                  <a:ext uri="{FF2B5EF4-FFF2-40B4-BE49-F238E27FC236}">
                    <a16:creationId xmlns:a16="http://schemas.microsoft.com/office/drawing/2014/main" id="{9FC66567-3D90-CC4F-86D1-FF0A8DF260B0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1525;p70">
              <a:extLst>
                <a:ext uri="{FF2B5EF4-FFF2-40B4-BE49-F238E27FC236}">
                  <a16:creationId xmlns:a16="http://schemas.microsoft.com/office/drawing/2014/main" id="{A63DC4A8-C4DF-9F4D-87B3-9FB6F46135D9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5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D16B4EC5-9727-1D42-9E12-AD4459E0FC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5C966D48-28AA-B747-B649-7EB954C6777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28;p70">
                <a:extLst>
                  <a:ext uri="{FF2B5EF4-FFF2-40B4-BE49-F238E27FC236}">
                    <a16:creationId xmlns:a16="http://schemas.microsoft.com/office/drawing/2014/main" id="{7368AF42-0B22-CA45-A8A0-FFC3478515AB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" name="Google Shape;2624;p126">
            <a:extLst>
              <a:ext uri="{FF2B5EF4-FFF2-40B4-BE49-F238E27FC236}">
                <a16:creationId xmlns:a16="http://schemas.microsoft.com/office/drawing/2014/main" id="{CB0666EA-A1BB-CE4C-B5C2-220413EE3EDC}"/>
              </a:ext>
            </a:extLst>
          </p:cNvPr>
          <p:cNvGrpSpPr/>
          <p:nvPr/>
        </p:nvGrpSpPr>
        <p:grpSpPr>
          <a:xfrm>
            <a:off x="1633381" y="3015936"/>
            <a:ext cx="418360" cy="580377"/>
            <a:chOff x="3764750" y="1567075"/>
            <a:chExt cx="1814530" cy="2517234"/>
          </a:xfrm>
        </p:grpSpPr>
        <p:sp>
          <p:nvSpPr>
            <p:cNvPr id="73" name="Google Shape;2625;p126">
              <a:extLst>
                <a:ext uri="{FF2B5EF4-FFF2-40B4-BE49-F238E27FC236}">
                  <a16:creationId xmlns:a16="http://schemas.microsoft.com/office/drawing/2014/main" id="{4731D0A5-D835-BF49-ACC9-6CD251C0B0B0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6;p126">
              <a:extLst>
                <a:ext uri="{FF2B5EF4-FFF2-40B4-BE49-F238E27FC236}">
                  <a16:creationId xmlns:a16="http://schemas.microsoft.com/office/drawing/2014/main" id="{C321EBAC-EE8C-D74B-9D1D-901968A699F3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7;p126">
              <a:extLst>
                <a:ext uri="{FF2B5EF4-FFF2-40B4-BE49-F238E27FC236}">
                  <a16:creationId xmlns:a16="http://schemas.microsoft.com/office/drawing/2014/main" id="{F18AD074-B6BB-4040-AA83-098C3AA8C281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8;p126">
              <a:extLst>
                <a:ext uri="{FF2B5EF4-FFF2-40B4-BE49-F238E27FC236}">
                  <a16:creationId xmlns:a16="http://schemas.microsoft.com/office/drawing/2014/main" id="{7899965E-E531-D54B-A72B-B862CAE0134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9;p126">
              <a:extLst>
                <a:ext uri="{FF2B5EF4-FFF2-40B4-BE49-F238E27FC236}">
                  <a16:creationId xmlns:a16="http://schemas.microsoft.com/office/drawing/2014/main" id="{87D737CB-4265-DF4D-889D-0C3CB4904BDA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0;p126">
              <a:extLst>
                <a:ext uri="{FF2B5EF4-FFF2-40B4-BE49-F238E27FC236}">
                  <a16:creationId xmlns:a16="http://schemas.microsoft.com/office/drawing/2014/main" id="{1C1EA951-9C36-1A4B-B496-B23607C537A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1;p126">
              <a:extLst>
                <a:ext uri="{FF2B5EF4-FFF2-40B4-BE49-F238E27FC236}">
                  <a16:creationId xmlns:a16="http://schemas.microsoft.com/office/drawing/2014/main" id="{8474022D-F47E-234D-A982-085423EFB4BE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2;p126">
              <a:extLst>
                <a:ext uri="{FF2B5EF4-FFF2-40B4-BE49-F238E27FC236}">
                  <a16:creationId xmlns:a16="http://schemas.microsoft.com/office/drawing/2014/main" id="{ED1A84AD-BC38-2E4B-B98B-653DD03CCF8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3;p126">
              <a:extLst>
                <a:ext uri="{FF2B5EF4-FFF2-40B4-BE49-F238E27FC236}">
                  <a16:creationId xmlns:a16="http://schemas.microsoft.com/office/drawing/2014/main" id="{5A2AF5B9-656C-EC42-BE9B-A1EB34AC251E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4;p126">
              <a:extLst>
                <a:ext uri="{FF2B5EF4-FFF2-40B4-BE49-F238E27FC236}">
                  <a16:creationId xmlns:a16="http://schemas.microsoft.com/office/drawing/2014/main" id="{DA073E7E-DBF0-D340-912C-404C4091B465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5;p126">
              <a:extLst>
                <a:ext uri="{FF2B5EF4-FFF2-40B4-BE49-F238E27FC236}">
                  <a16:creationId xmlns:a16="http://schemas.microsoft.com/office/drawing/2014/main" id="{9B039CBB-274B-404F-845A-A86E6721BD33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6;p126">
              <a:extLst>
                <a:ext uri="{FF2B5EF4-FFF2-40B4-BE49-F238E27FC236}">
                  <a16:creationId xmlns:a16="http://schemas.microsoft.com/office/drawing/2014/main" id="{86FA1C0A-B832-9346-9886-5BD19F515482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7;p126">
              <a:extLst>
                <a:ext uri="{FF2B5EF4-FFF2-40B4-BE49-F238E27FC236}">
                  <a16:creationId xmlns:a16="http://schemas.microsoft.com/office/drawing/2014/main" id="{D3886248-5D3A-4049-8077-59ADF3864BEA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8;p126">
              <a:extLst>
                <a:ext uri="{FF2B5EF4-FFF2-40B4-BE49-F238E27FC236}">
                  <a16:creationId xmlns:a16="http://schemas.microsoft.com/office/drawing/2014/main" id="{A598B030-EFED-0B43-92C3-14E49FD323A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9;p126">
              <a:extLst>
                <a:ext uri="{FF2B5EF4-FFF2-40B4-BE49-F238E27FC236}">
                  <a16:creationId xmlns:a16="http://schemas.microsoft.com/office/drawing/2014/main" id="{310944A7-D086-D34E-9B4C-2D62BE3FE02E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40;p126">
              <a:extLst>
                <a:ext uri="{FF2B5EF4-FFF2-40B4-BE49-F238E27FC236}">
                  <a16:creationId xmlns:a16="http://schemas.microsoft.com/office/drawing/2014/main" id="{20122593-1AF4-184F-9543-A449E5ECC13D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1;p126">
              <a:extLst>
                <a:ext uri="{FF2B5EF4-FFF2-40B4-BE49-F238E27FC236}">
                  <a16:creationId xmlns:a16="http://schemas.microsoft.com/office/drawing/2014/main" id="{15A206FB-3FE5-A042-A072-93227786A410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2;p126">
              <a:extLst>
                <a:ext uri="{FF2B5EF4-FFF2-40B4-BE49-F238E27FC236}">
                  <a16:creationId xmlns:a16="http://schemas.microsoft.com/office/drawing/2014/main" id="{3F677FB5-1575-1E47-8AC5-2B7D9D41AA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12415;p143">
            <a:extLst>
              <a:ext uri="{FF2B5EF4-FFF2-40B4-BE49-F238E27FC236}">
                <a16:creationId xmlns:a16="http://schemas.microsoft.com/office/drawing/2014/main" id="{925F0072-752A-1246-9717-2B2CFA3D5F73}"/>
              </a:ext>
            </a:extLst>
          </p:cNvPr>
          <p:cNvSpPr/>
          <p:nvPr/>
        </p:nvSpPr>
        <p:spPr>
          <a:xfrm>
            <a:off x="3052063" y="2800132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63C913-778F-504C-8670-2573AC130D05}"/>
              </a:ext>
            </a:extLst>
          </p:cNvPr>
          <p:cNvSpPr txBox="1"/>
          <p:nvPr/>
        </p:nvSpPr>
        <p:spPr>
          <a:xfrm>
            <a:off x="3121898" y="3357112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C4F40D5-0B32-674E-860D-C3A5EFFD8526}"/>
              </a:ext>
            </a:extLst>
          </p:cNvPr>
          <p:cNvCxnSpPr>
            <a:cxnSpLocks/>
          </p:cNvCxnSpPr>
          <p:nvPr/>
        </p:nvCxnSpPr>
        <p:spPr>
          <a:xfrm flipV="1">
            <a:off x="2084897" y="3144352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34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4411174" y="2296551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More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architectures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EA6ABE-6536-FE4D-8856-00086B40C860}"/>
              </a:ext>
            </a:extLst>
          </p:cNvPr>
          <p:cNvGrpSpPr/>
          <p:nvPr/>
        </p:nvGrpSpPr>
        <p:grpSpPr>
          <a:xfrm>
            <a:off x="1422391" y="2030926"/>
            <a:ext cx="1095142" cy="1087184"/>
            <a:chOff x="1461305" y="2143696"/>
            <a:chExt cx="1095142" cy="108718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1553BA23-CE88-C844-8CA4-A68E9B7B602C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95" name="Graphic 94" descr="Hierarchy outline">
              <a:extLst>
                <a:ext uri="{FF2B5EF4-FFF2-40B4-BE49-F238E27FC236}">
                  <a16:creationId xmlns:a16="http://schemas.microsoft.com/office/drawing/2014/main" id="{5DD88819-2207-8A44-931D-66283C4A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9B51FFE-BBDA-2548-8C44-0ADAE7663B3B}"/>
              </a:ext>
            </a:extLst>
          </p:cNvPr>
          <p:cNvGrpSpPr/>
          <p:nvPr/>
        </p:nvGrpSpPr>
        <p:grpSpPr>
          <a:xfrm>
            <a:off x="2171302" y="2527384"/>
            <a:ext cx="1095142" cy="1087184"/>
            <a:chOff x="1461305" y="2143696"/>
            <a:chExt cx="1095142" cy="1087184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696E8826-2EBB-CE4D-8675-B07F6AEA243F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101" name="Graphic 100" descr="Hierarchy outline">
              <a:extLst>
                <a:ext uri="{FF2B5EF4-FFF2-40B4-BE49-F238E27FC236}">
                  <a16:creationId xmlns:a16="http://schemas.microsoft.com/office/drawing/2014/main" id="{B0AA69D3-CBEA-EC4F-9607-B658D2B7B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EADA10C-A23B-664E-844E-660A229265E7}"/>
              </a:ext>
            </a:extLst>
          </p:cNvPr>
          <p:cNvGrpSpPr/>
          <p:nvPr/>
        </p:nvGrpSpPr>
        <p:grpSpPr>
          <a:xfrm>
            <a:off x="2863763" y="3070976"/>
            <a:ext cx="1095142" cy="1087184"/>
            <a:chOff x="1461305" y="2143696"/>
            <a:chExt cx="1095142" cy="1087184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80903482-7297-BC45-B623-B51B921AE158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104" name="Graphic 103" descr="Hierarchy outline">
              <a:extLst>
                <a:ext uri="{FF2B5EF4-FFF2-40B4-BE49-F238E27FC236}">
                  <a16:creationId xmlns:a16="http://schemas.microsoft.com/office/drawing/2014/main" id="{EB69EE72-3F95-FB46-8395-F1DA828F1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4ABF28C-14C1-9644-855F-4C12A6E62A42}"/>
              </a:ext>
            </a:extLst>
          </p:cNvPr>
          <p:cNvSpPr txBox="1"/>
          <p:nvPr/>
        </p:nvSpPr>
        <p:spPr>
          <a:xfrm>
            <a:off x="1693283" y="169736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MLP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37CE-41CF-DB41-AB79-8F6557FAEAC5}"/>
              </a:ext>
            </a:extLst>
          </p:cNvPr>
          <p:cNvSpPr txBox="1"/>
          <p:nvPr/>
        </p:nvSpPr>
        <p:spPr>
          <a:xfrm>
            <a:off x="2327579" y="21959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ResNet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23C96-3C4A-3345-90F2-84246E766984}"/>
              </a:ext>
            </a:extLst>
          </p:cNvPr>
          <p:cNvSpPr txBox="1"/>
          <p:nvPr/>
        </p:nvSpPr>
        <p:spPr>
          <a:xfrm>
            <a:off x="3209994" y="27582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84310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3366381" y="2461176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Improve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interpolation</a:t>
            </a:r>
            <a:r>
              <a:rPr lang="en-US" sz="2400" dirty="0">
                <a:solidFill>
                  <a:schemeClr val="accent2"/>
                </a:solidFill>
                <a:latin typeface="Manjari"/>
              </a:rPr>
              <a:t> method</a:t>
            </a:r>
          </a:p>
        </p:txBody>
      </p:sp>
      <p:sp>
        <p:nvSpPr>
          <p:cNvPr id="8" name="Wave 7">
            <a:extLst>
              <a:ext uri="{FF2B5EF4-FFF2-40B4-BE49-F238E27FC236}">
                <a16:creationId xmlns:a16="http://schemas.microsoft.com/office/drawing/2014/main" id="{9D3A00DE-1B31-CC4C-81D8-79316078E654}"/>
              </a:ext>
            </a:extLst>
          </p:cNvPr>
          <p:cNvSpPr/>
          <p:nvPr/>
        </p:nvSpPr>
        <p:spPr>
          <a:xfrm>
            <a:off x="1311916" y="2571750"/>
            <a:ext cx="1428991" cy="1323703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7FC4AF-3543-4445-A213-F4C551C6F7A1}"/>
              </a:ext>
            </a:extLst>
          </p:cNvPr>
          <p:cNvGrpSpPr/>
          <p:nvPr/>
        </p:nvGrpSpPr>
        <p:grpSpPr>
          <a:xfrm rot="20907297">
            <a:off x="1533394" y="3243047"/>
            <a:ext cx="346127" cy="224339"/>
            <a:chOff x="2033613" y="2417585"/>
            <a:chExt cx="441482" cy="3714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176E6F-6CC7-774D-9442-053A2E318771}"/>
                </a:ext>
              </a:extLst>
            </p:cNvPr>
            <p:cNvCxnSpPr>
              <a:cxnSpLocks/>
            </p:cNvCxnSpPr>
            <p:nvPr/>
          </p:nvCxnSpPr>
          <p:spPr>
            <a:xfrm>
              <a:off x="2042388" y="2417585"/>
              <a:ext cx="432707" cy="37147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A302E5-B0DB-A94C-AD72-3B2CC2C8FC6F}"/>
                    </a:ext>
                  </a:extLst>
                </p14:cNvPr>
                <p14:cNvContentPartPr/>
                <p14:nvPr/>
              </p14:nvContentPartPr>
              <p14:xfrm>
                <a:off x="2033613" y="2421262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A302E5-B0DB-A94C-AD72-3B2CC2C8FC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7613" y="238526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93F3193-C9F7-EA45-B8E6-5E4B91440E47}"/>
                    </a:ext>
                  </a:extLst>
                </p14:cNvPr>
                <p14:cNvContentPartPr/>
                <p14:nvPr/>
              </p14:nvContentPartPr>
              <p14:xfrm>
                <a:off x="2474613" y="2784502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93F3193-C9F7-EA45-B8E6-5E4B91440E4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38613" y="274850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8AC436-01EE-0F4D-BF9C-E1362C6A515D}"/>
                    </a:ext>
                  </a:extLst>
                </p14:cNvPr>
                <p14:cNvContentPartPr/>
                <p14:nvPr/>
              </p14:nvContentPartPr>
              <p14:xfrm>
                <a:off x="2258253" y="2592622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8AC436-01EE-0F4D-BF9C-E1362C6A51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22253" y="25566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1CED5A-13F1-7444-AC36-B46FE2BAEFF5}"/>
              </a:ext>
            </a:extLst>
          </p:cNvPr>
          <p:cNvGrpSpPr/>
          <p:nvPr/>
        </p:nvGrpSpPr>
        <p:grpSpPr>
          <a:xfrm rot="19091334">
            <a:off x="1841648" y="2231898"/>
            <a:ext cx="652750" cy="928873"/>
            <a:chOff x="2033613" y="2417585"/>
            <a:chExt cx="441482" cy="3714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E1B421-3EEE-FC48-9051-AD547954607E}"/>
                </a:ext>
              </a:extLst>
            </p:cNvPr>
            <p:cNvCxnSpPr>
              <a:cxnSpLocks/>
            </p:cNvCxnSpPr>
            <p:nvPr/>
          </p:nvCxnSpPr>
          <p:spPr>
            <a:xfrm>
              <a:off x="2042388" y="2417585"/>
              <a:ext cx="432707" cy="37147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48A895-7122-D443-8F00-EE91C1BA3058}"/>
                    </a:ext>
                  </a:extLst>
                </p14:cNvPr>
                <p14:cNvContentPartPr/>
                <p14:nvPr/>
              </p14:nvContentPartPr>
              <p14:xfrm>
                <a:off x="2033613" y="2421262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48A895-7122-D443-8F00-EE91C1BA30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7613" y="238526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73738E-97F5-9646-A482-1BABF1CF75A0}"/>
                    </a:ext>
                  </a:extLst>
                </p14:cNvPr>
                <p14:cNvContentPartPr/>
                <p14:nvPr/>
              </p14:nvContentPartPr>
              <p14:xfrm>
                <a:off x="2474613" y="2784502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73738E-97F5-9646-A482-1BABF1CF75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38613" y="274850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CD6B5A-9ADD-8747-B4F9-A106B7EA38BF}"/>
                    </a:ext>
                  </a:extLst>
                </p14:cNvPr>
                <p14:cNvContentPartPr/>
                <p14:nvPr/>
              </p14:nvContentPartPr>
              <p14:xfrm>
                <a:off x="2258253" y="2592622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CD6B5A-9ADD-8747-B4F9-A106B7EA38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22253" y="25566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2253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3717998" y="2672193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Try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different</a:t>
            </a:r>
            <a:r>
              <a:rPr lang="en-US" sz="2400" dirty="0">
                <a:solidFill>
                  <a:schemeClr val="accent2"/>
                </a:solidFill>
                <a:latin typeface="Manjari"/>
              </a:rPr>
              <a:t> datasets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BE5C31F-1452-AB46-9E92-EF6470612642}"/>
              </a:ext>
            </a:extLst>
          </p:cNvPr>
          <p:cNvGrpSpPr/>
          <p:nvPr/>
        </p:nvGrpSpPr>
        <p:grpSpPr>
          <a:xfrm>
            <a:off x="1886233" y="2291651"/>
            <a:ext cx="550405" cy="772517"/>
            <a:chOff x="1450750" y="1276313"/>
            <a:chExt cx="2162065" cy="3074026"/>
          </a:xfrm>
        </p:grpSpPr>
        <p:sp>
          <p:nvSpPr>
            <p:cNvPr id="102" name="Google Shape;1740;p76">
              <a:extLst>
                <a:ext uri="{FF2B5EF4-FFF2-40B4-BE49-F238E27FC236}">
                  <a16:creationId xmlns:a16="http://schemas.microsoft.com/office/drawing/2014/main" id="{8157F8BD-C58B-4046-9534-FBDF2CF3146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44;p76">
              <a:extLst>
                <a:ext uri="{FF2B5EF4-FFF2-40B4-BE49-F238E27FC236}">
                  <a16:creationId xmlns:a16="http://schemas.microsoft.com/office/drawing/2014/main" id="{CFACB3DB-10E5-D544-896E-6AEE640EAE8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45;p76">
              <a:extLst>
                <a:ext uri="{FF2B5EF4-FFF2-40B4-BE49-F238E27FC236}">
                  <a16:creationId xmlns:a16="http://schemas.microsoft.com/office/drawing/2014/main" id="{61C53FC1-29CA-0D4B-BC85-4AFD09377F4B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46;p76">
              <a:extLst>
                <a:ext uri="{FF2B5EF4-FFF2-40B4-BE49-F238E27FC236}">
                  <a16:creationId xmlns:a16="http://schemas.microsoft.com/office/drawing/2014/main" id="{92FB4470-2861-0D42-9B87-65B7FC6B86C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47;p76">
              <a:extLst>
                <a:ext uri="{FF2B5EF4-FFF2-40B4-BE49-F238E27FC236}">
                  <a16:creationId xmlns:a16="http://schemas.microsoft.com/office/drawing/2014/main" id="{955D3F15-87F7-6441-9B88-CD27328665A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48;p76">
              <a:extLst>
                <a:ext uri="{FF2B5EF4-FFF2-40B4-BE49-F238E27FC236}">
                  <a16:creationId xmlns:a16="http://schemas.microsoft.com/office/drawing/2014/main" id="{11260EA5-9F03-124F-B5EB-97D00CBB080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49;p76">
              <a:extLst>
                <a:ext uri="{FF2B5EF4-FFF2-40B4-BE49-F238E27FC236}">
                  <a16:creationId xmlns:a16="http://schemas.microsoft.com/office/drawing/2014/main" id="{1F2CDAD2-162E-D642-9A65-69341A91EB0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50;p76">
              <a:extLst>
                <a:ext uri="{FF2B5EF4-FFF2-40B4-BE49-F238E27FC236}">
                  <a16:creationId xmlns:a16="http://schemas.microsoft.com/office/drawing/2014/main" id="{5FF507E3-A1DC-1546-B31C-9BA50AFE9FF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51;p76">
              <a:extLst>
                <a:ext uri="{FF2B5EF4-FFF2-40B4-BE49-F238E27FC236}">
                  <a16:creationId xmlns:a16="http://schemas.microsoft.com/office/drawing/2014/main" id="{DA8958D0-F677-2C42-A395-EA9A880B2A5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52;p76">
              <a:extLst>
                <a:ext uri="{FF2B5EF4-FFF2-40B4-BE49-F238E27FC236}">
                  <a16:creationId xmlns:a16="http://schemas.microsoft.com/office/drawing/2014/main" id="{B91904F9-7237-314F-BD42-037C865C74DC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53;p76">
              <a:extLst>
                <a:ext uri="{FF2B5EF4-FFF2-40B4-BE49-F238E27FC236}">
                  <a16:creationId xmlns:a16="http://schemas.microsoft.com/office/drawing/2014/main" id="{FDB8798F-5F93-3045-9016-BDAFEA07775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54;p76">
              <a:extLst>
                <a:ext uri="{FF2B5EF4-FFF2-40B4-BE49-F238E27FC236}">
                  <a16:creationId xmlns:a16="http://schemas.microsoft.com/office/drawing/2014/main" id="{6B490C0D-DF7D-D048-AF11-D7A9480D2E8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55;p76">
              <a:extLst>
                <a:ext uri="{FF2B5EF4-FFF2-40B4-BE49-F238E27FC236}">
                  <a16:creationId xmlns:a16="http://schemas.microsoft.com/office/drawing/2014/main" id="{B0513FC7-0EAA-BE48-A8D7-2E41A3F040BC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56;p76">
              <a:extLst>
                <a:ext uri="{FF2B5EF4-FFF2-40B4-BE49-F238E27FC236}">
                  <a16:creationId xmlns:a16="http://schemas.microsoft.com/office/drawing/2014/main" id="{B9091A88-D423-9347-8F3E-68357FF7B5EA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57;p76">
              <a:extLst>
                <a:ext uri="{FF2B5EF4-FFF2-40B4-BE49-F238E27FC236}">
                  <a16:creationId xmlns:a16="http://schemas.microsoft.com/office/drawing/2014/main" id="{2896E3D1-C263-2B48-855E-E36F58AE1F0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58;p76">
              <a:extLst>
                <a:ext uri="{FF2B5EF4-FFF2-40B4-BE49-F238E27FC236}">
                  <a16:creationId xmlns:a16="http://schemas.microsoft.com/office/drawing/2014/main" id="{77F56810-8171-084D-9B2A-7A4DA5D7DE2D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59;p76">
              <a:extLst>
                <a:ext uri="{FF2B5EF4-FFF2-40B4-BE49-F238E27FC236}">
                  <a16:creationId xmlns:a16="http://schemas.microsoft.com/office/drawing/2014/main" id="{E789E5D5-FBB5-7142-BDDD-7AB675A243D3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60;p76">
              <a:extLst>
                <a:ext uri="{FF2B5EF4-FFF2-40B4-BE49-F238E27FC236}">
                  <a16:creationId xmlns:a16="http://schemas.microsoft.com/office/drawing/2014/main" id="{7E81000B-95DE-4A4D-8DCA-354060A0A84F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61;p76">
              <a:extLst>
                <a:ext uri="{FF2B5EF4-FFF2-40B4-BE49-F238E27FC236}">
                  <a16:creationId xmlns:a16="http://schemas.microsoft.com/office/drawing/2014/main" id="{ED049A60-2E39-3942-8845-8BFF614A4C4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62;p76">
              <a:extLst>
                <a:ext uri="{FF2B5EF4-FFF2-40B4-BE49-F238E27FC236}">
                  <a16:creationId xmlns:a16="http://schemas.microsoft.com/office/drawing/2014/main" id="{98D91311-1D8C-7B4D-B71A-CD9033DF19F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63;p76">
              <a:extLst>
                <a:ext uri="{FF2B5EF4-FFF2-40B4-BE49-F238E27FC236}">
                  <a16:creationId xmlns:a16="http://schemas.microsoft.com/office/drawing/2014/main" id="{64965210-904F-D744-8D94-C59C76ECB34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64;p76">
              <a:extLst>
                <a:ext uri="{FF2B5EF4-FFF2-40B4-BE49-F238E27FC236}">
                  <a16:creationId xmlns:a16="http://schemas.microsoft.com/office/drawing/2014/main" id="{40801ED7-8D64-9D4E-AC35-DEE6B5880EE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65;p76">
              <a:extLst>
                <a:ext uri="{FF2B5EF4-FFF2-40B4-BE49-F238E27FC236}">
                  <a16:creationId xmlns:a16="http://schemas.microsoft.com/office/drawing/2014/main" id="{3BCB5D25-7195-7E49-9F09-4B75FFAF4A5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BC1F07D-0896-B64F-BB05-E816F6224D48}"/>
              </a:ext>
            </a:extLst>
          </p:cNvPr>
          <p:cNvGrpSpPr/>
          <p:nvPr/>
        </p:nvGrpSpPr>
        <p:grpSpPr>
          <a:xfrm>
            <a:off x="1758512" y="2400329"/>
            <a:ext cx="584468" cy="797566"/>
            <a:chOff x="1506150" y="1501000"/>
            <a:chExt cx="2080021" cy="2838397"/>
          </a:xfrm>
        </p:grpSpPr>
        <p:grpSp>
          <p:nvGrpSpPr>
            <p:cNvPr id="126" name="Google Shape;1505;p70">
              <a:extLst>
                <a:ext uri="{FF2B5EF4-FFF2-40B4-BE49-F238E27FC236}">
                  <a16:creationId xmlns:a16="http://schemas.microsoft.com/office/drawing/2014/main" id="{036FE8D0-A032-E046-B7B4-42BC7C3E3F48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31" name="Google Shape;1506;p70">
                <a:extLst>
                  <a:ext uri="{FF2B5EF4-FFF2-40B4-BE49-F238E27FC236}">
                    <a16:creationId xmlns:a16="http://schemas.microsoft.com/office/drawing/2014/main" id="{523D4980-AB85-A942-9988-DCBEA142B897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507;p70">
                <a:extLst>
                  <a:ext uri="{FF2B5EF4-FFF2-40B4-BE49-F238E27FC236}">
                    <a16:creationId xmlns:a16="http://schemas.microsoft.com/office/drawing/2014/main" id="{F096247E-8842-A340-8A47-FBC7304A5856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508;p70">
                <a:extLst>
                  <a:ext uri="{FF2B5EF4-FFF2-40B4-BE49-F238E27FC236}">
                    <a16:creationId xmlns:a16="http://schemas.microsoft.com/office/drawing/2014/main" id="{25F4BB6C-5E85-0D4E-AE23-E2A3D865667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509;p70">
                <a:extLst>
                  <a:ext uri="{FF2B5EF4-FFF2-40B4-BE49-F238E27FC236}">
                    <a16:creationId xmlns:a16="http://schemas.microsoft.com/office/drawing/2014/main" id="{41D1A1DF-0ABC-5A4E-A90A-954B949C22B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510;p70">
                <a:extLst>
                  <a:ext uri="{FF2B5EF4-FFF2-40B4-BE49-F238E27FC236}">
                    <a16:creationId xmlns:a16="http://schemas.microsoft.com/office/drawing/2014/main" id="{B263F8DE-E03D-F44A-8518-7CFBED11F857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511;p70">
                <a:extLst>
                  <a:ext uri="{FF2B5EF4-FFF2-40B4-BE49-F238E27FC236}">
                    <a16:creationId xmlns:a16="http://schemas.microsoft.com/office/drawing/2014/main" id="{A2623529-5ABB-B14F-B162-2812A2C83A2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512;p70">
                <a:extLst>
                  <a:ext uri="{FF2B5EF4-FFF2-40B4-BE49-F238E27FC236}">
                    <a16:creationId xmlns:a16="http://schemas.microsoft.com/office/drawing/2014/main" id="{A470F8BE-68C8-1643-98D5-99E5C45B59B6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513;p70">
                <a:extLst>
                  <a:ext uri="{FF2B5EF4-FFF2-40B4-BE49-F238E27FC236}">
                    <a16:creationId xmlns:a16="http://schemas.microsoft.com/office/drawing/2014/main" id="{2262C75F-D9CD-D749-9BF6-F89A8B9472F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514;p70">
                <a:extLst>
                  <a:ext uri="{FF2B5EF4-FFF2-40B4-BE49-F238E27FC236}">
                    <a16:creationId xmlns:a16="http://schemas.microsoft.com/office/drawing/2014/main" id="{A6A7CB47-E0D8-854D-8A8B-80C3329541F8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515;p70">
                <a:extLst>
                  <a:ext uri="{FF2B5EF4-FFF2-40B4-BE49-F238E27FC236}">
                    <a16:creationId xmlns:a16="http://schemas.microsoft.com/office/drawing/2014/main" id="{79A67EA8-6007-134D-A8EB-9600BD342A0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516;p70">
                <a:extLst>
                  <a:ext uri="{FF2B5EF4-FFF2-40B4-BE49-F238E27FC236}">
                    <a16:creationId xmlns:a16="http://schemas.microsoft.com/office/drawing/2014/main" id="{837D8F2F-F1D0-8749-AA5D-43522D50BFB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517;p70">
                <a:extLst>
                  <a:ext uri="{FF2B5EF4-FFF2-40B4-BE49-F238E27FC236}">
                    <a16:creationId xmlns:a16="http://schemas.microsoft.com/office/drawing/2014/main" id="{09910B15-B1B9-0740-8734-952D1393A68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518;p70">
                <a:extLst>
                  <a:ext uri="{FF2B5EF4-FFF2-40B4-BE49-F238E27FC236}">
                    <a16:creationId xmlns:a16="http://schemas.microsoft.com/office/drawing/2014/main" id="{C08CE54C-06B7-434A-B3A1-A8AF4F1C3C75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519;p70">
                <a:extLst>
                  <a:ext uri="{FF2B5EF4-FFF2-40B4-BE49-F238E27FC236}">
                    <a16:creationId xmlns:a16="http://schemas.microsoft.com/office/drawing/2014/main" id="{E928A77B-631D-3143-8593-28292CAC9354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520;p70">
                <a:extLst>
                  <a:ext uri="{FF2B5EF4-FFF2-40B4-BE49-F238E27FC236}">
                    <a16:creationId xmlns:a16="http://schemas.microsoft.com/office/drawing/2014/main" id="{9E730EBB-3890-8D4D-A9BC-39FB45E7BF8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521;p70">
                <a:extLst>
                  <a:ext uri="{FF2B5EF4-FFF2-40B4-BE49-F238E27FC236}">
                    <a16:creationId xmlns:a16="http://schemas.microsoft.com/office/drawing/2014/main" id="{7B68DB0B-37E9-5040-ADA2-DD20326840B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522;p70">
                <a:extLst>
                  <a:ext uri="{FF2B5EF4-FFF2-40B4-BE49-F238E27FC236}">
                    <a16:creationId xmlns:a16="http://schemas.microsoft.com/office/drawing/2014/main" id="{DF76C441-3FD5-A547-954C-6C686E8B10FC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523;p70">
                <a:extLst>
                  <a:ext uri="{FF2B5EF4-FFF2-40B4-BE49-F238E27FC236}">
                    <a16:creationId xmlns:a16="http://schemas.microsoft.com/office/drawing/2014/main" id="{54EA5F76-4B9E-9F47-A976-EDFB8A54AACC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524;p70">
                <a:extLst>
                  <a:ext uri="{FF2B5EF4-FFF2-40B4-BE49-F238E27FC236}">
                    <a16:creationId xmlns:a16="http://schemas.microsoft.com/office/drawing/2014/main" id="{A672D767-3A03-F245-B107-590C144ED66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525;p70">
              <a:extLst>
                <a:ext uri="{FF2B5EF4-FFF2-40B4-BE49-F238E27FC236}">
                  <a16:creationId xmlns:a16="http://schemas.microsoft.com/office/drawing/2014/main" id="{7EA6A531-2A96-7442-A411-AA0627F9075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2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312595B-1BE6-804E-A4D8-6C7324F08FC9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3D4F848-8AB2-A245-BF79-F9BF37061A0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528;p70">
                <a:extLst>
                  <a:ext uri="{FF2B5EF4-FFF2-40B4-BE49-F238E27FC236}">
                    <a16:creationId xmlns:a16="http://schemas.microsoft.com/office/drawing/2014/main" id="{11DCC2A0-EB39-9B49-B05E-1CADC21DA4E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2624;p126">
            <a:extLst>
              <a:ext uri="{FF2B5EF4-FFF2-40B4-BE49-F238E27FC236}">
                <a16:creationId xmlns:a16="http://schemas.microsoft.com/office/drawing/2014/main" id="{C08A7C79-8035-5943-830D-C1D24BFDF027}"/>
              </a:ext>
            </a:extLst>
          </p:cNvPr>
          <p:cNvGrpSpPr/>
          <p:nvPr/>
        </p:nvGrpSpPr>
        <p:grpSpPr>
          <a:xfrm>
            <a:off x="2058309" y="2613356"/>
            <a:ext cx="418360" cy="580377"/>
            <a:chOff x="3764750" y="1567075"/>
            <a:chExt cx="1814530" cy="2517234"/>
          </a:xfrm>
        </p:grpSpPr>
        <p:sp>
          <p:nvSpPr>
            <p:cNvPr id="151" name="Google Shape;2625;p126">
              <a:extLst>
                <a:ext uri="{FF2B5EF4-FFF2-40B4-BE49-F238E27FC236}">
                  <a16:creationId xmlns:a16="http://schemas.microsoft.com/office/drawing/2014/main" id="{17F889EE-87CD-3B4C-9D89-77013CB4FFC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26;p126">
              <a:extLst>
                <a:ext uri="{FF2B5EF4-FFF2-40B4-BE49-F238E27FC236}">
                  <a16:creationId xmlns:a16="http://schemas.microsoft.com/office/drawing/2014/main" id="{ED636EF3-8889-2448-9EDC-03D7E6A8170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627;p126">
              <a:extLst>
                <a:ext uri="{FF2B5EF4-FFF2-40B4-BE49-F238E27FC236}">
                  <a16:creationId xmlns:a16="http://schemas.microsoft.com/office/drawing/2014/main" id="{6261FB52-D858-7441-A7A2-3F62A4FEAD59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628;p126">
              <a:extLst>
                <a:ext uri="{FF2B5EF4-FFF2-40B4-BE49-F238E27FC236}">
                  <a16:creationId xmlns:a16="http://schemas.microsoft.com/office/drawing/2014/main" id="{B04C0F72-66FC-DC48-8318-A75A8AB2F2DB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629;p126">
              <a:extLst>
                <a:ext uri="{FF2B5EF4-FFF2-40B4-BE49-F238E27FC236}">
                  <a16:creationId xmlns:a16="http://schemas.microsoft.com/office/drawing/2014/main" id="{243C0A6D-446F-C84E-9619-CF323BD3751C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630;p126">
              <a:extLst>
                <a:ext uri="{FF2B5EF4-FFF2-40B4-BE49-F238E27FC236}">
                  <a16:creationId xmlns:a16="http://schemas.microsoft.com/office/drawing/2014/main" id="{78E8D0F7-4353-054B-9D25-1428C0F8123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631;p126">
              <a:extLst>
                <a:ext uri="{FF2B5EF4-FFF2-40B4-BE49-F238E27FC236}">
                  <a16:creationId xmlns:a16="http://schemas.microsoft.com/office/drawing/2014/main" id="{5A7F09FF-DD60-ED4C-A604-D893B536DD1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632;p126">
              <a:extLst>
                <a:ext uri="{FF2B5EF4-FFF2-40B4-BE49-F238E27FC236}">
                  <a16:creationId xmlns:a16="http://schemas.microsoft.com/office/drawing/2014/main" id="{99853D7D-96D6-DB48-8CE3-4BE5B17CB621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633;p126">
              <a:extLst>
                <a:ext uri="{FF2B5EF4-FFF2-40B4-BE49-F238E27FC236}">
                  <a16:creationId xmlns:a16="http://schemas.microsoft.com/office/drawing/2014/main" id="{411A1469-951B-2748-8F1F-19C794C1A8D6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634;p126">
              <a:extLst>
                <a:ext uri="{FF2B5EF4-FFF2-40B4-BE49-F238E27FC236}">
                  <a16:creationId xmlns:a16="http://schemas.microsoft.com/office/drawing/2014/main" id="{99812B31-8CDD-9C44-96C7-BADC1AC2749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635;p126">
              <a:extLst>
                <a:ext uri="{FF2B5EF4-FFF2-40B4-BE49-F238E27FC236}">
                  <a16:creationId xmlns:a16="http://schemas.microsoft.com/office/drawing/2014/main" id="{E268F66B-03E7-8648-92BC-DFADEB617462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36;p126">
              <a:extLst>
                <a:ext uri="{FF2B5EF4-FFF2-40B4-BE49-F238E27FC236}">
                  <a16:creationId xmlns:a16="http://schemas.microsoft.com/office/drawing/2014/main" id="{B60C7430-CC04-2D4B-9AE3-25AE5151501E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37;p126">
              <a:extLst>
                <a:ext uri="{FF2B5EF4-FFF2-40B4-BE49-F238E27FC236}">
                  <a16:creationId xmlns:a16="http://schemas.microsoft.com/office/drawing/2014/main" id="{CE33389D-BE59-9941-8C8F-FF516C8E6C1E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38;p126">
              <a:extLst>
                <a:ext uri="{FF2B5EF4-FFF2-40B4-BE49-F238E27FC236}">
                  <a16:creationId xmlns:a16="http://schemas.microsoft.com/office/drawing/2014/main" id="{6CE0421B-FD40-654F-A754-55BE10329B4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39;p126">
              <a:extLst>
                <a:ext uri="{FF2B5EF4-FFF2-40B4-BE49-F238E27FC236}">
                  <a16:creationId xmlns:a16="http://schemas.microsoft.com/office/drawing/2014/main" id="{52E6AE8C-635B-A04F-B1C8-9A95874C63C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40;p126">
              <a:extLst>
                <a:ext uri="{FF2B5EF4-FFF2-40B4-BE49-F238E27FC236}">
                  <a16:creationId xmlns:a16="http://schemas.microsoft.com/office/drawing/2014/main" id="{02F22903-8CF3-D34F-8D16-A433846681CB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41;p126">
              <a:extLst>
                <a:ext uri="{FF2B5EF4-FFF2-40B4-BE49-F238E27FC236}">
                  <a16:creationId xmlns:a16="http://schemas.microsoft.com/office/drawing/2014/main" id="{8F1F95EC-D832-8C44-AC65-2C216251E912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42;p126">
              <a:extLst>
                <a:ext uri="{FF2B5EF4-FFF2-40B4-BE49-F238E27FC236}">
                  <a16:creationId xmlns:a16="http://schemas.microsoft.com/office/drawing/2014/main" id="{4457E96C-53CA-7A49-AE1F-6BFAA44D4B4F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0986C8D-A595-2344-B9E2-2CD597A0C50D}"/>
              </a:ext>
            </a:extLst>
          </p:cNvPr>
          <p:cNvGrpSpPr/>
          <p:nvPr/>
        </p:nvGrpSpPr>
        <p:grpSpPr>
          <a:xfrm>
            <a:off x="1567391" y="2818938"/>
            <a:ext cx="550405" cy="772517"/>
            <a:chOff x="1450750" y="1276313"/>
            <a:chExt cx="2162065" cy="3074026"/>
          </a:xfrm>
        </p:grpSpPr>
        <p:sp>
          <p:nvSpPr>
            <p:cNvPr id="170" name="Google Shape;1740;p76">
              <a:extLst>
                <a:ext uri="{FF2B5EF4-FFF2-40B4-BE49-F238E27FC236}">
                  <a16:creationId xmlns:a16="http://schemas.microsoft.com/office/drawing/2014/main" id="{D3736803-30AE-F946-B163-A9310C1D7B44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44;p76">
              <a:extLst>
                <a:ext uri="{FF2B5EF4-FFF2-40B4-BE49-F238E27FC236}">
                  <a16:creationId xmlns:a16="http://schemas.microsoft.com/office/drawing/2014/main" id="{50AF394A-319E-1F4B-A42B-0B5C0C2F223F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45;p76">
              <a:extLst>
                <a:ext uri="{FF2B5EF4-FFF2-40B4-BE49-F238E27FC236}">
                  <a16:creationId xmlns:a16="http://schemas.microsoft.com/office/drawing/2014/main" id="{E0727DFF-B6C1-0143-8DB4-2736E818E00A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46;p76">
              <a:extLst>
                <a:ext uri="{FF2B5EF4-FFF2-40B4-BE49-F238E27FC236}">
                  <a16:creationId xmlns:a16="http://schemas.microsoft.com/office/drawing/2014/main" id="{1BE51D84-99C7-3C4B-90CD-2F543A87FF4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7;p76">
              <a:extLst>
                <a:ext uri="{FF2B5EF4-FFF2-40B4-BE49-F238E27FC236}">
                  <a16:creationId xmlns:a16="http://schemas.microsoft.com/office/drawing/2014/main" id="{16E86C11-7F19-1742-9004-03F2F95B564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8;p76">
              <a:extLst>
                <a:ext uri="{FF2B5EF4-FFF2-40B4-BE49-F238E27FC236}">
                  <a16:creationId xmlns:a16="http://schemas.microsoft.com/office/drawing/2014/main" id="{8F0592BE-9400-0444-B15A-6F632051CD4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9;p76">
              <a:extLst>
                <a:ext uri="{FF2B5EF4-FFF2-40B4-BE49-F238E27FC236}">
                  <a16:creationId xmlns:a16="http://schemas.microsoft.com/office/drawing/2014/main" id="{FC7ABF76-79D1-C046-8D3A-B5108F122261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50;p76">
              <a:extLst>
                <a:ext uri="{FF2B5EF4-FFF2-40B4-BE49-F238E27FC236}">
                  <a16:creationId xmlns:a16="http://schemas.microsoft.com/office/drawing/2014/main" id="{731A5805-6107-FA4D-9DA7-20A4610B750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1;p76">
              <a:extLst>
                <a:ext uri="{FF2B5EF4-FFF2-40B4-BE49-F238E27FC236}">
                  <a16:creationId xmlns:a16="http://schemas.microsoft.com/office/drawing/2014/main" id="{0E5B8C77-96AD-EA45-BBC5-734F8C055E9A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52;p76">
              <a:extLst>
                <a:ext uri="{FF2B5EF4-FFF2-40B4-BE49-F238E27FC236}">
                  <a16:creationId xmlns:a16="http://schemas.microsoft.com/office/drawing/2014/main" id="{91E7B2C5-95EE-5441-93BC-B9F53E19AB89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3;p76">
              <a:extLst>
                <a:ext uri="{FF2B5EF4-FFF2-40B4-BE49-F238E27FC236}">
                  <a16:creationId xmlns:a16="http://schemas.microsoft.com/office/drawing/2014/main" id="{5BAD45C1-EE2E-084A-B5D7-1A88D216A14E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4;p76">
              <a:extLst>
                <a:ext uri="{FF2B5EF4-FFF2-40B4-BE49-F238E27FC236}">
                  <a16:creationId xmlns:a16="http://schemas.microsoft.com/office/drawing/2014/main" id="{01AC12F4-E976-BE4F-8605-ACA87C64690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5;p76">
              <a:extLst>
                <a:ext uri="{FF2B5EF4-FFF2-40B4-BE49-F238E27FC236}">
                  <a16:creationId xmlns:a16="http://schemas.microsoft.com/office/drawing/2014/main" id="{C0523A1B-4C99-2A4D-9F52-6C5279F4BF6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6;p76">
              <a:extLst>
                <a:ext uri="{FF2B5EF4-FFF2-40B4-BE49-F238E27FC236}">
                  <a16:creationId xmlns:a16="http://schemas.microsoft.com/office/drawing/2014/main" id="{183730F4-4DDF-5145-B7C3-908B5CFB1433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7;p76">
              <a:extLst>
                <a:ext uri="{FF2B5EF4-FFF2-40B4-BE49-F238E27FC236}">
                  <a16:creationId xmlns:a16="http://schemas.microsoft.com/office/drawing/2014/main" id="{14444FCB-CA4F-F641-9084-D4E0AA6AB70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8;p76">
              <a:extLst>
                <a:ext uri="{FF2B5EF4-FFF2-40B4-BE49-F238E27FC236}">
                  <a16:creationId xmlns:a16="http://schemas.microsoft.com/office/drawing/2014/main" id="{F5CBC8F4-AEFD-2142-B7FB-9CE8BB77971D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9;p76">
              <a:extLst>
                <a:ext uri="{FF2B5EF4-FFF2-40B4-BE49-F238E27FC236}">
                  <a16:creationId xmlns:a16="http://schemas.microsoft.com/office/drawing/2014/main" id="{A8E3684B-6A5E-B74A-BF86-E0C7411D270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60;p76">
              <a:extLst>
                <a:ext uri="{FF2B5EF4-FFF2-40B4-BE49-F238E27FC236}">
                  <a16:creationId xmlns:a16="http://schemas.microsoft.com/office/drawing/2014/main" id="{5BD9D414-D1B3-BA4B-8F31-21973A0E599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61;p76">
              <a:extLst>
                <a:ext uri="{FF2B5EF4-FFF2-40B4-BE49-F238E27FC236}">
                  <a16:creationId xmlns:a16="http://schemas.microsoft.com/office/drawing/2014/main" id="{6A1CC8DA-2C6E-AC41-A1C4-366D56A36626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62;p76">
              <a:extLst>
                <a:ext uri="{FF2B5EF4-FFF2-40B4-BE49-F238E27FC236}">
                  <a16:creationId xmlns:a16="http://schemas.microsoft.com/office/drawing/2014/main" id="{CD0B86CF-09F2-A94A-BACA-F81D5E6BC5B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3;p76">
              <a:extLst>
                <a:ext uri="{FF2B5EF4-FFF2-40B4-BE49-F238E27FC236}">
                  <a16:creationId xmlns:a16="http://schemas.microsoft.com/office/drawing/2014/main" id="{DE1DFB8D-5DD1-3246-B0DB-55737B1F32A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4;p76">
              <a:extLst>
                <a:ext uri="{FF2B5EF4-FFF2-40B4-BE49-F238E27FC236}">
                  <a16:creationId xmlns:a16="http://schemas.microsoft.com/office/drawing/2014/main" id="{5726D759-416F-1B41-9183-6D18F42B0CE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5;p76">
              <a:extLst>
                <a:ext uri="{FF2B5EF4-FFF2-40B4-BE49-F238E27FC236}">
                  <a16:creationId xmlns:a16="http://schemas.microsoft.com/office/drawing/2014/main" id="{65BC8955-1E1A-D847-A04D-F7BBD6C3605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B5E9F5D-F501-894F-99CE-7750D7C15464}"/>
              </a:ext>
            </a:extLst>
          </p:cNvPr>
          <p:cNvGrpSpPr/>
          <p:nvPr/>
        </p:nvGrpSpPr>
        <p:grpSpPr>
          <a:xfrm>
            <a:off x="1439670" y="2927616"/>
            <a:ext cx="584468" cy="797566"/>
            <a:chOff x="1506150" y="1501000"/>
            <a:chExt cx="2080021" cy="2838397"/>
          </a:xfrm>
        </p:grpSpPr>
        <p:grpSp>
          <p:nvGrpSpPr>
            <p:cNvPr id="194" name="Google Shape;1505;p70">
              <a:extLst>
                <a:ext uri="{FF2B5EF4-FFF2-40B4-BE49-F238E27FC236}">
                  <a16:creationId xmlns:a16="http://schemas.microsoft.com/office/drawing/2014/main" id="{52C0316F-3ADB-D643-80AE-0F25B30D5A78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99" name="Google Shape;1506;p70">
                <a:extLst>
                  <a:ext uri="{FF2B5EF4-FFF2-40B4-BE49-F238E27FC236}">
                    <a16:creationId xmlns:a16="http://schemas.microsoft.com/office/drawing/2014/main" id="{A5237B22-C230-9246-BECA-467BB32C9326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07;p70">
                <a:extLst>
                  <a:ext uri="{FF2B5EF4-FFF2-40B4-BE49-F238E27FC236}">
                    <a16:creationId xmlns:a16="http://schemas.microsoft.com/office/drawing/2014/main" id="{5DA08121-2EA5-FA47-8B42-C05199674B35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08;p70">
                <a:extLst>
                  <a:ext uri="{FF2B5EF4-FFF2-40B4-BE49-F238E27FC236}">
                    <a16:creationId xmlns:a16="http://schemas.microsoft.com/office/drawing/2014/main" id="{299A8A79-3F79-244A-BEA7-32368D5E15E0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09;p70">
                <a:extLst>
                  <a:ext uri="{FF2B5EF4-FFF2-40B4-BE49-F238E27FC236}">
                    <a16:creationId xmlns:a16="http://schemas.microsoft.com/office/drawing/2014/main" id="{1251D726-AEE4-314C-A4A6-6EB3190A723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10;p70">
                <a:extLst>
                  <a:ext uri="{FF2B5EF4-FFF2-40B4-BE49-F238E27FC236}">
                    <a16:creationId xmlns:a16="http://schemas.microsoft.com/office/drawing/2014/main" id="{1AC8F7E1-9980-FB45-B732-652EFB7C5C6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11;p70">
                <a:extLst>
                  <a:ext uri="{FF2B5EF4-FFF2-40B4-BE49-F238E27FC236}">
                    <a16:creationId xmlns:a16="http://schemas.microsoft.com/office/drawing/2014/main" id="{5E393AB1-EB64-FC49-913B-0DB96B2E0C5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12;p70">
                <a:extLst>
                  <a:ext uri="{FF2B5EF4-FFF2-40B4-BE49-F238E27FC236}">
                    <a16:creationId xmlns:a16="http://schemas.microsoft.com/office/drawing/2014/main" id="{AD3CB303-231E-0A47-AE04-08F25F10E643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13;p70">
                <a:extLst>
                  <a:ext uri="{FF2B5EF4-FFF2-40B4-BE49-F238E27FC236}">
                    <a16:creationId xmlns:a16="http://schemas.microsoft.com/office/drawing/2014/main" id="{701014B4-9F88-3A41-A116-4894B412F77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14;p70">
                <a:extLst>
                  <a:ext uri="{FF2B5EF4-FFF2-40B4-BE49-F238E27FC236}">
                    <a16:creationId xmlns:a16="http://schemas.microsoft.com/office/drawing/2014/main" id="{F3006C3A-D962-954D-BDA4-5E5433821F08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15;p70">
                <a:extLst>
                  <a:ext uri="{FF2B5EF4-FFF2-40B4-BE49-F238E27FC236}">
                    <a16:creationId xmlns:a16="http://schemas.microsoft.com/office/drawing/2014/main" id="{F2228109-8098-6D49-9973-3FB205393743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16;p70">
                <a:extLst>
                  <a:ext uri="{FF2B5EF4-FFF2-40B4-BE49-F238E27FC236}">
                    <a16:creationId xmlns:a16="http://schemas.microsoft.com/office/drawing/2014/main" id="{502B3212-7947-D649-88A5-22CE96E526E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17;p70">
                <a:extLst>
                  <a:ext uri="{FF2B5EF4-FFF2-40B4-BE49-F238E27FC236}">
                    <a16:creationId xmlns:a16="http://schemas.microsoft.com/office/drawing/2014/main" id="{967B443E-C01A-B644-835F-8FC5DBAF0F56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18;p70">
                <a:extLst>
                  <a:ext uri="{FF2B5EF4-FFF2-40B4-BE49-F238E27FC236}">
                    <a16:creationId xmlns:a16="http://schemas.microsoft.com/office/drawing/2014/main" id="{13D4D43D-0EF9-6D49-B849-1627AAA193F9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19;p70">
                <a:extLst>
                  <a:ext uri="{FF2B5EF4-FFF2-40B4-BE49-F238E27FC236}">
                    <a16:creationId xmlns:a16="http://schemas.microsoft.com/office/drawing/2014/main" id="{D595FA88-02F8-A944-88E5-CE5F38712247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20;p70">
                <a:extLst>
                  <a:ext uri="{FF2B5EF4-FFF2-40B4-BE49-F238E27FC236}">
                    <a16:creationId xmlns:a16="http://schemas.microsoft.com/office/drawing/2014/main" id="{631AE687-229C-0747-971E-2343990DF14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21;p70">
                <a:extLst>
                  <a:ext uri="{FF2B5EF4-FFF2-40B4-BE49-F238E27FC236}">
                    <a16:creationId xmlns:a16="http://schemas.microsoft.com/office/drawing/2014/main" id="{1A9CBF5D-6DE0-1E49-9F78-7F179B7E2A9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22;p70">
                <a:extLst>
                  <a:ext uri="{FF2B5EF4-FFF2-40B4-BE49-F238E27FC236}">
                    <a16:creationId xmlns:a16="http://schemas.microsoft.com/office/drawing/2014/main" id="{6E46D630-BB4B-FE44-9A40-061ACDB3DFA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23;p70">
                <a:extLst>
                  <a:ext uri="{FF2B5EF4-FFF2-40B4-BE49-F238E27FC236}">
                    <a16:creationId xmlns:a16="http://schemas.microsoft.com/office/drawing/2014/main" id="{E43ADC05-27A2-9644-9380-9E44DA353B5D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24;p70">
                <a:extLst>
                  <a:ext uri="{FF2B5EF4-FFF2-40B4-BE49-F238E27FC236}">
                    <a16:creationId xmlns:a16="http://schemas.microsoft.com/office/drawing/2014/main" id="{59F47BCD-F848-4C41-9268-51BBE8CA71C7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525;p70">
              <a:extLst>
                <a:ext uri="{FF2B5EF4-FFF2-40B4-BE49-F238E27FC236}">
                  <a16:creationId xmlns:a16="http://schemas.microsoft.com/office/drawing/2014/main" id="{2302FFDE-BAAF-2347-8560-E962EAF27C46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9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E3A330E9-2B4B-E142-86AF-C88554D17ED3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EC79527-A1A9-894D-81DA-30696B607A61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28;p70">
                <a:extLst>
                  <a:ext uri="{FF2B5EF4-FFF2-40B4-BE49-F238E27FC236}">
                    <a16:creationId xmlns:a16="http://schemas.microsoft.com/office/drawing/2014/main" id="{90ECD1D5-02E3-8E43-B63B-9C272493AF25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" name="Google Shape;2624;p126">
            <a:extLst>
              <a:ext uri="{FF2B5EF4-FFF2-40B4-BE49-F238E27FC236}">
                <a16:creationId xmlns:a16="http://schemas.microsoft.com/office/drawing/2014/main" id="{8A43AFC4-2898-1549-AACD-2C8EA54DD63D}"/>
              </a:ext>
            </a:extLst>
          </p:cNvPr>
          <p:cNvGrpSpPr/>
          <p:nvPr/>
        </p:nvGrpSpPr>
        <p:grpSpPr>
          <a:xfrm>
            <a:off x="1739467" y="3140643"/>
            <a:ext cx="418360" cy="580377"/>
            <a:chOff x="3764750" y="1567075"/>
            <a:chExt cx="1814530" cy="2517234"/>
          </a:xfrm>
        </p:grpSpPr>
        <p:sp>
          <p:nvSpPr>
            <p:cNvPr id="219" name="Google Shape;2625;p126">
              <a:extLst>
                <a:ext uri="{FF2B5EF4-FFF2-40B4-BE49-F238E27FC236}">
                  <a16:creationId xmlns:a16="http://schemas.microsoft.com/office/drawing/2014/main" id="{62CDAC59-99E5-A644-8CEC-8989188B0EA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26;p126">
              <a:extLst>
                <a:ext uri="{FF2B5EF4-FFF2-40B4-BE49-F238E27FC236}">
                  <a16:creationId xmlns:a16="http://schemas.microsoft.com/office/drawing/2014/main" id="{D7F4D542-B7B0-6842-95B0-15568B3A9345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27;p126">
              <a:extLst>
                <a:ext uri="{FF2B5EF4-FFF2-40B4-BE49-F238E27FC236}">
                  <a16:creationId xmlns:a16="http://schemas.microsoft.com/office/drawing/2014/main" id="{F1A1D797-F6BC-C44E-AE83-48740B329F0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28;p126">
              <a:extLst>
                <a:ext uri="{FF2B5EF4-FFF2-40B4-BE49-F238E27FC236}">
                  <a16:creationId xmlns:a16="http://schemas.microsoft.com/office/drawing/2014/main" id="{0FA76B56-CB09-B245-916D-0ADD5DEC610E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29;p126">
              <a:extLst>
                <a:ext uri="{FF2B5EF4-FFF2-40B4-BE49-F238E27FC236}">
                  <a16:creationId xmlns:a16="http://schemas.microsoft.com/office/drawing/2014/main" id="{A8175963-FA3C-F948-8E5B-AB1E8796F01B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30;p126">
              <a:extLst>
                <a:ext uri="{FF2B5EF4-FFF2-40B4-BE49-F238E27FC236}">
                  <a16:creationId xmlns:a16="http://schemas.microsoft.com/office/drawing/2014/main" id="{92DA4686-6FCA-1642-AC85-FF6FFF084BE3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31;p126">
              <a:extLst>
                <a:ext uri="{FF2B5EF4-FFF2-40B4-BE49-F238E27FC236}">
                  <a16:creationId xmlns:a16="http://schemas.microsoft.com/office/drawing/2014/main" id="{7A8C6938-558A-1C49-859A-CBDD2B5ECC92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32;p126">
              <a:extLst>
                <a:ext uri="{FF2B5EF4-FFF2-40B4-BE49-F238E27FC236}">
                  <a16:creationId xmlns:a16="http://schemas.microsoft.com/office/drawing/2014/main" id="{CE459432-317A-484C-8507-BA0A5099C84D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633;p126">
              <a:extLst>
                <a:ext uri="{FF2B5EF4-FFF2-40B4-BE49-F238E27FC236}">
                  <a16:creationId xmlns:a16="http://schemas.microsoft.com/office/drawing/2014/main" id="{4F231424-5879-6D4A-BF29-6DE051C2E321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34;p126">
              <a:extLst>
                <a:ext uri="{FF2B5EF4-FFF2-40B4-BE49-F238E27FC236}">
                  <a16:creationId xmlns:a16="http://schemas.microsoft.com/office/drawing/2014/main" id="{CC860D11-E9AC-1746-B018-5BB4BCCAB337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35;p126">
              <a:extLst>
                <a:ext uri="{FF2B5EF4-FFF2-40B4-BE49-F238E27FC236}">
                  <a16:creationId xmlns:a16="http://schemas.microsoft.com/office/drawing/2014/main" id="{7BBA11A4-5B98-4146-B556-07CFA31D6A39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36;p126">
              <a:extLst>
                <a:ext uri="{FF2B5EF4-FFF2-40B4-BE49-F238E27FC236}">
                  <a16:creationId xmlns:a16="http://schemas.microsoft.com/office/drawing/2014/main" id="{D26002C7-34C9-BE4C-84C6-DC749D30CA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37;p126">
              <a:extLst>
                <a:ext uri="{FF2B5EF4-FFF2-40B4-BE49-F238E27FC236}">
                  <a16:creationId xmlns:a16="http://schemas.microsoft.com/office/drawing/2014/main" id="{D304F7F2-A377-A448-A3BE-356DB5D810D2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38;p126">
              <a:extLst>
                <a:ext uri="{FF2B5EF4-FFF2-40B4-BE49-F238E27FC236}">
                  <a16:creationId xmlns:a16="http://schemas.microsoft.com/office/drawing/2014/main" id="{C3F760D2-FAD3-ED48-BE0E-6041F3F9A598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39;p126">
              <a:extLst>
                <a:ext uri="{FF2B5EF4-FFF2-40B4-BE49-F238E27FC236}">
                  <a16:creationId xmlns:a16="http://schemas.microsoft.com/office/drawing/2014/main" id="{56414C7E-7AD9-C848-AD7E-0E815C57DCBE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40;p126">
              <a:extLst>
                <a:ext uri="{FF2B5EF4-FFF2-40B4-BE49-F238E27FC236}">
                  <a16:creationId xmlns:a16="http://schemas.microsoft.com/office/drawing/2014/main" id="{7A398D06-A935-5741-8E03-DB713C8B404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641;p126">
              <a:extLst>
                <a:ext uri="{FF2B5EF4-FFF2-40B4-BE49-F238E27FC236}">
                  <a16:creationId xmlns:a16="http://schemas.microsoft.com/office/drawing/2014/main" id="{669171DC-DBB4-C743-9CD9-07C36D0F5C47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642;p126">
              <a:extLst>
                <a:ext uri="{FF2B5EF4-FFF2-40B4-BE49-F238E27FC236}">
                  <a16:creationId xmlns:a16="http://schemas.microsoft.com/office/drawing/2014/main" id="{887DFF32-1EE3-514F-939C-53AE45798435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776B6DD-E2DD-FD4A-9089-5D130FDFC1E8}"/>
              </a:ext>
            </a:extLst>
          </p:cNvPr>
          <p:cNvGrpSpPr/>
          <p:nvPr/>
        </p:nvGrpSpPr>
        <p:grpSpPr>
          <a:xfrm>
            <a:off x="2089075" y="2930039"/>
            <a:ext cx="550405" cy="772517"/>
            <a:chOff x="1450750" y="1276313"/>
            <a:chExt cx="2162065" cy="3074026"/>
          </a:xfrm>
        </p:grpSpPr>
        <p:sp>
          <p:nvSpPr>
            <p:cNvPr id="238" name="Google Shape;1740;p76">
              <a:extLst>
                <a:ext uri="{FF2B5EF4-FFF2-40B4-BE49-F238E27FC236}">
                  <a16:creationId xmlns:a16="http://schemas.microsoft.com/office/drawing/2014/main" id="{3C262744-8141-7949-8EC6-92854E2DE47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44;p76">
              <a:extLst>
                <a:ext uri="{FF2B5EF4-FFF2-40B4-BE49-F238E27FC236}">
                  <a16:creationId xmlns:a16="http://schemas.microsoft.com/office/drawing/2014/main" id="{9283BF72-60D2-BA41-93E0-83A568C6B5F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45;p76">
              <a:extLst>
                <a:ext uri="{FF2B5EF4-FFF2-40B4-BE49-F238E27FC236}">
                  <a16:creationId xmlns:a16="http://schemas.microsoft.com/office/drawing/2014/main" id="{B6A7113B-101B-AC44-B8E9-30C7CEB8318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46;p76">
              <a:extLst>
                <a:ext uri="{FF2B5EF4-FFF2-40B4-BE49-F238E27FC236}">
                  <a16:creationId xmlns:a16="http://schemas.microsoft.com/office/drawing/2014/main" id="{FA96490E-3B26-4042-B7C1-D68D9537A1F6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47;p76">
              <a:extLst>
                <a:ext uri="{FF2B5EF4-FFF2-40B4-BE49-F238E27FC236}">
                  <a16:creationId xmlns:a16="http://schemas.microsoft.com/office/drawing/2014/main" id="{A2A34AE9-B3B4-A24B-B4D0-F421DB0A9559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48;p76">
              <a:extLst>
                <a:ext uri="{FF2B5EF4-FFF2-40B4-BE49-F238E27FC236}">
                  <a16:creationId xmlns:a16="http://schemas.microsoft.com/office/drawing/2014/main" id="{9D0BABCA-D2C4-AD49-A757-4626E08093F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749;p76">
              <a:extLst>
                <a:ext uri="{FF2B5EF4-FFF2-40B4-BE49-F238E27FC236}">
                  <a16:creationId xmlns:a16="http://schemas.microsoft.com/office/drawing/2014/main" id="{5F8329BE-88BD-4949-BC45-9CC52616A2A6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750;p76">
              <a:extLst>
                <a:ext uri="{FF2B5EF4-FFF2-40B4-BE49-F238E27FC236}">
                  <a16:creationId xmlns:a16="http://schemas.microsoft.com/office/drawing/2014/main" id="{F3ACFEC4-0B21-4849-99B3-2CCE3DE312B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751;p76">
              <a:extLst>
                <a:ext uri="{FF2B5EF4-FFF2-40B4-BE49-F238E27FC236}">
                  <a16:creationId xmlns:a16="http://schemas.microsoft.com/office/drawing/2014/main" id="{19B7B83A-10F2-4641-979A-F01552EA591A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52;p76">
              <a:extLst>
                <a:ext uri="{FF2B5EF4-FFF2-40B4-BE49-F238E27FC236}">
                  <a16:creationId xmlns:a16="http://schemas.microsoft.com/office/drawing/2014/main" id="{20F28985-39B8-7C4F-8713-1AEFEC54C7E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53;p76">
              <a:extLst>
                <a:ext uri="{FF2B5EF4-FFF2-40B4-BE49-F238E27FC236}">
                  <a16:creationId xmlns:a16="http://schemas.microsoft.com/office/drawing/2014/main" id="{0415C442-AA6D-F84A-A442-E1E2B2104B63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54;p76">
              <a:extLst>
                <a:ext uri="{FF2B5EF4-FFF2-40B4-BE49-F238E27FC236}">
                  <a16:creationId xmlns:a16="http://schemas.microsoft.com/office/drawing/2014/main" id="{6C5CDA2C-2B7B-C945-8510-D2F37662210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55;p76">
              <a:extLst>
                <a:ext uri="{FF2B5EF4-FFF2-40B4-BE49-F238E27FC236}">
                  <a16:creationId xmlns:a16="http://schemas.microsoft.com/office/drawing/2014/main" id="{36A0FD9F-9C70-244C-A8C2-86EA67C77EA9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56;p76">
              <a:extLst>
                <a:ext uri="{FF2B5EF4-FFF2-40B4-BE49-F238E27FC236}">
                  <a16:creationId xmlns:a16="http://schemas.microsoft.com/office/drawing/2014/main" id="{9EC43D17-6F38-B440-9509-A21D5F5837E7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7;p76">
              <a:extLst>
                <a:ext uri="{FF2B5EF4-FFF2-40B4-BE49-F238E27FC236}">
                  <a16:creationId xmlns:a16="http://schemas.microsoft.com/office/drawing/2014/main" id="{ACD322B8-8C8D-B942-9C4E-3272C999E38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8;p76">
              <a:extLst>
                <a:ext uri="{FF2B5EF4-FFF2-40B4-BE49-F238E27FC236}">
                  <a16:creationId xmlns:a16="http://schemas.microsoft.com/office/drawing/2014/main" id="{205E3600-7EEB-FD40-8DBE-1B778FB5706F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9;p76">
              <a:extLst>
                <a:ext uri="{FF2B5EF4-FFF2-40B4-BE49-F238E27FC236}">
                  <a16:creationId xmlns:a16="http://schemas.microsoft.com/office/drawing/2014/main" id="{14284CEC-71A1-B949-B37B-F88D1FB6AC0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60;p76">
              <a:extLst>
                <a:ext uri="{FF2B5EF4-FFF2-40B4-BE49-F238E27FC236}">
                  <a16:creationId xmlns:a16="http://schemas.microsoft.com/office/drawing/2014/main" id="{576B2EAB-3F5A-D94E-A4C7-B919ADED1F1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61;p76">
              <a:extLst>
                <a:ext uri="{FF2B5EF4-FFF2-40B4-BE49-F238E27FC236}">
                  <a16:creationId xmlns:a16="http://schemas.microsoft.com/office/drawing/2014/main" id="{3FE60898-577F-B646-86FE-C7634D925AB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62;p76">
              <a:extLst>
                <a:ext uri="{FF2B5EF4-FFF2-40B4-BE49-F238E27FC236}">
                  <a16:creationId xmlns:a16="http://schemas.microsoft.com/office/drawing/2014/main" id="{DC931D23-97E7-574E-8FB2-091AC2EE8369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63;p76">
              <a:extLst>
                <a:ext uri="{FF2B5EF4-FFF2-40B4-BE49-F238E27FC236}">
                  <a16:creationId xmlns:a16="http://schemas.microsoft.com/office/drawing/2014/main" id="{7A05C3A8-8672-7E43-BDB1-4890FBD0825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64;p76">
              <a:extLst>
                <a:ext uri="{FF2B5EF4-FFF2-40B4-BE49-F238E27FC236}">
                  <a16:creationId xmlns:a16="http://schemas.microsoft.com/office/drawing/2014/main" id="{D4C51FCB-4A2E-314D-9D49-58D1F17E34E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65;p76">
              <a:extLst>
                <a:ext uri="{FF2B5EF4-FFF2-40B4-BE49-F238E27FC236}">
                  <a16:creationId xmlns:a16="http://schemas.microsoft.com/office/drawing/2014/main" id="{3EAE82D2-A171-ED45-9373-48A60236D04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9949473-7F7F-6648-B6AE-6FB1EF7471A6}"/>
              </a:ext>
            </a:extLst>
          </p:cNvPr>
          <p:cNvGrpSpPr/>
          <p:nvPr/>
        </p:nvGrpSpPr>
        <p:grpSpPr>
          <a:xfrm>
            <a:off x="1961354" y="3038717"/>
            <a:ext cx="584468" cy="797566"/>
            <a:chOff x="1506150" y="1501000"/>
            <a:chExt cx="2080021" cy="2838397"/>
          </a:xfrm>
        </p:grpSpPr>
        <p:grpSp>
          <p:nvGrpSpPr>
            <p:cNvPr id="262" name="Google Shape;1505;p70">
              <a:extLst>
                <a:ext uri="{FF2B5EF4-FFF2-40B4-BE49-F238E27FC236}">
                  <a16:creationId xmlns:a16="http://schemas.microsoft.com/office/drawing/2014/main" id="{EDA29EA4-A753-8D4D-8633-B759CE01E840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67" name="Google Shape;1506;p70">
                <a:extLst>
                  <a:ext uri="{FF2B5EF4-FFF2-40B4-BE49-F238E27FC236}">
                    <a16:creationId xmlns:a16="http://schemas.microsoft.com/office/drawing/2014/main" id="{E3E4EF75-D38D-244C-8591-A8219470A85D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507;p70">
                <a:extLst>
                  <a:ext uri="{FF2B5EF4-FFF2-40B4-BE49-F238E27FC236}">
                    <a16:creationId xmlns:a16="http://schemas.microsoft.com/office/drawing/2014/main" id="{8460FAE7-5585-BA4E-AE4E-E4B03EEBCF0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508;p70">
                <a:extLst>
                  <a:ext uri="{FF2B5EF4-FFF2-40B4-BE49-F238E27FC236}">
                    <a16:creationId xmlns:a16="http://schemas.microsoft.com/office/drawing/2014/main" id="{DB84B714-1FB4-534C-B283-F5205A2D86D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509;p70">
                <a:extLst>
                  <a:ext uri="{FF2B5EF4-FFF2-40B4-BE49-F238E27FC236}">
                    <a16:creationId xmlns:a16="http://schemas.microsoft.com/office/drawing/2014/main" id="{F8974555-FA98-FD47-BCB8-7D7255DD21E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510;p70">
                <a:extLst>
                  <a:ext uri="{FF2B5EF4-FFF2-40B4-BE49-F238E27FC236}">
                    <a16:creationId xmlns:a16="http://schemas.microsoft.com/office/drawing/2014/main" id="{6F5931BC-E6B3-2E40-BB16-05C037C57FBA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511;p70">
                <a:extLst>
                  <a:ext uri="{FF2B5EF4-FFF2-40B4-BE49-F238E27FC236}">
                    <a16:creationId xmlns:a16="http://schemas.microsoft.com/office/drawing/2014/main" id="{7F2770AB-DF5B-4E48-BFB6-0E7ABDA0696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512;p70">
                <a:extLst>
                  <a:ext uri="{FF2B5EF4-FFF2-40B4-BE49-F238E27FC236}">
                    <a16:creationId xmlns:a16="http://schemas.microsoft.com/office/drawing/2014/main" id="{8DC1977C-2B50-C544-ADE6-F3E46FD38394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513;p70">
                <a:extLst>
                  <a:ext uri="{FF2B5EF4-FFF2-40B4-BE49-F238E27FC236}">
                    <a16:creationId xmlns:a16="http://schemas.microsoft.com/office/drawing/2014/main" id="{C576CC06-478C-254C-AC76-059C5034C3E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514;p70">
                <a:extLst>
                  <a:ext uri="{FF2B5EF4-FFF2-40B4-BE49-F238E27FC236}">
                    <a16:creationId xmlns:a16="http://schemas.microsoft.com/office/drawing/2014/main" id="{4843CB19-D095-9E4E-AB19-AB51E8BCA662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515;p70">
                <a:extLst>
                  <a:ext uri="{FF2B5EF4-FFF2-40B4-BE49-F238E27FC236}">
                    <a16:creationId xmlns:a16="http://schemas.microsoft.com/office/drawing/2014/main" id="{C894B194-2EE3-8F49-BAE8-923410A0C4C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516;p70">
                <a:extLst>
                  <a:ext uri="{FF2B5EF4-FFF2-40B4-BE49-F238E27FC236}">
                    <a16:creationId xmlns:a16="http://schemas.microsoft.com/office/drawing/2014/main" id="{90C692C2-A4DA-0B42-8CD1-1111DEBE717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517;p70">
                <a:extLst>
                  <a:ext uri="{FF2B5EF4-FFF2-40B4-BE49-F238E27FC236}">
                    <a16:creationId xmlns:a16="http://schemas.microsoft.com/office/drawing/2014/main" id="{E8705A43-4283-4C4A-91E3-9E3DF1DF842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518;p70">
                <a:extLst>
                  <a:ext uri="{FF2B5EF4-FFF2-40B4-BE49-F238E27FC236}">
                    <a16:creationId xmlns:a16="http://schemas.microsoft.com/office/drawing/2014/main" id="{8AA8DDB2-D03E-1E4D-9512-56E29C5F9D2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519;p70">
                <a:extLst>
                  <a:ext uri="{FF2B5EF4-FFF2-40B4-BE49-F238E27FC236}">
                    <a16:creationId xmlns:a16="http://schemas.microsoft.com/office/drawing/2014/main" id="{8A495F1C-5C52-1346-B929-ECC343538B03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520;p70">
                <a:extLst>
                  <a:ext uri="{FF2B5EF4-FFF2-40B4-BE49-F238E27FC236}">
                    <a16:creationId xmlns:a16="http://schemas.microsoft.com/office/drawing/2014/main" id="{3C04DB5B-DC8F-C842-8799-3C45FB0AAD79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521;p70">
                <a:extLst>
                  <a:ext uri="{FF2B5EF4-FFF2-40B4-BE49-F238E27FC236}">
                    <a16:creationId xmlns:a16="http://schemas.microsoft.com/office/drawing/2014/main" id="{6EC8CA2D-658B-7240-8B00-BEC7633816C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522;p70">
                <a:extLst>
                  <a:ext uri="{FF2B5EF4-FFF2-40B4-BE49-F238E27FC236}">
                    <a16:creationId xmlns:a16="http://schemas.microsoft.com/office/drawing/2014/main" id="{6FA0137A-6DB9-5F41-981F-CF6272363597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523;p70">
                <a:extLst>
                  <a:ext uri="{FF2B5EF4-FFF2-40B4-BE49-F238E27FC236}">
                    <a16:creationId xmlns:a16="http://schemas.microsoft.com/office/drawing/2014/main" id="{AC534078-F4E8-CA4D-B02D-8849D3DE9D21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524;p70">
                <a:extLst>
                  <a:ext uri="{FF2B5EF4-FFF2-40B4-BE49-F238E27FC236}">
                    <a16:creationId xmlns:a16="http://schemas.microsoft.com/office/drawing/2014/main" id="{9706426D-970B-4142-984C-CC104EEB87E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1525;p70">
              <a:extLst>
                <a:ext uri="{FF2B5EF4-FFF2-40B4-BE49-F238E27FC236}">
                  <a16:creationId xmlns:a16="http://schemas.microsoft.com/office/drawing/2014/main" id="{BCD7C58A-5BBD-5E49-9EC0-00FB91A19DBE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6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774AA03A-7E63-1F43-9228-E6A15CAC0F6A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B1E988C-7118-9549-9946-A49743002816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528;p70">
                <a:extLst>
                  <a:ext uri="{FF2B5EF4-FFF2-40B4-BE49-F238E27FC236}">
                    <a16:creationId xmlns:a16="http://schemas.microsoft.com/office/drawing/2014/main" id="{89373F06-2D4E-604E-9782-354358AD3E4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" name="Google Shape;2624;p126">
            <a:extLst>
              <a:ext uri="{FF2B5EF4-FFF2-40B4-BE49-F238E27FC236}">
                <a16:creationId xmlns:a16="http://schemas.microsoft.com/office/drawing/2014/main" id="{962AF4E8-377D-FE47-A571-2039BA53C158}"/>
              </a:ext>
            </a:extLst>
          </p:cNvPr>
          <p:cNvGrpSpPr/>
          <p:nvPr/>
        </p:nvGrpSpPr>
        <p:grpSpPr>
          <a:xfrm>
            <a:off x="2261151" y="3251744"/>
            <a:ext cx="418360" cy="580377"/>
            <a:chOff x="3764750" y="1567075"/>
            <a:chExt cx="1814530" cy="2517234"/>
          </a:xfrm>
        </p:grpSpPr>
        <p:sp>
          <p:nvSpPr>
            <p:cNvPr id="287" name="Google Shape;2625;p126">
              <a:extLst>
                <a:ext uri="{FF2B5EF4-FFF2-40B4-BE49-F238E27FC236}">
                  <a16:creationId xmlns:a16="http://schemas.microsoft.com/office/drawing/2014/main" id="{95984E3B-CC3D-4543-A91C-42C7ACC9514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626;p126">
              <a:extLst>
                <a:ext uri="{FF2B5EF4-FFF2-40B4-BE49-F238E27FC236}">
                  <a16:creationId xmlns:a16="http://schemas.microsoft.com/office/drawing/2014/main" id="{A59DCC68-0E81-2048-A460-03F801FBEC76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7;p126">
              <a:extLst>
                <a:ext uri="{FF2B5EF4-FFF2-40B4-BE49-F238E27FC236}">
                  <a16:creationId xmlns:a16="http://schemas.microsoft.com/office/drawing/2014/main" id="{F1FF11FA-BC95-E442-8A29-C1FDB913526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8;p126">
              <a:extLst>
                <a:ext uri="{FF2B5EF4-FFF2-40B4-BE49-F238E27FC236}">
                  <a16:creationId xmlns:a16="http://schemas.microsoft.com/office/drawing/2014/main" id="{28C1A3CA-47F5-D741-BF53-9F2B8722FFC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9;p126">
              <a:extLst>
                <a:ext uri="{FF2B5EF4-FFF2-40B4-BE49-F238E27FC236}">
                  <a16:creationId xmlns:a16="http://schemas.microsoft.com/office/drawing/2014/main" id="{505D6710-1D09-B64D-8B0A-48C0B6B6C5DF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30;p126">
              <a:extLst>
                <a:ext uri="{FF2B5EF4-FFF2-40B4-BE49-F238E27FC236}">
                  <a16:creationId xmlns:a16="http://schemas.microsoft.com/office/drawing/2014/main" id="{ED21163B-E4DA-A64C-BC40-5EDC4E0C9D0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1;p126">
              <a:extLst>
                <a:ext uri="{FF2B5EF4-FFF2-40B4-BE49-F238E27FC236}">
                  <a16:creationId xmlns:a16="http://schemas.microsoft.com/office/drawing/2014/main" id="{7C0E775B-00DD-5749-BE8C-351007ED4580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2;p126">
              <a:extLst>
                <a:ext uri="{FF2B5EF4-FFF2-40B4-BE49-F238E27FC236}">
                  <a16:creationId xmlns:a16="http://schemas.microsoft.com/office/drawing/2014/main" id="{6B61391D-3D9A-1B43-8549-24B014A6A433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3;p126">
              <a:extLst>
                <a:ext uri="{FF2B5EF4-FFF2-40B4-BE49-F238E27FC236}">
                  <a16:creationId xmlns:a16="http://schemas.microsoft.com/office/drawing/2014/main" id="{DA5189FC-05B4-3D42-BBFA-6ECABB884AB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4;p126">
              <a:extLst>
                <a:ext uri="{FF2B5EF4-FFF2-40B4-BE49-F238E27FC236}">
                  <a16:creationId xmlns:a16="http://schemas.microsoft.com/office/drawing/2014/main" id="{856E82B1-BC52-A34C-83BF-C15765D13225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5;p126">
              <a:extLst>
                <a:ext uri="{FF2B5EF4-FFF2-40B4-BE49-F238E27FC236}">
                  <a16:creationId xmlns:a16="http://schemas.microsoft.com/office/drawing/2014/main" id="{E44528D5-6806-7245-9309-31EF2EE59ED5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6;p126">
              <a:extLst>
                <a:ext uri="{FF2B5EF4-FFF2-40B4-BE49-F238E27FC236}">
                  <a16:creationId xmlns:a16="http://schemas.microsoft.com/office/drawing/2014/main" id="{464293F5-E859-7B4F-91D4-35661EA9ED57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7;p126">
              <a:extLst>
                <a:ext uri="{FF2B5EF4-FFF2-40B4-BE49-F238E27FC236}">
                  <a16:creationId xmlns:a16="http://schemas.microsoft.com/office/drawing/2014/main" id="{2522B01C-2BE1-234F-A5E7-262A3F50118C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638;p126">
              <a:extLst>
                <a:ext uri="{FF2B5EF4-FFF2-40B4-BE49-F238E27FC236}">
                  <a16:creationId xmlns:a16="http://schemas.microsoft.com/office/drawing/2014/main" id="{3079E36D-8EA2-FF4C-8256-F08FF4DF421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9;p126">
              <a:extLst>
                <a:ext uri="{FF2B5EF4-FFF2-40B4-BE49-F238E27FC236}">
                  <a16:creationId xmlns:a16="http://schemas.microsoft.com/office/drawing/2014/main" id="{84F0DE1E-EE6B-A74E-BCF5-78760C1D3E4F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40;p126">
              <a:extLst>
                <a:ext uri="{FF2B5EF4-FFF2-40B4-BE49-F238E27FC236}">
                  <a16:creationId xmlns:a16="http://schemas.microsoft.com/office/drawing/2014/main" id="{A9AC3ED9-8658-B248-ACB8-E0D97C886F5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1;p126">
              <a:extLst>
                <a:ext uri="{FF2B5EF4-FFF2-40B4-BE49-F238E27FC236}">
                  <a16:creationId xmlns:a16="http://schemas.microsoft.com/office/drawing/2014/main" id="{E321851C-6F7F-8549-9472-E98908120A1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2;p126">
              <a:extLst>
                <a:ext uri="{FF2B5EF4-FFF2-40B4-BE49-F238E27FC236}">
                  <a16:creationId xmlns:a16="http://schemas.microsoft.com/office/drawing/2014/main" id="{BD964CD1-54BC-E848-934A-199C60D5E42B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4274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1064525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938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6339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3600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9001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3275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59EAA-FC08-45FC-A691-E62F939F606E}"/>
              </a:ext>
            </a:extLst>
          </p:cNvPr>
          <p:cNvSpPr txBox="1"/>
          <p:nvPr/>
        </p:nvSpPr>
        <p:spPr>
          <a:xfrm>
            <a:off x="985520" y="1353745"/>
            <a:ext cx="53306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The study of computer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latin typeface="Manjari"/>
                <a:cs typeface="Mangal" panose="02040503050203030202" pitchFamily="18" charset="0"/>
                <a:hlinkClick r:id="rId3" tooltip="Algorithm"/>
              </a:rPr>
              <a:t>algorithms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 that can improve automatically through experience and by the use of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Data in our scope shall be images.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Supervised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learning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algorithms are models built on a set of data that contains both inputs and desired outputs.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9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Time Assessment</a:t>
            </a:r>
            <a:endParaRPr lang="he-IL" sz="2000" b="1" dirty="0">
              <a:latin typeface="Manja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29728E-AEA9-4EB9-B420-9916D556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20389"/>
              </p:ext>
            </p:extLst>
          </p:nvPr>
        </p:nvGraphicFramePr>
        <p:xfrm>
          <a:off x="2026412" y="1513534"/>
          <a:ext cx="4482435" cy="2595880"/>
        </p:xfrm>
        <a:graphic>
          <a:graphicData uri="http://schemas.openxmlformats.org/drawingml/2006/table">
            <a:tbl>
              <a:tblPr firstRow="1" bandRow="1">
                <a:tableStyleId>{F70999D0-CEC8-4746-B2F5-8F1284B35F1D}</a:tableStyleId>
              </a:tblPr>
              <a:tblGrid>
                <a:gridCol w="2408197">
                  <a:extLst>
                    <a:ext uri="{9D8B030D-6E8A-4147-A177-3AD203B41FA5}">
                      <a16:colId xmlns:a16="http://schemas.microsoft.com/office/drawing/2014/main" val="3872386895"/>
                    </a:ext>
                  </a:extLst>
                </a:gridCol>
                <a:gridCol w="2074238">
                  <a:extLst>
                    <a:ext uri="{9D8B030D-6E8A-4147-A177-3AD203B41FA5}">
                      <a16:colId xmlns:a16="http://schemas.microsoft.com/office/drawing/2014/main" val="214843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Manjari"/>
                        </a:rPr>
                        <a:t>Task</a:t>
                      </a:r>
                      <a:endParaRPr lang="en-IL" b="1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Manjari"/>
                        </a:rPr>
                        <a:t>Assessed Date</a:t>
                      </a:r>
                      <a:endParaRPr lang="en-IL" b="1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Extract Embedded Vectors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01/12/21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4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anjari"/>
                        </a:rPr>
                        <a:t>DataLoader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07/12/21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3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anjari"/>
                        </a:rPr>
                        <a:t>Identity Network 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14/12/21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1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Train Network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21/12/21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6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More Loss &amp; Reg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05/01/22 – 01/03/22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6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Interpolate Vectors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05/01/22 – 01/04/22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66159"/>
                  </a:ext>
                </a:extLst>
              </a:tr>
            </a:tbl>
          </a:graphicData>
        </a:graphic>
      </p:graphicFrame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Further Improvements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11" name="Google Shape;11828;p141">
            <a:extLst>
              <a:ext uri="{FF2B5EF4-FFF2-40B4-BE49-F238E27FC236}">
                <a16:creationId xmlns:a16="http://schemas.microsoft.com/office/drawing/2014/main" id="{55C0B957-FB45-4F39-AF75-539C86833973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2" name="Google Shape;11829;p141">
              <a:extLst>
                <a:ext uri="{FF2B5EF4-FFF2-40B4-BE49-F238E27FC236}">
                  <a16:creationId xmlns:a16="http://schemas.microsoft.com/office/drawing/2014/main" id="{B9894A6A-DD54-4B88-BB27-A153D115ED4E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13" name="Google Shape;11830;p141">
              <a:extLst>
                <a:ext uri="{FF2B5EF4-FFF2-40B4-BE49-F238E27FC236}">
                  <a16:creationId xmlns:a16="http://schemas.microsoft.com/office/drawing/2014/main" id="{CCFD4FD6-03E2-4536-91BD-25385D69EC88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4" name="Google Shape;11831;p141">
              <a:extLst>
                <a:ext uri="{FF2B5EF4-FFF2-40B4-BE49-F238E27FC236}">
                  <a16:creationId xmlns:a16="http://schemas.microsoft.com/office/drawing/2014/main" id="{2426FDF4-9272-4219-8853-3779FF97530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5" name="Google Shape;11832;p141">
              <a:extLst>
                <a:ext uri="{FF2B5EF4-FFF2-40B4-BE49-F238E27FC236}">
                  <a16:creationId xmlns:a16="http://schemas.microsoft.com/office/drawing/2014/main" id="{2DB8F6FE-17E9-4F9C-B196-A6FB215B984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6" name="Google Shape;11833;p141">
              <a:extLst>
                <a:ext uri="{FF2B5EF4-FFF2-40B4-BE49-F238E27FC236}">
                  <a16:creationId xmlns:a16="http://schemas.microsoft.com/office/drawing/2014/main" id="{13D7D8C0-E1F1-4215-B066-B78C72801C29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279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394891" y="1941656"/>
            <a:ext cx="4564804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 Conclusions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05</a:t>
            </a:r>
            <a:endParaRPr sz="4400" dirty="0"/>
          </a:p>
        </p:txBody>
      </p:sp>
      <p:grpSp>
        <p:nvGrpSpPr>
          <p:cNvPr id="18" name="Google Shape;11828;p141">
            <a:extLst>
              <a:ext uri="{FF2B5EF4-FFF2-40B4-BE49-F238E27FC236}">
                <a16:creationId xmlns:a16="http://schemas.microsoft.com/office/drawing/2014/main" id="{2F97CE9F-C4A6-43F7-9B99-66EDEF8BCF96}"/>
              </a:ext>
            </a:extLst>
          </p:cNvPr>
          <p:cNvGrpSpPr/>
          <p:nvPr/>
        </p:nvGrpSpPr>
        <p:grpSpPr>
          <a:xfrm>
            <a:off x="2641600" y="1571413"/>
            <a:ext cx="1049369" cy="1045051"/>
            <a:chOff x="6167350" y="2672800"/>
            <a:chExt cx="297750" cy="295375"/>
          </a:xfrm>
        </p:grpSpPr>
        <p:sp>
          <p:nvSpPr>
            <p:cNvPr id="19" name="Google Shape;11829;p141">
              <a:extLst>
                <a:ext uri="{FF2B5EF4-FFF2-40B4-BE49-F238E27FC236}">
                  <a16:creationId xmlns:a16="http://schemas.microsoft.com/office/drawing/2014/main" id="{BE1A385F-A878-4ADE-87C2-304844CB86C4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1830;p141">
              <a:extLst>
                <a:ext uri="{FF2B5EF4-FFF2-40B4-BE49-F238E27FC236}">
                  <a16:creationId xmlns:a16="http://schemas.microsoft.com/office/drawing/2014/main" id="{3E27C7A6-C837-47B4-A2A2-B407E104574D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1;p141">
              <a:extLst>
                <a:ext uri="{FF2B5EF4-FFF2-40B4-BE49-F238E27FC236}">
                  <a16:creationId xmlns:a16="http://schemas.microsoft.com/office/drawing/2014/main" id="{E9AD5956-2729-487A-9233-56522719480F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2;p141">
              <a:extLst>
                <a:ext uri="{FF2B5EF4-FFF2-40B4-BE49-F238E27FC236}">
                  <a16:creationId xmlns:a16="http://schemas.microsoft.com/office/drawing/2014/main" id="{A2547369-A313-4E01-8249-A612FA857744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33;p141">
              <a:extLst>
                <a:ext uri="{FF2B5EF4-FFF2-40B4-BE49-F238E27FC236}">
                  <a16:creationId xmlns:a16="http://schemas.microsoft.com/office/drawing/2014/main" id="{E1AE0346-B2E8-4195-8A55-0F52C82157C7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7284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11" name="Google Shape;11828;p141">
            <a:extLst>
              <a:ext uri="{FF2B5EF4-FFF2-40B4-BE49-F238E27FC236}">
                <a16:creationId xmlns:a16="http://schemas.microsoft.com/office/drawing/2014/main" id="{55C0B957-FB45-4F39-AF75-539C86833973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2" name="Google Shape;11829;p141">
              <a:extLst>
                <a:ext uri="{FF2B5EF4-FFF2-40B4-BE49-F238E27FC236}">
                  <a16:creationId xmlns:a16="http://schemas.microsoft.com/office/drawing/2014/main" id="{B9894A6A-DD54-4B88-BB27-A153D115ED4E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13" name="Google Shape;11830;p141">
              <a:extLst>
                <a:ext uri="{FF2B5EF4-FFF2-40B4-BE49-F238E27FC236}">
                  <a16:creationId xmlns:a16="http://schemas.microsoft.com/office/drawing/2014/main" id="{CCFD4FD6-03E2-4536-91BD-25385D69EC88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4" name="Google Shape;11831;p141">
              <a:extLst>
                <a:ext uri="{FF2B5EF4-FFF2-40B4-BE49-F238E27FC236}">
                  <a16:creationId xmlns:a16="http://schemas.microsoft.com/office/drawing/2014/main" id="{2426FDF4-9272-4219-8853-3779FF97530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5" name="Google Shape;11832;p141">
              <a:extLst>
                <a:ext uri="{FF2B5EF4-FFF2-40B4-BE49-F238E27FC236}">
                  <a16:creationId xmlns:a16="http://schemas.microsoft.com/office/drawing/2014/main" id="{2DB8F6FE-17E9-4F9C-B196-A6FB215B984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6" name="Google Shape;11833;p141">
              <a:extLst>
                <a:ext uri="{FF2B5EF4-FFF2-40B4-BE49-F238E27FC236}">
                  <a16:creationId xmlns:a16="http://schemas.microsoft.com/office/drawing/2014/main" id="{13D7D8C0-E1F1-4215-B066-B78C72801C29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17" name="Flowchart: Manual Operation 20">
            <a:extLst>
              <a:ext uri="{FF2B5EF4-FFF2-40B4-BE49-F238E27FC236}">
                <a16:creationId xmlns:a16="http://schemas.microsoft.com/office/drawing/2014/main" id="{13AC9A59-A09B-4943-BD19-1C8B0673AB2D}"/>
              </a:ext>
            </a:extLst>
          </p:cNvPr>
          <p:cNvSpPr/>
          <p:nvPr/>
        </p:nvSpPr>
        <p:spPr>
          <a:xfrm rot="16200000">
            <a:off x="1862401" y="2199965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21DDC-92D9-B043-B3C7-3F1E24A1B393}"/>
              </a:ext>
            </a:extLst>
          </p:cNvPr>
          <p:cNvSpPr txBox="1"/>
          <p:nvPr/>
        </p:nvSpPr>
        <p:spPr>
          <a:xfrm>
            <a:off x="2225476" y="2311701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19" name="Flowchart: Manual Operation 27">
            <a:extLst>
              <a:ext uri="{FF2B5EF4-FFF2-40B4-BE49-F238E27FC236}">
                <a16:creationId xmlns:a16="http://schemas.microsoft.com/office/drawing/2014/main" id="{4D3778C3-1E09-F445-B524-189B7B50B642}"/>
              </a:ext>
            </a:extLst>
          </p:cNvPr>
          <p:cNvSpPr/>
          <p:nvPr/>
        </p:nvSpPr>
        <p:spPr>
          <a:xfrm rot="16200000">
            <a:off x="2099990" y="2476964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38662-BDA6-FD41-91C8-E2C58905F785}"/>
              </a:ext>
            </a:extLst>
          </p:cNvPr>
          <p:cNvSpPr txBox="1"/>
          <p:nvPr/>
        </p:nvSpPr>
        <p:spPr>
          <a:xfrm>
            <a:off x="2463065" y="2588700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1" name="Flowchart: Manual Operation 25">
            <a:extLst>
              <a:ext uri="{FF2B5EF4-FFF2-40B4-BE49-F238E27FC236}">
                <a16:creationId xmlns:a16="http://schemas.microsoft.com/office/drawing/2014/main" id="{D878961E-4CB5-3643-92FC-37DC6338F8F9}"/>
              </a:ext>
            </a:extLst>
          </p:cNvPr>
          <p:cNvSpPr/>
          <p:nvPr/>
        </p:nvSpPr>
        <p:spPr>
          <a:xfrm rot="16200000">
            <a:off x="2299054" y="2753963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77B995-E055-3B4F-81B6-9F26677DA921}"/>
              </a:ext>
            </a:extLst>
          </p:cNvPr>
          <p:cNvSpPr txBox="1"/>
          <p:nvPr/>
        </p:nvSpPr>
        <p:spPr>
          <a:xfrm>
            <a:off x="2662129" y="2865699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3" name="Plus Sign 1">
            <a:extLst>
              <a:ext uri="{FF2B5EF4-FFF2-40B4-BE49-F238E27FC236}">
                <a16:creationId xmlns:a16="http://schemas.microsoft.com/office/drawing/2014/main" id="{638C353A-C6C9-104B-88A5-427295C69F45}"/>
              </a:ext>
            </a:extLst>
          </p:cNvPr>
          <p:cNvSpPr/>
          <p:nvPr/>
        </p:nvSpPr>
        <p:spPr>
          <a:xfrm>
            <a:off x="1340612" y="2323372"/>
            <a:ext cx="685800" cy="685800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3556657" y="2323372"/>
            <a:ext cx="3390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When multiple losses are used: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Balancing!</a:t>
            </a:r>
          </a:p>
        </p:txBody>
      </p:sp>
    </p:spTree>
    <p:extLst>
      <p:ext uri="{BB962C8B-B14F-4D97-AF65-F5344CB8AC3E}">
        <p14:creationId xmlns:p14="http://schemas.microsoft.com/office/powerpoint/2010/main" val="1906843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11" name="Google Shape;11828;p141">
            <a:extLst>
              <a:ext uri="{FF2B5EF4-FFF2-40B4-BE49-F238E27FC236}">
                <a16:creationId xmlns:a16="http://schemas.microsoft.com/office/drawing/2014/main" id="{55C0B957-FB45-4F39-AF75-539C86833973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2" name="Google Shape;11829;p141">
              <a:extLst>
                <a:ext uri="{FF2B5EF4-FFF2-40B4-BE49-F238E27FC236}">
                  <a16:creationId xmlns:a16="http://schemas.microsoft.com/office/drawing/2014/main" id="{B9894A6A-DD54-4B88-BB27-A153D115ED4E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13" name="Google Shape;11830;p141">
              <a:extLst>
                <a:ext uri="{FF2B5EF4-FFF2-40B4-BE49-F238E27FC236}">
                  <a16:creationId xmlns:a16="http://schemas.microsoft.com/office/drawing/2014/main" id="{CCFD4FD6-03E2-4536-91BD-25385D69EC88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4" name="Google Shape;11831;p141">
              <a:extLst>
                <a:ext uri="{FF2B5EF4-FFF2-40B4-BE49-F238E27FC236}">
                  <a16:creationId xmlns:a16="http://schemas.microsoft.com/office/drawing/2014/main" id="{2426FDF4-9272-4219-8853-3779FF97530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5" name="Google Shape;11832;p141">
              <a:extLst>
                <a:ext uri="{FF2B5EF4-FFF2-40B4-BE49-F238E27FC236}">
                  <a16:creationId xmlns:a16="http://schemas.microsoft.com/office/drawing/2014/main" id="{2DB8F6FE-17E9-4F9C-B196-A6FB215B984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6" name="Google Shape;11833;p141">
              <a:extLst>
                <a:ext uri="{FF2B5EF4-FFF2-40B4-BE49-F238E27FC236}">
                  <a16:creationId xmlns:a16="http://schemas.microsoft.com/office/drawing/2014/main" id="{13D7D8C0-E1F1-4215-B066-B78C72801C29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4505635" y="2323372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Datasets are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hard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8F49E0-0542-E742-BEF0-C2F818B4C65A}"/>
              </a:ext>
            </a:extLst>
          </p:cNvPr>
          <p:cNvGrpSpPr/>
          <p:nvPr/>
        </p:nvGrpSpPr>
        <p:grpSpPr>
          <a:xfrm>
            <a:off x="1390100" y="2313558"/>
            <a:ext cx="550405" cy="772517"/>
            <a:chOff x="1450750" y="1276313"/>
            <a:chExt cx="2162065" cy="3074026"/>
          </a:xfrm>
        </p:grpSpPr>
        <p:sp>
          <p:nvSpPr>
            <p:cNvPr id="25" name="Google Shape;1740;p76">
              <a:extLst>
                <a:ext uri="{FF2B5EF4-FFF2-40B4-BE49-F238E27FC236}">
                  <a16:creationId xmlns:a16="http://schemas.microsoft.com/office/drawing/2014/main" id="{0F9FFCA3-DBBE-A346-A7D1-0648DE301FF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4;p76">
              <a:extLst>
                <a:ext uri="{FF2B5EF4-FFF2-40B4-BE49-F238E27FC236}">
                  <a16:creationId xmlns:a16="http://schemas.microsoft.com/office/drawing/2014/main" id="{35872371-0AF9-1548-A1CB-9216429ABE5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5;p76">
              <a:extLst>
                <a:ext uri="{FF2B5EF4-FFF2-40B4-BE49-F238E27FC236}">
                  <a16:creationId xmlns:a16="http://schemas.microsoft.com/office/drawing/2014/main" id="{1D66D312-4A3C-4142-BFE1-299EFAAD69A6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6;p76">
              <a:extLst>
                <a:ext uri="{FF2B5EF4-FFF2-40B4-BE49-F238E27FC236}">
                  <a16:creationId xmlns:a16="http://schemas.microsoft.com/office/drawing/2014/main" id="{E56487A6-9D7D-404A-A88E-0D4E310F857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7;p76">
              <a:extLst>
                <a:ext uri="{FF2B5EF4-FFF2-40B4-BE49-F238E27FC236}">
                  <a16:creationId xmlns:a16="http://schemas.microsoft.com/office/drawing/2014/main" id="{0586730F-A260-784F-A9B7-FDA86C1A128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8;p76">
              <a:extLst>
                <a:ext uri="{FF2B5EF4-FFF2-40B4-BE49-F238E27FC236}">
                  <a16:creationId xmlns:a16="http://schemas.microsoft.com/office/drawing/2014/main" id="{62E6D611-7A5A-D44A-8384-7C5179E4E22D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49;p76">
              <a:extLst>
                <a:ext uri="{FF2B5EF4-FFF2-40B4-BE49-F238E27FC236}">
                  <a16:creationId xmlns:a16="http://schemas.microsoft.com/office/drawing/2014/main" id="{037E1D63-B87E-E54D-84E9-F71E4676FE9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0;p76">
              <a:extLst>
                <a:ext uri="{FF2B5EF4-FFF2-40B4-BE49-F238E27FC236}">
                  <a16:creationId xmlns:a16="http://schemas.microsoft.com/office/drawing/2014/main" id="{B97A663C-EFF1-5F45-98D3-569974FD89C4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1;p76">
              <a:extLst>
                <a:ext uri="{FF2B5EF4-FFF2-40B4-BE49-F238E27FC236}">
                  <a16:creationId xmlns:a16="http://schemas.microsoft.com/office/drawing/2014/main" id="{1F6A74A3-F499-B342-B539-A6E9FABDC43E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2;p76">
              <a:extLst>
                <a:ext uri="{FF2B5EF4-FFF2-40B4-BE49-F238E27FC236}">
                  <a16:creationId xmlns:a16="http://schemas.microsoft.com/office/drawing/2014/main" id="{BD4D434E-CFF1-2846-B442-9310B24EA3D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3;p76">
              <a:extLst>
                <a:ext uri="{FF2B5EF4-FFF2-40B4-BE49-F238E27FC236}">
                  <a16:creationId xmlns:a16="http://schemas.microsoft.com/office/drawing/2014/main" id="{CF34C51B-6B75-7549-AFFE-E6C4581769A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4;p76">
              <a:extLst>
                <a:ext uri="{FF2B5EF4-FFF2-40B4-BE49-F238E27FC236}">
                  <a16:creationId xmlns:a16="http://schemas.microsoft.com/office/drawing/2014/main" id="{D2A07456-9565-CF48-8582-4AD73B15E906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5;p76">
              <a:extLst>
                <a:ext uri="{FF2B5EF4-FFF2-40B4-BE49-F238E27FC236}">
                  <a16:creationId xmlns:a16="http://schemas.microsoft.com/office/drawing/2014/main" id="{979213EC-2029-5142-92FD-BC4248BDE695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6;p76">
              <a:extLst>
                <a:ext uri="{FF2B5EF4-FFF2-40B4-BE49-F238E27FC236}">
                  <a16:creationId xmlns:a16="http://schemas.microsoft.com/office/drawing/2014/main" id="{D0C7EC18-85E9-E44C-A4CC-D3CD1FE331A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7;p76">
              <a:extLst>
                <a:ext uri="{FF2B5EF4-FFF2-40B4-BE49-F238E27FC236}">
                  <a16:creationId xmlns:a16="http://schemas.microsoft.com/office/drawing/2014/main" id="{8CEF55E4-E0EB-2849-ACBE-C8E03661EF8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8;p76">
              <a:extLst>
                <a:ext uri="{FF2B5EF4-FFF2-40B4-BE49-F238E27FC236}">
                  <a16:creationId xmlns:a16="http://schemas.microsoft.com/office/drawing/2014/main" id="{3ACC50A1-39CF-E341-A069-97ED623086D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59;p76">
              <a:extLst>
                <a:ext uri="{FF2B5EF4-FFF2-40B4-BE49-F238E27FC236}">
                  <a16:creationId xmlns:a16="http://schemas.microsoft.com/office/drawing/2014/main" id="{3BE01296-2C31-9F4D-9A25-0322C7735BBE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0;p76">
              <a:extLst>
                <a:ext uri="{FF2B5EF4-FFF2-40B4-BE49-F238E27FC236}">
                  <a16:creationId xmlns:a16="http://schemas.microsoft.com/office/drawing/2014/main" id="{475CDE8E-FA72-FE48-AA3F-398FB1CDA228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1;p76">
              <a:extLst>
                <a:ext uri="{FF2B5EF4-FFF2-40B4-BE49-F238E27FC236}">
                  <a16:creationId xmlns:a16="http://schemas.microsoft.com/office/drawing/2014/main" id="{9DB1D1E4-3AC6-7447-91B3-5EB5061A2A5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2;p76">
              <a:extLst>
                <a:ext uri="{FF2B5EF4-FFF2-40B4-BE49-F238E27FC236}">
                  <a16:creationId xmlns:a16="http://schemas.microsoft.com/office/drawing/2014/main" id="{CD60CE02-26DF-B34D-8C25-8DBB584BB028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3;p76">
              <a:extLst>
                <a:ext uri="{FF2B5EF4-FFF2-40B4-BE49-F238E27FC236}">
                  <a16:creationId xmlns:a16="http://schemas.microsoft.com/office/drawing/2014/main" id="{D48404DD-942B-8B43-94D7-9D895D944D2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4;p76">
              <a:extLst>
                <a:ext uri="{FF2B5EF4-FFF2-40B4-BE49-F238E27FC236}">
                  <a16:creationId xmlns:a16="http://schemas.microsoft.com/office/drawing/2014/main" id="{2588898D-A6DE-4242-8157-E2EC52F27A52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65;p76">
              <a:extLst>
                <a:ext uri="{FF2B5EF4-FFF2-40B4-BE49-F238E27FC236}">
                  <a16:creationId xmlns:a16="http://schemas.microsoft.com/office/drawing/2014/main" id="{659BC1D0-C173-454E-B9C8-C47818B1943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57881E-8801-F143-B5A4-6D840A704910}"/>
              </a:ext>
            </a:extLst>
          </p:cNvPr>
          <p:cNvGrpSpPr/>
          <p:nvPr/>
        </p:nvGrpSpPr>
        <p:grpSpPr>
          <a:xfrm>
            <a:off x="1262379" y="2422236"/>
            <a:ext cx="584468" cy="797566"/>
            <a:chOff x="1506150" y="1501000"/>
            <a:chExt cx="2080021" cy="2838397"/>
          </a:xfrm>
        </p:grpSpPr>
        <p:grpSp>
          <p:nvGrpSpPr>
            <p:cNvPr id="49" name="Google Shape;1505;p70">
              <a:extLst>
                <a:ext uri="{FF2B5EF4-FFF2-40B4-BE49-F238E27FC236}">
                  <a16:creationId xmlns:a16="http://schemas.microsoft.com/office/drawing/2014/main" id="{66665ADC-2D09-2243-9692-6A3CFD8A811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4" name="Google Shape;1506;p70">
                <a:extLst>
                  <a:ext uri="{FF2B5EF4-FFF2-40B4-BE49-F238E27FC236}">
                    <a16:creationId xmlns:a16="http://schemas.microsoft.com/office/drawing/2014/main" id="{25C2F404-F5BF-E84E-BF90-8EE6DA921048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07;p70">
                <a:extLst>
                  <a:ext uri="{FF2B5EF4-FFF2-40B4-BE49-F238E27FC236}">
                    <a16:creationId xmlns:a16="http://schemas.microsoft.com/office/drawing/2014/main" id="{70A6539C-0A6D-DC4E-B3A6-8B7C965B47E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08;p70">
                <a:extLst>
                  <a:ext uri="{FF2B5EF4-FFF2-40B4-BE49-F238E27FC236}">
                    <a16:creationId xmlns:a16="http://schemas.microsoft.com/office/drawing/2014/main" id="{4552EF01-E3A4-CA4B-AE57-3D09385FF6DA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09;p70">
                <a:extLst>
                  <a:ext uri="{FF2B5EF4-FFF2-40B4-BE49-F238E27FC236}">
                    <a16:creationId xmlns:a16="http://schemas.microsoft.com/office/drawing/2014/main" id="{DEA058C7-E7AF-C14F-9391-B8077D5E1A7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0;p70">
                <a:extLst>
                  <a:ext uri="{FF2B5EF4-FFF2-40B4-BE49-F238E27FC236}">
                    <a16:creationId xmlns:a16="http://schemas.microsoft.com/office/drawing/2014/main" id="{9E7E68D8-FD20-F143-89DF-C7B5D8E7AE6C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1;p70">
                <a:extLst>
                  <a:ext uri="{FF2B5EF4-FFF2-40B4-BE49-F238E27FC236}">
                    <a16:creationId xmlns:a16="http://schemas.microsoft.com/office/drawing/2014/main" id="{418E74BA-C890-1149-88B5-9D0556719075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2;p70">
                <a:extLst>
                  <a:ext uri="{FF2B5EF4-FFF2-40B4-BE49-F238E27FC236}">
                    <a16:creationId xmlns:a16="http://schemas.microsoft.com/office/drawing/2014/main" id="{6D49DEAC-065D-4F45-B763-C303F53BBCBA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3;p70">
                <a:extLst>
                  <a:ext uri="{FF2B5EF4-FFF2-40B4-BE49-F238E27FC236}">
                    <a16:creationId xmlns:a16="http://schemas.microsoft.com/office/drawing/2014/main" id="{674F88A6-E4AC-6A4E-BCD9-6877D1E20EE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4;p70">
                <a:extLst>
                  <a:ext uri="{FF2B5EF4-FFF2-40B4-BE49-F238E27FC236}">
                    <a16:creationId xmlns:a16="http://schemas.microsoft.com/office/drawing/2014/main" id="{0649DA9C-A3EE-8042-B55F-739EBDCBAEA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5;p70">
                <a:extLst>
                  <a:ext uri="{FF2B5EF4-FFF2-40B4-BE49-F238E27FC236}">
                    <a16:creationId xmlns:a16="http://schemas.microsoft.com/office/drawing/2014/main" id="{A8B4ECC9-4EC5-2140-BE80-643B90232C0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16;p70">
                <a:extLst>
                  <a:ext uri="{FF2B5EF4-FFF2-40B4-BE49-F238E27FC236}">
                    <a16:creationId xmlns:a16="http://schemas.microsoft.com/office/drawing/2014/main" id="{6FE057CD-D347-6C42-92E6-7B99D4F3E67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17;p70">
                <a:extLst>
                  <a:ext uri="{FF2B5EF4-FFF2-40B4-BE49-F238E27FC236}">
                    <a16:creationId xmlns:a16="http://schemas.microsoft.com/office/drawing/2014/main" id="{2B81399A-E386-7F49-BA51-3DED4B6A84C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18;p70">
                <a:extLst>
                  <a:ext uri="{FF2B5EF4-FFF2-40B4-BE49-F238E27FC236}">
                    <a16:creationId xmlns:a16="http://schemas.microsoft.com/office/drawing/2014/main" id="{32E9D998-57C9-7149-8E3C-B1D5AAE18C45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19;p70">
                <a:extLst>
                  <a:ext uri="{FF2B5EF4-FFF2-40B4-BE49-F238E27FC236}">
                    <a16:creationId xmlns:a16="http://schemas.microsoft.com/office/drawing/2014/main" id="{B75A967C-D46A-9F40-B899-DFF2E6794C53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0;p70">
                <a:extLst>
                  <a:ext uri="{FF2B5EF4-FFF2-40B4-BE49-F238E27FC236}">
                    <a16:creationId xmlns:a16="http://schemas.microsoft.com/office/drawing/2014/main" id="{C419D6C8-0D3D-8549-B290-E9773020197F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1;p70">
                <a:extLst>
                  <a:ext uri="{FF2B5EF4-FFF2-40B4-BE49-F238E27FC236}">
                    <a16:creationId xmlns:a16="http://schemas.microsoft.com/office/drawing/2014/main" id="{C0F6D115-558D-9F48-AF0B-E8FF8CF93B44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2;p70">
                <a:extLst>
                  <a:ext uri="{FF2B5EF4-FFF2-40B4-BE49-F238E27FC236}">
                    <a16:creationId xmlns:a16="http://schemas.microsoft.com/office/drawing/2014/main" id="{E296094C-1228-D04A-8DCB-84D3CFA65CB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23;p70">
                <a:extLst>
                  <a:ext uri="{FF2B5EF4-FFF2-40B4-BE49-F238E27FC236}">
                    <a16:creationId xmlns:a16="http://schemas.microsoft.com/office/drawing/2014/main" id="{9CB377DC-7F78-744D-89B4-B21FB4FA4A78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524;p70">
                <a:extLst>
                  <a:ext uri="{FF2B5EF4-FFF2-40B4-BE49-F238E27FC236}">
                    <a16:creationId xmlns:a16="http://schemas.microsoft.com/office/drawing/2014/main" id="{8C63C56F-7946-D84B-AD54-2271425A5DE0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1525;p70">
              <a:extLst>
                <a:ext uri="{FF2B5EF4-FFF2-40B4-BE49-F238E27FC236}">
                  <a16:creationId xmlns:a16="http://schemas.microsoft.com/office/drawing/2014/main" id="{8C6E4240-25B2-A046-B747-DDE1A3186E1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5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B09D730-6EE6-C646-8AC4-7B799A9A8A87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D667034-1190-1D4A-A054-BDB624CF832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28;p70">
                <a:extLst>
                  <a:ext uri="{FF2B5EF4-FFF2-40B4-BE49-F238E27FC236}">
                    <a16:creationId xmlns:a16="http://schemas.microsoft.com/office/drawing/2014/main" id="{0A1A569A-547D-4A45-9785-05367ECC9493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" name="Google Shape;2624;p126">
            <a:extLst>
              <a:ext uri="{FF2B5EF4-FFF2-40B4-BE49-F238E27FC236}">
                <a16:creationId xmlns:a16="http://schemas.microsoft.com/office/drawing/2014/main" id="{AFCAECEE-EB99-B845-93B4-186905747E56}"/>
              </a:ext>
            </a:extLst>
          </p:cNvPr>
          <p:cNvGrpSpPr/>
          <p:nvPr/>
        </p:nvGrpSpPr>
        <p:grpSpPr>
          <a:xfrm>
            <a:off x="1562176" y="2635263"/>
            <a:ext cx="418360" cy="580377"/>
            <a:chOff x="3764750" y="1567075"/>
            <a:chExt cx="1814530" cy="2517234"/>
          </a:xfrm>
        </p:grpSpPr>
        <p:sp>
          <p:nvSpPr>
            <p:cNvPr id="74" name="Google Shape;2625;p126">
              <a:extLst>
                <a:ext uri="{FF2B5EF4-FFF2-40B4-BE49-F238E27FC236}">
                  <a16:creationId xmlns:a16="http://schemas.microsoft.com/office/drawing/2014/main" id="{DA43D064-D1BC-EE42-8D6C-9FAC7B6D9DE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6;p126">
              <a:extLst>
                <a:ext uri="{FF2B5EF4-FFF2-40B4-BE49-F238E27FC236}">
                  <a16:creationId xmlns:a16="http://schemas.microsoft.com/office/drawing/2014/main" id="{8038E460-ABC0-014E-A764-3C4BA11BA6C8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7;p126">
              <a:extLst>
                <a:ext uri="{FF2B5EF4-FFF2-40B4-BE49-F238E27FC236}">
                  <a16:creationId xmlns:a16="http://schemas.microsoft.com/office/drawing/2014/main" id="{259F279A-A293-B843-B4BF-C5AF5297051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8;p126">
              <a:extLst>
                <a:ext uri="{FF2B5EF4-FFF2-40B4-BE49-F238E27FC236}">
                  <a16:creationId xmlns:a16="http://schemas.microsoft.com/office/drawing/2014/main" id="{9DE02C59-2963-6449-A52A-2DD80A7D2695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9;p126">
              <a:extLst>
                <a:ext uri="{FF2B5EF4-FFF2-40B4-BE49-F238E27FC236}">
                  <a16:creationId xmlns:a16="http://schemas.microsoft.com/office/drawing/2014/main" id="{8394BA16-676C-A242-8D96-A48459F1817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0;p126">
              <a:extLst>
                <a:ext uri="{FF2B5EF4-FFF2-40B4-BE49-F238E27FC236}">
                  <a16:creationId xmlns:a16="http://schemas.microsoft.com/office/drawing/2014/main" id="{B5ED60A5-C2AA-F946-8B9E-0F4F86C7607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1;p126">
              <a:extLst>
                <a:ext uri="{FF2B5EF4-FFF2-40B4-BE49-F238E27FC236}">
                  <a16:creationId xmlns:a16="http://schemas.microsoft.com/office/drawing/2014/main" id="{CB4F8CC7-4957-F147-896F-D4360198BD6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2;p126">
              <a:extLst>
                <a:ext uri="{FF2B5EF4-FFF2-40B4-BE49-F238E27FC236}">
                  <a16:creationId xmlns:a16="http://schemas.microsoft.com/office/drawing/2014/main" id="{BC91FC80-4AE2-964B-AAAF-E21C465A0D3C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3;p126">
              <a:extLst>
                <a:ext uri="{FF2B5EF4-FFF2-40B4-BE49-F238E27FC236}">
                  <a16:creationId xmlns:a16="http://schemas.microsoft.com/office/drawing/2014/main" id="{C304716E-E1A4-0745-95C7-F535F18B12C3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4;p126">
              <a:extLst>
                <a:ext uri="{FF2B5EF4-FFF2-40B4-BE49-F238E27FC236}">
                  <a16:creationId xmlns:a16="http://schemas.microsoft.com/office/drawing/2014/main" id="{C68793EA-F74E-4C4A-B0FD-ACF60247021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5;p126">
              <a:extLst>
                <a:ext uri="{FF2B5EF4-FFF2-40B4-BE49-F238E27FC236}">
                  <a16:creationId xmlns:a16="http://schemas.microsoft.com/office/drawing/2014/main" id="{5B6493D3-AD99-9841-A62B-A673E636D6E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6;p126">
              <a:extLst>
                <a:ext uri="{FF2B5EF4-FFF2-40B4-BE49-F238E27FC236}">
                  <a16:creationId xmlns:a16="http://schemas.microsoft.com/office/drawing/2014/main" id="{87F6157D-C3DE-0F43-B594-EC921081A269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7;p126">
              <a:extLst>
                <a:ext uri="{FF2B5EF4-FFF2-40B4-BE49-F238E27FC236}">
                  <a16:creationId xmlns:a16="http://schemas.microsoft.com/office/drawing/2014/main" id="{4754C88E-855F-894E-A3F7-CA04E36F9432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8;p126">
              <a:extLst>
                <a:ext uri="{FF2B5EF4-FFF2-40B4-BE49-F238E27FC236}">
                  <a16:creationId xmlns:a16="http://schemas.microsoft.com/office/drawing/2014/main" id="{C8507F0D-E595-A449-921D-3255DBE99E9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9;p126">
              <a:extLst>
                <a:ext uri="{FF2B5EF4-FFF2-40B4-BE49-F238E27FC236}">
                  <a16:creationId xmlns:a16="http://schemas.microsoft.com/office/drawing/2014/main" id="{7BBD6F4F-9D1F-CE47-B206-F2B624C89474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0;p126">
              <a:extLst>
                <a:ext uri="{FF2B5EF4-FFF2-40B4-BE49-F238E27FC236}">
                  <a16:creationId xmlns:a16="http://schemas.microsoft.com/office/drawing/2014/main" id="{5502B0C1-6EE4-1642-B543-195CD846A00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1;p126">
              <a:extLst>
                <a:ext uri="{FF2B5EF4-FFF2-40B4-BE49-F238E27FC236}">
                  <a16:creationId xmlns:a16="http://schemas.microsoft.com/office/drawing/2014/main" id="{77DC7A2D-7297-1B49-ADAC-83F97285B7F7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42;p126">
              <a:extLst>
                <a:ext uri="{FF2B5EF4-FFF2-40B4-BE49-F238E27FC236}">
                  <a16:creationId xmlns:a16="http://schemas.microsoft.com/office/drawing/2014/main" id="{09337F0B-762C-DC46-8987-BF3D31AB564B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12415;p143">
            <a:extLst>
              <a:ext uri="{FF2B5EF4-FFF2-40B4-BE49-F238E27FC236}">
                <a16:creationId xmlns:a16="http://schemas.microsoft.com/office/drawing/2014/main" id="{737691BF-43DE-EC4C-B275-B820FDA59B31}"/>
              </a:ext>
            </a:extLst>
          </p:cNvPr>
          <p:cNvSpPr/>
          <p:nvPr/>
        </p:nvSpPr>
        <p:spPr>
          <a:xfrm>
            <a:off x="2980858" y="2419459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19E3C5-9AC1-3A4E-B0FD-453EB846811E}"/>
              </a:ext>
            </a:extLst>
          </p:cNvPr>
          <p:cNvSpPr txBox="1"/>
          <p:nvPr/>
        </p:nvSpPr>
        <p:spPr>
          <a:xfrm>
            <a:off x="3050693" y="2976439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B73B033-440D-BD4C-AFCD-071A4222A8A3}"/>
              </a:ext>
            </a:extLst>
          </p:cNvPr>
          <p:cNvCxnSpPr>
            <a:cxnSpLocks/>
          </p:cNvCxnSpPr>
          <p:nvPr/>
        </p:nvCxnSpPr>
        <p:spPr>
          <a:xfrm flipV="1">
            <a:off x="2013692" y="2763679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17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912174" y="3255019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11" name="Google Shape;11828;p141">
            <a:extLst>
              <a:ext uri="{FF2B5EF4-FFF2-40B4-BE49-F238E27FC236}">
                <a16:creationId xmlns:a16="http://schemas.microsoft.com/office/drawing/2014/main" id="{55C0B957-FB45-4F39-AF75-539C86833973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2" name="Google Shape;11829;p141">
              <a:extLst>
                <a:ext uri="{FF2B5EF4-FFF2-40B4-BE49-F238E27FC236}">
                  <a16:creationId xmlns:a16="http://schemas.microsoft.com/office/drawing/2014/main" id="{B9894A6A-DD54-4B88-BB27-A153D115ED4E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13" name="Google Shape;11830;p141">
              <a:extLst>
                <a:ext uri="{FF2B5EF4-FFF2-40B4-BE49-F238E27FC236}">
                  <a16:creationId xmlns:a16="http://schemas.microsoft.com/office/drawing/2014/main" id="{CCFD4FD6-03E2-4536-91BD-25385D69EC88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4" name="Google Shape;11831;p141">
              <a:extLst>
                <a:ext uri="{FF2B5EF4-FFF2-40B4-BE49-F238E27FC236}">
                  <a16:creationId xmlns:a16="http://schemas.microsoft.com/office/drawing/2014/main" id="{2426FDF4-9272-4219-8853-3779FF97530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5" name="Google Shape;11832;p141">
              <a:extLst>
                <a:ext uri="{FF2B5EF4-FFF2-40B4-BE49-F238E27FC236}">
                  <a16:creationId xmlns:a16="http://schemas.microsoft.com/office/drawing/2014/main" id="{2DB8F6FE-17E9-4F9C-B196-A6FB215B984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6" name="Google Shape;11833;p141">
              <a:extLst>
                <a:ext uri="{FF2B5EF4-FFF2-40B4-BE49-F238E27FC236}">
                  <a16:creationId xmlns:a16="http://schemas.microsoft.com/office/drawing/2014/main" id="{13D7D8C0-E1F1-4215-B066-B78C72801C29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4451315" y="2417585"/>
            <a:ext cx="2351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b="1" dirty="0"/>
              <a:t>Deeper</a:t>
            </a:r>
            <a:r>
              <a:rPr lang="en-IL" sz="1800" dirty="0"/>
              <a:t> is not always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better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66F5BB-72F5-BC4A-A331-771A5DFA1BB0}"/>
              </a:ext>
            </a:extLst>
          </p:cNvPr>
          <p:cNvGrpSpPr/>
          <p:nvPr/>
        </p:nvGrpSpPr>
        <p:grpSpPr>
          <a:xfrm>
            <a:off x="896198" y="2499304"/>
            <a:ext cx="3275045" cy="963299"/>
            <a:chOff x="2382990" y="2468739"/>
            <a:chExt cx="3275045" cy="963299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9F8E8D-AF10-964A-9DDC-51491EF96A11}"/>
                </a:ext>
              </a:extLst>
            </p:cNvPr>
            <p:cNvSpPr/>
            <p:nvPr/>
          </p:nvSpPr>
          <p:spPr>
            <a:xfrm>
              <a:off x="3529127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D21503C-2C83-B94A-9466-516BA3A241EF}"/>
                </a:ext>
              </a:extLst>
            </p:cNvPr>
            <p:cNvSpPr/>
            <p:nvPr/>
          </p:nvSpPr>
          <p:spPr>
            <a:xfrm>
              <a:off x="3527899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ABCE941-074A-A64B-ABAE-FFDAB084357F}"/>
                </a:ext>
              </a:extLst>
            </p:cNvPr>
            <p:cNvSpPr/>
            <p:nvPr/>
          </p:nvSpPr>
          <p:spPr>
            <a:xfrm>
              <a:off x="3529127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37D84CB-68F8-5743-A083-3B1232812682}"/>
                </a:ext>
              </a:extLst>
            </p:cNvPr>
            <p:cNvSpPr/>
            <p:nvPr/>
          </p:nvSpPr>
          <p:spPr>
            <a:xfrm>
              <a:off x="4305849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7CDE9A-8271-2140-BEDD-1D5AE1D3E1FA}"/>
                </a:ext>
              </a:extLst>
            </p:cNvPr>
            <p:cNvSpPr/>
            <p:nvPr/>
          </p:nvSpPr>
          <p:spPr>
            <a:xfrm>
              <a:off x="4304621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04A3BB2-A42B-C846-B888-28AC8C8E6A46}"/>
                </a:ext>
              </a:extLst>
            </p:cNvPr>
            <p:cNvSpPr/>
            <p:nvPr/>
          </p:nvSpPr>
          <p:spPr>
            <a:xfrm>
              <a:off x="4305849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0BB18C3-9B28-504B-B01A-363507208F88}"/>
                </a:ext>
              </a:extLst>
            </p:cNvPr>
            <p:cNvCxnSpPr>
              <a:cxnSpLocks/>
              <a:stCxn id="96" idx="6"/>
              <a:endCxn id="99" idx="2"/>
            </p:cNvCxnSpPr>
            <p:nvPr/>
          </p:nvCxnSpPr>
          <p:spPr>
            <a:xfrm>
              <a:off x="3749795" y="2590427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C1A37F7-E858-DA44-BE55-D51BDD8CC7B7}"/>
                </a:ext>
              </a:extLst>
            </p:cNvPr>
            <p:cNvCxnSpPr>
              <a:cxnSpLocks/>
              <a:stCxn id="96" idx="6"/>
              <a:endCxn id="100" idx="2"/>
            </p:cNvCxnSpPr>
            <p:nvPr/>
          </p:nvCxnSpPr>
          <p:spPr>
            <a:xfrm>
              <a:off x="3749795" y="2590427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559CEBB-B5B8-7642-8225-4CB8B0A2BD27}"/>
                </a:ext>
              </a:extLst>
            </p:cNvPr>
            <p:cNvCxnSpPr>
              <a:cxnSpLocks/>
              <a:stCxn id="96" idx="6"/>
              <a:endCxn id="101" idx="2"/>
            </p:cNvCxnSpPr>
            <p:nvPr/>
          </p:nvCxnSpPr>
          <p:spPr>
            <a:xfrm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0980E44-5850-2B41-BA8E-7180A9D9CE87}"/>
                </a:ext>
              </a:extLst>
            </p:cNvPr>
            <p:cNvCxnSpPr>
              <a:cxnSpLocks/>
              <a:stCxn id="97" idx="6"/>
              <a:endCxn id="100" idx="2"/>
            </p:cNvCxnSpPr>
            <p:nvPr/>
          </p:nvCxnSpPr>
          <p:spPr>
            <a:xfrm>
              <a:off x="3748567" y="2953248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4A6FB99-E9BE-5748-9F1C-253C06CB10E9}"/>
                </a:ext>
              </a:extLst>
            </p:cNvPr>
            <p:cNvCxnSpPr>
              <a:cxnSpLocks/>
              <a:stCxn id="97" idx="6"/>
              <a:endCxn id="99" idx="2"/>
            </p:cNvCxnSpPr>
            <p:nvPr/>
          </p:nvCxnSpPr>
          <p:spPr>
            <a:xfrm flipV="1">
              <a:off x="3748567" y="2590427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9CF06D5-85D1-E54A-838D-1BB74224A947}"/>
                </a:ext>
              </a:extLst>
            </p:cNvPr>
            <p:cNvCxnSpPr>
              <a:cxnSpLocks/>
              <a:stCxn id="97" idx="6"/>
              <a:endCxn id="101" idx="2"/>
            </p:cNvCxnSpPr>
            <p:nvPr/>
          </p:nvCxnSpPr>
          <p:spPr>
            <a:xfrm>
              <a:off x="3748567" y="2953248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B81E95F-F2CF-5043-9EF6-D69119B04BB9}"/>
                </a:ext>
              </a:extLst>
            </p:cNvPr>
            <p:cNvCxnSpPr>
              <a:cxnSpLocks/>
              <a:stCxn id="98" idx="6"/>
              <a:endCxn id="101" idx="2"/>
            </p:cNvCxnSpPr>
            <p:nvPr/>
          </p:nvCxnSpPr>
          <p:spPr>
            <a:xfrm>
              <a:off x="3749795" y="3310351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32F0EB4-D544-E84E-A36C-AE390D3371AA}"/>
                </a:ext>
              </a:extLst>
            </p:cNvPr>
            <p:cNvCxnSpPr>
              <a:cxnSpLocks/>
              <a:stCxn id="98" idx="6"/>
              <a:endCxn id="100" idx="2"/>
            </p:cNvCxnSpPr>
            <p:nvPr/>
          </p:nvCxnSpPr>
          <p:spPr>
            <a:xfrm flipV="1">
              <a:off x="3749795" y="2953248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0C85614-4DF7-D340-8D4A-576A89938077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 flipV="1"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1" name="Minus Sign 15">
              <a:extLst>
                <a:ext uri="{FF2B5EF4-FFF2-40B4-BE49-F238E27FC236}">
                  <a16:creationId xmlns:a16="http://schemas.microsoft.com/office/drawing/2014/main" id="{57EDC379-A722-344B-B818-A891D3FC8DF8}"/>
                </a:ext>
              </a:extLst>
            </p:cNvPr>
            <p:cNvSpPr/>
            <p:nvPr/>
          </p:nvSpPr>
          <p:spPr>
            <a:xfrm rot="5400000">
              <a:off x="2329051" y="2644366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112" name="Minus Sign 15">
              <a:extLst>
                <a:ext uri="{FF2B5EF4-FFF2-40B4-BE49-F238E27FC236}">
                  <a16:creationId xmlns:a16="http://schemas.microsoft.com/office/drawing/2014/main" id="{9961FA96-0AE5-2840-8764-B82885A60D8D}"/>
                </a:ext>
              </a:extLst>
            </p:cNvPr>
            <p:cNvSpPr/>
            <p:nvPr/>
          </p:nvSpPr>
          <p:spPr>
            <a:xfrm rot="5400000">
              <a:off x="5026175" y="2661429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DD61BF6-EFFB-A147-A433-5380C43F60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67" y="2933326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EF7A756-9800-1A4C-8D80-80ED96959F26}"/>
                </a:ext>
              </a:extLst>
            </p:cNvPr>
            <p:cNvCxnSpPr>
              <a:cxnSpLocks/>
            </p:cNvCxnSpPr>
            <p:nvPr/>
          </p:nvCxnSpPr>
          <p:spPr>
            <a:xfrm>
              <a:off x="4643626" y="2950389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8940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912174" y="3255019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11" name="Google Shape;11828;p141">
            <a:extLst>
              <a:ext uri="{FF2B5EF4-FFF2-40B4-BE49-F238E27FC236}">
                <a16:creationId xmlns:a16="http://schemas.microsoft.com/office/drawing/2014/main" id="{55C0B957-FB45-4F39-AF75-539C86833973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2" name="Google Shape;11829;p141">
              <a:extLst>
                <a:ext uri="{FF2B5EF4-FFF2-40B4-BE49-F238E27FC236}">
                  <a16:creationId xmlns:a16="http://schemas.microsoft.com/office/drawing/2014/main" id="{B9894A6A-DD54-4B88-BB27-A153D115ED4E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13" name="Google Shape;11830;p141">
              <a:extLst>
                <a:ext uri="{FF2B5EF4-FFF2-40B4-BE49-F238E27FC236}">
                  <a16:creationId xmlns:a16="http://schemas.microsoft.com/office/drawing/2014/main" id="{CCFD4FD6-03E2-4536-91BD-25385D69EC88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4" name="Google Shape;11831;p141">
              <a:extLst>
                <a:ext uri="{FF2B5EF4-FFF2-40B4-BE49-F238E27FC236}">
                  <a16:creationId xmlns:a16="http://schemas.microsoft.com/office/drawing/2014/main" id="{2426FDF4-9272-4219-8853-3779FF97530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5" name="Google Shape;11832;p141">
              <a:extLst>
                <a:ext uri="{FF2B5EF4-FFF2-40B4-BE49-F238E27FC236}">
                  <a16:creationId xmlns:a16="http://schemas.microsoft.com/office/drawing/2014/main" id="{2DB8F6FE-17E9-4F9C-B196-A6FB215B984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6" name="Google Shape;11833;p141">
              <a:extLst>
                <a:ext uri="{FF2B5EF4-FFF2-40B4-BE49-F238E27FC236}">
                  <a16:creationId xmlns:a16="http://schemas.microsoft.com/office/drawing/2014/main" id="{13D7D8C0-E1F1-4215-B066-B78C72801C29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3687436" y="2322837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Synth. </a:t>
            </a:r>
            <a:r>
              <a:rPr lang="en-US" sz="1800" dirty="0"/>
              <a:t>d</a:t>
            </a:r>
            <a:r>
              <a:rPr lang="en-IL" sz="1800" dirty="0"/>
              <a:t>ata works when used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correctly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4F131C-5CB3-1042-A6BC-4AD3F6FB8CC1}"/>
              </a:ext>
            </a:extLst>
          </p:cNvPr>
          <p:cNvCxnSpPr/>
          <p:nvPr/>
        </p:nvCxnSpPr>
        <p:spPr>
          <a:xfrm>
            <a:off x="1801542" y="3070727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B4FE0D-DB83-0842-BF5A-FD91F2D992A4}"/>
              </a:ext>
            </a:extLst>
          </p:cNvPr>
          <p:cNvCxnSpPr>
            <a:cxnSpLocks/>
          </p:cNvCxnSpPr>
          <p:nvPr/>
        </p:nvCxnSpPr>
        <p:spPr>
          <a:xfrm flipV="1">
            <a:off x="1801542" y="2152245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561EB1-6C0A-A14E-BA60-A09955061804}"/>
              </a:ext>
            </a:extLst>
          </p:cNvPr>
          <p:cNvCxnSpPr>
            <a:cxnSpLocks/>
          </p:cNvCxnSpPr>
          <p:nvPr/>
        </p:nvCxnSpPr>
        <p:spPr>
          <a:xfrm flipH="1">
            <a:off x="1238206" y="3070727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921F1D-A506-214D-A293-6410DC143D39}"/>
              </a:ext>
            </a:extLst>
          </p:cNvPr>
          <p:cNvCxnSpPr/>
          <p:nvPr/>
        </p:nvCxnSpPr>
        <p:spPr>
          <a:xfrm>
            <a:off x="2042388" y="2417585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D0CAD41-EBBE-AC40-97B6-8F92A71980AB}"/>
                  </a:ext>
                </a:extLst>
              </p14:cNvPr>
              <p14:cNvContentPartPr/>
              <p14:nvPr/>
            </p14:nvContentPartPr>
            <p14:xfrm>
              <a:off x="2033613" y="2421262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D0CAD41-EBBE-AC40-97B6-8F92A71980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7613" y="238526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158BCD-D930-BD4B-962B-967999C590DF}"/>
                  </a:ext>
                </a:extLst>
              </p14:cNvPr>
              <p14:cNvContentPartPr/>
              <p14:nvPr/>
            </p14:nvContentPartPr>
            <p14:xfrm>
              <a:off x="2474613" y="2784502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158BCD-D930-BD4B-962B-967999C590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8613" y="274850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BE9B196-D0FC-9544-BC5D-3A82C01C4A57}"/>
                  </a:ext>
                </a:extLst>
              </p14:cNvPr>
              <p14:cNvContentPartPr/>
              <p14:nvPr/>
            </p14:nvContentPartPr>
            <p14:xfrm>
              <a:off x="2258253" y="2592622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BE9B196-D0FC-9544-BC5D-3A82C01C4A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2253" y="2556622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620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Sanity Check</a:t>
            </a:r>
            <a:endParaRPr lang="he-IL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96198" y="1325713"/>
            <a:ext cx="666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To make sure the </a:t>
            </a:r>
            <a:r>
              <a:rPr lang="en-US" b="1" dirty="0" err="1">
                <a:solidFill>
                  <a:schemeClr val="accent2"/>
                </a:solidFill>
                <a:latin typeface="Manjari"/>
              </a:rPr>
              <a:t>DataLoader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works we produced an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Identity Topo.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And received (as  expected) a loss of 0.   </a:t>
            </a:r>
          </a:p>
        </p:txBody>
      </p:sp>
      <p:pic>
        <p:nvPicPr>
          <p:cNvPr id="20" name="Graphic 19" descr="Hierarchy outline">
            <a:extLst>
              <a:ext uri="{FF2B5EF4-FFF2-40B4-BE49-F238E27FC236}">
                <a16:creationId xmlns:a16="http://schemas.microsoft.com/office/drawing/2014/main" id="{710340E5-221A-4F01-A363-D1CD1C072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536184" y="2691977"/>
            <a:ext cx="903475" cy="903475"/>
          </a:xfrm>
          <a:prstGeom prst="rect">
            <a:avLst/>
          </a:prstGeom>
        </p:spPr>
      </p:pic>
      <p:sp>
        <p:nvSpPr>
          <p:cNvPr id="25" name="Minus Sign 24">
            <a:extLst>
              <a:ext uri="{FF2B5EF4-FFF2-40B4-BE49-F238E27FC236}">
                <a16:creationId xmlns:a16="http://schemas.microsoft.com/office/drawing/2014/main" id="{997CEA01-4C65-4E4B-BC30-13C5A128DFB1}"/>
              </a:ext>
            </a:extLst>
          </p:cNvPr>
          <p:cNvSpPr/>
          <p:nvPr/>
        </p:nvSpPr>
        <p:spPr>
          <a:xfrm rot="5400000">
            <a:off x="1957791" y="3489587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1060A589-8010-4AD1-A896-487958B79B93}"/>
              </a:ext>
            </a:extLst>
          </p:cNvPr>
          <p:cNvSpPr/>
          <p:nvPr/>
        </p:nvSpPr>
        <p:spPr>
          <a:xfrm rot="16200000">
            <a:off x="5766660" y="3272157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D0102-B9EB-4C33-A1EF-0E56B0CE49A5}"/>
              </a:ext>
            </a:extLst>
          </p:cNvPr>
          <p:cNvSpPr txBox="1"/>
          <p:nvPr/>
        </p:nvSpPr>
        <p:spPr>
          <a:xfrm>
            <a:off x="6029247" y="3254954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 Loss</a:t>
            </a:r>
            <a:endParaRPr lang="en-IL" sz="105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C250F0E-5F31-4CB2-AB52-B7FF007247B9}"/>
              </a:ext>
            </a:extLst>
          </p:cNvPr>
          <p:cNvCxnSpPr>
            <a:cxnSpLocks/>
          </p:cNvCxnSpPr>
          <p:nvPr/>
        </p:nvCxnSpPr>
        <p:spPr>
          <a:xfrm>
            <a:off x="5486371" y="3143714"/>
            <a:ext cx="476737" cy="342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99D9C5-8DF6-4854-AA04-89A5653A6A17}"/>
              </a:ext>
            </a:extLst>
          </p:cNvPr>
          <p:cNvCxnSpPr>
            <a:cxnSpLocks/>
          </p:cNvCxnSpPr>
          <p:nvPr/>
        </p:nvCxnSpPr>
        <p:spPr>
          <a:xfrm flipV="1">
            <a:off x="2529455" y="3143714"/>
            <a:ext cx="816446" cy="628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822B627-68AA-4652-96E7-2991E191176D}"/>
              </a:ext>
            </a:extLst>
          </p:cNvPr>
          <p:cNvCxnSpPr>
            <a:cxnSpLocks/>
          </p:cNvCxnSpPr>
          <p:nvPr/>
        </p:nvCxnSpPr>
        <p:spPr>
          <a:xfrm>
            <a:off x="2911683" y="3772281"/>
            <a:ext cx="3056961" cy="190830"/>
          </a:xfrm>
          <a:prstGeom prst="bentConnector3">
            <a:avLst>
              <a:gd name="adj1" fmla="val 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C8B3D1-A406-4423-A9B5-279240704252}"/>
              </a:ext>
            </a:extLst>
          </p:cNvPr>
          <p:cNvSpPr txBox="1"/>
          <p:nvPr/>
        </p:nvSpPr>
        <p:spPr>
          <a:xfrm>
            <a:off x="3182349" y="2383639"/>
            <a:ext cx="1817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Manjari"/>
              </a:rPr>
              <a:t>Identity Topo.</a:t>
            </a:r>
            <a:endParaRPr lang="en-IL" sz="2100" b="1" dirty="0">
              <a:latin typeface="Manjari"/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15026FCE-7CCA-4B5E-97FC-08B869F61161}"/>
              </a:ext>
            </a:extLst>
          </p:cNvPr>
          <p:cNvSpPr/>
          <p:nvPr/>
        </p:nvSpPr>
        <p:spPr>
          <a:xfrm rot="5400000">
            <a:off x="4923297" y="2854754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54F190-C0EE-42E2-A5A7-5347915071F6}"/>
              </a:ext>
            </a:extLst>
          </p:cNvPr>
          <p:cNvCxnSpPr>
            <a:stCxn id="20" idx="0"/>
          </p:cNvCxnSpPr>
          <p:nvPr/>
        </p:nvCxnSpPr>
        <p:spPr>
          <a:xfrm flipV="1">
            <a:off x="4439659" y="3143714"/>
            <a:ext cx="509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84CE1-8143-7F44-BCB8-97674FCBAABE}"/>
              </a:ext>
            </a:extLst>
          </p:cNvPr>
          <p:cNvSpPr txBox="1"/>
          <p:nvPr/>
        </p:nvSpPr>
        <p:spPr>
          <a:xfrm>
            <a:off x="6029247" y="3659947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 Loss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293390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430389" y="595753"/>
            <a:ext cx="8054298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Training our new third topology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30185" y="1443389"/>
            <a:ext cx="706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Manjari"/>
              </a:rPr>
              <a:t>We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trained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the new topology using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RN50 as the train set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and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RN18 as the ground truth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.</a:t>
            </a: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0D2A3EB7-577E-41CE-B668-369F080FE6B1}"/>
              </a:ext>
            </a:extLst>
          </p:cNvPr>
          <p:cNvSpPr/>
          <p:nvPr/>
        </p:nvSpPr>
        <p:spPr>
          <a:xfrm rot="5400000">
            <a:off x="2196102" y="2734529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B44EE1-B9BF-44A8-B63E-B9BFD576619E}"/>
              </a:ext>
            </a:extLst>
          </p:cNvPr>
          <p:cNvCxnSpPr>
            <a:cxnSpLocks/>
          </p:cNvCxnSpPr>
          <p:nvPr/>
        </p:nvCxnSpPr>
        <p:spPr>
          <a:xfrm flipV="1">
            <a:off x="2827963" y="3023488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Hierarchy outline">
            <a:extLst>
              <a:ext uri="{FF2B5EF4-FFF2-40B4-BE49-F238E27FC236}">
                <a16:creationId xmlns:a16="http://schemas.microsoft.com/office/drawing/2014/main" id="{1DEFE2F7-94ED-4669-85F5-BAEF6651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401073" y="2571750"/>
            <a:ext cx="903475" cy="903475"/>
          </a:xfrm>
          <a:prstGeom prst="rect">
            <a:avLst/>
          </a:prstGeom>
        </p:spPr>
      </p:pic>
      <p:sp>
        <p:nvSpPr>
          <p:cNvPr id="23" name="Minus Sign 22">
            <a:extLst>
              <a:ext uri="{FF2B5EF4-FFF2-40B4-BE49-F238E27FC236}">
                <a16:creationId xmlns:a16="http://schemas.microsoft.com/office/drawing/2014/main" id="{953DB45A-9A3F-4AFA-B23B-322A651144F4}"/>
              </a:ext>
            </a:extLst>
          </p:cNvPr>
          <p:cNvSpPr/>
          <p:nvPr/>
        </p:nvSpPr>
        <p:spPr>
          <a:xfrm rot="5400000">
            <a:off x="2196101" y="4042990"/>
            <a:ext cx="685800" cy="577921"/>
          </a:xfrm>
          <a:prstGeom prst="mathMin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77159560-B917-4C35-99CA-8F75163544AC}"/>
              </a:ext>
            </a:extLst>
          </p:cNvPr>
          <p:cNvSpPr/>
          <p:nvPr/>
        </p:nvSpPr>
        <p:spPr>
          <a:xfrm rot="5400000">
            <a:off x="4763198" y="2734527"/>
            <a:ext cx="685800" cy="577921"/>
          </a:xfrm>
          <a:prstGeom prst="mathMin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2A3D6-9786-47BF-845F-A02FAE945400}"/>
              </a:ext>
            </a:extLst>
          </p:cNvPr>
          <p:cNvCxnSpPr>
            <a:cxnSpLocks/>
          </p:cNvCxnSpPr>
          <p:nvPr/>
        </p:nvCxnSpPr>
        <p:spPr>
          <a:xfrm flipV="1">
            <a:off x="4389310" y="3023484"/>
            <a:ext cx="440344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nual Operation 30">
            <a:extLst>
              <a:ext uri="{FF2B5EF4-FFF2-40B4-BE49-F238E27FC236}">
                <a16:creationId xmlns:a16="http://schemas.microsoft.com/office/drawing/2014/main" id="{969E926A-ABAD-47FF-BAD7-776B496C4BFE}"/>
              </a:ext>
            </a:extLst>
          </p:cNvPr>
          <p:cNvSpPr/>
          <p:nvPr/>
        </p:nvSpPr>
        <p:spPr>
          <a:xfrm rot="16200000">
            <a:off x="5936690" y="3357215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9DEB8C-0CFD-4380-8297-B01792F681B9}"/>
              </a:ext>
            </a:extLst>
          </p:cNvPr>
          <p:cNvSpPr txBox="1"/>
          <p:nvPr/>
        </p:nvSpPr>
        <p:spPr>
          <a:xfrm>
            <a:off x="6217667" y="3551050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Manjari"/>
              </a:rPr>
              <a:t>Loss</a:t>
            </a:r>
            <a:endParaRPr lang="en-IL" sz="1050" dirty="0">
              <a:latin typeface="Manjari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467CB4-BE47-4942-9958-184A1281CB82}"/>
              </a:ext>
            </a:extLst>
          </p:cNvPr>
          <p:cNvCxnSpPr/>
          <p:nvPr/>
        </p:nvCxnSpPr>
        <p:spPr>
          <a:xfrm>
            <a:off x="5395058" y="3023484"/>
            <a:ext cx="766523" cy="451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F8E4F49-E798-4DD7-A861-9952BE4B21EC}"/>
              </a:ext>
            </a:extLst>
          </p:cNvPr>
          <p:cNvCxnSpPr/>
          <p:nvPr/>
        </p:nvCxnSpPr>
        <p:spPr>
          <a:xfrm flipV="1">
            <a:off x="2827962" y="3962047"/>
            <a:ext cx="3333619" cy="416651"/>
          </a:xfrm>
          <a:prstGeom prst="bentConnector3">
            <a:avLst>
              <a:gd name="adj1" fmla="val 88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892537-2F7A-4C54-9997-8B8403797818}"/>
              </a:ext>
            </a:extLst>
          </p:cNvPr>
          <p:cNvSpPr txBox="1"/>
          <p:nvPr/>
        </p:nvSpPr>
        <p:spPr>
          <a:xfrm>
            <a:off x="3047239" y="2263412"/>
            <a:ext cx="14475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anjari"/>
              </a:rPr>
              <a:t>New Topo.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anjari"/>
            </a:endParaRPr>
          </a:p>
        </p:txBody>
      </p:sp>
      <p:sp>
        <p:nvSpPr>
          <p:cNvPr id="15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C80C3423-52C1-4625-AE04-9F31F63B4639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Manjari"/>
              </a:rPr>
              <a:t>Future Work</a:t>
            </a:r>
            <a:endParaRPr lang="en-IL" sz="2000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38E49D5B-49B9-4695-A80D-E4B19AC2858D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20" name="Google Shape;11828;p141">
            <a:extLst>
              <a:ext uri="{FF2B5EF4-FFF2-40B4-BE49-F238E27FC236}">
                <a16:creationId xmlns:a16="http://schemas.microsoft.com/office/drawing/2014/main" id="{47E9361F-D6F5-483C-9762-1888B53BF928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21" name="Google Shape;11829;p141">
              <a:extLst>
                <a:ext uri="{FF2B5EF4-FFF2-40B4-BE49-F238E27FC236}">
                  <a16:creationId xmlns:a16="http://schemas.microsoft.com/office/drawing/2014/main" id="{2194D6AB-B9E4-47AB-96C4-7F96D78D5CAB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22" name="Google Shape;11830;p141">
              <a:extLst>
                <a:ext uri="{FF2B5EF4-FFF2-40B4-BE49-F238E27FC236}">
                  <a16:creationId xmlns:a16="http://schemas.microsoft.com/office/drawing/2014/main" id="{1A10C485-202C-4603-96CD-0DBE4BEEFE39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5" name="Google Shape;11831;p141">
              <a:extLst>
                <a:ext uri="{FF2B5EF4-FFF2-40B4-BE49-F238E27FC236}">
                  <a16:creationId xmlns:a16="http://schemas.microsoft.com/office/drawing/2014/main" id="{9EF125C4-3530-4408-94F2-2396EB4CA044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7" name="Google Shape;11832;p141">
              <a:extLst>
                <a:ext uri="{FF2B5EF4-FFF2-40B4-BE49-F238E27FC236}">
                  <a16:creationId xmlns:a16="http://schemas.microsoft.com/office/drawing/2014/main" id="{F78143DC-BBC4-4B3E-845B-16C0E21977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8" name="Google Shape;11833;p141">
              <a:extLst>
                <a:ext uri="{FF2B5EF4-FFF2-40B4-BE49-F238E27FC236}">
                  <a16:creationId xmlns:a16="http://schemas.microsoft.com/office/drawing/2014/main" id="{9CB057C3-033D-4997-B187-E1B8B3255FFE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1A775-706D-4564-A7F4-09F866752B4C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4346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51678" y="73251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Using Interpolation of Embeddings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975359" y="1319265"/>
            <a:ext cx="654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between transformed vectors and target feature space</a:t>
            </a: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F0930E5-1B4C-4715-99B9-333D6A330468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E07A5BE1-89E7-4EA3-A3B6-6F27C0895B15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7" name="Google Shape;11828;p141">
            <a:extLst>
              <a:ext uri="{FF2B5EF4-FFF2-40B4-BE49-F238E27FC236}">
                <a16:creationId xmlns:a16="http://schemas.microsoft.com/office/drawing/2014/main" id="{D39CAE46-548C-492D-91C9-7CFD1357C07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8" name="Google Shape;11829;p141">
              <a:extLst>
                <a:ext uri="{FF2B5EF4-FFF2-40B4-BE49-F238E27FC236}">
                  <a16:creationId xmlns:a16="http://schemas.microsoft.com/office/drawing/2014/main" id="{C94688CF-7BB5-4F35-8D7B-0521DB9F970C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1830;p141">
              <a:extLst>
                <a:ext uri="{FF2B5EF4-FFF2-40B4-BE49-F238E27FC236}">
                  <a16:creationId xmlns:a16="http://schemas.microsoft.com/office/drawing/2014/main" id="{DA0E97B1-6D49-4F1F-846C-2ACF26CD1420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1;p141">
              <a:extLst>
                <a:ext uri="{FF2B5EF4-FFF2-40B4-BE49-F238E27FC236}">
                  <a16:creationId xmlns:a16="http://schemas.microsoft.com/office/drawing/2014/main" id="{C588F39C-E81F-4957-8C75-B9E223C20A21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32;p141">
              <a:extLst>
                <a:ext uri="{FF2B5EF4-FFF2-40B4-BE49-F238E27FC236}">
                  <a16:creationId xmlns:a16="http://schemas.microsoft.com/office/drawing/2014/main" id="{BBFC2C1C-E977-40DB-9735-B03EE218B8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33;p141">
              <a:extLst>
                <a:ext uri="{FF2B5EF4-FFF2-40B4-BE49-F238E27FC236}">
                  <a16:creationId xmlns:a16="http://schemas.microsoft.com/office/drawing/2014/main" id="{548BF506-E216-495B-A56C-0908E3297BA4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8B1CAD-7587-495C-83E0-5827B45752D4}"/>
              </a:ext>
            </a:extLst>
          </p:cNvPr>
          <p:cNvCxnSpPr/>
          <p:nvPr/>
        </p:nvCxnSpPr>
        <p:spPr>
          <a:xfrm>
            <a:off x="2967539" y="3044727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FD4A81-F74C-41CF-A8F0-0173D26986FE}"/>
              </a:ext>
            </a:extLst>
          </p:cNvPr>
          <p:cNvCxnSpPr>
            <a:cxnSpLocks/>
          </p:cNvCxnSpPr>
          <p:nvPr/>
        </p:nvCxnSpPr>
        <p:spPr>
          <a:xfrm flipV="1">
            <a:off x="2967539" y="2126245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51D53F-A571-422B-AE1D-23D58BCAAEDF}"/>
              </a:ext>
            </a:extLst>
          </p:cNvPr>
          <p:cNvCxnSpPr>
            <a:cxnSpLocks/>
          </p:cNvCxnSpPr>
          <p:nvPr/>
        </p:nvCxnSpPr>
        <p:spPr>
          <a:xfrm flipH="1">
            <a:off x="2404203" y="3044727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265F00-3BC9-458A-A0D6-21BFDC6CB88E}"/>
              </a:ext>
            </a:extLst>
          </p:cNvPr>
          <p:cNvCxnSpPr>
            <a:cxnSpLocks/>
          </p:cNvCxnSpPr>
          <p:nvPr/>
        </p:nvCxnSpPr>
        <p:spPr>
          <a:xfrm flipV="1">
            <a:off x="3275499" y="2286977"/>
            <a:ext cx="469547" cy="1479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14:cNvPr>
              <p14:cNvContentPartPr/>
              <p14:nvPr/>
            </p14:nvContentPartPr>
            <p14:xfrm>
              <a:off x="3266724" y="2438608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0724" y="24026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14:cNvPr>
              <p14:cNvContentPartPr/>
              <p14:nvPr/>
            </p14:nvContentPartPr>
            <p14:xfrm>
              <a:off x="4856475" y="211827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475" y="20822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14:cNvPr>
              <p14:cNvContentPartPr/>
              <p14:nvPr/>
            </p14:nvContentPartPr>
            <p14:xfrm>
              <a:off x="3745046" y="2286977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046" y="225097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D7432B78-0AA5-4C79-8835-094ED9A9B652}"/>
              </a:ext>
            </a:extLst>
          </p:cNvPr>
          <p:cNvSpPr txBox="1"/>
          <p:nvPr/>
        </p:nvSpPr>
        <p:spPr>
          <a:xfrm>
            <a:off x="2289552" y="3672325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DA2ACB-14F7-4032-8466-A92E2A5D21B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14:cNvPr>
              <p14:cNvContentPartPr/>
              <p14:nvPr/>
            </p14:nvContentPartPr>
            <p14:xfrm>
              <a:off x="2418038" y="2730389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2038" y="26943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14:cNvPr>
              <p14:cNvContentPartPr/>
              <p14:nvPr/>
            </p14:nvContentPartPr>
            <p14:xfrm>
              <a:off x="3991669" y="2885369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669" y="28493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14:cNvPr>
              <p14:cNvContentPartPr/>
              <p14:nvPr/>
            </p14:nvContentPartPr>
            <p14:xfrm>
              <a:off x="3145224" y="186427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18282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14:cNvPr>
              <p14:cNvContentPartPr/>
              <p14:nvPr/>
            </p14:nvContentPartPr>
            <p14:xfrm>
              <a:off x="3145224" y="330012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326412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4C9502B-7559-FE46-98AD-9B4E5992C189}"/>
              </a:ext>
            </a:extLst>
          </p:cNvPr>
          <p:cNvSpPr txBox="1"/>
          <p:nvPr/>
        </p:nvSpPr>
        <p:spPr>
          <a:xfrm rot="20509026">
            <a:off x="3128259" y="2053611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</p:spTree>
    <p:extLst>
      <p:ext uri="{BB962C8B-B14F-4D97-AF65-F5344CB8AC3E}">
        <p14:creationId xmlns:p14="http://schemas.microsoft.com/office/powerpoint/2010/main" val="372610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BF1D20A-8ED6-4B40-84D4-0FBC3864BA5D}"/>
              </a:ext>
            </a:extLst>
          </p:cNvPr>
          <p:cNvSpPr txBox="1">
            <a:spLocks/>
          </p:cNvSpPr>
          <p:nvPr/>
        </p:nvSpPr>
        <p:spPr>
          <a:xfrm>
            <a:off x="3137033" y="211702"/>
            <a:ext cx="2787463" cy="73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4400" dirty="0">
                <a:latin typeface="Hammersmith One"/>
              </a:rPr>
              <a:t>Thank You!</a:t>
            </a:r>
            <a:endParaRPr lang="en-IL" sz="4400" dirty="0">
              <a:latin typeface="Hammersmith One"/>
            </a:endParaRPr>
          </a:p>
        </p:txBody>
      </p:sp>
      <p:sp>
        <p:nvSpPr>
          <p:cNvPr id="3" name="Google Shape;1623;p73">
            <a:extLst>
              <a:ext uri="{FF2B5EF4-FFF2-40B4-BE49-F238E27FC236}">
                <a16:creationId xmlns:a16="http://schemas.microsoft.com/office/drawing/2014/main" id="{A5AB658A-2CC8-4D34-9A95-A4F1B20E6B6A}"/>
              </a:ext>
            </a:extLst>
          </p:cNvPr>
          <p:cNvSpPr/>
          <p:nvPr/>
        </p:nvSpPr>
        <p:spPr>
          <a:xfrm>
            <a:off x="3408925" y="3890648"/>
            <a:ext cx="2106531" cy="1016944"/>
          </a:xfrm>
          <a:custGeom>
            <a:avLst/>
            <a:gdLst/>
            <a:ahLst/>
            <a:cxnLst/>
            <a:rect l="l" t="t" r="r" b="b"/>
            <a:pathLst>
              <a:path w="37843" h="18269" extrusionOk="0">
                <a:moveTo>
                  <a:pt x="19727" y="1"/>
                </a:moveTo>
                <a:cubicBezTo>
                  <a:pt x="3709" y="1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46" y="1"/>
                  <a:pt x="19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24;p73">
            <a:extLst>
              <a:ext uri="{FF2B5EF4-FFF2-40B4-BE49-F238E27FC236}">
                <a16:creationId xmlns:a16="http://schemas.microsoft.com/office/drawing/2014/main" id="{2F7456E1-8DDB-4FBA-9DD1-D098D1D6FDDE}"/>
              </a:ext>
            </a:extLst>
          </p:cNvPr>
          <p:cNvSpPr/>
          <p:nvPr/>
        </p:nvSpPr>
        <p:spPr>
          <a:xfrm>
            <a:off x="4486734" y="4242571"/>
            <a:ext cx="44031" cy="44087"/>
          </a:xfrm>
          <a:custGeom>
            <a:avLst/>
            <a:gdLst/>
            <a:ahLst/>
            <a:cxnLst/>
            <a:rect l="l" t="t" r="r" b="b"/>
            <a:pathLst>
              <a:path w="791" h="792" extrusionOk="0">
                <a:moveTo>
                  <a:pt x="396" y="1"/>
                </a:moveTo>
                <a:cubicBezTo>
                  <a:pt x="183" y="1"/>
                  <a:pt x="0" y="18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8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25;p73">
            <a:extLst>
              <a:ext uri="{FF2B5EF4-FFF2-40B4-BE49-F238E27FC236}">
                <a16:creationId xmlns:a16="http://schemas.microsoft.com/office/drawing/2014/main" id="{250E4E33-BD61-4D20-9F37-C30CEAD81A54}"/>
              </a:ext>
            </a:extLst>
          </p:cNvPr>
          <p:cNvSpPr/>
          <p:nvPr/>
        </p:nvSpPr>
        <p:spPr>
          <a:xfrm>
            <a:off x="4486734" y="4604681"/>
            <a:ext cx="44031" cy="44031"/>
          </a:xfrm>
          <a:custGeom>
            <a:avLst/>
            <a:gdLst/>
            <a:ahLst/>
            <a:cxnLst/>
            <a:rect l="l" t="t" r="r" b="b"/>
            <a:pathLst>
              <a:path w="791" h="791" extrusionOk="0">
                <a:moveTo>
                  <a:pt x="396" y="1"/>
                </a:moveTo>
                <a:cubicBezTo>
                  <a:pt x="183" y="1"/>
                  <a:pt x="0" y="15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5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26;p73">
            <a:extLst>
              <a:ext uri="{FF2B5EF4-FFF2-40B4-BE49-F238E27FC236}">
                <a16:creationId xmlns:a16="http://schemas.microsoft.com/office/drawing/2014/main" id="{B0A561E1-D5E8-4D4C-925A-55911AE31CD6}"/>
              </a:ext>
            </a:extLst>
          </p:cNvPr>
          <p:cNvSpPr/>
          <p:nvPr/>
        </p:nvSpPr>
        <p:spPr>
          <a:xfrm>
            <a:off x="3758296" y="2524351"/>
            <a:ext cx="325418" cy="509223"/>
          </a:xfrm>
          <a:custGeom>
            <a:avLst/>
            <a:gdLst/>
            <a:ahLst/>
            <a:cxnLst/>
            <a:rect l="l" t="t" r="r" b="b"/>
            <a:pathLst>
              <a:path w="5846" h="9148" extrusionOk="0">
                <a:moveTo>
                  <a:pt x="2098" y="0"/>
                </a:moveTo>
                <a:cubicBezTo>
                  <a:pt x="2098" y="0"/>
                  <a:pt x="1" y="6566"/>
                  <a:pt x="2949" y="8815"/>
                </a:cubicBezTo>
                <a:cubicBezTo>
                  <a:pt x="3246" y="9044"/>
                  <a:pt x="3510" y="9147"/>
                  <a:pt x="3745" y="9147"/>
                </a:cubicBezTo>
                <a:cubicBezTo>
                  <a:pt x="5845" y="9147"/>
                  <a:pt x="5624" y="912"/>
                  <a:pt x="5624" y="912"/>
                </a:cubicBezTo>
                <a:lnTo>
                  <a:pt x="20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27;p73">
            <a:extLst>
              <a:ext uri="{FF2B5EF4-FFF2-40B4-BE49-F238E27FC236}">
                <a16:creationId xmlns:a16="http://schemas.microsoft.com/office/drawing/2014/main" id="{7A7BA619-5F83-49BC-9C33-FF67E3DC03B3}"/>
              </a:ext>
            </a:extLst>
          </p:cNvPr>
          <p:cNvSpPr/>
          <p:nvPr/>
        </p:nvSpPr>
        <p:spPr>
          <a:xfrm>
            <a:off x="3710925" y="2828892"/>
            <a:ext cx="329982" cy="331652"/>
          </a:xfrm>
          <a:custGeom>
            <a:avLst/>
            <a:gdLst/>
            <a:ahLst/>
            <a:cxnLst/>
            <a:rect l="l" t="t" r="r" b="b"/>
            <a:pathLst>
              <a:path w="5928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0" y="5958"/>
                  <a:pt x="5928" y="4620"/>
                  <a:pt x="5928" y="2979"/>
                </a:cubicBezTo>
                <a:cubicBezTo>
                  <a:pt x="5928" y="1338"/>
                  <a:pt x="4590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28;p73">
            <a:extLst>
              <a:ext uri="{FF2B5EF4-FFF2-40B4-BE49-F238E27FC236}">
                <a16:creationId xmlns:a16="http://schemas.microsoft.com/office/drawing/2014/main" id="{70A96015-AE10-4B80-A860-D774D93B0DCD}"/>
              </a:ext>
            </a:extLst>
          </p:cNvPr>
          <p:cNvSpPr/>
          <p:nvPr/>
        </p:nvSpPr>
        <p:spPr>
          <a:xfrm>
            <a:off x="4939299" y="2828892"/>
            <a:ext cx="330038" cy="331652"/>
          </a:xfrm>
          <a:custGeom>
            <a:avLst/>
            <a:gdLst/>
            <a:ahLst/>
            <a:cxnLst/>
            <a:rect l="l" t="t" r="r" b="b"/>
            <a:pathLst>
              <a:path w="5929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1" y="5958"/>
                  <a:pt x="5928" y="4620"/>
                  <a:pt x="5928" y="2979"/>
                </a:cubicBezTo>
                <a:cubicBezTo>
                  <a:pt x="5928" y="1338"/>
                  <a:pt x="4591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29;p73">
            <a:extLst>
              <a:ext uri="{FF2B5EF4-FFF2-40B4-BE49-F238E27FC236}">
                <a16:creationId xmlns:a16="http://schemas.microsoft.com/office/drawing/2014/main" id="{2BCBB1A6-B2C6-4350-93EA-48585DB4BA5D}"/>
              </a:ext>
            </a:extLst>
          </p:cNvPr>
          <p:cNvSpPr/>
          <p:nvPr/>
        </p:nvSpPr>
        <p:spPr>
          <a:xfrm>
            <a:off x="4342062" y="3228175"/>
            <a:ext cx="362101" cy="577023"/>
          </a:xfrm>
          <a:custGeom>
            <a:avLst/>
            <a:gdLst/>
            <a:ahLst/>
            <a:cxnLst/>
            <a:rect l="l" t="t" r="r" b="b"/>
            <a:pathLst>
              <a:path w="6505" h="10366" extrusionOk="0">
                <a:moveTo>
                  <a:pt x="5988" y="1"/>
                </a:moveTo>
                <a:lnTo>
                  <a:pt x="851" y="700"/>
                </a:lnTo>
                <a:lnTo>
                  <a:pt x="0" y="10366"/>
                </a:lnTo>
                <a:cubicBezTo>
                  <a:pt x="1702" y="10153"/>
                  <a:pt x="4468" y="9362"/>
                  <a:pt x="6505" y="6596"/>
                </a:cubicBezTo>
                <a:lnTo>
                  <a:pt x="5988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30;p73">
            <a:extLst>
              <a:ext uri="{FF2B5EF4-FFF2-40B4-BE49-F238E27FC236}">
                <a16:creationId xmlns:a16="http://schemas.microsoft.com/office/drawing/2014/main" id="{3B7C6442-7E30-4ABB-8796-E319C5A71922}"/>
              </a:ext>
            </a:extLst>
          </p:cNvPr>
          <p:cNvSpPr/>
          <p:nvPr/>
        </p:nvSpPr>
        <p:spPr>
          <a:xfrm>
            <a:off x="3917333" y="2143604"/>
            <a:ext cx="1155717" cy="1387895"/>
          </a:xfrm>
          <a:custGeom>
            <a:avLst/>
            <a:gdLst/>
            <a:ahLst/>
            <a:cxnLst/>
            <a:rect l="l" t="t" r="r" b="b"/>
            <a:pathLst>
              <a:path w="20762" h="24933" extrusionOk="0">
                <a:moveTo>
                  <a:pt x="11510" y="1"/>
                </a:moveTo>
                <a:cubicBezTo>
                  <a:pt x="11497" y="1"/>
                  <a:pt x="11490" y="1"/>
                  <a:pt x="11490" y="1"/>
                </a:cubicBezTo>
                <a:cubicBezTo>
                  <a:pt x="11490" y="1"/>
                  <a:pt x="5077" y="275"/>
                  <a:pt x="1916" y="8177"/>
                </a:cubicBezTo>
                <a:cubicBezTo>
                  <a:pt x="3152" y="9443"/>
                  <a:pt x="1796" y="12473"/>
                  <a:pt x="246" y="12473"/>
                </a:cubicBezTo>
                <a:cubicBezTo>
                  <a:pt x="195" y="12473"/>
                  <a:pt x="144" y="12470"/>
                  <a:pt x="92" y="12463"/>
                </a:cubicBezTo>
                <a:lnTo>
                  <a:pt x="92" y="12463"/>
                </a:lnTo>
                <a:cubicBezTo>
                  <a:pt x="1" y="14044"/>
                  <a:pt x="62" y="14530"/>
                  <a:pt x="244" y="16080"/>
                </a:cubicBezTo>
                <a:cubicBezTo>
                  <a:pt x="578" y="19211"/>
                  <a:pt x="2068" y="21916"/>
                  <a:pt x="4895" y="23436"/>
                </a:cubicBezTo>
                <a:cubicBezTo>
                  <a:pt x="6662" y="24376"/>
                  <a:pt x="8813" y="24932"/>
                  <a:pt x="10908" y="24932"/>
                </a:cubicBezTo>
                <a:cubicBezTo>
                  <a:pt x="12201" y="24932"/>
                  <a:pt x="13473" y="24721"/>
                  <a:pt x="14621" y="24257"/>
                </a:cubicBezTo>
                <a:cubicBezTo>
                  <a:pt x="16962" y="23284"/>
                  <a:pt x="18785" y="21552"/>
                  <a:pt x="19697" y="19241"/>
                </a:cubicBezTo>
                <a:cubicBezTo>
                  <a:pt x="20761" y="16597"/>
                  <a:pt x="20761" y="13223"/>
                  <a:pt x="20609" y="10396"/>
                </a:cubicBezTo>
                <a:cubicBezTo>
                  <a:pt x="20107" y="145"/>
                  <a:pt x="11966" y="1"/>
                  <a:pt x="1151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31;p73">
            <a:extLst>
              <a:ext uri="{FF2B5EF4-FFF2-40B4-BE49-F238E27FC236}">
                <a16:creationId xmlns:a16="http://schemas.microsoft.com/office/drawing/2014/main" id="{24FE793D-279F-4A65-88C9-6B047A403C46}"/>
              </a:ext>
            </a:extLst>
          </p:cNvPr>
          <p:cNvSpPr/>
          <p:nvPr/>
        </p:nvSpPr>
        <p:spPr>
          <a:xfrm>
            <a:off x="4321744" y="3595339"/>
            <a:ext cx="412867" cy="587433"/>
          </a:xfrm>
          <a:custGeom>
            <a:avLst/>
            <a:gdLst/>
            <a:ahLst/>
            <a:cxnLst/>
            <a:rect l="l" t="t" r="r" b="b"/>
            <a:pathLst>
              <a:path w="7417" h="10553" extrusionOk="0">
                <a:moveTo>
                  <a:pt x="6870" y="0"/>
                </a:moveTo>
                <a:cubicBezTo>
                  <a:pt x="4833" y="2766"/>
                  <a:pt x="2067" y="3557"/>
                  <a:pt x="365" y="3770"/>
                </a:cubicBezTo>
                <a:lnTo>
                  <a:pt x="0" y="7995"/>
                </a:lnTo>
                <a:cubicBezTo>
                  <a:pt x="0" y="7995"/>
                  <a:pt x="152" y="10122"/>
                  <a:pt x="3587" y="10517"/>
                </a:cubicBezTo>
                <a:cubicBezTo>
                  <a:pt x="3779" y="10541"/>
                  <a:pt x="3962" y="10552"/>
                  <a:pt x="4136" y="10552"/>
                </a:cubicBezTo>
                <a:cubicBezTo>
                  <a:pt x="7065" y="10552"/>
                  <a:pt x="7417" y="7356"/>
                  <a:pt x="7417" y="7356"/>
                </a:cubicBezTo>
                <a:lnTo>
                  <a:pt x="687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2;p73">
            <a:extLst>
              <a:ext uri="{FF2B5EF4-FFF2-40B4-BE49-F238E27FC236}">
                <a16:creationId xmlns:a16="http://schemas.microsoft.com/office/drawing/2014/main" id="{27E48C4E-E4EF-40A5-90B7-28AA7D58625B}"/>
              </a:ext>
            </a:extLst>
          </p:cNvPr>
          <p:cNvSpPr/>
          <p:nvPr/>
        </p:nvSpPr>
        <p:spPr>
          <a:xfrm>
            <a:off x="4201618" y="2896580"/>
            <a:ext cx="59283" cy="118455"/>
          </a:xfrm>
          <a:custGeom>
            <a:avLst/>
            <a:gdLst/>
            <a:ahLst/>
            <a:cxnLst/>
            <a:rect l="l" t="t" r="r" b="b"/>
            <a:pathLst>
              <a:path w="1065" h="2128" extrusionOk="0">
                <a:moveTo>
                  <a:pt x="547" y="0"/>
                </a:moveTo>
                <a:cubicBezTo>
                  <a:pt x="244" y="0"/>
                  <a:pt x="0" y="486"/>
                  <a:pt x="0" y="1064"/>
                </a:cubicBezTo>
                <a:cubicBezTo>
                  <a:pt x="0" y="1641"/>
                  <a:pt x="244" y="2128"/>
                  <a:pt x="547" y="2128"/>
                </a:cubicBezTo>
                <a:cubicBezTo>
                  <a:pt x="821" y="2128"/>
                  <a:pt x="1064" y="1641"/>
                  <a:pt x="1064" y="1064"/>
                </a:cubicBezTo>
                <a:cubicBezTo>
                  <a:pt x="1064" y="486"/>
                  <a:pt x="821" y="0"/>
                  <a:pt x="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33;p73">
            <a:extLst>
              <a:ext uri="{FF2B5EF4-FFF2-40B4-BE49-F238E27FC236}">
                <a16:creationId xmlns:a16="http://schemas.microsoft.com/office/drawing/2014/main" id="{8BF18619-C6BB-476E-A9EE-6BFF1B11BE85}"/>
              </a:ext>
            </a:extLst>
          </p:cNvPr>
          <p:cNvSpPr/>
          <p:nvPr/>
        </p:nvSpPr>
        <p:spPr>
          <a:xfrm>
            <a:off x="4744748" y="2906711"/>
            <a:ext cx="59283" cy="116785"/>
          </a:xfrm>
          <a:custGeom>
            <a:avLst/>
            <a:gdLst/>
            <a:ahLst/>
            <a:cxnLst/>
            <a:rect l="l" t="t" r="r" b="b"/>
            <a:pathLst>
              <a:path w="1065" h="2098" extrusionOk="0">
                <a:moveTo>
                  <a:pt x="548" y="0"/>
                </a:moveTo>
                <a:cubicBezTo>
                  <a:pt x="244" y="0"/>
                  <a:pt x="0" y="487"/>
                  <a:pt x="0" y="1064"/>
                </a:cubicBezTo>
                <a:cubicBezTo>
                  <a:pt x="0" y="1642"/>
                  <a:pt x="244" y="2098"/>
                  <a:pt x="548" y="2098"/>
                </a:cubicBezTo>
                <a:cubicBezTo>
                  <a:pt x="821" y="209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634;p73">
            <a:extLst>
              <a:ext uri="{FF2B5EF4-FFF2-40B4-BE49-F238E27FC236}">
                <a16:creationId xmlns:a16="http://schemas.microsoft.com/office/drawing/2014/main" id="{EF58A6FE-174D-4694-99BE-1E965D719780}"/>
              </a:ext>
            </a:extLst>
          </p:cNvPr>
          <p:cNvSpPr/>
          <p:nvPr/>
        </p:nvSpPr>
        <p:spPr>
          <a:xfrm>
            <a:off x="4424948" y="2994717"/>
            <a:ext cx="74480" cy="78042"/>
          </a:xfrm>
          <a:custGeom>
            <a:avLst/>
            <a:gdLst/>
            <a:ahLst/>
            <a:cxnLst/>
            <a:rect l="l" t="t" r="r" b="b"/>
            <a:pathLst>
              <a:path w="1338" h="1402" extrusionOk="0">
                <a:moveTo>
                  <a:pt x="1338" y="0"/>
                </a:moveTo>
                <a:lnTo>
                  <a:pt x="1338" y="0"/>
                </a:lnTo>
                <a:cubicBezTo>
                  <a:pt x="1095" y="30"/>
                  <a:pt x="852" y="91"/>
                  <a:pt x="609" y="213"/>
                </a:cubicBezTo>
                <a:cubicBezTo>
                  <a:pt x="487" y="243"/>
                  <a:pt x="396" y="334"/>
                  <a:pt x="274" y="395"/>
                </a:cubicBezTo>
                <a:cubicBezTo>
                  <a:pt x="183" y="486"/>
                  <a:pt x="61" y="608"/>
                  <a:pt x="31" y="790"/>
                </a:cubicBezTo>
                <a:cubicBezTo>
                  <a:pt x="1" y="973"/>
                  <a:pt x="153" y="1155"/>
                  <a:pt x="244" y="1216"/>
                </a:cubicBezTo>
                <a:cubicBezTo>
                  <a:pt x="365" y="1307"/>
                  <a:pt x="487" y="1368"/>
                  <a:pt x="639" y="1398"/>
                </a:cubicBezTo>
                <a:cubicBezTo>
                  <a:pt x="661" y="1400"/>
                  <a:pt x="684" y="1402"/>
                  <a:pt x="706" y="1402"/>
                </a:cubicBezTo>
                <a:cubicBezTo>
                  <a:pt x="978" y="1402"/>
                  <a:pt x="1197" y="1233"/>
                  <a:pt x="1338" y="1064"/>
                </a:cubicBezTo>
                <a:lnTo>
                  <a:pt x="1338" y="1064"/>
                </a:lnTo>
                <a:cubicBezTo>
                  <a:pt x="1175" y="1157"/>
                  <a:pt x="995" y="1196"/>
                  <a:pt x="824" y="1196"/>
                </a:cubicBezTo>
                <a:cubicBezTo>
                  <a:pt x="771" y="1196"/>
                  <a:pt x="720" y="1193"/>
                  <a:pt x="669" y="1185"/>
                </a:cubicBezTo>
                <a:cubicBezTo>
                  <a:pt x="578" y="1125"/>
                  <a:pt x="517" y="1094"/>
                  <a:pt x="426" y="1003"/>
                </a:cubicBezTo>
                <a:cubicBezTo>
                  <a:pt x="335" y="942"/>
                  <a:pt x="305" y="882"/>
                  <a:pt x="305" y="821"/>
                </a:cubicBezTo>
                <a:cubicBezTo>
                  <a:pt x="335" y="699"/>
                  <a:pt x="548" y="517"/>
                  <a:pt x="730" y="395"/>
                </a:cubicBezTo>
                <a:cubicBezTo>
                  <a:pt x="912" y="274"/>
                  <a:pt x="1125" y="122"/>
                  <a:pt x="13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35;p73">
            <a:extLst>
              <a:ext uri="{FF2B5EF4-FFF2-40B4-BE49-F238E27FC236}">
                <a16:creationId xmlns:a16="http://schemas.microsoft.com/office/drawing/2014/main" id="{1B2ADA44-DBD8-4F80-B5D6-9C99A08714F8}"/>
              </a:ext>
            </a:extLst>
          </p:cNvPr>
          <p:cNvSpPr/>
          <p:nvPr/>
        </p:nvSpPr>
        <p:spPr>
          <a:xfrm rot="21337769">
            <a:off x="4329762" y="3179992"/>
            <a:ext cx="317291" cy="45719"/>
          </a:xfrm>
          <a:custGeom>
            <a:avLst/>
            <a:gdLst/>
            <a:ahLst/>
            <a:cxnLst/>
            <a:rect l="l" t="t" r="r" b="b"/>
            <a:pathLst>
              <a:path w="2888" h="882" extrusionOk="0">
                <a:moveTo>
                  <a:pt x="2888" y="0"/>
                </a:moveTo>
                <a:cubicBezTo>
                  <a:pt x="2675" y="182"/>
                  <a:pt x="2432" y="334"/>
                  <a:pt x="2189" y="456"/>
                </a:cubicBezTo>
                <a:cubicBezTo>
                  <a:pt x="2013" y="531"/>
                  <a:pt x="1797" y="586"/>
                  <a:pt x="1591" y="586"/>
                </a:cubicBezTo>
                <a:cubicBezTo>
                  <a:pt x="1546" y="586"/>
                  <a:pt x="1502" y="583"/>
                  <a:pt x="1459" y="578"/>
                </a:cubicBezTo>
                <a:cubicBezTo>
                  <a:pt x="1216" y="578"/>
                  <a:pt x="942" y="517"/>
                  <a:pt x="699" y="395"/>
                </a:cubicBezTo>
                <a:cubicBezTo>
                  <a:pt x="456" y="304"/>
                  <a:pt x="213" y="182"/>
                  <a:pt x="0" y="30"/>
                </a:cubicBezTo>
                <a:lnTo>
                  <a:pt x="0" y="30"/>
                </a:lnTo>
                <a:cubicBezTo>
                  <a:pt x="304" y="486"/>
                  <a:pt x="851" y="821"/>
                  <a:pt x="1459" y="882"/>
                </a:cubicBezTo>
                <a:cubicBezTo>
                  <a:pt x="1763" y="882"/>
                  <a:pt x="2067" y="790"/>
                  <a:pt x="2310" y="638"/>
                </a:cubicBezTo>
                <a:cubicBezTo>
                  <a:pt x="2432" y="578"/>
                  <a:pt x="2523" y="456"/>
                  <a:pt x="2644" y="365"/>
                </a:cubicBezTo>
                <a:cubicBezTo>
                  <a:pt x="2736" y="243"/>
                  <a:pt x="2827" y="122"/>
                  <a:pt x="2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36;p73">
            <a:extLst>
              <a:ext uri="{FF2B5EF4-FFF2-40B4-BE49-F238E27FC236}">
                <a16:creationId xmlns:a16="http://schemas.microsoft.com/office/drawing/2014/main" id="{639ABA0D-3188-474F-9F78-278901C857EA}"/>
              </a:ext>
            </a:extLst>
          </p:cNvPr>
          <p:cNvSpPr/>
          <p:nvPr/>
        </p:nvSpPr>
        <p:spPr>
          <a:xfrm>
            <a:off x="4140719" y="3091128"/>
            <a:ext cx="123521" cy="123576"/>
          </a:xfrm>
          <a:custGeom>
            <a:avLst/>
            <a:gdLst/>
            <a:ahLst/>
            <a:cxnLst/>
            <a:rect l="l" t="t" r="r" b="b"/>
            <a:pathLst>
              <a:path w="2219" h="2220" extrusionOk="0">
                <a:moveTo>
                  <a:pt x="1094" y="1"/>
                </a:moveTo>
                <a:cubicBezTo>
                  <a:pt x="486" y="1"/>
                  <a:pt x="0" y="487"/>
                  <a:pt x="0" y="1095"/>
                </a:cubicBezTo>
                <a:cubicBezTo>
                  <a:pt x="0" y="1703"/>
                  <a:pt x="486" y="2219"/>
                  <a:pt x="1094" y="2219"/>
                </a:cubicBezTo>
                <a:cubicBezTo>
                  <a:pt x="1702" y="2219"/>
                  <a:pt x="2219" y="1703"/>
                  <a:pt x="2219" y="1095"/>
                </a:cubicBezTo>
                <a:cubicBezTo>
                  <a:pt x="2219" y="487"/>
                  <a:pt x="1702" y="1"/>
                  <a:pt x="1094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7;p73">
            <a:extLst>
              <a:ext uri="{FF2B5EF4-FFF2-40B4-BE49-F238E27FC236}">
                <a16:creationId xmlns:a16="http://schemas.microsoft.com/office/drawing/2014/main" id="{A9890E6B-9D2F-419C-9420-8D25D293BFB5}"/>
              </a:ext>
            </a:extLst>
          </p:cNvPr>
          <p:cNvSpPr/>
          <p:nvPr/>
        </p:nvSpPr>
        <p:spPr>
          <a:xfrm>
            <a:off x="4712573" y="3091128"/>
            <a:ext cx="123576" cy="123576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6" y="1"/>
                </a:moveTo>
                <a:cubicBezTo>
                  <a:pt x="518" y="1"/>
                  <a:pt x="1" y="487"/>
                  <a:pt x="1" y="1095"/>
                </a:cubicBezTo>
                <a:cubicBezTo>
                  <a:pt x="1" y="1703"/>
                  <a:pt x="518" y="2219"/>
                  <a:pt x="1126" y="2219"/>
                </a:cubicBezTo>
                <a:cubicBezTo>
                  <a:pt x="1733" y="2219"/>
                  <a:pt x="2220" y="1703"/>
                  <a:pt x="2220" y="1095"/>
                </a:cubicBezTo>
                <a:cubicBezTo>
                  <a:pt x="2220" y="487"/>
                  <a:pt x="1733" y="1"/>
                  <a:pt x="1126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38;p73">
            <a:extLst>
              <a:ext uri="{FF2B5EF4-FFF2-40B4-BE49-F238E27FC236}">
                <a16:creationId xmlns:a16="http://schemas.microsoft.com/office/drawing/2014/main" id="{FA453256-BA7E-487B-A05E-12047272AA82}"/>
              </a:ext>
            </a:extLst>
          </p:cNvPr>
          <p:cNvSpPr/>
          <p:nvPr/>
        </p:nvSpPr>
        <p:spPr>
          <a:xfrm>
            <a:off x="3666949" y="2069960"/>
            <a:ext cx="1434654" cy="743796"/>
          </a:xfrm>
          <a:custGeom>
            <a:avLst/>
            <a:gdLst/>
            <a:ahLst/>
            <a:cxnLst/>
            <a:rect l="l" t="t" r="r" b="b"/>
            <a:pathLst>
              <a:path w="25773" h="13362" extrusionOk="0">
                <a:moveTo>
                  <a:pt x="19654" y="1"/>
                </a:moveTo>
                <a:cubicBezTo>
                  <a:pt x="19303" y="1"/>
                  <a:pt x="18952" y="20"/>
                  <a:pt x="18602" y="47"/>
                </a:cubicBezTo>
                <a:cubicBezTo>
                  <a:pt x="15593" y="321"/>
                  <a:pt x="12675" y="1142"/>
                  <a:pt x="9849" y="2175"/>
                </a:cubicBezTo>
                <a:cubicBezTo>
                  <a:pt x="9453" y="2297"/>
                  <a:pt x="9089" y="2449"/>
                  <a:pt x="8693" y="2449"/>
                </a:cubicBezTo>
                <a:cubicBezTo>
                  <a:pt x="8298" y="2449"/>
                  <a:pt x="7873" y="2236"/>
                  <a:pt x="7690" y="1871"/>
                </a:cubicBezTo>
                <a:cubicBezTo>
                  <a:pt x="7569" y="1567"/>
                  <a:pt x="7630" y="1202"/>
                  <a:pt x="7630" y="868"/>
                </a:cubicBezTo>
                <a:cubicBezTo>
                  <a:pt x="7630" y="534"/>
                  <a:pt x="7478" y="108"/>
                  <a:pt x="7143" y="47"/>
                </a:cubicBezTo>
                <a:cubicBezTo>
                  <a:pt x="7111" y="41"/>
                  <a:pt x="7079" y="38"/>
                  <a:pt x="7048" y="38"/>
                </a:cubicBezTo>
                <a:cubicBezTo>
                  <a:pt x="6783" y="38"/>
                  <a:pt x="6547" y="256"/>
                  <a:pt x="6383" y="473"/>
                </a:cubicBezTo>
                <a:cubicBezTo>
                  <a:pt x="5593" y="1506"/>
                  <a:pt x="5624" y="2935"/>
                  <a:pt x="5654" y="4272"/>
                </a:cubicBezTo>
                <a:cubicBezTo>
                  <a:pt x="5380" y="3543"/>
                  <a:pt x="5259" y="2783"/>
                  <a:pt x="5289" y="2023"/>
                </a:cubicBezTo>
                <a:cubicBezTo>
                  <a:pt x="5320" y="1598"/>
                  <a:pt x="5259" y="990"/>
                  <a:pt x="4833" y="959"/>
                </a:cubicBezTo>
                <a:cubicBezTo>
                  <a:pt x="4813" y="955"/>
                  <a:pt x="4793" y="953"/>
                  <a:pt x="4772" y="953"/>
                </a:cubicBezTo>
                <a:cubicBezTo>
                  <a:pt x="4641" y="953"/>
                  <a:pt x="4509" y="1032"/>
                  <a:pt x="4377" y="1111"/>
                </a:cubicBezTo>
                <a:cubicBezTo>
                  <a:pt x="3800" y="1537"/>
                  <a:pt x="3557" y="2297"/>
                  <a:pt x="3496" y="3026"/>
                </a:cubicBezTo>
                <a:cubicBezTo>
                  <a:pt x="3405" y="3665"/>
                  <a:pt x="3617" y="4546"/>
                  <a:pt x="3283" y="5093"/>
                </a:cubicBezTo>
                <a:cubicBezTo>
                  <a:pt x="2827" y="4637"/>
                  <a:pt x="2645" y="3756"/>
                  <a:pt x="2554" y="3148"/>
                </a:cubicBezTo>
                <a:cubicBezTo>
                  <a:pt x="2462" y="2661"/>
                  <a:pt x="2432" y="2023"/>
                  <a:pt x="1946" y="1810"/>
                </a:cubicBezTo>
                <a:cubicBezTo>
                  <a:pt x="1844" y="1760"/>
                  <a:pt x="1733" y="1736"/>
                  <a:pt x="1620" y="1736"/>
                </a:cubicBezTo>
                <a:cubicBezTo>
                  <a:pt x="1395" y="1736"/>
                  <a:pt x="1165" y="1831"/>
                  <a:pt x="1003" y="1993"/>
                </a:cubicBezTo>
                <a:cubicBezTo>
                  <a:pt x="760" y="2236"/>
                  <a:pt x="608" y="2540"/>
                  <a:pt x="517" y="2874"/>
                </a:cubicBezTo>
                <a:cubicBezTo>
                  <a:pt x="0" y="4698"/>
                  <a:pt x="639" y="6765"/>
                  <a:pt x="2067" y="7981"/>
                </a:cubicBezTo>
                <a:cubicBezTo>
                  <a:pt x="2766" y="8589"/>
                  <a:pt x="3648" y="8984"/>
                  <a:pt x="4529" y="9257"/>
                </a:cubicBezTo>
                <a:cubicBezTo>
                  <a:pt x="5719" y="9634"/>
                  <a:pt x="6978" y="9825"/>
                  <a:pt x="8236" y="9825"/>
                </a:cubicBezTo>
                <a:cubicBezTo>
                  <a:pt x="9615" y="9825"/>
                  <a:pt x="10993" y="9597"/>
                  <a:pt x="12280" y="9136"/>
                </a:cubicBezTo>
                <a:cubicBezTo>
                  <a:pt x="14560" y="8345"/>
                  <a:pt x="16596" y="6856"/>
                  <a:pt x="18967" y="6522"/>
                </a:cubicBezTo>
                <a:cubicBezTo>
                  <a:pt x="19215" y="6488"/>
                  <a:pt x="19467" y="6468"/>
                  <a:pt x="19719" y="6468"/>
                </a:cubicBezTo>
                <a:cubicBezTo>
                  <a:pt x="20363" y="6468"/>
                  <a:pt x="21004" y="6597"/>
                  <a:pt x="21551" y="6947"/>
                </a:cubicBezTo>
                <a:cubicBezTo>
                  <a:pt x="22311" y="7434"/>
                  <a:pt x="22736" y="8285"/>
                  <a:pt x="22979" y="9136"/>
                </a:cubicBezTo>
                <a:cubicBezTo>
                  <a:pt x="23223" y="9987"/>
                  <a:pt x="23344" y="10899"/>
                  <a:pt x="23618" y="11750"/>
                </a:cubicBezTo>
                <a:cubicBezTo>
                  <a:pt x="23800" y="12266"/>
                  <a:pt x="24286" y="13330"/>
                  <a:pt x="24955" y="13361"/>
                </a:cubicBezTo>
                <a:cubicBezTo>
                  <a:pt x="24963" y="13361"/>
                  <a:pt x="24971" y="13361"/>
                  <a:pt x="24979" y="13361"/>
                </a:cubicBezTo>
                <a:cubicBezTo>
                  <a:pt x="25772" y="13361"/>
                  <a:pt x="25594" y="11836"/>
                  <a:pt x="25624" y="11324"/>
                </a:cubicBezTo>
                <a:cubicBezTo>
                  <a:pt x="25685" y="9379"/>
                  <a:pt x="25502" y="7403"/>
                  <a:pt x="25138" y="5488"/>
                </a:cubicBezTo>
                <a:cubicBezTo>
                  <a:pt x="24925" y="4485"/>
                  <a:pt x="24651" y="3482"/>
                  <a:pt x="24165" y="2570"/>
                </a:cubicBezTo>
                <a:cubicBezTo>
                  <a:pt x="23679" y="1658"/>
                  <a:pt x="22949" y="868"/>
                  <a:pt x="22007" y="443"/>
                </a:cubicBezTo>
                <a:cubicBezTo>
                  <a:pt x="21264" y="103"/>
                  <a:pt x="20463" y="1"/>
                  <a:pt x="196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39;p73">
            <a:extLst>
              <a:ext uri="{FF2B5EF4-FFF2-40B4-BE49-F238E27FC236}">
                <a16:creationId xmlns:a16="http://schemas.microsoft.com/office/drawing/2014/main" id="{B48F5690-8549-485B-8DCC-5D7C85588715}"/>
              </a:ext>
            </a:extLst>
          </p:cNvPr>
          <p:cNvSpPr/>
          <p:nvPr/>
        </p:nvSpPr>
        <p:spPr>
          <a:xfrm>
            <a:off x="4687189" y="2773450"/>
            <a:ext cx="208187" cy="65629"/>
          </a:xfrm>
          <a:custGeom>
            <a:avLst/>
            <a:gdLst/>
            <a:ahLst/>
            <a:cxnLst/>
            <a:rect l="l" t="t" r="r" b="b"/>
            <a:pathLst>
              <a:path w="3740" h="1179" extrusionOk="0">
                <a:moveTo>
                  <a:pt x="2090" y="1"/>
                </a:moveTo>
                <a:cubicBezTo>
                  <a:pt x="1992" y="1"/>
                  <a:pt x="1893" y="8"/>
                  <a:pt x="1794" y="24"/>
                </a:cubicBezTo>
                <a:cubicBezTo>
                  <a:pt x="1430" y="54"/>
                  <a:pt x="1065" y="176"/>
                  <a:pt x="761" y="388"/>
                </a:cubicBezTo>
                <a:cubicBezTo>
                  <a:pt x="457" y="601"/>
                  <a:pt x="183" y="844"/>
                  <a:pt x="1" y="1179"/>
                </a:cubicBezTo>
                <a:cubicBezTo>
                  <a:pt x="578" y="784"/>
                  <a:pt x="1186" y="449"/>
                  <a:pt x="1855" y="388"/>
                </a:cubicBezTo>
                <a:cubicBezTo>
                  <a:pt x="1931" y="381"/>
                  <a:pt x="2009" y="377"/>
                  <a:pt x="2088" y="377"/>
                </a:cubicBezTo>
                <a:cubicBezTo>
                  <a:pt x="2324" y="377"/>
                  <a:pt x="2569" y="411"/>
                  <a:pt x="2797" y="480"/>
                </a:cubicBezTo>
                <a:cubicBezTo>
                  <a:pt x="2949" y="510"/>
                  <a:pt x="3101" y="601"/>
                  <a:pt x="3284" y="662"/>
                </a:cubicBezTo>
                <a:cubicBezTo>
                  <a:pt x="3436" y="723"/>
                  <a:pt x="3588" y="814"/>
                  <a:pt x="3740" y="875"/>
                </a:cubicBezTo>
                <a:cubicBezTo>
                  <a:pt x="3527" y="601"/>
                  <a:pt x="3253" y="358"/>
                  <a:pt x="2919" y="206"/>
                </a:cubicBezTo>
                <a:cubicBezTo>
                  <a:pt x="2668" y="69"/>
                  <a:pt x="2383" y="1"/>
                  <a:pt x="20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40;p73">
            <a:extLst>
              <a:ext uri="{FF2B5EF4-FFF2-40B4-BE49-F238E27FC236}">
                <a16:creationId xmlns:a16="http://schemas.microsoft.com/office/drawing/2014/main" id="{36D3ECE6-A08B-4EEE-8188-102206772E6E}"/>
              </a:ext>
            </a:extLst>
          </p:cNvPr>
          <p:cNvSpPr/>
          <p:nvPr/>
        </p:nvSpPr>
        <p:spPr>
          <a:xfrm rot="21338875">
            <a:off x="4101809" y="2756138"/>
            <a:ext cx="223384" cy="67744"/>
          </a:xfrm>
          <a:custGeom>
            <a:avLst/>
            <a:gdLst/>
            <a:ahLst/>
            <a:cxnLst/>
            <a:rect l="l" t="t" r="r" b="b"/>
            <a:pathLst>
              <a:path w="4013" h="1217" extrusionOk="0">
                <a:moveTo>
                  <a:pt x="2097" y="0"/>
                </a:moveTo>
                <a:cubicBezTo>
                  <a:pt x="1702" y="0"/>
                  <a:pt x="1307" y="152"/>
                  <a:pt x="942" y="304"/>
                </a:cubicBezTo>
                <a:cubicBezTo>
                  <a:pt x="790" y="395"/>
                  <a:pt x="608" y="487"/>
                  <a:pt x="456" y="578"/>
                </a:cubicBezTo>
                <a:cubicBezTo>
                  <a:pt x="274" y="699"/>
                  <a:pt x="122" y="821"/>
                  <a:pt x="0" y="943"/>
                </a:cubicBezTo>
                <a:cubicBezTo>
                  <a:pt x="182" y="882"/>
                  <a:pt x="365" y="821"/>
                  <a:pt x="517" y="760"/>
                </a:cubicBezTo>
                <a:lnTo>
                  <a:pt x="1064" y="578"/>
                </a:lnTo>
                <a:cubicBezTo>
                  <a:pt x="1429" y="487"/>
                  <a:pt x="1763" y="395"/>
                  <a:pt x="2128" y="395"/>
                </a:cubicBezTo>
                <a:cubicBezTo>
                  <a:pt x="2187" y="390"/>
                  <a:pt x="2245" y="388"/>
                  <a:pt x="2304" y="388"/>
                </a:cubicBezTo>
                <a:cubicBezTo>
                  <a:pt x="2943" y="388"/>
                  <a:pt x="3567" y="687"/>
                  <a:pt x="4012" y="1216"/>
                </a:cubicBezTo>
                <a:cubicBezTo>
                  <a:pt x="3891" y="851"/>
                  <a:pt x="3617" y="517"/>
                  <a:pt x="3283" y="304"/>
                </a:cubicBezTo>
                <a:cubicBezTo>
                  <a:pt x="2948" y="91"/>
                  <a:pt x="2523" y="0"/>
                  <a:pt x="20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52;p73">
            <a:extLst>
              <a:ext uri="{FF2B5EF4-FFF2-40B4-BE49-F238E27FC236}">
                <a16:creationId xmlns:a16="http://schemas.microsoft.com/office/drawing/2014/main" id="{5F238EB8-7D2A-40B2-B8D7-24B4B308F172}"/>
              </a:ext>
            </a:extLst>
          </p:cNvPr>
          <p:cNvSpPr/>
          <p:nvPr/>
        </p:nvSpPr>
        <p:spPr>
          <a:xfrm>
            <a:off x="4219369" y="3805200"/>
            <a:ext cx="287732" cy="459459"/>
          </a:xfrm>
          <a:custGeom>
            <a:avLst/>
            <a:gdLst/>
            <a:ahLst/>
            <a:cxnLst/>
            <a:rect l="l" t="t" r="r" b="b"/>
            <a:pathLst>
              <a:path w="5169" h="8254" extrusionOk="0">
                <a:moveTo>
                  <a:pt x="1827" y="1"/>
                </a:moveTo>
                <a:cubicBezTo>
                  <a:pt x="1674" y="1"/>
                  <a:pt x="1261" y="370"/>
                  <a:pt x="153" y="2204"/>
                </a:cubicBezTo>
                <a:cubicBezTo>
                  <a:pt x="1" y="5669"/>
                  <a:pt x="3253" y="8253"/>
                  <a:pt x="3253" y="8253"/>
                </a:cubicBezTo>
                <a:lnTo>
                  <a:pt x="5168" y="4545"/>
                </a:lnTo>
                <a:lnTo>
                  <a:pt x="1794" y="1505"/>
                </a:lnTo>
                <a:lnTo>
                  <a:pt x="1916" y="168"/>
                </a:lnTo>
                <a:cubicBezTo>
                  <a:pt x="1916" y="168"/>
                  <a:pt x="1931" y="1"/>
                  <a:pt x="18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53;p73">
            <a:extLst>
              <a:ext uri="{FF2B5EF4-FFF2-40B4-BE49-F238E27FC236}">
                <a16:creationId xmlns:a16="http://schemas.microsoft.com/office/drawing/2014/main" id="{CFAF8D23-D0C6-4B3A-9844-B022F47D2A0D}"/>
              </a:ext>
            </a:extLst>
          </p:cNvPr>
          <p:cNvSpPr/>
          <p:nvPr/>
        </p:nvSpPr>
        <p:spPr>
          <a:xfrm>
            <a:off x="4507052" y="3805200"/>
            <a:ext cx="299533" cy="459459"/>
          </a:xfrm>
          <a:custGeom>
            <a:avLst/>
            <a:gdLst/>
            <a:ahLst/>
            <a:cxnLst/>
            <a:rect l="l" t="t" r="r" b="b"/>
            <a:pathLst>
              <a:path w="5381" h="8254" extrusionOk="0">
                <a:moveTo>
                  <a:pt x="3562" y="1"/>
                </a:moveTo>
                <a:cubicBezTo>
                  <a:pt x="3455" y="1"/>
                  <a:pt x="3465" y="168"/>
                  <a:pt x="3465" y="168"/>
                </a:cubicBezTo>
                <a:lnTo>
                  <a:pt x="3587" y="1505"/>
                </a:lnTo>
                <a:lnTo>
                  <a:pt x="0" y="4545"/>
                </a:lnTo>
                <a:lnTo>
                  <a:pt x="2128" y="8253"/>
                </a:lnTo>
                <a:cubicBezTo>
                  <a:pt x="2128" y="8253"/>
                  <a:pt x="5380" y="5669"/>
                  <a:pt x="5228" y="2204"/>
                </a:cubicBezTo>
                <a:cubicBezTo>
                  <a:pt x="4138" y="370"/>
                  <a:pt x="3721" y="1"/>
                  <a:pt x="35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B0F34A-F874-42A8-9E46-3023E6DF9866}"/>
              </a:ext>
            </a:extLst>
          </p:cNvPr>
          <p:cNvGrpSpPr/>
          <p:nvPr/>
        </p:nvGrpSpPr>
        <p:grpSpPr>
          <a:xfrm>
            <a:off x="3583961" y="1915325"/>
            <a:ext cx="1756454" cy="1787394"/>
            <a:chOff x="2100035" y="3898017"/>
            <a:chExt cx="342032" cy="34805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B6DEFB-E02D-4F9D-9FD4-17A2A07E50B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035" y="3898017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EF84EE-B4B2-4816-AB4C-D0551B228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4168" y="3898772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6A11C0-E782-483F-B131-3731032D1A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88891" y="3954448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67CAB9-D46F-46D2-B940-FA86B303C7F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94050" y="3860593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C17712-8F2F-4CA2-96EF-ED66948642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36166" y="4243219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293C9D3-1A54-4247-B7B3-1F7B9F00132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435935" y="4150389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75A70A-E2D9-4505-B2A1-E6627F3006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64183" y="4193124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836978-D217-4759-AF27-359D07DE918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162927" y="4194905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A407221F-6DC4-4459-B95D-BC139DDBFD52}"/>
              </a:ext>
            </a:extLst>
          </p:cNvPr>
          <p:cNvSpPr txBox="1">
            <a:spLocks/>
          </p:cNvSpPr>
          <p:nvPr/>
        </p:nvSpPr>
        <p:spPr>
          <a:xfrm>
            <a:off x="5268041" y="3431438"/>
            <a:ext cx="1312910" cy="35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600" dirty="0">
                <a:latin typeface="Hammersmith One"/>
              </a:rPr>
              <a:t>Dog 99.99%</a:t>
            </a:r>
            <a:endParaRPr lang="en-IL" sz="1600" dirty="0">
              <a:latin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105963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07DC6-FB94-4238-B436-6D69DD9FE45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7175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1337141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98376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7099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62500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46938" y="3871223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8780B-D6A7-46F6-AB30-98504137B9BE}"/>
              </a:ext>
            </a:extLst>
          </p:cNvPr>
          <p:cNvSpPr txBox="1"/>
          <p:nvPr/>
        </p:nvSpPr>
        <p:spPr>
          <a:xfrm>
            <a:off x="999067" y="1612771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A state-of-the-art parametrized model used in supervised learning. Model’s output may vary and is defined by the architecture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1098AAA3-05D1-4C11-9B9D-2CC7B4F7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2E4E52-719E-43E0-A176-4A986B68C594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DCCE58-2D10-4F55-860A-DC056A7DA616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8" name="Google Shape;1505;p70">
              <a:extLst>
                <a:ext uri="{FF2B5EF4-FFF2-40B4-BE49-F238E27FC236}">
                  <a16:creationId xmlns:a16="http://schemas.microsoft.com/office/drawing/2014/main" id="{CA03C1F0-E940-400D-A9A2-651C83B9DB1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9" name="Google Shape;1506;p70">
                <a:extLst>
                  <a:ext uri="{FF2B5EF4-FFF2-40B4-BE49-F238E27FC236}">
                    <a16:creationId xmlns:a16="http://schemas.microsoft.com/office/drawing/2014/main" id="{8B091D19-BD3F-40EE-A6D5-0F4D83D95219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07;p70">
                <a:extLst>
                  <a:ext uri="{FF2B5EF4-FFF2-40B4-BE49-F238E27FC236}">
                    <a16:creationId xmlns:a16="http://schemas.microsoft.com/office/drawing/2014/main" id="{AA69C7A3-A689-4DAC-B5F8-3C7637FB970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08;p70">
                <a:extLst>
                  <a:ext uri="{FF2B5EF4-FFF2-40B4-BE49-F238E27FC236}">
                    <a16:creationId xmlns:a16="http://schemas.microsoft.com/office/drawing/2014/main" id="{D94E5858-B5B8-43BB-BA56-2B30F4E63AC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09;p70">
                <a:extLst>
                  <a:ext uri="{FF2B5EF4-FFF2-40B4-BE49-F238E27FC236}">
                    <a16:creationId xmlns:a16="http://schemas.microsoft.com/office/drawing/2014/main" id="{4C909182-B205-43CF-90C0-A114ACD2481D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10;p70">
                <a:extLst>
                  <a:ext uri="{FF2B5EF4-FFF2-40B4-BE49-F238E27FC236}">
                    <a16:creationId xmlns:a16="http://schemas.microsoft.com/office/drawing/2014/main" id="{E2C639C7-864B-45C2-951F-3B9BCEFDD7F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11;p70">
                <a:extLst>
                  <a:ext uri="{FF2B5EF4-FFF2-40B4-BE49-F238E27FC236}">
                    <a16:creationId xmlns:a16="http://schemas.microsoft.com/office/drawing/2014/main" id="{37369582-5559-4739-9C47-E4FBD092EB50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12;p70">
                <a:extLst>
                  <a:ext uri="{FF2B5EF4-FFF2-40B4-BE49-F238E27FC236}">
                    <a16:creationId xmlns:a16="http://schemas.microsoft.com/office/drawing/2014/main" id="{0796EB30-1E1C-4D23-80DE-6EF20193451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13;p70">
                <a:extLst>
                  <a:ext uri="{FF2B5EF4-FFF2-40B4-BE49-F238E27FC236}">
                    <a16:creationId xmlns:a16="http://schemas.microsoft.com/office/drawing/2014/main" id="{7EC155F6-6A79-493D-ABA5-3A1E381D20F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14;p70">
                <a:extLst>
                  <a:ext uri="{FF2B5EF4-FFF2-40B4-BE49-F238E27FC236}">
                    <a16:creationId xmlns:a16="http://schemas.microsoft.com/office/drawing/2014/main" id="{61AC11D9-E86B-4A0C-A627-2F9FF49BBF27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5;p70">
                <a:extLst>
                  <a:ext uri="{FF2B5EF4-FFF2-40B4-BE49-F238E27FC236}">
                    <a16:creationId xmlns:a16="http://schemas.microsoft.com/office/drawing/2014/main" id="{A1DDDFA8-4580-4ADD-A5B2-8F944A33FBC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6;p70">
                <a:extLst>
                  <a:ext uri="{FF2B5EF4-FFF2-40B4-BE49-F238E27FC236}">
                    <a16:creationId xmlns:a16="http://schemas.microsoft.com/office/drawing/2014/main" id="{67EEBAD3-8139-4C2C-8ED4-69865205B13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7;p70">
                <a:extLst>
                  <a:ext uri="{FF2B5EF4-FFF2-40B4-BE49-F238E27FC236}">
                    <a16:creationId xmlns:a16="http://schemas.microsoft.com/office/drawing/2014/main" id="{84B1EDD1-F3FB-4664-B71E-2132824EA63D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8;p70">
                <a:extLst>
                  <a:ext uri="{FF2B5EF4-FFF2-40B4-BE49-F238E27FC236}">
                    <a16:creationId xmlns:a16="http://schemas.microsoft.com/office/drawing/2014/main" id="{C0E6E533-9556-40B9-9333-BCECC09EBD3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9;p70">
                <a:extLst>
                  <a:ext uri="{FF2B5EF4-FFF2-40B4-BE49-F238E27FC236}">
                    <a16:creationId xmlns:a16="http://schemas.microsoft.com/office/drawing/2014/main" id="{77C1BF44-3CB4-445B-B21B-72D6DF91707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20;p70">
                <a:extLst>
                  <a:ext uri="{FF2B5EF4-FFF2-40B4-BE49-F238E27FC236}">
                    <a16:creationId xmlns:a16="http://schemas.microsoft.com/office/drawing/2014/main" id="{CBCB096D-3B5B-413E-A168-9FED0186C86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21;p70">
                <a:extLst>
                  <a:ext uri="{FF2B5EF4-FFF2-40B4-BE49-F238E27FC236}">
                    <a16:creationId xmlns:a16="http://schemas.microsoft.com/office/drawing/2014/main" id="{ECB3229B-0F16-4C34-8C5E-01A4A4B0164B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22;p70">
                <a:extLst>
                  <a:ext uri="{FF2B5EF4-FFF2-40B4-BE49-F238E27FC236}">
                    <a16:creationId xmlns:a16="http://schemas.microsoft.com/office/drawing/2014/main" id="{22F4B303-516F-4BC6-A12B-3554B7E62E8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23;p70">
                <a:extLst>
                  <a:ext uri="{FF2B5EF4-FFF2-40B4-BE49-F238E27FC236}">
                    <a16:creationId xmlns:a16="http://schemas.microsoft.com/office/drawing/2014/main" id="{1DEEA6C6-22A2-42D7-8315-439D6ADB253A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24;p70">
                <a:extLst>
                  <a:ext uri="{FF2B5EF4-FFF2-40B4-BE49-F238E27FC236}">
                    <a16:creationId xmlns:a16="http://schemas.microsoft.com/office/drawing/2014/main" id="{C6D471C4-8633-48A0-9AAB-9DF47F1A94BD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1525;p70">
              <a:extLst>
                <a:ext uri="{FF2B5EF4-FFF2-40B4-BE49-F238E27FC236}">
                  <a16:creationId xmlns:a16="http://schemas.microsoft.com/office/drawing/2014/main" id="{EA620953-F028-4413-81C1-4B45C3AD24F3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39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C87CF4D-9817-4936-AA9A-F5AB63DC7771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9E45A4A-95B0-456A-839E-83BF15AFE87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8;p70">
                <a:extLst>
                  <a:ext uri="{FF2B5EF4-FFF2-40B4-BE49-F238E27FC236}">
                    <a16:creationId xmlns:a16="http://schemas.microsoft.com/office/drawing/2014/main" id="{917EA37E-E38C-43ED-A5FF-D5246FF6BE6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FB20DB-2381-48CA-8379-8A35E62F39F9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5841517" y="3115372"/>
            <a:ext cx="640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DD3C04-33DB-4A1B-9FF2-D3BC7D529082}"/>
              </a:ext>
            </a:extLst>
          </p:cNvPr>
          <p:cNvSpPr txBox="1"/>
          <p:nvPr/>
        </p:nvSpPr>
        <p:spPr>
          <a:xfrm>
            <a:off x="6422647" y="2854418"/>
            <a:ext cx="3642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Female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Has Glasses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Light ginger hair color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2"/>
              </a:solidFill>
              <a:latin typeface="Manjari"/>
              <a:sym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194739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3222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483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5884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49" y="100358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8547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2821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9C30FA77-49BE-4214-B0F3-06BB2297A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955906" y="1697548"/>
            <a:ext cx="2722599" cy="272259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8DE65D-796F-449D-86C7-8AFE51FDAE54}"/>
              </a:ext>
            </a:extLst>
          </p:cNvPr>
          <p:cNvSpPr txBox="1"/>
          <p:nvPr/>
        </p:nvSpPr>
        <p:spPr>
          <a:xfrm>
            <a:off x="1002891" y="1274204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# of layers, dimensions, optimizers, schedulers, activation functions, loss function, hyper-parameters etc. of the model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1CFF3FD-EF61-4B75-A746-D302936087A8}"/>
              </a:ext>
            </a:extLst>
          </p:cNvPr>
          <p:cNvSpPr/>
          <p:nvPr/>
        </p:nvSpPr>
        <p:spPr>
          <a:xfrm rot="16200000">
            <a:off x="5222239" y="3244286"/>
            <a:ext cx="501226" cy="2411306"/>
          </a:xfrm>
          <a:prstGeom prst="leftBrace">
            <a:avLst>
              <a:gd name="adj1" fmla="val 35360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05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8640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5902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112259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09669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63966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8239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C8F85E-5C05-4C4B-A375-B94F130DC5A1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08B5910D-3602-4D3F-861D-6CA43CBB3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54709B-3F3D-42D6-A239-55012F481B4C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D33631-9281-4EEE-B6EF-6FD0545E9777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9" name="Google Shape;1505;p70">
              <a:extLst>
                <a:ext uri="{FF2B5EF4-FFF2-40B4-BE49-F238E27FC236}">
                  <a16:creationId xmlns:a16="http://schemas.microsoft.com/office/drawing/2014/main" id="{E88946BB-DF52-4572-922A-5A5F6E24F857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24" name="Google Shape;1506;p70">
                <a:extLst>
                  <a:ext uri="{FF2B5EF4-FFF2-40B4-BE49-F238E27FC236}">
                    <a16:creationId xmlns:a16="http://schemas.microsoft.com/office/drawing/2014/main" id="{D53E3F30-073A-4DB7-A43C-A6F82472DF53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07;p70">
                <a:extLst>
                  <a:ext uri="{FF2B5EF4-FFF2-40B4-BE49-F238E27FC236}">
                    <a16:creationId xmlns:a16="http://schemas.microsoft.com/office/drawing/2014/main" id="{1CA21658-EB9E-4B1C-8139-E4CA1B0D0A0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08;p70">
                <a:extLst>
                  <a:ext uri="{FF2B5EF4-FFF2-40B4-BE49-F238E27FC236}">
                    <a16:creationId xmlns:a16="http://schemas.microsoft.com/office/drawing/2014/main" id="{AF06DBB1-F251-4229-8F8F-3EF321BA3E0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09;p70">
                <a:extLst>
                  <a:ext uri="{FF2B5EF4-FFF2-40B4-BE49-F238E27FC236}">
                    <a16:creationId xmlns:a16="http://schemas.microsoft.com/office/drawing/2014/main" id="{28077076-588E-4973-B588-A76BB0E2DD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0;p70">
                <a:extLst>
                  <a:ext uri="{FF2B5EF4-FFF2-40B4-BE49-F238E27FC236}">
                    <a16:creationId xmlns:a16="http://schemas.microsoft.com/office/drawing/2014/main" id="{077AAFB5-ECCA-4088-8E57-EB6F95D34124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1;p70">
                <a:extLst>
                  <a:ext uri="{FF2B5EF4-FFF2-40B4-BE49-F238E27FC236}">
                    <a16:creationId xmlns:a16="http://schemas.microsoft.com/office/drawing/2014/main" id="{736B38D4-97E5-4EAF-B558-3921B35E10E1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2;p70">
                <a:extLst>
                  <a:ext uri="{FF2B5EF4-FFF2-40B4-BE49-F238E27FC236}">
                    <a16:creationId xmlns:a16="http://schemas.microsoft.com/office/drawing/2014/main" id="{6A6BC571-F7FD-4D62-88CF-338D59EA162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3;p70">
                <a:extLst>
                  <a:ext uri="{FF2B5EF4-FFF2-40B4-BE49-F238E27FC236}">
                    <a16:creationId xmlns:a16="http://schemas.microsoft.com/office/drawing/2014/main" id="{0C7FD7BD-A667-4ED3-A40E-F0F2F944887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4;p70">
                <a:extLst>
                  <a:ext uri="{FF2B5EF4-FFF2-40B4-BE49-F238E27FC236}">
                    <a16:creationId xmlns:a16="http://schemas.microsoft.com/office/drawing/2014/main" id="{82F265F9-5B21-4F0F-8709-01A025C771C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15;p70">
                <a:extLst>
                  <a:ext uri="{FF2B5EF4-FFF2-40B4-BE49-F238E27FC236}">
                    <a16:creationId xmlns:a16="http://schemas.microsoft.com/office/drawing/2014/main" id="{5C1348A8-10D3-46D3-BC5D-6B7DE77BB698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16;p70">
                <a:extLst>
                  <a:ext uri="{FF2B5EF4-FFF2-40B4-BE49-F238E27FC236}">
                    <a16:creationId xmlns:a16="http://schemas.microsoft.com/office/drawing/2014/main" id="{A885BBB8-8AF8-4EB6-A49E-039A02070B2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17;p70">
                <a:extLst>
                  <a:ext uri="{FF2B5EF4-FFF2-40B4-BE49-F238E27FC236}">
                    <a16:creationId xmlns:a16="http://schemas.microsoft.com/office/drawing/2014/main" id="{19E0AE77-128C-4719-B08E-C23C8B145BDE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18;p70">
                <a:extLst>
                  <a:ext uri="{FF2B5EF4-FFF2-40B4-BE49-F238E27FC236}">
                    <a16:creationId xmlns:a16="http://schemas.microsoft.com/office/drawing/2014/main" id="{20751EFE-70CA-4B90-A62E-21FF6EDF7F1E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19;p70">
                <a:extLst>
                  <a:ext uri="{FF2B5EF4-FFF2-40B4-BE49-F238E27FC236}">
                    <a16:creationId xmlns:a16="http://schemas.microsoft.com/office/drawing/2014/main" id="{7857C5A4-BBCE-4C39-B6B9-36EE5803C985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20;p70">
                <a:extLst>
                  <a:ext uri="{FF2B5EF4-FFF2-40B4-BE49-F238E27FC236}">
                    <a16:creationId xmlns:a16="http://schemas.microsoft.com/office/drawing/2014/main" id="{8C614365-51EF-4423-9E20-C06389D0D5D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1;p70">
                <a:extLst>
                  <a:ext uri="{FF2B5EF4-FFF2-40B4-BE49-F238E27FC236}">
                    <a16:creationId xmlns:a16="http://schemas.microsoft.com/office/drawing/2014/main" id="{DD2662B5-2F83-4481-8CBB-415D9D0E3C4F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2;p70">
                <a:extLst>
                  <a:ext uri="{FF2B5EF4-FFF2-40B4-BE49-F238E27FC236}">
                    <a16:creationId xmlns:a16="http://schemas.microsoft.com/office/drawing/2014/main" id="{3C88F589-88E3-4053-B8FF-F732B0A48C4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3;p70">
                <a:extLst>
                  <a:ext uri="{FF2B5EF4-FFF2-40B4-BE49-F238E27FC236}">
                    <a16:creationId xmlns:a16="http://schemas.microsoft.com/office/drawing/2014/main" id="{D0F9954C-C3AA-4076-9D28-C0E81C07B1F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24;p70">
                <a:extLst>
                  <a:ext uri="{FF2B5EF4-FFF2-40B4-BE49-F238E27FC236}">
                    <a16:creationId xmlns:a16="http://schemas.microsoft.com/office/drawing/2014/main" id="{90B53B8A-5D45-4A87-8ED0-B105D5C95A7F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525;p70">
              <a:extLst>
                <a:ext uri="{FF2B5EF4-FFF2-40B4-BE49-F238E27FC236}">
                  <a16:creationId xmlns:a16="http://schemas.microsoft.com/office/drawing/2014/main" id="{2F26E505-5B81-4C32-8BC0-D470EE4E2CE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2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B76B52-C9BB-4CB7-97F4-7B2EC05C458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D809ED5-BBBA-456C-AAAE-F36DC82EED15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28;p70">
                <a:extLst>
                  <a:ext uri="{FF2B5EF4-FFF2-40B4-BE49-F238E27FC236}">
                    <a16:creationId xmlns:a16="http://schemas.microsoft.com/office/drawing/2014/main" id="{A5E3BE96-31B9-4D21-A67C-CCFDDAF4CAF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1DE70E9-826A-4C4D-9113-78BF0B88F11F}"/>
              </a:ext>
            </a:extLst>
          </p:cNvPr>
          <p:cNvSpPr txBox="1"/>
          <p:nvPr/>
        </p:nvSpPr>
        <p:spPr>
          <a:xfrm>
            <a:off x="993964" y="1469493"/>
            <a:ext cx="64516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Vector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- Output of the last layer of the network (W\O Classification).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Embedded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– The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spanned by the embedded vectors.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D3293F-9257-4442-9739-CB1D43E0882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841517" y="3112729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1B38D8-7936-46D6-A9FA-B9E9E7122EEF}"/>
              </a:ext>
            </a:extLst>
          </p:cNvPr>
          <p:cNvSpPr txBox="1"/>
          <p:nvPr/>
        </p:nvSpPr>
        <p:spPr>
          <a:xfrm>
            <a:off x="6366212" y="2187118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205355-CA26-4414-927A-8355E791C5AA}"/>
              </a:ext>
            </a:extLst>
          </p:cNvPr>
          <p:cNvGrpSpPr/>
          <p:nvPr/>
        </p:nvGrpSpPr>
        <p:grpSpPr>
          <a:xfrm>
            <a:off x="3674839" y="3630215"/>
            <a:ext cx="550405" cy="772517"/>
            <a:chOff x="1450750" y="1276313"/>
            <a:chExt cx="2162065" cy="3074026"/>
          </a:xfrm>
        </p:grpSpPr>
        <p:sp>
          <p:nvSpPr>
            <p:cNvPr id="48" name="Google Shape;1740;p76">
              <a:extLst>
                <a:ext uri="{FF2B5EF4-FFF2-40B4-BE49-F238E27FC236}">
                  <a16:creationId xmlns:a16="http://schemas.microsoft.com/office/drawing/2014/main" id="{BABD3744-8437-4153-AF55-0EE53A8C490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44;p76">
              <a:extLst>
                <a:ext uri="{FF2B5EF4-FFF2-40B4-BE49-F238E27FC236}">
                  <a16:creationId xmlns:a16="http://schemas.microsoft.com/office/drawing/2014/main" id="{A45ED792-8297-48A5-80E0-2EC10CEE67D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45;p76">
              <a:extLst>
                <a:ext uri="{FF2B5EF4-FFF2-40B4-BE49-F238E27FC236}">
                  <a16:creationId xmlns:a16="http://schemas.microsoft.com/office/drawing/2014/main" id="{D94A5D8E-6FC8-437A-9F13-37BE421FAB5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46;p76">
              <a:extLst>
                <a:ext uri="{FF2B5EF4-FFF2-40B4-BE49-F238E27FC236}">
                  <a16:creationId xmlns:a16="http://schemas.microsoft.com/office/drawing/2014/main" id="{5AFB64D9-EB88-4B5D-B537-D9EB828DF5AF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47;p76">
              <a:extLst>
                <a:ext uri="{FF2B5EF4-FFF2-40B4-BE49-F238E27FC236}">
                  <a16:creationId xmlns:a16="http://schemas.microsoft.com/office/drawing/2014/main" id="{8B35EA9E-41AF-47C0-BE68-FD603E2DB9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48;p76">
              <a:extLst>
                <a:ext uri="{FF2B5EF4-FFF2-40B4-BE49-F238E27FC236}">
                  <a16:creationId xmlns:a16="http://schemas.microsoft.com/office/drawing/2014/main" id="{D89A12C1-BE0C-408E-8ECA-D0F064FE1A6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49;p76">
              <a:extLst>
                <a:ext uri="{FF2B5EF4-FFF2-40B4-BE49-F238E27FC236}">
                  <a16:creationId xmlns:a16="http://schemas.microsoft.com/office/drawing/2014/main" id="{FC22B54B-EDE0-4759-B15F-4E88E8C4DED6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0;p76">
              <a:extLst>
                <a:ext uri="{FF2B5EF4-FFF2-40B4-BE49-F238E27FC236}">
                  <a16:creationId xmlns:a16="http://schemas.microsoft.com/office/drawing/2014/main" id="{3676B94B-BA75-4494-A7A0-A91AA2ECB99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51;p76">
              <a:extLst>
                <a:ext uri="{FF2B5EF4-FFF2-40B4-BE49-F238E27FC236}">
                  <a16:creationId xmlns:a16="http://schemas.microsoft.com/office/drawing/2014/main" id="{B38A49B4-BF94-4F64-AB2A-72C314772B3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52;p76">
              <a:extLst>
                <a:ext uri="{FF2B5EF4-FFF2-40B4-BE49-F238E27FC236}">
                  <a16:creationId xmlns:a16="http://schemas.microsoft.com/office/drawing/2014/main" id="{9CE9C020-5DE5-4BD3-82D8-1EB8C92F38A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53;p76">
              <a:extLst>
                <a:ext uri="{FF2B5EF4-FFF2-40B4-BE49-F238E27FC236}">
                  <a16:creationId xmlns:a16="http://schemas.microsoft.com/office/drawing/2014/main" id="{A445ED74-7EB7-4A7D-887E-09D6F6C9B94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54;p76">
              <a:extLst>
                <a:ext uri="{FF2B5EF4-FFF2-40B4-BE49-F238E27FC236}">
                  <a16:creationId xmlns:a16="http://schemas.microsoft.com/office/drawing/2014/main" id="{EDD4053A-1041-4BCA-9017-A9F64529D548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55;p76">
              <a:extLst>
                <a:ext uri="{FF2B5EF4-FFF2-40B4-BE49-F238E27FC236}">
                  <a16:creationId xmlns:a16="http://schemas.microsoft.com/office/drawing/2014/main" id="{115B3BD1-FA9D-4458-AEC8-954B8B1A4EF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56;p76">
              <a:extLst>
                <a:ext uri="{FF2B5EF4-FFF2-40B4-BE49-F238E27FC236}">
                  <a16:creationId xmlns:a16="http://schemas.microsoft.com/office/drawing/2014/main" id="{6650F63A-ACDC-4D08-A9CA-0D8050F61D3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57;p76">
              <a:extLst>
                <a:ext uri="{FF2B5EF4-FFF2-40B4-BE49-F238E27FC236}">
                  <a16:creationId xmlns:a16="http://schemas.microsoft.com/office/drawing/2014/main" id="{C88D4275-F448-4F81-B112-8F4D2159E18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58;p76">
              <a:extLst>
                <a:ext uri="{FF2B5EF4-FFF2-40B4-BE49-F238E27FC236}">
                  <a16:creationId xmlns:a16="http://schemas.microsoft.com/office/drawing/2014/main" id="{DBDD0D00-29B1-4279-920E-4824F328CE33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59;p76">
              <a:extLst>
                <a:ext uri="{FF2B5EF4-FFF2-40B4-BE49-F238E27FC236}">
                  <a16:creationId xmlns:a16="http://schemas.microsoft.com/office/drawing/2014/main" id="{3EBAF2CD-1F4C-4326-BEE3-7893E5B6261A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60;p76">
              <a:extLst>
                <a:ext uri="{FF2B5EF4-FFF2-40B4-BE49-F238E27FC236}">
                  <a16:creationId xmlns:a16="http://schemas.microsoft.com/office/drawing/2014/main" id="{4A299CD6-EBBB-4273-8C34-E3A29761487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61;p76">
              <a:extLst>
                <a:ext uri="{FF2B5EF4-FFF2-40B4-BE49-F238E27FC236}">
                  <a16:creationId xmlns:a16="http://schemas.microsoft.com/office/drawing/2014/main" id="{727460C4-BC38-4883-94C0-7D53B4EDD10E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62;p76">
              <a:extLst>
                <a:ext uri="{FF2B5EF4-FFF2-40B4-BE49-F238E27FC236}">
                  <a16:creationId xmlns:a16="http://schemas.microsoft.com/office/drawing/2014/main" id="{F63B0678-3DDE-4902-A232-5EC841E439B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63;p76">
              <a:extLst>
                <a:ext uri="{FF2B5EF4-FFF2-40B4-BE49-F238E27FC236}">
                  <a16:creationId xmlns:a16="http://schemas.microsoft.com/office/drawing/2014/main" id="{7095C184-F607-4756-8A6F-58ED19AC1FB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64;p76">
              <a:extLst>
                <a:ext uri="{FF2B5EF4-FFF2-40B4-BE49-F238E27FC236}">
                  <a16:creationId xmlns:a16="http://schemas.microsoft.com/office/drawing/2014/main" id="{B611D3B6-F565-4146-9A55-E0E27AC369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65;p76">
              <a:extLst>
                <a:ext uri="{FF2B5EF4-FFF2-40B4-BE49-F238E27FC236}">
                  <a16:creationId xmlns:a16="http://schemas.microsoft.com/office/drawing/2014/main" id="{49394DD4-A872-4411-80B3-9CDBA3EF25A5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Graphic 70" descr="Hierarchy outline">
            <a:extLst>
              <a:ext uri="{FF2B5EF4-FFF2-40B4-BE49-F238E27FC236}">
                <a16:creationId xmlns:a16="http://schemas.microsoft.com/office/drawing/2014/main" id="{18299E86-0BE9-422E-B81C-9B63D9C4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47528" y="3790703"/>
            <a:ext cx="903475" cy="9034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6BBEB51-77D1-4B7F-B264-486759BCBE18}"/>
              </a:ext>
            </a:extLst>
          </p:cNvPr>
          <p:cNvSpPr txBox="1"/>
          <p:nvPr/>
        </p:nvSpPr>
        <p:spPr>
          <a:xfrm>
            <a:off x="5025049" y="3461504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5ED742-DA20-4006-82FF-4AC19BC15716}"/>
              </a:ext>
            </a:extLst>
          </p:cNvPr>
          <p:cNvSpPr txBox="1"/>
          <p:nvPr/>
        </p:nvSpPr>
        <p:spPr>
          <a:xfrm>
            <a:off x="7313449" y="3671227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6" name="Google Shape;2624;p126">
            <a:extLst>
              <a:ext uri="{FF2B5EF4-FFF2-40B4-BE49-F238E27FC236}">
                <a16:creationId xmlns:a16="http://schemas.microsoft.com/office/drawing/2014/main" id="{8226C93C-4B9A-4EFA-9217-62BAEBB12FB8}"/>
              </a:ext>
            </a:extLst>
          </p:cNvPr>
          <p:cNvGrpSpPr/>
          <p:nvPr/>
        </p:nvGrpSpPr>
        <p:grpSpPr>
          <a:xfrm>
            <a:off x="3846915" y="3951920"/>
            <a:ext cx="418360" cy="580377"/>
            <a:chOff x="3764750" y="1567075"/>
            <a:chExt cx="1814530" cy="2517234"/>
          </a:xfrm>
        </p:grpSpPr>
        <p:sp>
          <p:nvSpPr>
            <p:cNvPr id="77" name="Google Shape;2625;p126">
              <a:extLst>
                <a:ext uri="{FF2B5EF4-FFF2-40B4-BE49-F238E27FC236}">
                  <a16:creationId xmlns:a16="http://schemas.microsoft.com/office/drawing/2014/main" id="{F015C6E3-0E38-4D84-86DB-458C327A9FE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6;p126">
              <a:extLst>
                <a:ext uri="{FF2B5EF4-FFF2-40B4-BE49-F238E27FC236}">
                  <a16:creationId xmlns:a16="http://schemas.microsoft.com/office/drawing/2014/main" id="{4C3DBED1-4C5D-4CBF-BDBF-8C93AB7A092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7;p126">
              <a:extLst>
                <a:ext uri="{FF2B5EF4-FFF2-40B4-BE49-F238E27FC236}">
                  <a16:creationId xmlns:a16="http://schemas.microsoft.com/office/drawing/2014/main" id="{D733F2D4-E6D4-44D9-BE5A-F6B35EDBEF4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28;p126">
              <a:extLst>
                <a:ext uri="{FF2B5EF4-FFF2-40B4-BE49-F238E27FC236}">
                  <a16:creationId xmlns:a16="http://schemas.microsoft.com/office/drawing/2014/main" id="{A197B11D-B3BB-41ED-9B9E-D7411E606C3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29;p126">
              <a:extLst>
                <a:ext uri="{FF2B5EF4-FFF2-40B4-BE49-F238E27FC236}">
                  <a16:creationId xmlns:a16="http://schemas.microsoft.com/office/drawing/2014/main" id="{1049A102-CD47-408C-BE66-57BC459C82BD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0;p126">
              <a:extLst>
                <a:ext uri="{FF2B5EF4-FFF2-40B4-BE49-F238E27FC236}">
                  <a16:creationId xmlns:a16="http://schemas.microsoft.com/office/drawing/2014/main" id="{187A3EA6-66B8-4ACB-8F7F-59206D7CAC2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1;p126">
              <a:extLst>
                <a:ext uri="{FF2B5EF4-FFF2-40B4-BE49-F238E27FC236}">
                  <a16:creationId xmlns:a16="http://schemas.microsoft.com/office/drawing/2014/main" id="{64948373-17AD-4A67-85F8-4083D6E8568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2;p126">
              <a:extLst>
                <a:ext uri="{FF2B5EF4-FFF2-40B4-BE49-F238E27FC236}">
                  <a16:creationId xmlns:a16="http://schemas.microsoft.com/office/drawing/2014/main" id="{2AC40859-6637-4E3C-961A-98D5B21E46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3;p126">
              <a:extLst>
                <a:ext uri="{FF2B5EF4-FFF2-40B4-BE49-F238E27FC236}">
                  <a16:creationId xmlns:a16="http://schemas.microsoft.com/office/drawing/2014/main" id="{8AB54A55-B6E0-4471-AAF6-692461C789D1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4;p126">
              <a:extLst>
                <a:ext uri="{FF2B5EF4-FFF2-40B4-BE49-F238E27FC236}">
                  <a16:creationId xmlns:a16="http://schemas.microsoft.com/office/drawing/2014/main" id="{09FD02FA-9AFD-42CB-AB96-332DD5DEEF7E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5;p126">
              <a:extLst>
                <a:ext uri="{FF2B5EF4-FFF2-40B4-BE49-F238E27FC236}">
                  <a16:creationId xmlns:a16="http://schemas.microsoft.com/office/drawing/2014/main" id="{9F0AF2FB-79B3-4F8A-BFD4-3BFDE31448DD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6;p126">
              <a:extLst>
                <a:ext uri="{FF2B5EF4-FFF2-40B4-BE49-F238E27FC236}">
                  <a16:creationId xmlns:a16="http://schemas.microsoft.com/office/drawing/2014/main" id="{69EDE5BC-1480-48F7-A1FD-24509B079DB5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7;p126">
              <a:extLst>
                <a:ext uri="{FF2B5EF4-FFF2-40B4-BE49-F238E27FC236}">
                  <a16:creationId xmlns:a16="http://schemas.microsoft.com/office/drawing/2014/main" id="{3DA21F4F-D4BB-4801-A630-52B39926D98F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38;p126">
              <a:extLst>
                <a:ext uri="{FF2B5EF4-FFF2-40B4-BE49-F238E27FC236}">
                  <a16:creationId xmlns:a16="http://schemas.microsoft.com/office/drawing/2014/main" id="{DE5516B3-746E-478B-B700-8608620D44C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39;p126">
              <a:extLst>
                <a:ext uri="{FF2B5EF4-FFF2-40B4-BE49-F238E27FC236}">
                  <a16:creationId xmlns:a16="http://schemas.microsoft.com/office/drawing/2014/main" id="{6629A8E4-B7F4-4E0B-9937-A94EB9E88320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0;p126">
              <a:extLst>
                <a:ext uri="{FF2B5EF4-FFF2-40B4-BE49-F238E27FC236}">
                  <a16:creationId xmlns:a16="http://schemas.microsoft.com/office/drawing/2014/main" id="{B9E049FB-36E6-4596-9A0C-31C5BD9E3EDE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1;p126">
              <a:extLst>
                <a:ext uri="{FF2B5EF4-FFF2-40B4-BE49-F238E27FC236}">
                  <a16:creationId xmlns:a16="http://schemas.microsoft.com/office/drawing/2014/main" id="{38EDC81A-26CE-47AF-9ECF-BE18D1443572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2;p126">
              <a:extLst>
                <a:ext uri="{FF2B5EF4-FFF2-40B4-BE49-F238E27FC236}">
                  <a16:creationId xmlns:a16="http://schemas.microsoft.com/office/drawing/2014/main" id="{A0B9A72B-5EFA-4898-BDAB-384562E4F04D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8E7FAE3-B761-4DDE-9C0C-4D27C82F5900}"/>
              </a:ext>
            </a:extLst>
          </p:cNvPr>
          <p:cNvGrpSpPr/>
          <p:nvPr/>
        </p:nvGrpSpPr>
        <p:grpSpPr>
          <a:xfrm>
            <a:off x="3421284" y="3947198"/>
            <a:ext cx="621657" cy="848313"/>
            <a:chOff x="3010668" y="1979089"/>
            <a:chExt cx="2080021" cy="2838397"/>
          </a:xfrm>
        </p:grpSpPr>
        <p:grpSp>
          <p:nvGrpSpPr>
            <p:cNvPr id="96" name="Google Shape;1505;p70">
              <a:extLst>
                <a:ext uri="{FF2B5EF4-FFF2-40B4-BE49-F238E27FC236}">
                  <a16:creationId xmlns:a16="http://schemas.microsoft.com/office/drawing/2014/main" id="{C40458C5-4882-4BD0-937E-E51DB2950CC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1" name="Google Shape;1506;p70">
                <a:extLst>
                  <a:ext uri="{FF2B5EF4-FFF2-40B4-BE49-F238E27FC236}">
                    <a16:creationId xmlns:a16="http://schemas.microsoft.com/office/drawing/2014/main" id="{A3EF238C-7869-459B-AD5C-7AF6C91C02A7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7;p70">
                <a:extLst>
                  <a:ext uri="{FF2B5EF4-FFF2-40B4-BE49-F238E27FC236}">
                    <a16:creationId xmlns:a16="http://schemas.microsoft.com/office/drawing/2014/main" id="{4DBE0561-094B-443E-8985-88549A86D5EB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8;p70">
                <a:extLst>
                  <a:ext uri="{FF2B5EF4-FFF2-40B4-BE49-F238E27FC236}">
                    <a16:creationId xmlns:a16="http://schemas.microsoft.com/office/drawing/2014/main" id="{B242D5F1-22DB-411C-9E0B-AC1C13B63704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9;p70">
                <a:extLst>
                  <a:ext uri="{FF2B5EF4-FFF2-40B4-BE49-F238E27FC236}">
                    <a16:creationId xmlns:a16="http://schemas.microsoft.com/office/drawing/2014/main" id="{8F7BDE46-6521-4D73-95F1-9850D7D0EAB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0;p70">
                <a:extLst>
                  <a:ext uri="{FF2B5EF4-FFF2-40B4-BE49-F238E27FC236}">
                    <a16:creationId xmlns:a16="http://schemas.microsoft.com/office/drawing/2014/main" id="{A3D13BF8-FAAE-4160-8554-3F32CA951F3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1;p70">
                <a:extLst>
                  <a:ext uri="{FF2B5EF4-FFF2-40B4-BE49-F238E27FC236}">
                    <a16:creationId xmlns:a16="http://schemas.microsoft.com/office/drawing/2014/main" id="{93437114-2181-4C5B-B085-A3063FDBD2B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2;p70">
                <a:extLst>
                  <a:ext uri="{FF2B5EF4-FFF2-40B4-BE49-F238E27FC236}">
                    <a16:creationId xmlns:a16="http://schemas.microsoft.com/office/drawing/2014/main" id="{3A399AC8-51D5-4BFB-B4BE-9DDC4F4D03C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3;p70">
                <a:extLst>
                  <a:ext uri="{FF2B5EF4-FFF2-40B4-BE49-F238E27FC236}">
                    <a16:creationId xmlns:a16="http://schemas.microsoft.com/office/drawing/2014/main" id="{C869FB51-79FC-4384-BE37-3749DCE98413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4;p70">
                <a:extLst>
                  <a:ext uri="{FF2B5EF4-FFF2-40B4-BE49-F238E27FC236}">
                    <a16:creationId xmlns:a16="http://schemas.microsoft.com/office/drawing/2014/main" id="{B4BC9B59-6602-433B-99FB-E8A9AA15FFC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5;p70">
                <a:extLst>
                  <a:ext uri="{FF2B5EF4-FFF2-40B4-BE49-F238E27FC236}">
                    <a16:creationId xmlns:a16="http://schemas.microsoft.com/office/drawing/2014/main" id="{E37E2938-C248-4E41-B5D2-7C2EAD5521B5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6;p70">
                <a:extLst>
                  <a:ext uri="{FF2B5EF4-FFF2-40B4-BE49-F238E27FC236}">
                    <a16:creationId xmlns:a16="http://schemas.microsoft.com/office/drawing/2014/main" id="{1652DBFA-D959-4BFA-A075-45DCC15EFC06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7;p70">
                <a:extLst>
                  <a:ext uri="{FF2B5EF4-FFF2-40B4-BE49-F238E27FC236}">
                    <a16:creationId xmlns:a16="http://schemas.microsoft.com/office/drawing/2014/main" id="{9D8AC6BA-07A4-42CA-82E2-4187530D344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8;p70">
                <a:extLst>
                  <a:ext uri="{FF2B5EF4-FFF2-40B4-BE49-F238E27FC236}">
                    <a16:creationId xmlns:a16="http://schemas.microsoft.com/office/drawing/2014/main" id="{675ACE94-5976-4E00-81F6-4978C0F926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9;p70">
                <a:extLst>
                  <a:ext uri="{FF2B5EF4-FFF2-40B4-BE49-F238E27FC236}">
                    <a16:creationId xmlns:a16="http://schemas.microsoft.com/office/drawing/2014/main" id="{F3FB8D09-B35D-4492-9620-804956935278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0;p70">
                <a:extLst>
                  <a:ext uri="{FF2B5EF4-FFF2-40B4-BE49-F238E27FC236}">
                    <a16:creationId xmlns:a16="http://schemas.microsoft.com/office/drawing/2014/main" id="{D6763F4F-44EC-460A-A694-180F30F1C92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1;p70">
                <a:extLst>
                  <a:ext uri="{FF2B5EF4-FFF2-40B4-BE49-F238E27FC236}">
                    <a16:creationId xmlns:a16="http://schemas.microsoft.com/office/drawing/2014/main" id="{20BB35FB-32E6-45F5-A902-A12BD6013A4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2;p70">
                <a:extLst>
                  <a:ext uri="{FF2B5EF4-FFF2-40B4-BE49-F238E27FC236}">
                    <a16:creationId xmlns:a16="http://schemas.microsoft.com/office/drawing/2014/main" id="{0DAF759B-9915-4B24-B1EB-1C6F8022B24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3;p70">
                <a:extLst>
                  <a:ext uri="{FF2B5EF4-FFF2-40B4-BE49-F238E27FC236}">
                    <a16:creationId xmlns:a16="http://schemas.microsoft.com/office/drawing/2014/main" id="{75ADE4FC-C450-4234-9779-85E81B172FE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4;p70">
                <a:extLst>
                  <a:ext uri="{FF2B5EF4-FFF2-40B4-BE49-F238E27FC236}">
                    <a16:creationId xmlns:a16="http://schemas.microsoft.com/office/drawing/2014/main" id="{77E43E25-654F-403D-BD77-17657D5C3B9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1525;p70">
              <a:extLst>
                <a:ext uri="{FF2B5EF4-FFF2-40B4-BE49-F238E27FC236}">
                  <a16:creationId xmlns:a16="http://schemas.microsoft.com/office/drawing/2014/main" id="{93833285-6B02-45AD-95E7-0EC6DA595354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9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B5A7BCD-C0EA-4097-B7E3-6A0D51C7256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6FAB5F-D14A-4573-A1A0-FA4478E726A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8;p70">
                <a:extLst>
                  <a:ext uri="{FF2B5EF4-FFF2-40B4-BE49-F238E27FC236}">
                    <a16:creationId xmlns:a16="http://schemas.microsoft.com/office/drawing/2014/main" id="{8D776AF0-65DA-4F7E-A12E-19ED1940C166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65EE3C7-7194-4619-AE37-67017DCA12F0}"/>
              </a:ext>
            </a:extLst>
          </p:cNvPr>
          <p:cNvCxnSpPr>
            <a:cxnSpLocks/>
          </p:cNvCxnSpPr>
          <p:nvPr/>
        </p:nvCxnSpPr>
        <p:spPr>
          <a:xfrm>
            <a:off x="4445201" y="4224013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354E40-BD44-4727-8366-61D6867B4FA1}"/>
              </a:ext>
            </a:extLst>
          </p:cNvPr>
          <p:cNvCxnSpPr>
            <a:cxnSpLocks/>
          </p:cNvCxnSpPr>
          <p:nvPr/>
        </p:nvCxnSpPr>
        <p:spPr>
          <a:xfrm flipV="1">
            <a:off x="5841517" y="4249616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D714EEB-EFDF-4CEE-A32B-A0503329C1BA}"/>
              </a:ext>
            </a:extLst>
          </p:cNvPr>
          <p:cNvGrpSpPr/>
          <p:nvPr/>
        </p:nvGrpSpPr>
        <p:grpSpPr>
          <a:xfrm>
            <a:off x="6455297" y="3663303"/>
            <a:ext cx="1114148" cy="1050313"/>
            <a:chOff x="6455297" y="3663303"/>
            <a:chExt cx="1114148" cy="1050313"/>
          </a:xfrm>
        </p:grpSpPr>
        <p:pic>
          <p:nvPicPr>
            <p:cNvPr id="1026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C7B512D-4BE6-4697-975D-AF2712A9BA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9D77A60-3F18-49E0-96D1-DBCD25DBBC6B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8A6971E-177C-4CB5-9589-87641DF59A1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C587C94-EE0C-457D-978A-D0BEBBDE2BBA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25" name="Minus Sign 124">
            <a:extLst>
              <a:ext uri="{FF2B5EF4-FFF2-40B4-BE49-F238E27FC236}">
                <a16:creationId xmlns:a16="http://schemas.microsoft.com/office/drawing/2014/main" id="{7894FF86-E91E-4F2D-9DC7-F9EA65A2AF92}"/>
              </a:ext>
            </a:extLst>
          </p:cNvPr>
          <p:cNvSpPr/>
          <p:nvPr/>
        </p:nvSpPr>
        <p:spPr>
          <a:xfrm rot="5400000">
            <a:off x="6454883" y="2846288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B94FC31-2C25-4AA7-9141-20507FA48C21}"/>
                  </a:ext>
                </a:extLst>
              </p:cNvPr>
              <p:cNvSpPr txBox="1"/>
              <p:nvPr/>
            </p:nvSpPr>
            <p:spPr>
              <a:xfrm>
                <a:off x="5990338" y="3319089"/>
                <a:ext cx="2106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512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B94FC31-2C25-4AA7-9141-20507FA4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38" y="3319089"/>
                <a:ext cx="2106538" cy="369332"/>
              </a:xfrm>
              <a:prstGeom prst="rect">
                <a:avLst/>
              </a:prstGeom>
              <a:blipFill>
                <a:blip r:embed="rId7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58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487109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759725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08546" y="3262109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08546" y="299752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49" y="1117338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78309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3C5869A2-3791-4300-951B-390328306A4E}"/>
              </a:ext>
            </a:extLst>
          </p:cNvPr>
          <p:cNvSpPr/>
          <p:nvPr/>
        </p:nvSpPr>
        <p:spPr>
          <a:xfrm>
            <a:off x="6882164" y="3974672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C3893A-5DBB-433E-A437-F4D2DF86D5C8}"/>
              </a:ext>
            </a:extLst>
          </p:cNvPr>
          <p:cNvSpPr txBox="1"/>
          <p:nvPr/>
        </p:nvSpPr>
        <p:spPr>
          <a:xfrm>
            <a:off x="5848231" y="4274233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E93B0435-7D11-403C-A94A-0B31780848F2}"/>
              </a:ext>
            </a:extLst>
          </p:cNvPr>
          <p:cNvCxnSpPr>
            <a:cxnSpLocks/>
            <a:stCxn id="123" idx="3"/>
            <a:endCxn id="65" idx="1"/>
          </p:cNvCxnSpPr>
          <p:nvPr/>
        </p:nvCxnSpPr>
        <p:spPr>
          <a:xfrm>
            <a:off x="6709076" y="3254954"/>
            <a:ext cx="468363" cy="71971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9CED748-D7E7-4D6D-9B86-822F158E51F7}"/>
              </a:ext>
            </a:extLst>
          </p:cNvPr>
          <p:cNvSpPr txBox="1"/>
          <p:nvPr/>
        </p:nvSpPr>
        <p:spPr>
          <a:xfrm>
            <a:off x="7112562" y="3466321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14917B-1768-4D94-AB0E-E90F41117341}"/>
              </a:ext>
            </a:extLst>
          </p:cNvPr>
          <p:cNvSpPr txBox="1"/>
          <p:nvPr/>
        </p:nvSpPr>
        <p:spPr>
          <a:xfrm>
            <a:off x="1021114" y="1393645"/>
            <a:ext cx="6964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The process of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querying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an embeddings gallery.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A vector is associated with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unique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person, and thus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recognition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process is achieved.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65C0529-4E6C-4BA5-9A4F-A791A8DBB535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4383890" y="3252310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5" name="Graphic 94" descr="Hierarchy outline">
            <a:extLst>
              <a:ext uri="{FF2B5EF4-FFF2-40B4-BE49-F238E27FC236}">
                <a16:creationId xmlns:a16="http://schemas.microsoft.com/office/drawing/2014/main" id="{CA576169-63EB-4E5A-BE54-83EA320EE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13224" y="2805859"/>
            <a:ext cx="903475" cy="90347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607D4C7-5889-4341-9C9E-6CEC2177FAF6}"/>
              </a:ext>
            </a:extLst>
          </p:cNvPr>
          <p:cNvSpPr txBox="1"/>
          <p:nvPr/>
        </p:nvSpPr>
        <p:spPr>
          <a:xfrm>
            <a:off x="4913224" y="2421587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BE6ABC-B991-4C37-B16B-B52C94FCD66D}"/>
              </a:ext>
            </a:extLst>
          </p:cNvPr>
          <p:cNvGrpSpPr/>
          <p:nvPr/>
        </p:nvGrpSpPr>
        <p:grpSpPr>
          <a:xfrm>
            <a:off x="3710437" y="2733268"/>
            <a:ext cx="621657" cy="848313"/>
            <a:chOff x="3010668" y="1979089"/>
            <a:chExt cx="2080021" cy="2838397"/>
          </a:xfrm>
        </p:grpSpPr>
        <p:grpSp>
          <p:nvGrpSpPr>
            <p:cNvPr id="98" name="Google Shape;1505;p70">
              <a:extLst>
                <a:ext uri="{FF2B5EF4-FFF2-40B4-BE49-F238E27FC236}">
                  <a16:creationId xmlns:a16="http://schemas.microsoft.com/office/drawing/2014/main" id="{9F79DF92-7BD3-4ED7-BA2E-A6D491458F06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3" name="Google Shape;1506;p70">
                <a:extLst>
                  <a:ext uri="{FF2B5EF4-FFF2-40B4-BE49-F238E27FC236}">
                    <a16:creationId xmlns:a16="http://schemas.microsoft.com/office/drawing/2014/main" id="{541156C8-B433-481F-936D-D412C3027802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7;p70">
                <a:extLst>
                  <a:ext uri="{FF2B5EF4-FFF2-40B4-BE49-F238E27FC236}">
                    <a16:creationId xmlns:a16="http://schemas.microsoft.com/office/drawing/2014/main" id="{BD5B76E6-10B2-47CC-ABD1-3457BA492F27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08;p70">
                <a:extLst>
                  <a:ext uri="{FF2B5EF4-FFF2-40B4-BE49-F238E27FC236}">
                    <a16:creationId xmlns:a16="http://schemas.microsoft.com/office/drawing/2014/main" id="{EED050B8-ABCA-4A34-A5ED-8345B8864738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09;p70">
                <a:extLst>
                  <a:ext uri="{FF2B5EF4-FFF2-40B4-BE49-F238E27FC236}">
                    <a16:creationId xmlns:a16="http://schemas.microsoft.com/office/drawing/2014/main" id="{2D13387B-AB3E-4328-B659-6DEEF8E516E1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0;p70">
                <a:extLst>
                  <a:ext uri="{FF2B5EF4-FFF2-40B4-BE49-F238E27FC236}">
                    <a16:creationId xmlns:a16="http://schemas.microsoft.com/office/drawing/2014/main" id="{1065B369-2C2D-4A00-85B4-D7363C8F4B9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1;p70">
                <a:extLst>
                  <a:ext uri="{FF2B5EF4-FFF2-40B4-BE49-F238E27FC236}">
                    <a16:creationId xmlns:a16="http://schemas.microsoft.com/office/drawing/2014/main" id="{F74E3D2D-2348-4688-8DA2-C52D401E6C09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2;p70">
                <a:extLst>
                  <a:ext uri="{FF2B5EF4-FFF2-40B4-BE49-F238E27FC236}">
                    <a16:creationId xmlns:a16="http://schemas.microsoft.com/office/drawing/2014/main" id="{28ED27AF-FED2-4050-9258-310E4B5C8AD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3;p70">
                <a:extLst>
                  <a:ext uri="{FF2B5EF4-FFF2-40B4-BE49-F238E27FC236}">
                    <a16:creationId xmlns:a16="http://schemas.microsoft.com/office/drawing/2014/main" id="{2137B60C-04BB-4231-B473-D394A7257D48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4;p70">
                <a:extLst>
                  <a:ext uri="{FF2B5EF4-FFF2-40B4-BE49-F238E27FC236}">
                    <a16:creationId xmlns:a16="http://schemas.microsoft.com/office/drawing/2014/main" id="{E888933B-920E-41C5-8FD3-80A3277187E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5;p70">
                <a:extLst>
                  <a:ext uri="{FF2B5EF4-FFF2-40B4-BE49-F238E27FC236}">
                    <a16:creationId xmlns:a16="http://schemas.microsoft.com/office/drawing/2014/main" id="{4A223BDB-CB10-46BB-8F03-046B757EF46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6;p70">
                <a:extLst>
                  <a:ext uri="{FF2B5EF4-FFF2-40B4-BE49-F238E27FC236}">
                    <a16:creationId xmlns:a16="http://schemas.microsoft.com/office/drawing/2014/main" id="{C96FDCC3-A7E5-4BB3-8391-AC61896EFA9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7;p70">
                <a:extLst>
                  <a:ext uri="{FF2B5EF4-FFF2-40B4-BE49-F238E27FC236}">
                    <a16:creationId xmlns:a16="http://schemas.microsoft.com/office/drawing/2014/main" id="{3CF9B861-CF8D-4532-8730-7BA955907447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18;p70">
                <a:extLst>
                  <a:ext uri="{FF2B5EF4-FFF2-40B4-BE49-F238E27FC236}">
                    <a16:creationId xmlns:a16="http://schemas.microsoft.com/office/drawing/2014/main" id="{0CFEABD5-8DA2-412A-A3A7-A6A8165AF2E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9;p70">
                <a:extLst>
                  <a:ext uri="{FF2B5EF4-FFF2-40B4-BE49-F238E27FC236}">
                    <a16:creationId xmlns:a16="http://schemas.microsoft.com/office/drawing/2014/main" id="{4BAB97AA-3FA0-4277-B23F-B19F692D27E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0;p70">
                <a:extLst>
                  <a:ext uri="{FF2B5EF4-FFF2-40B4-BE49-F238E27FC236}">
                    <a16:creationId xmlns:a16="http://schemas.microsoft.com/office/drawing/2014/main" id="{A6AE8CE2-8EF6-4BCD-BCD0-853D045FCD0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1;p70">
                <a:extLst>
                  <a:ext uri="{FF2B5EF4-FFF2-40B4-BE49-F238E27FC236}">
                    <a16:creationId xmlns:a16="http://schemas.microsoft.com/office/drawing/2014/main" id="{796E0230-D46F-4956-BC29-E1626D9632DE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2;p70">
                <a:extLst>
                  <a:ext uri="{FF2B5EF4-FFF2-40B4-BE49-F238E27FC236}">
                    <a16:creationId xmlns:a16="http://schemas.microsoft.com/office/drawing/2014/main" id="{C49A3D2C-7787-4FB3-820C-8E77AE9DD18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23;p70">
                <a:extLst>
                  <a:ext uri="{FF2B5EF4-FFF2-40B4-BE49-F238E27FC236}">
                    <a16:creationId xmlns:a16="http://schemas.microsoft.com/office/drawing/2014/main" id="{AB6DFE1B-0E1F-4095-801F-04A5ED5CCB5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24;p70">
                <a:extLst>
                  <a:ext uri="{FF2B5EF4-FFF2-40B4-BE49-F238E27FC236}">
                    <a16:creationId xmlns:a16="http://schemas.microsoft.com/office/drawing/2014/main" id="{42E7905C-ABCE-4523-8F05-9CE159FE8A9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1525;p70">
              <a:extLst>
                <a:ext uri="{FF2B5EF4-FFF2-40B4-BE49-F238E27FC236}">
                  <a16:creationId xmlns:a16="http://schemas.microsoft.com/office/drawing/2014/main" id="{CBA6592D-506E-4D11-8A51-46B141695E0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10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D6B2B418-BB91-4E08-A4C6-10EF50A7E31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9963BC3-C4BD-4FF9-9123-DF96ACA8044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8;p70">
                <a:extLst>
                  <a:ext uri="{FF2B5EF4-FFF2-40B4-BE49-F238E27FC236}">
                    <a16:creationId xmlns:a16="http://schemas.microsoft.com/office/drawing/2014/main" id="{0BEBB030-8844-4336-85ED-ABEBADF79AD3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4104A18-C209-498C-A4E9-18D0A8090B68}"/>
              </a:ext>
            </a:extLst>
          </p:cNvPr>
          <p:cNvCxnSpPr>
            <a:cxnSpLocks/>
            <a:stCxn id="95" idx="0"/>
            <a:endCxn id="123" idx="1"/>
          </p:cNvCxnSpPr>
          <p:nvPr/>
        </p:nvCxnSpPr>
        <p:spPr>
          <a:xfrm flipV="1">
            <a:off x="5816699" y="3254954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3" name="Minus Sign 122">
            <a:extLst>
              <a:ext uri="{FF2B5EF4-FFF2-40B4-BE49-F238E27FC236}">
                <a16:creationId xmlns:a16="http://schemas.microsoft.com/office/drawing/2014/main" id="{8865BB7C-2069-4912-9532-7A1C606381C5}"/>
              </a:ext>
            </a:extLst>
          </p:cNvPr>
          <p:cNvSpPr/>
          <p:nvPr/>
        </p:nvSpPr>
        <p:spPr>
          <a:xfrm rot="5400000">
            <a:off x="6297047" y="2961039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A3E1B4B-6982-4FF4-AF4F-DD0EA8C65B9C}"/>
              </a:ext>
            </a:extLst>
          </p:cNvPr>
          <p:cNvSpPr txBox="1"/>
          <p:nvPr/>
        </p:nvSpPr>
        <p:spPr>
          <a:xfrm>
            <a:off x="6341394" y="2329343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256D5-F2A3-4B1A-BD9B-AB893244DD39}"/>
              </a:ext>
            </a:extLst>
          </p:cNvPr>
          <p:cNvSpPr txBox="1"/>
          <p:nvPr/>
        </p:nvSpPr>
        <p:spPr>
          <a:xfrm>
            <a:off x="3807159" y="2520183"/>
            <a:ext cx="52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njari"/>
              </a:rPr>
              <a:t>Alice</a:t>
            </a:r>
            <a:endParaRPr lang="en-IL" sz="1000" dirty="0">
              <a:latin typeface="Manjari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91B2538-D30B-443D-AB04-A2E1A87F16DB}"/>
              </a:ext>
            </a:extLst>
          </p:cNvPr>
          <p:cNvSpPr txBox="1"/>
          <p:nvPr/>
        </p:nvSpPr>
        <p:spPr>
          <a:xfrm>
            <a:off x="7985759" y="4117517"/>
            <a:ext cx="100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>
                <a:latin typeface="Manjari"/>
              </a:rPr>
              <a:t>Person is Alice</a:t>
            </a:r>
            <a:endParaRPr lang="en-IL" sz="1000" dirty="0">
              <a:latin typeface="Manjari"/>
            </a:endParaRP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1CED39F7-A036-4D38-8975-3707DF72F8B4}"/>
              </a:ext>
            </a:extLst>
          </p:cNvPr>
          <p:cNvCxnSpPr>
            <a:cxnSpLocks/>
            <a:stCxn id="65" idx="4"/>
            <a:endCxn id="125" idx="1"/>
          </p:cNvCxnSpPr>
          <p:nvPr/>
        </p:nvCxnSpPr>
        <p:spPr>
          <a:xfrm flipV="1">
            <a:off x="7472714" y="4317572"/>
            <a:ext cx="51304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2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1852</Words>
  <Application>Microsoft Macintosh PowerPoint</Application>
  <PresentationFormat>On-screen Show (16:9)</PresentationFormat>
  <Paragraphs>514</Paragraphs>
  <Slides>59</Slides>
  <Notes>41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Cambria Math</vt:lpstr>
      <vt:lpstr>Hammersmith One</vt:lpstr>
      <vt:lpstr>Lucida Grande</vt:lpstr>
      <vt:lpstr>Manjari</vt:lpstr>
      <vt:lpstr>Nunito</vt:lpstr>
      <vt:lpstr>Roboto Condensed Light</vt:lpstr>
      <vt:lpstr>Wingdings</vt:lpstr>
      <vt:lpstr>Elegant Education Pack for Students by Slidesgo</vt:lpstr>
      <vt:lpstr>Lab Name: CGM Project ID: 6461 Project Name: Backward compatibility in face recognition</vt:lpstr>
      <vt:lpstr>Table of contents</vt:lpstr>
      <vt:lpstr>01</vt:lpstr>
      <vt:lpstr>Glossary &amp; Terms</vt:lpstr>
      <vt:lpstr>Glossary &amp; Terms</vt:lpstr>
      <vt:lpstr>Glossary &amp; Terms</vt:lpstr>
      <vt:lpstr>Glossary &amp; Terms</vt:lpstr>
      <vt:lpstr>Glossary &amp; Terms</vt:lpstr>
      <vt:lpstr>Glossary &amp; Terms</vt:lpstr>
      <vt:lpstr>Academic Article Reference:</vt:lpstr>
      <vt:lpstr>Academic Article Reference:</vt:lpstr>
      <vt:lpstr>Academic Article Reference:</vt:lpstr>
      <vt:lpstr>Academic Article Reference:</vt:lpstr>
      <vt:lpstr>Naïve Approach</vt:lpstr>
      <vt:lpstr>Previous Work</vt:lpstr>
      <vt:lpstr>Previous Work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Ramp-up</vt:lpstr>
      <vt:lpstr>Linear Classifier</vt:lpstr>
      <vt:lpstr>Linear Classifier</vt:lpstr>
      <vt:lpstr>Train ResNet 18 &amp; ResNet</vt:lpstr>
      <vt:lpstr>New dataset creation</vt:lpstr>
      <vt:lpstr>New dataset creation</vt:lpstr>
      <vt:lpstr>New dataset creation</vt:lpstr>
      <vt:lpstr>Training Process</vt:lpstr>
      <vt:lpstr>Training Process</vt:lpstr>
      <vt:lpstr>Training Process</vt:lpstr>
      <vt:lpstr>Transformer Architecture</vt:lpstr>
      <vt:lpstr>Transformer Architecture</vt:lpstr>
      <vt:lpstr>Using Interpolation of Embeddings</vt:lpstr>
      <vt:lpstr>Using Interpolation of Embeddings</vt:lpstr>
      <vt:lpstr>Using Interpolation of Embeddings</vt:lpstr>
      <vt:lpstr>PowerPoint Presentation</vt:lpstr>
      <vt:lpstr>Evaluating Process</vt:lpstr>
      <vt:lpstr>Evaluating Process</vt:lpstr>
      <vt:lpstr>Results</vt:lpstr>
      <vt:lpstr>Dataloader for .pkl</vt:lpstr>
      <vt:lpstr>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ID: 6461 Project Name: Backward compatibility in face recognition</dc:title>
  <cp:lastModifiedBy>Lior Dvir</cp:lastModifiedBy>
  <cp:revision>20</cp:revision>
  <dcterms:modified xsi:type="dcterms:W3CDTF">2022-04-14T14:30:35Z</dcterms:modified>
</cp:coreProperties>
</file>