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2" r:id="rId5"/>
  </p:sldIdLst>
  <p:sldSz cx="24120475" cy="34920238"/>
  <p:notesSz cx="9926638" cy="14355763"/>
  <p:defaultTextStyle>
    <a:defPPr>
      <a:defRPr lang="en-US"/>
    </a:defPPr>
    <a:lvl1pPr marL="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4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an Erez" initials="JE" lastIdx="1" clrIdx="0">
    <p:extLst>
      <p:ext uri="{19B8F6BF-5375-455C-9EA6-DF929625EA0E}">
        <p15:presenceInfo xmlns:p15="http://schemas.microsoft.com/office/powerpoint/2012/main" userId="Johanan 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0000FF"/>
    <a:srgbClr val="FBE4CD"/>
    <a:srgbClr val="F8CFA6"/>
    <a:srgbClr val="0C3048"/>
    <a:srgbClr val="0066CC"/>
    <a:srgbClr val="D6C89C"/>
    <a:srgbClr val="BDBDBD"/>
    <a:srgbClr val="B0B0B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2" autoAdjust="0"/>
    <p:restoredTop sz="96310" autoAdjust="0"/>
  </p:normalViewPr>
  <p:slideViewPr>
    <p:cSldViewPr>
      <p:cViewPr>
        <p:scale>
          <a:sx n="25" d="100"/>
          <a:sy n="25" d="100"/>
        </p:scale>
        <p:origin x="3390" y="-384"/>
      </p:cViewPr>
      <p:guideLst>
        <p:guide orient="horz" pos="21104"/>
        <p:guide pos="75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40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r">
              <a:defRPr sz="1700"/>
            </a:lvl1pPr>
          </a:lstStyle>
          <a:p>
            <a:fld id="{23A40088-17DA-4D44-8E63-AED8F83EFA4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3563" y="1076325"/>
            <a:ext cx="37195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286" tIns="66143" rIns="132286" bIns="661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2286" tIns="66143" rIns="132286" bIns="661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r">
              <a:defRPr sz="1700"/>
            </a:lvl1pPr>
          </a:lstStyle>
          <a:p>
            <a:fld id="{17A9B2E4-B145-4A6A-B770-021E5AFEF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103563" y="1076325"/>
            <a:ext cx="3719512" cy="5383213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252-711D-4EFF-A4D2-45A85DEAE651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48" y="12814396"/>
            <a:ext cx="19296380" cy="13213603"/>
          </a:xfrm>
        </p:spPr>
        <p:txBody>
          <a:bodyPr>
            <a:normAutofit/>
          </a:bodyPr>
          <a:lstStyle>
            <a:lvl1pPr>
              <a:defRPr sz="17452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048" y="26307445"/>
            <a:ext cx="19296380" cy="5828350"/>
          </a:xfrm>
        </p:spPr>
        <p:txBody>
          <a:bodyPr>
            <a:normAutofit/>
          </a:bodyPr>
          <a:lstStyle>
            <a:lvl1pPr marL="0" indent="0" algn="l">
              <a:buNone/>
              <a:defRPr sz="7969">
                <a:solidFill>
                  <a:schemeClr val="tx1"/>
                </a:solidFill>
              </a:defRPr>
            </a:lvl1pPr>
            <a:lvl2pPr marL="166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6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1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8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D2A-026F-41E0-AC53-136BB8FCE086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D5-4492-4C8A-ABF7-64A6A0CE0DB7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2327" y="9301417"/>
            <a:ext cx="3936984" cy="228343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4104" y="9301417"/>
            <a:ext cx="13826213" cy="228343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07C-771B-4F87-A804-6D4AF57EB68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05B6-730A-48D4-A620-7F70E0E64FE1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25548966"/>
            <a:ext cx="19296380" cy="6586839"/>
          </a:xfrm>
        </p:spPr>
        <p:txBody>
          <a:bodyPr anchor="t"/>
          <a:lstStyle>
            <a:lvl1pPr algn="l">
              <a:defRPr sz="14583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9680684"/>
            <a:ext cx="19296380" cy="5593139"/>
          </a:xfrm>
        </p:spPr>
        <p:txBody>
          <a:bodyPr anchor="b"/>
          <a:lstStyle>
            <a:lvl1pPr marL="0" indent="0">
              <a:buNone/>
              <a:defRPr sz="7252">
                <a:solidFill>
                  <a:schemeClr val="tx1"/>
                </a:solidFill>
              </a:defRPr>
            </a:lvl1pPr>
            <a:lvl2pPr marL="1663479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3326959" indent="0">
              <a:buNone/>
              <a:defRPr sz="5817">
                <a:solidFill>
                  <a:schemeClr val="tx1">
                    <a:tint val="75000"/>
                  </a:schemeClr>
                </a:solidFill>
              </a:defRPr>
            </a:lvl3pPr>
            <a:lvl4pPr marL="499043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5391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1739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808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6983-2F45-4849-9C08-3AC1F23776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B6E-2B93-455E-A0C0-62EB4D5C11A4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12048" y="13968095"/>
            <a:ext cx="9406985" cy="1829820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349684" y="13968097"/>
            <a:ext cx="9406985" cy="18308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4756" y="13968095"/>
            <a:ext cx="8876335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86264" y="13968095"/>
            <a:ext cx="8868606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0CE7-42F9-4EFE-AC3D-EF5D2650C53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12048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2349681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87-9607-40D4-A456-36C23C36EF58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E4D1-5AAA-4791-A5EB-2C3EAB11992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9294560"/>
            <a:ext cx="7784118" cy="11064771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767" y="9301417"/>
            <a:ext cx="11099660" cy="22794463"/>
          </a:xfrm>
        </p:spPr>
        <p:txBody>
          <a:bodyPr anchor="ctr"/>
          <a:lstStyle>
            <a:lvl1pPr>
              <a:defRPr sz="7252"/>
            </a:lvl1pPr>
            <a:lvl2pPr>
              <a:defRPr sz="6535"/>
            </a:lvl2pPr>
            <a:lvl3pPr>
              <a:defRPr sz="5817"/>
            </a:lvl3pPr>
            <a:lvl4pPr>
              <a:defRPr sz="5100"/>
            </a:lvl4pPr>
            <a:lvl5pPr>
              <a:defRPr sz="5100"/>
            </a:lvl5pPr>
            <a:lvl6pPr>
              <a:defRPr sz="7252"/>
            </a:lvl6pPr>
            <a:lvl7pPr>
              <a:defRPr sz="7252"/>
            </a:lvl7pPr>
            <a:lvl8pPr>
              <a:defRPr sz="7252"/>
            </a:lvl8pPr>
            <a:lvl9pPr>
              <a:defRPr sz="725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8" y="20678685"/>
            <a:ext cx="7784118" cy="11433282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051-7FEA-4A60-935A-C8CD6697E96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7" y="9312064"/>
            <a:ext cx="7790914" cy="11081355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55218" y="11640080"/>
            <a:ext cx="10653209" cy="17072116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1635"/>
            </a:lvl1pPr>
            <a:lvl2pPr marL="1663479" indent="0">
              <a:buNone/>
              <a:defRPr sz="10200"/>
            </a:lvl2pPr>
            <a:lvl3pPr marL="3326959" indent="0">
              <a:buNone/>
              <a:defRPr sz="8766"/>
            </a:lvl3pPr>
            <a:lvl4pPr marL="4990438" indent="0">
              <a:buNone/>
              <a:defRPr sz="7252"/>
            </a:lvl4pPr>
            <a:lvl5pPr marL="6653917" indent="0">
              <a:buNone/>
              <a:defRPr sz="7252"/>
            </a:lvl5pPr>
            <a:lvl6pPr marL="8317397" indent="0">
              <a:buNone/>
              <a:defRPr sz="7252"/>
            </a:lvl6pPr>
            <a:lvl7pPr marL="9980876" indent="0">
              <a:buNone/>
              <a:defRPr sz="7252"/>
            </a:lvl7pPr>
            <a:lvl8pPr marL="11644355" indent="0">
              <a:buNone/>
              <a:defRPr sz="7252"/>
            </a:lvl8pPr>
            <a:lvl9pPr marL="13307835" indent="0">
              <a:buNone/>
              <a:defRPr sz="725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7" y="20672781"/>
            <a:ext cx="7790914" cy="11453838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1EF7-15AF-44BB-93CD-72D8194E0A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50949" y="2921766"/>
            <a:ext cx="227477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04818" y="2921766"/>
            <a:ext cx="1519590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  <a:prstGeom prst="rect">
            <a:avLst/>
          </a:prstGeom>
        </p:spPr>
        <p:txBody>
          <a:bodyPr vert="horz" lIns="417488" tIns="208744" rIns="417488" bIns="208744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4103710"/>
            <a:ext cx="19296380" cy="1802291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47369" y="2794419"/>
            <a:ext cx="3136748" cy="1516968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4383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rtl="1"/>
            <a:fld id="{EE486C7C-7997-4530-90FE-CFA07295A15B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 rtl="1"/>
              <a:t>08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94311" y="2794419"/>
            <a:ext cx="2482749" cy="1536490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4383">
                <a:solidFill>
                  <a:schemeClr val="tx1"/>
                </a:solidFill>
              </a:defRPr>
            </a:lvl1pPr>
          </a:lstStyle>
          <a:p>
            <a:pPr rtl="1"/>
            <a:fld id="{7923F949-EA78-4331-A13A-058ED4CC80EB}" type="slidenum">
              <a:rPr lang="he-IL" smtClean="0">
                <a:solidFill>
                  <a:prstClr val="white"/>
                </a:solidFill>
              </a:rPr>
              <a:pPr rtl="1"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50003" y="4358443"/>
            <a:ext cx="5925895" cy="1533817"/>
          </a:xfrm>
          <a:prstGeom prst="rect">
            <a:avLst/>
          </a:prstGeom>
        </p:spPr>
        <p:txBody>
          <a:bodyPr vert="horz" lIns="417488" tIns="0" rIns="417488" bIns="208744" rtlCol="0" anchor="t"/>
          <a:lstStyle>
            <a:lvl1pPr algn="l">
              <a:defRPr sz="3666">
                <a:solidFill>
                  <a:schemeClr val="tx1"/>
                </a:solidFill>
              </a:defRPr>
            </a:lvl1pPr>
          </a:lstStyle>
          <a:p>
            <a:pPr rtl="1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326959" rtl="1" eaLnBrk="1" latinLnBrk="0" hangingPunct="1">
        <a:spcBef>
          <a:spcPct val="0"/>
        </a:spcBef>
        <a:buNone/>
        <a:defRPr sz="14583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831740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252" kern="1200">
          <a:solidFill>
            <a:schemeClr val="tx1"/>
          </a:solidFill>
          <a:latin typeface="+mn-lt"/>
          <a:ea typeface="+mn-ea"/>
          <a:cs typeface="+mn-cs"/>
        </a:defRPr>
      </a:lvl1pPr>
      <a:lvl2pPr marL="182982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249521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817" kern="1200">
          <a:solidFill>
            <a:schemeClr val="tx1"/>
          </a:solidFill>
          <a:latin typeface="+mn-lt"/>
          <a:ea typeface="+mn-ea"/>
          <a:cs typeface="+mn-cs"/>
        </a:defRPr>
      </a:lvl3pPr>
      <a:lvl4pPr marL="332695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869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3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582217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665391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748565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1pPr>
      <a:lvl2pPr marL="166347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332695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4990438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65391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31739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980876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64435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330783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3.wdp"/><Relationship Id="rId26" Type="http://schemas.openxmlformats.org/officeDocument/2006/relationships/image" Target="../media/image20.emf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5.gif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emf"/><Relationship Id="rId32" Type="http://schemas.openxmlformats.org/officeDocument/2006/relationships/image" Target="../media/image26.em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7.emf"/><Relationship Id="rId28" Type="http://schemas.openxmlformats.org/officeDocument/2006/relationships/image" Target="../media/image22.emf"/><Relationship Id="rId10" Type="http://schemas.microsoft.com/office/2007/relationships/hdphoto" Target="../media/hdphoto2.wdp"/><Relationship Id="rId31" Type="http://schemas.openxmlformats.org/officeDocument/2006/relationships/image" Target="../media/image25.emf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6.emf"/><Relationship Id="rId27" Type="http://schemas.openxmlformats.org/officeDocument/2006/relationships/image" Target="../media/image21.png"/><Relationship Id="rId30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rgbClr val="045E76"/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מלבן 54"/>
          <p:cNvSpPr/>
          <p:nvPr/>
        </p:nvSpPr>
        <p:spPr>
          <a:xfrm>
            <a:off x="88454" y="33364010"/>
            <a:ext cx="24120475" cy="1596055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pitchFamily="34" charset="0"/>
              </a:rPr>
              <a:t>Unified Representation Learning for Cross Model Compatibility [2020]</a:t>
            </a:r>
          </a:p>
          <a:p>
            <a:pPr algn="ctr"/>
            <a:r>
              <a:rPr lang="en-US" sz="1800" b="1" dirty="0" err="1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pitchFamily="34" charset="0"/>
              </a:rPr>
              <a:t>Chien</a:t>
            </a:r>
            <a:r>
              <a:rPr lang="en-US" sz="18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pitchFamily="34" charset="0"/>
              </a:rPr>
              <a:t>-Yi Wang, </a:t>
            </a:r>
            <a:r>
              <a:rPr lang="en-US" sz="1800" b="1" dirty="0" err="1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pitchFamily="34" charset="0"/>
              </a:rPr>
              <a:t>Ya</a:t>
            </a:r>
            <a:r>
              <a:rPr lang="en-US" sz="18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pitchFamily="34" charset="0"/>
              </a:rPr>
              <a:t>-Liang Chang, Shang-Ta Yang, Dong Chen, Shang-Hong Lai</a:t>
            </a:r>
          </a:p>
        </p:txBody>
      </p:sp>
      <p:sp useBgFill="1">
        <p:nvSpPr>
          <p:cNvPr id="3" name="מלבן 2"/>
          <p:cNvSpPr/>
          <p:nvPr/>
        </p:nvSpPr>
        <p:spPr>
          <a:xfrm>
            <a:off x="19893762" y="2133130"/>
            <a:ext cx="4226713" cy="546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3" name="מלבן מעוגל 92"/>
          <p:cNvSpPr/>
          <p:nvPr/>
        </p:nvSpPr>
        <p:spPr>
          <a:xfrm>
            <a:off x="389609" y="5762704"/>
            <a:ext cx="23378011" cy="7794548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55562" y="2838221"/>
            <a:ext cx="24120475" cy="2701876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480544" y="2300882"/>
            <a:ext cx="21579422" cy="2988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Backward Compatibility in Face Recognition</a:t>
            </a:r>
            <a:endParaRPr lang="he-IL" sz="72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369533" y="2081826"/>
            <a:ext cx="184731" cy="1073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sz="63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14" name="מלבן מעוגל 113"/>
          <p:cNvSpPr/>
          <p:nvPr/>
        </p:nvSpPr>
        <p:spPr>
          <a:xfrm>
            <a:off x="6125805" y="16797870"/>
            <a:ext cx="1511684" cy="1553789"/>
          </a:xfrm>
          <a:prstGeom prst="roundRect">
            <a:avLst>
              <a:gd name="adj" fmla="val 118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>
              <a:latin typeface="Calibri" panose="020F0502020204030204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5756298" y="13771002"/>
            <a:ext cx="2175993" cy="212057"/>
          </a:xfrm>
          <a:prstGeom prst="straightConnector1">
            <a:avLst/>
          </a:prstGeom>
          <a:noFill/>
          <a:ln w="76200" cap="flat" cmpd="sng" algn="ctr">
            <a:solidFill>
              <a:srgbClr val="03516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8" name="Arc 157"/>
          <p:cNvSpPr/>
          <p:nvPr/>
        </p:nvSpPr>
        <p:spPr>
          <a:xfrm rot="16200000" flipH="1" flipV="1">
            <a:off x="20248789" y="11884821"/>
            <a:ext cx="1284166" cy="5059132"/>
          </a:xfrm>
          <a:prstGeom prst="arc">
            <a:avLst>
              <a:gd name="adj1" fmla="val 11000341"/>
              <a:gd name="adj2" fmla="val 17090048"/>
            </a:avLst>
          </a:prstGeom>
          <a:ln w="76200">
            <a:solidFill>
              <a:srgbClr val="0351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grpSp>
        <p:nvGrpSpPr>
          <p:cNvPr id="159" name="Group 158"/>
          <p:cNvGrpSpPr/>
          <p:nvPr/>
        </p:nvGrpSpPr>
        <p:grpSpPr>
          <a:xfrm>
            <a:off x="690377" y="799378"/>
            <a:ext cx="6026573" cy="1764000"/>
            <a:chOff x="644049" y="675481"/>
            <a:chExt cx="6026573" cy="1764000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963" y="721333"/>
            <a:ext cx="4130968" cy="1862121"/>
          </a:xfrm>
          <a:prstGeom prst="rect">
            <a:avLst/>
          </a:prstGeom>
          <a:noFill/>
        </p:spPr>
      </p:pic>
      <p:sp>
        <p:nvSpPr>
          <p:cNvPr id="176" name="מלבן מעוגל 92"/>
          <p:cNvSpPr/>
          <p:nvPr/>
        </p:nvSpPr>
        <p:spPr>
          <a:xfrm>
            <a:off x="334047" y="23059378"/>
            <a:ext cx="23433574" cy="10054001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74" name="מלבן מעוגל 92"/>
          <p:cNvSpPr/>
          <p:nvPr/>
        </p:nvSpPr>
        <p:spPr>
          <a:xfrm>
            <a:off x="334046" y="13944975"/>
            <a:ext cx="23433574" cy="8849144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CFF0A-869C-4013-8DC7-D6E55BC26DF4}"/>
              </a:ext>
            </a:extLst>
          </p:cNvPr>
          <p:cNvSpPr txBox="1"/>
          <p:nvPr/>
        </p:nvSpPr>
        <p:spPr>
          <a:xfrm>
            <a:off x="4927838" y="4332829"/>
            <a:ext cx="152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Shai Yehezkel and Lior Dvir Supervised by Elad Hirsch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4D50-0BC4-430F-8CBB-807E24D7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74" y="575107"/>
            <a:ext cx="9645188" cy="1831838"/>
          </a:xfrm>
          <a:prstGeom prst="rect">
            <a:avLst/>
          </a:prstGeom>
        </p:spPr>
      </p:pic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7BB6845D-EC4A-C0D0-AD75-E0D56297A51B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5728040" y="11550335"/>
            <a:ext cx="2049469" cy="5588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C8A591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9D993-60EA-38AC-2A1E-EC58D004579A}"/>
              </a:ext>
            </a:extLst>
          </p:cNvPr>
          <p:cNvGrpSpPr/>
          <p:nvPr/>
        </p:nvGrpSpPr>
        <p:grpSpPr>
          <a:xfrm>
            <a:off x="505813" y="5835955"/>
            <a:ext cx="11061027" cy="7553645"/>
            <a:chOff x="352855" y="5835955"/>
            <a:chExt cx="11061027" cy="7553645"/>
          </a:xfrm>
        </p:grpSpPr>
        <p:sp>
          <p:nvSpPr>
            <p:cNvPr id="310" name="מלבן מעוגל 92">
              <a:extLst>
                <a:ext uri="{FF2B5EF4-FFF2-40B4-BE49-F238E27FC236}">
                  <a16:creationId xmlns:a16="http://schemas.microsoft.com/office/drawing/2014/main" id="{8E0C68B7-79A3-51A1-781D-BB0CD3C91EB7}"/>
                </a:ext>
              </a:extLst>
            </p:cNvPr>
            <p:cNvSpPr/>
            <p:nvPr/>
          </p:nvSpPr>
          <p:spPr>
            <a:xfrm>
              <a:off x="352855" y="5924563"/>
              <a:ext cx="11061027" cy="7465037"/>
            </a:xfrm>
            <a:prstGeom prst="roundRect">
              <a:avLst>
                <a:gd name="adj" fmla="val 4388"/>
              </a:avLst>
            </a:prstGeom>
            <a:solidFill>
              <a:srgbClr val="FB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280" dirty="0">
                <a:latin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81D418-1EFB-6C0F-6020-0812679F127C}"/>
                </a:ext>
              </a:extLst>
            </p:cNvPr>
            <p:cNvSpPr txBox="1"/>
            <p:nvPr/>
          </p:nvSpPr>
          <p:spPr>
            <a:xfrm>
              <a:off x="510473" y="5835955"/>
              <a:ext cx="1048296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 recognition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retrieval systems are widely used in out lives, such in: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Frictionless physical access systems (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Apple ID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Missing person search.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Global Place Recognition.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Homeland Security applications.</a:t>
              </a:r>
              <a:endPara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Deep Neural Networks architectures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progress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queries in the new architecture w.r.t to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old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architecture gallery is called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Cross Model Compatibility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IL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AE062D-AD12-4F78-1578-8D83F99A9BBA}"/>
                </a:ext>
              </a:extLst>
            </p:cNvPr>
            <p:cNvGrpSpPr/>
            <p:nvPr/>
          </p:nvGrpSpPr>
          <p:grpSpPr>
            <a:xfrm>
              <a:off x="9209564" y="7233937"/>
              <a:ext cx="932121" cy="1770536"/>
              <a:chOff x="2237484" y="2681293"/>
              <a:chExt cx="660911" cy="125538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A4C3933-3121-22A8-D951-A2C9353E0775}"/>
                  </a:ext>
                </a:extLst>
              </p:cNvPr>
              <p:cNvGrpSpPr/>
              <p:nvPr/>
            </p:nvGrpSpPr>
            <p:grpSpPr>
              <a:xfrm>
                <a:off x="2237484" y="2681293"/>
                <a:ext cx="660911" cy="1255381"/>
                <a:chOff x="1427597" y="2959862"/>
                <a:chExt cx="660911" cy="1255381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1CB7D678-395D-CBF5-8B25-F58E0C04D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7597" y="2959862"/>
                  <a:ext cx="660911" cy="1255381"/>
                </a:xfrm>
                <a:prstGeom prst="rect">
                  <a:avLst/>
                </a:prstGeom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2E5A6C7-4FAE-2B31-FEB2-66764BB79C43}"/>
                    </a:ext>
                  </a:extLst>
                </p:cNvPr>
                <p:cNvSpPr txBox="1"/>
                <p:nvPr/>
              </p:nvSpPr>
              <p:spPr>
                <a:xfrm>
                  <a:off x="1490663" y="3162300"/>
                  <a:ext cx="550405" cy="89535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I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049942-D30E-222F-1B94-B22A59570EE2}"/>
                  </a:ext>
                </a:extLst>
              </p:cNvPr>
              <p:cNvGrpSpPr/>
              <p:nvPr/>
            </p:nvGrpSpPr>
            <p:grpSpPr>
              <a:xfrm>
                <a:off x="2300550" y="3006564"/>
                <a:ext cx="550405" cy="772517"/>
                <a:chOff x="1450750" y="1276313"/>
                <a:chExt cx="2162065" cy="3074026"/>
              </a:xfrm>
            </p:grpSpPr>
            <p:sp>
              <p:nvSpPr>
                <p:cNvPr id="79" name="Google Shape;1740;p76">
                  <a:extLst>
                    <a:ext uri="{FF2B5EF4-FFF2-40B4-BE49-F238E27FC236}">
                      <a16:creationId xmlns:a16="http://schemas.microsoft.com/office/drawing/2014/main" id="{811244D7-93E5-584E-DFDB-48AA154D1E4A}"/>
                    </a:ext>
                  </a:extLst>
                </p:cNvPr>
                <p:cNvSpPr/>
                <p:nvPr/>
              </p:nvSpPr>
              <p:spPr>
                <a:xfrm>
                  <a:off x="1450750" y="1509425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1744;p76">
                  <a:extLst>
                    <a:ext uri="{FF2B5EF4-FFF2-40B4-BE49-F238E27FC236}">
                      <a16:creationId xmlns:a16="http://schemas.microsoft.com/office/drawing/2014/main" id="{ADA94319-92E8-AD0E-7595-23E26FB66B32}"/>
                    </a:ext>
                  </a:extLst>
                </p:cNvPr>
                <p:cNvSpPr/>
                <p:nvPr/>
              </p:nvSpPr>
              <p:spPr>
                <a:xfrm>
                  <a:off x="1450750" y="3306585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1745;p76">
                  <a:extLst>
                    <a:ext uri="{FF2B5EF4-FFF2-40B4-BE49-F238E27FC236}">
                      <a16:creationId xmlns:a16="http://schemas.microsoft.com/office/drawing/2014/main" id="{91E9D8AF-FFC5-914B-E0AA-E0FF3FCBC6F6}"/>
                    </a:ext>
                  </a:extLst>
                </p:cNvPr>
                <p:cNvSpPr/>
                <p:nvPr/>
              </p:nvSpPr>
              <p:spPr>
                <a:xfrm>
                  <a:off x="1744235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1746;p76">
                  <a:extLst>
                    <a:ext uri="{FF2B5EF4-FFF2-40B4-BE49-F238E27FC236}">
                      <a16:creationId xmlns:a16="http://schemas.microsoft.com/office/drawing/2014/main" id="{CC1C5202-63BD-DC9F-0D71-807533CFA6B1}"/>
                    </a:ext>
                  </a:extLst>
                </p:cNvPr>
                <p:cNvSpPr/>
                <p:nvPr/>
              </p:nvSpPr>
              <p:spPr>
                <a:xfrm>
                  <a:off x="3004958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1747;p76">
                  <a:extLst>
                    <a:ext uri="{FF2B5EF4-FFF2-40B4-BE49-F238E27FC236}">
                      <a16:creationId xmlns:a16="http://schemas.microsoft.com/office/drawing/2014/main" id="{15CC4295-4799-782E-DAE3-A08EE09E1ABB}"/>
                    </a:ext>
                  </a:extLst>
                </p:cNvPr>
                <p:cNvSpPr/>
                <p:nvPr/>
              </p:nvSpPr>
              <p:spPr>
                <a:xfrm>
                  <a:off x="2391936" y="2625862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1748;p76">
                  <a:extLst>
                    <a:ext uri="{FF2B5EF4-FFF2-40B4-BE49-F238E27FC236}">
                      <a16:creationId xmlns:a16="http://schemas.microsoft.com/office/drawing/2014/main" id="{BB425566-3A06-4189-BB8B-F469DAA7C26B}"/>
                    </a:ext>
                  </a:extLst>
                </p:cNvPr>
                <p:cNvSpPr/>
                <p:nvPr/>
              </p:nvSpPr>
              <p:spPr>
                <a:xfrm>
                  <a:off x="1956079" y="1512025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1749;p76">
                  <a:extLst>
                    <a:ext uri="{FF2B5EF4-FFF2-40B4-BE49-F238E27FC236}">
                      <a16:creationId xmlns:a16="http://schemas.microsoft.com/office/drawing/2014/main" id="{371C1D88-3087-70C6-0E0B-6E5C21F08684}"/>
                    </a:ext>
                  </a:extLst>
                </p:cNvPr>
                <p:cNvSpPr/>
                <p:nvPr/>
              </p:nvSpPr>
              <p:spPr>
                <a:xfrm>
                  <a:off x="2371140" y="3002702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1750;p76">
                  <a:extLst>
                    <a:ext uri="{FF2B5EF4-FFF2-40B4-BE49-F238E27FC236}">
                      <a16:creationId xmlns:a16="http://schemas.microsoft.com/office/drawing/2014/main" id="{88F1CB88-4DA8-EAEC-37C6-52A1FF8B20CE}"/>
                    </a:ext>
                  </a:extLst>
                </p:cNvPr>
                <p:cNvSpPr/>
                <p:nvPr/>
              </p:nvSpPr>
              <p:spPr>
                <a:xfrm>
                  <a:off x="2249564" y="2285472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1751;p76">
                  <a:extLst>
                    <a:ext uri="{FF2B5EF4-FFF2-40B4-BE49-F238E27FC236}">
                      <a16:creationId xmlns:a16="http://schemas.microsoft.com/office/drawing/2014/main" id="{2E26F568-3B25-10D6-9E14-F578CF8E5A10}"/>
                    </a:ext>
                  </a:extLst>
                </p:cNvPr>
                <p:cNvSpPr/>
                <p:nvPr/>
              </p:nvSpPr>
              <p:spPr>
                <a:xfrm>
                  <a:off x="2806997" y="2295928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1752;p76">
                  <a:extLst>
                    <a:ext uri="{FF2B5EF4-FFF2-40B4-BE49-F238E27FC236}">
                      <a16:creationId xmlns:a16="http://schemas.microsoft.com/office/drawing/2014/main" id="{357C4C5B-D99C-0061-092B-E2ABF9570ABA}"/>
                    </a:ext>
                  </a:extLst>
                </p:cNvPr>
                <p:cNvSpPr/>
                <p:nvPr/>
              </p:nvSpPr>
              <p:spPr>
                <a:xfrm>
                  <a:off x="2478776" y="2386195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1753;p76">
                  <a:extLst>
                    <a:ext uri="{FF2B5EF4-FFF2-40B4-BE49-F238E27FC236}">
                      <a16:creationId xmlns:a16="http://schemas.microsoft.com/office/drawing/2014/main" id="{F93E052D-29DE-B8BE-697F-58DC52BB4655}"/>
                    </a:ext>
                  </a:extLst>
                </p:cNvPr>
                <p:cNvSpPr/>
                <p:nvPr/>
              </p:nvSpPr>
              <p:spPr>
                <a:xfrm>
                  <a:off x="2471806" y="2547706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1754;p76">
                  <a:extLst>
                    <a:ext uri="{FF2B5EF4-FFF2-40B4-BE49-F238E27FC236}">
                      <a16:creationId xmlns:a16="http://schemas.microsoft.com/office/drawing/2014/main" id="{13F7F28B-2B75-5F4E-E5DD-5FA96195ADE7}"/>
                    </a:ext>
                  </a:extLst>
                </p:cNvPr>
                <p:cNvSpPr/>
                <p:nvPr/>
              </p:nvSpPr>
              <p:spPr>
                <a:xfrm>
                  <a:off x="2152326" y="2485205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1755;p76">
                  <a:extLst>
                    <a:ext uri="{FF2B5EF4-FFF2-40B4-BE49-F238E27FC236}">
                      <a16:creationId xmlns:a16="http://schemas.microsoft.com/office/drawing/2014/main" id="{898DC717-2BF1-5A70-2814-727B0903FE55}"/>
                    </a:ext>
                  </a:extLst>
                </p:cNvPr>
                <p:cNvSpPr/>
                <p:nvPr/>
              </p:nvSpPr>
              <p:spPr>
                <a:xfrm>
                  <a:off x="2803512" y="2493889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1756;p76">
                  <a:extLst>
                    <a:ext uri="{FF2B5EF4-FFF2-40B4-BE49-F238E27FC236}">
                      <a16:creationId xmlns:a16="http://schemas.microsoft.com/office/drawing/2014/main" id="{8FFF345F-8824-8C8B-271B-6BC8AF909988}"/>
                    </a:ext>
                  </a:extLst>
                </p:cNvPr>
                <p:cNvSpPr/>
                <p:nvPr/>
              </p:nvSpPr>
              <p:spPr>
                <a:xfrm>
                  <a:off x="2770547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1757;p76">
                  <a:extLst>
                    <a:ext uri="{FF2B5EF4-FFF2-40B4-BE49-F238E27FC236}">
                      <a16:creationId xmlns:a16="http://schemas.microsoft.com/office/drawing/2014/main" id="{7EB564E8-630A-1127-23D2-3270DDB3848D}"/>
                    </a:ext>
                  </a:extLst>
                </p:cNvPr>
                <p:cNvSpPr/>
                <p:nvPr/>
              </p:nvSpPr>
              <p:spPr>
                <a:xfrm>
                  <a:off x="2169694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1758;p76">
                  <a:extLst>
                    <a:ext uri="{FF2B5EF4-FFF2-40B4-BE49-F238E27FC236}">
                      <a16:creationId xmlns:a16="http://schemas.microsoft.com/office/drawing/2014/main" id="{87353D4B-79F4-4D2E-97E3-29DE9E7BA334}"/>
                    </a:ext>
                  </a:extLst>
                </p:cNvPr>
                <p:cNvSpPr/>
                <p:nvPr/>
              </p:nvSpPr>
              <p:spPr>
                <a:xfrm>
                  <a:off x="1912659" y="4138364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1759;p76">
                  <a:extLst>
                    <a:ext uri="{FF2B5EF4-FFF2-40B4-BE49-F238E27FC236}">
                      <a16:creationId xmlns:a16="http://schemas.microsoft.com/office/drawing/2014/main" id="{19F06398-E783-9220-3CCF-E664010450FA}"/>
                    </a:ext>
                  </a:extLst>
                </p:cNvPr>
                <p:cNvSpPr/>
                <p:nvPr/>
              </p:nvSpPr>
              <p:spPr>
                <a:xfrm>
                  <a:off x="1952594" y="3593214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1760;p76">
                  <a:extLst>
                    <a:ext uri="{FF2B5EF4-FFF2-40B4-BE49-F238E27FC236}">
                      <a16:creationId xmlns:a16="http://schemas.microsoft.com/office/drawing/2014/main" id="{6893CF74-21ED-8DC7-001B-60CDD394A757}"/>
                    </a:ext>
                  </a:extLst>
                </p:cNvPr>
                <p:cNvSpPr/>
                <p:nvPr/>
              </p:nvSpPr>
              <p:spPr>
                <a:xfrm>
                  <a:off x="2846932" y="4138478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1761;p76">
                  <a:extLst>
                    <a:ext uri="{FF2B5EF4-FFF2-40B4-BE49-F238E27FC236}">
                      <a16:creationId xmlns:a16="http://schemas.microsoft.com/office/drawing/2014/main" id="{64AB044C-F1A3-2C2E-2A63-F5B31FA70DC1}"/>
                    </a:ext>
                  </a:extLst>
                </p:cNvPr>
                <p:cNvSpPr/>
                <p:nvPr/>
              </p:nvSpPr>
              <p:spPr>
                <a:xfrm>
                  <a:off x="2478776" y="3856191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1762;p76">
                  <a:extLst>
                    <a:ext uri="{FF2B5EF4-FFF2-40B4-BE49-F238E27FC236}">
                      <a16:creationId xmlns:a16="http://schemas.microsoft.com/office/drawing/2014/main" id="{8AAE9F9E-61EF-9337-E193-C8B4A54F1348}"/>
                    </a:ext>
                  </a:extLst>
                </p:cNvPr>
                <p:cNvSpPr/>
                <p:nvPr/>
              </p:nvSpPr>
              <p:spPr>
                <a:xfrm>
                  <a:off x="2895551" y="3491520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763;p76">
                  <a:extLst>
                    <a:ext uri="{FF2B5EF4-FFF2-40B4-BE49-F238E27FC236}">
                      <a16:creationId xmlns:a16="http://schemas.microsoft.com/office/drawing/2014/main" id="{F346AB54-ABCA-B886-2C55-80BD7A455388}"/>
                    </a:ext>
                  </a:extLst>
                </p:cNvPr>
                <p:cNvSpPr/>
                <p:nvPr/>
              </p:nvSpPr>
              <p:spPr>
                <a:xfrm>
                  <a:off x="3249824" y="3904810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764;p76">
                  <a:extLst>
                    <a:ext uri="{FF2B5EF4-FFF2-40B4-BE49-F238E27FC236}">
                      <a16:creationId xmlns:a16="http://schemas.microsoft.com/office/drawing/2014/main" id="{8F985295-878F-43A2-2ED8-E2413FD5143E}"/>
                    </a:ext>
                  </a:extLst>
                </p:cNvPr>
                <p:cNvSpPr/>
                <p:nvPr/>
              </p:nvSpPr>
              <p:spPr>
                <a:xfrm>
                  <a:off x="2326225" y="1276313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765;p76">
                  <a:extLst>
                    <a:ext uri="{FF2B5EF4-FFF2-40B4-BE49-F238E27FC236}">
                      <a16:creationId xmlns:a16="http://schemas.microsoft.com/office/drawing/2014/main" id="{79C0F77E-2CCF-7AB4-4ACE-E0A166CECB30}"/>
                    </a:ext>
                  </a:extLst>
                </p:cNvPr>
                <p:cNvSpPr/>
                <p:nvPr/>
              </p:nvSpPr>
              <p:spPr>
                <a:xfrm>
                  <a:off x="1763396" y="1506437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F9BB442-CF14-15C7-BD99-DD7BB7EEA2C9}"/>
                  </a:ext>
                </a:extLst>
              </p:cNvPr>
              <p:cNvGrpSpPr/>
              <p:nvPr/>
            </p:nvGrpSpPr>
            <p:grpSpPr>
              <a:xfrm>
                <a:off x="2412095" y="3101725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5E55798-5B35-60AF-A6B1-D15C4E137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B8381A8-DD03-805B-1D30-B8A30189F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DD85C8-8C10-D732-4C89-F799904CCF14}"/>
                  </a:ext>
                </a:extLst>
              </p:cNvPr>
              <p:cNvGrpSpPr/>
              <p:nvPr/>
            </p:nvGrpSpPr>
            <p:grpSpPr>
              <a:xfrm rot="5400000">
                <a:off x="2654536" y="3111741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36EA48-8A7A-B42C-A6CB-D152A759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B3A75-DDEB-A915-6395-61CA6B6A6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E615B1-A34E-62EA-8765-0C2D0CF3FAC1}"/>
                  </a:ext>
                </a:extLst>
              </p:cNvPr>
              <p:cNvGrpSpPr/>
              <p:nvPr/>
            </p:nvGrpSpPr>
            <p:grpSpPr>
              <a:xfrm rot="10800000">
                <a:off x="2648226" y="335409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87BFA-87CB-DF9E-8961-DFF5A1B91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4953E67-B006-1A2A-9D2F-D32F5A6AE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C97C48F-E3A7-1994-1584-F5ECD9EE97D1}"/>
                  </a:ext>
                </a:extLst>
              </p:cNvPr>
              <p:cNvGrpSpPr/>
              <p:nvPr/>
            </p:nvGrpSpPr>
            <p:grpSpPr>
              <a:xfrm rot="16200000">
                <a:off x="2422658" y="335041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93B720-2E0D-5CE1-B02F-916A7FA6F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34F9D10-65F0-C13C-B4B5-5427E8FA2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A35B544-C3CA-C193-B3C6-DD636EBD8533}"/>
                </a:ext>
              </a:extLst>
            </p:cNvPr>
            <p:cNvGrpSpPr/>
            <p:nvPr/>
          </p:nvGrpSpPr>
          <p:grpSpPr>
            <a:xfrm>
              <a:off x="1212411" y="10083272"/>
              <a:ext cx="9628626" cy="3073185"/>
              <a:chOff x="0" y="0"/>
              <a:chExt cx="7337425" cy="2514059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2271DF9-3BDE-AC39-EE07-65E3BA132CFE}"/>
                  </a:ext>
                </a:extLst>
              </p:cNvPr>
              <p:cNvGrpSpPr/>
              <p:nvPr/>
            </p:nvGrpSpPr>
            <p:grpSpPr>
              <a:xfrm>
                <a:off x="2581275" y="381000"/>
                <a:ext cx="727482" cy="685801"/>
                <a:chOff x="2584905" y="552012"/>
                <a:chExt cx="1114148" cy="1050313"/>
              </a:xfrm>
            </p:grpSpPr>
            <p:pic>
              <p:nvPicPr>
                <p:cNvPr id="306" name="Picture 305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5689B6CF-3AA7-479E-991F-4294D8D2C2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84905" y="552012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3829A0B-AF2F-F6EC-0BDE-28BFEFA5503B}"/>
                    </a:ext>
                  </a:extLst>
                </p:cNvPr>
                <p:cNvSpPr/>
                <p:nvPr/>
              </p:nvSpPr>
              <p:spPr>
                <a:xfrm>
                  <a:off x="3221306" y="96118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58238764-35B7-92E0-E483-8CDC699E0D7F}"/>
                    </a:ext>
                  </a:extLst>
                </p:cNvPr>
                <p:cNvSpPr/>
                <p:nvPr/>
              </p:nvSpPr>
              <p:spPr>
                <a:xfrm>
                  <a:off x="3083984" y="1396827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331DD5B-8292-2EE2-494E-EE47CA6DA74C}"/>
                    </a:ext>
                  </a:extLst>
                </p:cNvPr>
                <p:cNvSpPr/>
                <p:nvPr/>
              </p:nvSpPr>
              <p:spPr>
                <a:xfrm>
                  <a:off x="2788844" y="1047292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285435DD-3954-C30A-8E3C-9A84EC13D9BD}"/>
                  </a:ext>
                </a:extLst>
              </p:cNvPr>
              <p:cNvGrpSpPr/>
              <p:nvPr/>
            </p:nvGrpSpPr>
            <p:grpSpPr>
              <a:xfrm>
                <a:off x="2600325" y="1228725"/>
                <a:ext cx="727075" cy="685800"/>
                <a:chOff x="2595699" y="1406541"/>
                <a:chExt cx="1114148" cy="1050313"/>
              </a:xfrm>
            </p:grpSpPr>
            <p:pic>
              <p:nvPicPr>
                <p:cNvPr id="302" name="Picture 301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EEAF7EFC-DFA1-517F-A852-94A90CADAA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95699" y="1406541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7F0CAE36-BDC5-AA83-E60B-E3D7B2003F62}"/>
                    </a:ext>
                  </a:extLst>
                </p:cNvPr>
                <p:cNvSpPr/>
                <p:nvPr/>
              </p:nvSpPr>
              <p:spPr>
                <a:xfrm>
                  <a:off x="3232100" y="1815713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E5269F91-3C47-F59E-F5C6-4302C007BE68}"/>
                    </a:ext>
                  </a:extLst>
                </p:cNvPr>
                <p:cNvSpPr/>
                <p:nvPr/>
              </p:nvSpPr>
              <p:spPr>
                <a:xfrm>
                  <a:off x="3094778" y="2251356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95FE6AE8-EDDC-5C4D-0346-9A2A70546496}"/>
                    </a:ext>
                  </a:extLst>
                </p:cNvPr>
                <p:cNvSpPr/>
                <p:nvPr/>
              </p:nvSpPr>
              <p:spPr>
                <a:xfrm>
                  <a:off x="2799638" y="190182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6" name="Connector: Elbow 215">
                <a:extLst>
                  <a:ext uri="{FF2B5EF4-FFF2-40B4-BE49-F238E27FC236}">
                    <a16:creationId xmlns:a16="http://schemas.microsoft.com/office/drawing/2014/main" id="{CCCADAF3-20B2-5672-B414-61CAA3EDB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771525"/>
                <a:ext cx="954405" cy="88773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75ADDE67-1861-C504-13EB-05F5D2F5F73B}"/>
                  </a:ext>
                </a:extLst>
              </p:cNvPr>
              <p:cNvGrpSpPr/>
              <p:nvPr/>
            </p:nvGrpSpPr>
            <p:grpSpPr>
              <a:xfrm>
                <a:off x="123825" y="142875"/>
                <a:ext cx="549910" cy="772161"/>
                <a:chOff x="127721" y="315062"/>
                <a:chExt cx="2162065" cy="3074026"/>
              </a:xfrm>
            </p:grpSpPr>
            <p:sp>
              <p:nvSpPr>
                <p:cNvPr id="279" name="Google Shape;1740;p76">
                  <a:extLst>
                    <a:ext uri="{FF2B5EF4-FFF2-40B4-BE49-F238E27FC236}">
                      <a16:creationId xmlns:a16="http://schemas.microsoft.com/office/drawing/2014/main" id="{174E0A14-C95D-4C25-966A-0502777DF7AF}"/>
                    </a:ext>
                  </a:extLst>
                </p:cNvPr>
                <p:cNvSpPr/>
                <p:nvPr/>
              </p:nvSpPr>
              <p:spPr>
                <a:xfrm>
                  <a:off x="127721" y="548174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0" name="Google Shape;1744;p76">
                  <a:extLst>
                    <a:ext uri="{FF2B5EF4-FFF2-40B4-BE49-F238E27FC236}">
                      <a16:creationId xmlns:a16="http://schemas.microsoft.com/office/drawing/2014/main" id="{3716355F-0080-EFCC-7F6B-352D093B0740}"/>
                    </a:ext>
                  </a:extLst>
                </p:cNvPr>
                <p:cNvSpPr/>
                <p:nvPr/>
              </p:nvSpPr>
              <p:spPr>
                <a:xfrm>
                  <a:off x="127721" y="2345334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1" name="Google Shape;1745;p76">
                  <a:extLst>
                    <a:ext uri="{FF2B5EF4-FFF2-40B4-BE49-F238E27FC236}">
                      <a16:creationId xmlns:a16="http://schemas.microsoft.com/office/drawing/2014/main" id="{76AB81DD-D082-AAED-DFB5-5BD622DA238E}"/>
                    </a:ext>
                  </a:extLst>
                </p:cNvPr>
                <p:cNvSpPr/>
                <p:nvPr/>
              </p:nvSpPr>
              <p:spPr>
                <a:xfrm>
                  <a:off x="421206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2" name="Google Shape;1746;p76">
                  <a:extLst>
                    <a:ext uri="{FF2B5EF4-FFF2-40B4-BE49-F238E27FC236}">
                      <a16:creationId xmlns:a16="http://schemas.microsoft.com/office/drawing/2014/main" id="{58EAA6A3-A7D4-20C0-31C4-868545F305A8}"/>
                    </a:ext>
                  </a:extLst>
                </p:cNvPr>
                <p:cNvSpPr/>
                <p:nvPr/>
              </p:nvSpPr>
              <p:spPr>
                <a:xfrm>
                  <a:off x="1681929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3" name="Google Shape;1747;p76">
                  <a:extLst>
                    <a:ext uri="{FF2B5EF4-FFF2-40B4-BE49-F238E27FC236}">
                      <a16:creationId xmlns:a16="http://schemas.microsoft.com/office/drawing/2014/main" id="{E4DD2F36-3107-1918-FAE8-0A9C10DA2726}"/>
                    </a:ext>
                  </a:extLst>
                </p:cNvPr>
                <p:cNvSpPr/>
                <p:nvPr/>
              </p:nvSpPr>
              <p:spPr>
                <a:xfrm>
                  <a:off x="1068907" y="1664611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4" name="Google Shape;1748;p76">
                  <a:extLst>
                    <a:ext uri="{FF2B5EF4-FFF2-40B4-BE49-F238E27FC236}">
                      <a16:creationId xmlns:a16="http://schemas.microsoft.com/office/drawing/2014/main" id="{C83B9002-228D-679E-138C-0B30E11E6CD4}"/>
                    </a:ext>
                  </a:extLst>
                </p:cNvPr>
                <p:cNvSpPr/>
                <p:nvPr/>
              </p:nvSpPr>
              <p:spPr>
                <a:xfrm>
                  <a:off x="633050" y="550774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5" name="Google Shape;1749;p76">
                  <a:extLst>
                    <a:ext uri="{FF2B5EF4-FFF2-40B4-BE49-F238E27FC236}">
                      <a16:creationId xmlns:a16="http://schemas.microsoft.com/office/drawing/2014/main" id="{C03DF8D6-A9B7-0BE1-6885-B9B5CC151477}"/>
                    </a:ext>
                  </a:extLst>
                </p:cNvPr>
                <p:cNvSpPr/>
                <p:nvPr/>
              </p:nvSpPr>
              <p:spPr>
                <a:xfrm>
                  <a:off x="1048111" y="2041451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6" name="Google Shape;1750;p76">
                  <a:extLst>
                    <a:ext uri="{FF2B5EF4-FFF2-40B4-BE49-F238E27FC236}">
                      <a16:creationId xmlns:a16="http://schemas.microsoft.com/office/drawing/2014/main" id="{F2F75DB4-3D86-1A8B-3BAF-C0956858047C}"/>
                    </a:ext>
                  </a:extLst>
                </p:cNvPr>
                <p:cNvSpPr/>
                <p:nvPr/>
              </p:nvSpPr>
              <p:spPr>
                <a:xfrm>
                  <a:off x="926535" y="1324221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7" name="Google Shape;1751;p76">
                  <a:extLst>
                    <a:ext uri="{FF2B5EF4-FFF2-40B4-BE49-F238E27FC236}">
                      <a16:creationId xmlns:a16="http://schemas.microsoft.com/office/drawing/2014/main" id="{7039C60C-975D-5A16-05E8-DCBDB3A4E29A}"/>
                    </a:ext>
                  </a:extLst>
                </p:cNvPr>
                <p:cNvSpPr/>
                <p:nvPr/>
              </p:nvSpPr>
              <p:spPr>
                <a:xfrm>
                  <a:off x="1483968" y="1334677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8" name="Google Shape;1752;p76">
                  <a:extLst>
                    <a:ext uri="{FF2B5EF4-FFF2-40B4-BE49-F238E27FC236}">
                      <a16:creationId xmlns:a16="http://schemas.microsoft.com/office/drawing/2014/main" id="{E54FB4D0-A0C8-DD6D-B801-3CC7F32B3209}"/>
                    </a:ext>
                  </a:extLst>
                </p:cNvPr>
                <p:cNvSpPr/>
                <p:nvPr/>
              </p:nvSpPr>
              <p:spPr>
                <a:xfrm>
                  <a:off x="1155747" y="1424944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9" name="Google Shape;1753;p76">
                  <a:extLst>
                    <a:ext uri="{FF2B5EF4-FFF2-40B4-BE49-F238E27FC236}">
                      <a16:creationId xmlns:a16="http://schemas.microsoft.com/office/drawing/2014/main" id="{5A0E2F10-85D0-6FD6-0779-A3F1318BC4BB}"/>
                    </a:ext>
                  </a:extLst>
                </p:cNvPr>
                <p:cNvSpPr/>
                <p:nvPr/>
              </p:nvSpPr>
              <p:spPr>
                <a:xfrm>
                  <a:off x="1148777" y="1586455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0" name="Google Shape;1754;p76">
                  <a:extLst>
                    <a:ext uri="{FF2B5EF4-FFF2-40B4-BE49-F238E27FC236}">
                      <a16:creationId xmlns:a16="http://schemas.microsoft.com/office/drawing/2014/main" id="{5E22153B-0361-AAC0-C52B-82283C8AF9BC}"/>
                    </a:ext>
                  </a:extLst>
                </p:cNvPr>
                <p:cNvSpPr/>
                <p:nvPr/>
              </p:nvSpPr>
              <p:spPr>
                <a:xfrm>
                  <a:off x="829297" y="1523954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1" name="Google Shape;1755;p76">
                  <a:extLst>
                    <a:ext uri="{FF2B5EF4-FFF2-40B4-BE49-F238E27FC236}">
                      <a16:creationId xmlns:a16="http://schemas.microsoft.com/office/drawing/2014/main" id="{EE9D2000-8A42-D431-E8F4-DB2C4C5D003F}"/>
                    </a:ext>
                  </a:extLst>
                </p:cNvPr>
                <p:cNvSpPr/>
                <p:nvPr/>
              </p:nvSpPr>
              <p:spPr>
                <a:xfrm>
                  <a:off x="1480483" y="1532638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2" name="Google Shape;1756;p76">
                  <a:extLst>
                    <a:ext uri="{FF2B5EF4-FFF2-40B4-BE49-F238E27FC236}">
                      <a16:creationId xmlns:a16="http://schemas.microsoft.com/office/drawing/2014/main" id="{41CD87D1-62F1-AA17-0356-3E2EFB726752}"/>
                    </a:ext>
                  </a:extLst>
                </p:cNvPr>
                <p:cNvSpPr/>
                <p:nvPr/>
              </p:nvSpPr>
              <p:spPr>
                <a:xfrm>
                  <a:off x="1447518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3" name="Google Shape;1757;p76">
                  <a:extLst>
                    <a:ext uri="{FF2B5EF4-FFF2-40B4-BE49-F238E27FC236}">
                      <a16:creationId xmlns:a16="http://schemas.microsoft.com/office/drawing/2014/main" id="{951AF97A-FE21-3892-3A9A-F7011C629623}"/>
                    </a:ext>
                  </a:extLst>
                </p:cNvPr>
                <p:cNvSpPr/>
                <p:nvPr/>
              </p:nvSpPr>
              <p:spPr>
                <a:xfrm>
                  <a:off x="846665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4" name="Google Shape;1758;p76">
                  <a:extLst>
                    <a:ext uri="{FF2B5EF4-FFF2-40B4-BE49-F238E27FC236}">
                      <a16:creationId xmlns:a16="http://schemas.microsoft.com/office/drawing/2014/main" id="{8CA8F0CD-2A48-0124-7FFF-71CF3467EA6A}"/>
                    </a:ext>
                  </a:extLst>
                </p:cNvPr>
                <p:cNvSpPr/>
                <p:nvPr/>
              </p:nvSpPr>
              <p:spPr>
                <a:xfrm>
                  <a:off x="589630" y="3177113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5" name="Google Shape;1759;p76">
                  <a:extLst>
                    <a:ext uri="{FF2B5EF4-FFF2-40B4-BE49-F238E27FC236}">
                      <a16:creationId xmlns:a16="http://schemas.microsoft.com/office/drawing/2014/main" id="{311EED5A-B7AE-A492-0142-661D5166D7ED}"/>
                    </a:ext>
                  </a:extLst>
                </p:cNvPr>
                <p:cNvSpPr/>
                <p:nvPr/>
              </p:nvSpPr>
              <p:spPr>
                <a:xfrm>
                  <a:off x="629565" y="2631963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6" name="Google Shape;1760;p76">
                  <a:extLst>
                    <a:ext uri="{FF2B5EF4-FFF2-40B4-BE49-F238E27FC236}">
                      <a16:creationId xmlns:a16="http://schemas.microsoft.com/office/drawing/2014/main" id="{A4B87A1A-57CB-1E25-0B22-1160ADC2E303}"/>
                    </a:ext>
                  </a:extLst>
                </p:cNvPr>
                <p:cNvSpPr/>
                <p:nvPr/>
              </p:nvSpPr>
              <p:spPr>
                <a:xfrm>
                  <a:off x="1523903" y="3177227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" name="Google Shape;1761;p76">
                  <a:extLst>
                    <a:ext uri="{FF2B5EF4-FFF2-40B4-BE49-F238E27FC236}">
                      <a16:creationId xmlns:a16="http://schemas.microsoft.com/office/drawing/2014/main" id="{BDF5D8F2-A8D3-5D18-763C-57D71ADF84C9}"/>
                    </a:ext>
                  </a:extLst>
                </p:cNvPr>
                <p:cNvSpPr/>
                <p:nvPr/>
              </p:nvSpPr>
              <p:spPr>
                <a:xfrm>
                  <a:off x="1155747" y="2894940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8" name="Google Shape;1762;p76">
                  <a:extLst>
                    <a:ext uri="{FF2B5EF4-FFF2-40B4-BE49-F238E27FC236}">
                      <a16:creationId xmlns:a16="http://schemas.microsoft.com/office/drawing/2014/main" id="{6A7533AA-D126-11F7-071F-F9782DBDD7AB}"/>
                    </a:ext>
                  </a:extLst>
                </p:cNvPr>
                <p:cNvSpPr/>
                <p:nvPr/>
              </p:nvSpPr>
              <p:spPr>
                <a:xfrm>
                  <a:off x="1572522" y="2530269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9" name="Google Shape;1763;p76">
                  <a:extLst>
                    <a:ext uri="{FF2B5EF4-FFF2-40B4-BE49-F238E27FC236}">
                      <a16:creationId xmlns:a16="http://schemas.microsoft.com/office/drawing/2014/main" id="{A42C6851-C2B3-9E0B-BE43-8DAA01C5AF88}"/>
                    </a:ext>
                  </a:extLst>
                </p:cNvPr>
                <p:cNvSpPr/>
                <p:nvPr/>
              </p:nvSpPr>
              <p:spPr>
                <a:xfrm>
                  <a:off x="1926795" y="2943559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0" name="Google Shape;1764;p76">
                  <a:extLst>
                    <a:ext uri="{FF2B5EF4-FFF2-40B4-BE49-F238E27FC236}">
                      <a16:creationId xmlns:a16="http://schemas.microsoft.com/office/drawing/2014/main" id="{8DFB3EC5-8ED5-76B7-5F95-8454E9B2A0F9}"/>
                    </a:ext>
                  </a:extLst>
                </p:cNvPr>
                <p:cNvSpPr/>
                <p:nvPr/>
              </p:nvSpPr>
              <p:spPr>
                <a:xfrm>
                  <a:off x="1003196" y="315062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1" name="Google Shape;1765;p76">
                  <a:extLst>
                    <a:ext uri="{FF2B5EF4-FFF2-40B4-BE49-F238E27FC236}">
                      <a16:creationId xmlns:a16="http://schemas.microsoft.com/office/drawing/2014/main" id="{3A87E23F-617D-987B-44BF-A44D59D8E1F9}"/>
                    </a:ext>
                  </a:extLst>
                </p:cNvPr>
                <p:cNvSpPr/>
                <p:nvPr/>
              </p:nvSpPr>
              <p:spPr>
                <a:xfrm>
                  <a:off x="440367" y="545186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AE71D8A6-A989-F56B-A418-3505A4C78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828675"/>
                <a:ext cx="445770" cy="762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19" name="Connector: Elbow 218">
                <a:extLst>
                  <a:ext uri="{FF2B5EF4-FFF2-40B4-BE49-F238E27FC236}">
                    <a16:creationId xmlns:a16="http://schemas.microsoft.com/office/drawing/2014/main" id="{5D8C6429-5D34-8B27-AB89-348F36E41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750" y="752475"/>
                <a:ext cx="1008380" cy="18415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0" name="TextBox 32">
                <a:extLst>
                  <a:ext uri="{FF2B5EF4-FFF2-40B4-BE49-F238E27FC236}">
                    <a16:creationId xmlns:a16="http://schemas.microsoft.com/office/drawing/2014/main" id="{84FD9DC6-84F9-4E19-B1DD-6F8FCD559F50}"/>
                  </a:ext>
                </a:extLst>
              </p:cNvPr>
              <p:cNvSpPr txBox="1"/>
              <p:nvPr/>
            </p:nvSpPr>
            <p:spPr>
              <a:xfrm>
                <a:off x="1285875" y="0"/>
                <a:ext cx="664567" cy="348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#1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TextBox 33">
                <a:extLst>
                  <a:ext uri="{FF2B5EF4-FFF2-40B4-BE49-F238E27FC236}">
                    <a16:creationId xmlns:a16="http://schemas.microsoft.com/office/drawing/2014/main" id="{1B0AF066-D0AE-42A5-B322-D423558955B6}"/>
                  </a:ext>
                </a:extLst>
              </p:cNvPr>
              <p:cNvSpPr txBox="1"/>
              <p:nvPr/>
            </p:nvSpPr>
            <p:spPr>
              <a:xfrm>
                <a:off x="2200275" y="9525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FDB4D2A-9A09-0251-FAD9-B15EF677B645}"/>
                  </a:ext>
                </a:extLst>
              </p:cNvPr>
              <p:cNvGrpSpPr/>
              <p:nvPr/>
            </p:nvGrpSpPr>
            <p:grpSpPr>
              <a:xfrm>
                <a:off x="0" y="247649"/>
                <a:ext cx="584200" cy="797561"/>
                <a:chOff x="0" y="423740"/>
                <a:chExt cx="2080020" cy="2838397"/>
              </a:xfrm>
            </p:grpSpPr>
            <p:grpSp>
              <p:nvGrpSpPr>
                <p:cNvPr id="255" name="Google Shape;1505;p70">
                  <a:extLst>
                    <a:ext uri="{FF2B5EF4-FFF2-40B4-BE49-F238E27FC236}">
                      <a16:creationId xmlns:a16="http://schemas.microsoft.com/office/drawing/2014/main" id="{C6F80BF7-2F04-0CA8-A61F-A18676FD8C59}"/>
                    </a:ext>
                  </a:extLst>
                </p:cNvPr>
                <p:cNvGrpSpPr/>
                <p:nvPr/>
              </p:nvGrpSpPr>
              <p:grpSpPr>
                <a:xfrm>
                  <a:off x="0" y="423740"/>
                  <a:ext cx="2080020" cy="2838397"/>
                  <a:chOff x="0" y="423740"/>
                  <a:chExt cx="2080020" cy="2838397"/>
                </a:xfrm>
              </p:grpSpPr>
              <p:sp>
                <p:nvSpPr>
                  <p:cNvPr id="260" name="Google Shape;1506;p70">
                    <a:extLst>
                      <a:ext uri="{FF2B5EF4-FFF2-40B4-BE49-F238E27FC236}">
                        <a16:creationId xmlns:a16="http://schemas.microsoft.com/office/drawing/2014/main" id="{FF5BD528-D704-CFA1-4BB1-807F572CC1D3}"/>
                      </a:ext>
                    </a:extLst>
                  </p:cNvPr>
                  <p:cNvSpPr/>
                  <p:nvPr/>
                </p:nvSpPr>
                <p:spPr>
                  <a:xfrm>
                    <a:off x="73296" y="967665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1" name="Google Shape;1507;p70">
                    <a:extLst>
                      <a:ext uri="{FF2B5EF4-FFF2-40B4-BE49-F238E27FC236}">
                        <a16:creationId xmlns:a16="http://schemas.microsoft.com/office/drawing/2014/main" id="{E5CDCF16-315B-4924-2B12-9C9D3F620176}"/>
                      </a:ext>
                    </a:extLst>
                  </p:cNvPr>
                  <p:cNvSpPr/>
                  <p:nvPr/>
                </p:nvSpPr>
                <p:spPr>
                  <a:xfrm>
                    <a:off x="0" y="2262823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2" name="Google Shape;1508;p70">
                    <a:extLst>
                      <a:ext uri="{FF2B5EF4-FFF2-40B4-BE49-F238E27FC236}">
                        <a16:creationId xmlns:a16="http://schemas.microsoft.com/office/drawing/2014/main" id="{00D2A061-3B5B-D57F-DD51-E6DA7D383535}"/>
                      </a:ext>
                    </a:extLst>
                  </p:cNvPr>
                  <p:cNvSpPr/>
                  <p:nvPr/>
                </p:nvSpPr>
                <p:spPr>
                  <a:xfrm>
                    <a:off x="280988" y="1218732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3" name="Google Shape;1509;p70">
                    <a:extLst>
                      <a:ext uri="{FF2B5EF4-FFF2-40B4-BE49-F238E27FC236}">
                        <a16:creationId xmlns:a16="http://schemas.microsoft.com/office/drawing/2014/main" id="{3C78DF5A-9604-ACE9-9225-3D0FBD7149C2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18732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4" name="Google Shape;1510;p70">
                    <a:extLst>
                      <a:ext uri="{FF2B5EF4-FFF2-40B4-BE49-F238E27FC236}">
                        <a16:creationId xmlns:a16="http://schemas.microsoft.com/office/drawing/2014/main" id="{363B8DF3-A425-057B-C8CE-9F15F252FCAB}"/>
                      </a:ext>
                    </a:extLst>
                  </p:cNvPr>
                  <p:cNvSpPr/>
                  <p:nvPr/>
                </p:nvSpPr>
                <p:spPr>
                  <a:xfrm>
                    <a:off x="901107" y="1611087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5" name="Google Shape;1511;p70">
                    <a:extLst>
                      <a:ext uri="{FF2B5EF4-FFF2-40B4-BE49-F238E27FC236}">
                        <a16:creationId xmlns:a16="http://schemas.microsoft.com/office/drawing/2014/main" id="{A0232C33-20FE-E140-1DDB-EC247226AC85}"/>
                      </a:ext>
                    </a:extLst>
                  </p:cNvPr>
                  <p:cNvSpPr/>
                  <p:nvPr/>
                </p:nvSpPr>
                <p:spPr>
                  <a:xfrm>
                    <a:off x="483811" y="544679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6" name="Google Shape;1512;p70">
                    <a:extLst>
                      <a:ext uri="{FF2B5EF4-FFF2-40B4-BE49-F238E27FC236}">
                        <a16:creationId xmlns:a16="http://schemas.microsoft.com/office/drawing/2014/main" id="{C02190AD-E289-543B-EF65-3B16DDBBFE64}"/>
                      </a:ext>
                    </a:extLst>
                  </p:cNvPr>
                  <p:cNvSpPr/>
                  <p:nvPr/>
                </p:nvSpPr>
                <p:spPr>
                  <a:xfrm>
                    <a:off x="881197" y="1971880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7" name="Google Shape;1513;p70">
                    <a:extLst>
                      <a:ext uri="{FF2B5EF4-FFF2-40B4-BE49-F238E27FC236}">
                        <a16:creationId xmlns:a16="http://schemas.microsoft.com/office/drawing/2014/main" id="{D5AF537E-E85C-BE3C-01A0-497A20B02A24}"/>
                      </a:ext>
                    </a:extLst>
                  </p:cNvPr>
                  <p:cNvSpPr/>
                  <p:nvPr/>
                </p:nvSpPr>
                <p:spPr>
                  <a:xfrm>
                    <a:off x="764798" y="1285191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8" name="Google Shape;1514;p70">
                    <a:extLst>
                      <a:ext uri="{FF2B5EF4-FFF2-40B4-BE49-F238E27FC236}">
                        <a16:creationId xmlns:a16="http://schemas.microsoft.com/office/drawing/2014/main" id="{0D95C8C8-1244-D6E1-7FEA-A16A6CE1EBE3}"/>
                      </a:ext>
                    </a:extLst>
                  </p:cNvPr>
                  <p:cNvSpPr/>
                  <p:nvPr/>
                </p:nvSpPr>
                <p:spPr>
                  <a:xfrm>
                    <a:off x="1298494" y="1295201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Google Shape;1515;p70">
                    <a:extLst>
                      <a:ext uri="{FF2B5EF4-FFF2-40B4-BE49-F238E27FC236}">
                        <a16:creationId xmlns:a16="http://schemas.microsoft.com/office/drawing/2014/main" id="{F1C8904A-5AF5-57CD-8619-FD2CED5950C5}"/>
                      </a:ext>
                    </a:extLst>
                  </p:cNvPr>
                  <p:cNvSpPr/>
                  <p:nvPr/>
                </p:nvSpPr>
                <p:spPr>
                  <a:xfrm>
                    <a:off x="984249" y="1381625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0" name="Google Shape;1516;p70">
                    <a:extLst>
                      <a:ext uri="{FF2B5EF4-FFF2-40B4-BE49-F238E27FC236}">
                        <a16:creationId xmlns:a16="http://schemas.microsoft.com/office/drawing/2014/main" id="{0D72957A-01FE-E4F0-B7DE-F7AD839B0BF3}"/>
                      </a:ext>
                    </a:extLst>
                  </p:cNvPr>
                  <p:cNvSpPr/>
                  <p:nvPr/>
                </p:nvSpPr>
                <p:spPr>
                  <a:xfrm>
                    <a:off x="688329" y="1469745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Google Shape;1517;p70">
                    <a:extLst>
                      <a:ext uri="{FF2B5EF4-FFF2-40B4-BE49-F238E27FC236}">
                        <a16:creationId xmlns:a16="http://schemas.microsoft.com/office/drawing/2014/main" id="{6C1E788C-99BE-8331-481C-5F6B62270067}"/>
                      </a:ext>
                    </a:extLst>
                  </p:cNvPr>
                  <p:cNvSpPr/>
                  <p:nvPr/>
                </p:nvSpPr>
                <p:spPr>
                  <a:xfrm>
                    <a:off x="1295157" y="1483037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2" name="Google Shape;1518;p70">
                    <a:extLst>
                      <a:ext uri="{FF2B5EF4-FFF2-40B4-BE49-F238E27FC236}">
                        <a16:creationId xmlns:a16="http://schemas.microsoft.com/office/drawing/2014/main" id="{754C61F5-2E43-ABA9-1FB1-EF7F509D0C72}"/>
                      </a:ext>
                    </a:extLst>
                  </p:cNvPr>
                  <p:cNvSpPr/>
                  <p:nvPr/>
                </p:nvSpPr>
                <p:spPr>
                  <a:xfrm>
                    <a:off x="995900" y="1517880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3" name="Google Shape;1519;p70">
                    <a:extLst>
                      <a:ext uri="{FF2B5EF4-FFF2-40B4-BE49-F238E27FC236}">
                        <a16:creationId xmlns:a16="http://schemas.microsoft.com/office/drawing/2014/main" id="{742962E3-8B64-8D6B-40AA-302D6D6FECDE}"/>
                      </a:ext>
                    </a:extLst>
                  </p:cNvPr>
                  <p:cNvSpPr/>
                  <p:nvPr/>
                </p:nvSpPr>
                <p:spPr>
                  <a:xfrm>
                    <a:off x="975935" y="1524608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4" name="Google Shape;1520;p70">
                    <a:extLst>
                      <a:ext uri="{FF2B5EF4-FFF2-40B4-BE49-F238E27FC236}">
                        <a16:creationId xmlns:a16="http://schemas.microsoft.com/office/drawing/2014/main" id="{F28327E0-88AD-EB3D-8BE3-C3955A3A3FDD}"/>
                      </a:ext>
                    </a:extLst>
                  </p:cNvPr>
                  <p:cNvSpPr/>
                  <p:nvPr/>
                </p:nvSpPr>
                <p:spPr>
                  <a:xfrm>
                    <a:off x="1039112" y="423740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5" name="Google Shape;1521;p70">
                    <a:extLst>
                      <a:ext uri="{FF2B5EF4-FFF2-40B4-BE49-F238E27FC236}">
                        <a16:creationId xmlns:a16="http://schemas.microsoft.com/office/drawing/2014/main" id="{A850024D-19FA-814E-7436-1ADDC82280C0}"/>
                      </a:ext>
                    </a:extLst>
                  </p:cNvPr>
                  <p:cNvSpPr/>
                  <p:nvPr/>
                </p:nvSpPr>
                <p:spPr>
                  <a:xfrm>
                    <a:off x="1326773" y="1273595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6" name="Google Shape;1522;p70">
                    <a:extLst>
                      <a:ext uri="{FF2B5EF4-FFF2-40B4-BE49-F238E27FC236}">
                        <a16:creationId xmlns:a16="http://schemas.microsoft.com/office/drawing/2014/main" id="{5E6C3013-E1E5-4711-91EB-8C40603AEB79}"/>
                      </a:ext>
                    </a:extLst>
                  </p:cNvPr>
                  <p:cNvSpPr/>
                  <p:nvPr/>
                </p:nvSpPr>
                <p:spPr>
                  <a:xfrm>
                    <a:off x="714913" y="1261944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7" name="Google Shape;1523;p70">
                    <a:extLst>
                      <a:ext uri="{FF2B5EF4-FFF2-40B4-BE49-F238E27FC236}">
                        <a16:creationId xmlns:a16="http://schemas.microsoft.com/office/drawing/2014/main" id="{84CEF721-F212-4308-56ED-86A760361A23}"/>
                      </a:ext>
                    </a:extLst>
                  </p:cNvPr>
                  <p:cNvSpPr/>
                  <p:nvPr/>
                </p:nvSpPr>
                <p:spPr>
                  <a:xfrm>
                    <a:off x="492125" y="545117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8" name="Google Shape;1524;p70">
                    <a:extLst>
                      <a:ext uri="{FF2B5EF4-FFF2-40B4-BE49-F238E27FC236}">
                        <a16:creationId xmlns:a16="http://schemas.microsoft.com/office/drawing/2014/main" id="{97DEB2A1-8187-AF32-3B6B-4EB6D6AA383B}"/>
                      </a:ext>
                    </a:extLst>
                  </p:cNvPr>
                  <p:cNvSpPr/>
                  <p:nvPr/>
                </p:nvSpPr>
                <p:spPr>
                  <a:xfrm>
                    <a:off x="332514" y="2457332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56" name="Google Shape;1525;p70">
                  <a:extLst>
                    <a:ext uri="{FF2B5EF4-FFF2-40B4-BE49-F238E27FC236}">
                      <a16:creationId xmlns:a16="http://schemas.microsoft.com/office/drawing/2014/main" id="{C1EC4957-6881-3682-7E5A-D413324D5C15}"/>
                    </a:ext>
                  </a:extLst>
                </p:cNvPr>
                <p:cNvGrpSpPr/>
                <p:nvPr/>
              </p:nvGrpSpPr>
              <p:grpSpPr>
                <a:xfrm>
                  <a:off x="548526" y="1148811"/>
                  <a:ext cx="982973" cy="376163"/>
                  <a:chOff x="548527" y="1148811"/>
                  <a:chExt cx="761641" cy="291464"/>
                </a:xfrm>
              </p:grpSpPr>
              <p:sp>
                <p:nvSpPr>
                  <p:cNvPr id="257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840565B-BD6B-B6B3-34C4-58995C288009}"/>
                      </a:ext>
                    </a:extLst>
                  </p:cNvPr>
                  <p:cNvSpPr/>
                  <p:nvPr/>
                </p:nvSpPr>
                <p:spPr>
                  <a:xfrm>
                    <a:off x="548527" y="1148811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8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A382D5E-23F1-FB78-BCE9-5F8D01CC343B}"/>
                      </a:ext>
                    </a:extLst>
                  </p:cNvPr>
                  <p:cNvSpPr/>
                  <p:nvPr/>
                </p:nvSpPr>
                <p:spPr>
                  <a:xfrm>
                    <a:off x="1017635" y="1148811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9" name="Google Shape;1528;p70">
                    <a:extLst>
                      <a:ext uri="{FF2B5EF4-FFF2-40B4-BE49-F238E27FC236}">
                        <a16:creationId xmlns:a16="http://schemas.microsoft.com/office/drawing/2014/main" id="{0EE82470-AE93-5B11-E6B5-1A225702960B}"/>
                      </a:ext>
                    </a:extLst>
                  </p:cNvPr>
                  <p:cNvSpPr/>
                  <p:nvPr/>
                </p:nvSpPr>
                <p:spPr>
                  <a:xfrm>
                    <a:off x="837790" y="1202986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223" name="Google Shape;2624;p126">
                <a:extLst>
                  <a:ext uri="{FF2B5EF4-FFF2-40B4-BE49-F238E27FC236}">
                    <a16:creationId xmlns:a16="http://schemas.microsoft.com/office/drawing/2014/main" id="{563B65EC-E062-9E5A-9DF2-95BDC2D60AB4}"/>
                  </a:ext>
                </a:extLst>
              </p:cNvPr>
              <p:cNvGrpSpPr/>
              <p:nvPr/>
            </p:nvGrpSpPr>
            <p:grpSpPr>
              <a:xfrm>
                <a:off x="304800" y="457200"/>
                <a:ext cx="417830" cy="579756"/>
                <a:chOff x="299797" y="636767"/>
                <a:chExt cx="1814530" cy="2517234"/>
              </a:xfrm>
            </p:grpSpPr>
            <p:sp>
              <p:nvSpPr>
                <p:cNvPr id="237" name="Google Shape;2625;p126">
                  <a:extLst>
                    <a:ext uri="{FF2B5EF4-FFF2-40B4-BE49-F238E27FC236}">
                      <a16:creationId xmlns:a16="http://schemas.microsoft.com/office/drawing/2014/main" id="{F06CCC78-BAC9-C22E-3BCD-DF77F1768441}"/>
                    </a:ext>
                  </a:extLst>
                </p:cNvPr>
                <p:cNvSpPr/>
                <p:nvPr/>
              </p:nvSpPr>
              <p:spPr>
                <a:xfrm>
                  <a:off x="299797" y="2171027"/>
                  <a:ext cx="1814530" cy="98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2" h="22098" extrusionOk="0">
                      <a:moveTo>
                        <a:pt x="19089" y="0"/>
                      </a:moveTo>
                      <a:cubicBezTo>
                        <a:pt x="1" y="0"/>
                        <a:pt x="1125" y="21703"/>
                        <a:pt x="1125" y="22098"/>
                      </a:cubicBezTo>
                      <a:lnTo>
                        <a:pt x="36931" y="22098"/>
                      </a:lnTo>
                      <a:cubicBezTo>
                        <a:pt x="36931" y="22098"/>
                        <a:pt x="40792" y="0"/>
                        <a:pt x="19089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8" name="Google Shape;2626;p126">
                  <a:extLst>
                    <a:ext uri="{FF2B5EF4-FFF2-40B4-BE49-F238E27FC236}">
                      <a16:creationId xmlns:a16="http://schemas.microsoft.com/office/drawing/2014/main" id="{EF2316AF-3361-72AF-64CB-104D964E6528}"/>
                    </a:ext>
                  </a:extLst>
                </p:cNvPr>
                <p:cNvSpPr/>
                <p:nvPr/>
              </p:nvSpPr>
              <p:spPr>
                <a:xfrm>
                  <a:off x="952871" y="2172050"/>
                  <a:ext cx="482769" cy="2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3" h="5267" extrusionOk="0">
                      <a:moveTo>
                        <a:pt x="4036" y="1"/>
                      </a:moveTo>
                      <a:cubicBezTo>
                        <a:pt x="2716" y="1"/>
                        <a:pt x="1330" y="92"/>
                        <a:pt x="1" y="342"/>
                      </a:cubicBezTo>
                      <a:cubicBezTo>
                        <a:pt x="1" y="342"/>
                        <a:pt x="92" y="5205"/>
                        <a:pt x="5229" y="5266"/>
                      </a:cubicBezTo>
                      <a:cubicBezTo>
                        <a:pt x="5262" y="5267"/>
                        <a:pt x="5296" y="5267"/>
                        <a:pt x="5329" y="5267"/>
                      </a:cubicBezTo>
                      <a:cubicBezTo>
                        <a:pt x="10372" y="5267"/>
                        <a:pt x="10852" y="707"/>
                        <a:pt x="10852" y="707"/>
                      </a:cubicBezTo>
                      <a:cubicBezTo>
                        <a:pt x="10852" y="707"/>
                        <a:pt x="7699" y="1"/>
                        <a:pt x="4036" y="1"/>
                      </a:cubicBezTo>
                      <a:close/>
                    </a:path>
                  </a:pathLst>
                </a:custGeom>
                <a:solidFill>
                  <a:srgbClr val="EDEC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9" name="Google Shape;2627;p126">
                  <a:extLst>
                    <a:ext uri="{FF2B5EF4-FFF2-40B4-BE49-F238E27FC236}">
                      <a16:creationId xmlns:a16="http://schemas.microsoft.com/office/drawing/2014/main" id="{379E2246-5224-94D5-C8E7-9B7CE6052F02}"/>
                    </a:ext>
                  </a:extLst>
                </p:cNvPr>
                <p:cNvSpPr/>
                <p:nvPr/>
              </p:nvSpPr>
              <p:spPr>
                <a:xfrm>
                  <a:off x="1019152" y="1961462"/>
                  <a:ext cx="340736" cy="16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0" h="3688" extrusionOk="0">
                      <a:moveTo>
                        <a:pt x="7660" y="0"/>
                      </a:moveTo>
                      <a:lnTo>
                        <a:pt x="0" y="790"/>
                      </a:lnTo>
                      <a:lnTo>
                        <a:pt x="183" y="3131"/>
                      </a:lnTo>
                      <a:cubicBezTo>
                        <a:pt x="1573" y="3504"/>
                        <a:pt x="2982" y="3688"/>
                        <a:pt x="4368" y="3688"/>
                      </a:cubicBezTo>
                      <a:cubicBezTo>
                        <a:pt x="5467" y="3688"/>
                        <a:pt x="6551" y="3572"/>
                        <a:pt x="7599" y="3344"/>
                      </a:cubicBezTo>
                      <a:lnTo>
                        <a:pt x="766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0" name="Google Shape;2628;p126">
                  <a:extLst>
                    <a:ext uri="{FF2B5EF4-FFF2-40B4-BE49-F238E27FC236}">
                      <a16:creationId xmlns:a16="http://schemas.microsoft.com/office/drawing/2014/main" id="{CC1F67A5-5769-CBC2-C503-EF05F11CAC5C}"/>
                    </a:ext>
                  </a:extLst>
                </p:cNvPr>
                <p:cNvSpPr/>
                <p:nvPr/>
              </p:nvSpPr>
              <p:spPr>
                <a:xfrm>
                  <a:off x="1027248" y="2100698"/>
                  <a:ext cx="329971" cy="24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8" h="5472" extrusionOk="0">
                      <a:moveTo>
                        <a:pt x="1" y="1"/>
                      </a:moveTo>
                      <a:lnTo>
                        <a:pt x="305" y="3587"/>
                      </a:lnTo>
                      <a:cubicBezTo>
                        <a:pt x="305" y="3587"/>
                        <a:pt x="730" y="5472"/>
                        <a:pt x="3648" y="5472"/>
                      </a:cubicBezTo>
                      <a:cubicBezTo>
                        <a:pt x="6900" y="5472"/>
                        <a:pt x="7387" y="3587"/>
                        <a:pt x="7387" y="3587"/>
                      </a:cubicBezTo>
                      <a:lnTo>
                        <a:pt x="7417" y="214"/>
                      </a:lnTo>
                      <a:lnTo>
                        <a:pt x="7417" y="214"/>
                      </a:lnTo>
                      <a:cubicBezTo>
                        <a:pt x="6369" y="442"/>
                        <a:pt x="5285" y="558"/>
                        <a:pt x="4186" y="558"/>
                      </a:cubicBezTo>
                      <a:cubicBezTo>
                        <a:pt x="2800" y="558"/>
                        <a:pt x="1391" y="374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1" name="Google Shape;2629;p126">
                  <a:extLst>
                    <a:ext uri="{FF2B5EF4-FFF2-40B4-BE49-F238E27FC236}">
                      <a16:creationId xmlns:a16="http://schemas.microsoft.com/office/drawing/2014/main" id="{A06DBD57-8D99-1663-7CC2-43C2D82B3DB5}"/>
                    </a:ext>
                  </a:extLst>
                </p:cNvPr>
                <p:cNvSpPr/>
                <p:nvPr/>
              </p:nvSpPr>
              <p:spPr>
                <a:xfrm>
                  <a:off x="506693" y="775780"/>
                  <a:ext cx="1219621" cy="129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8" h="29126" extrusionOk="0">
                      <a:moveTo>
                        <a:pt x="15957" y="1"/>
                      </a:moveTo>
                      <a:cubicBezTo>
                        <a:pt x="14340" y="1"/>
                        <a:pt x="12560" y="229"/>
                        <a:pt x="10639" y="696"/>
                      </a:cubicBezTo>
                      <a:cubicBezTo>
                        <a:pt x="2736" y="2642"/>
                        <a:pt x="0" y="9572"/>
                        <a:pt x="1915" y="18265"/>
                      </a:cubicBezTo>
                      <a:cubicBezTo>
                        <a:pt x="3732" y="26413"/>
                        <a:pt x="9475" y="29125"/>
                        <a:pt x="15277" y="29125"/>
                      </a:cubicBezTo>
                      <a:cubicBezTo>
                        <a:pt x="15687" y="29125"/>
                        <a:pt x="16096" y="29112"/>
                        <a:pt x="16505" y="29086"/>
                      </a:cubicBezTo>
                      <a:cubicBezTo>
                        <a:pt x="23101" y="28660"/>
                        <a:pt x="27417" y="23341"/>
                        <a:pt x="27417" y="17931"/>
                      </a:cubicBezTo>
                      <a:cubicBezTo>
                        <a:pt x="27417" y="11000"/>
                        <a:pt x="25624" y="6259"/>
                        <a:pt x="25624" y="6259"/>
                      </a:cubicBezTo>
                      <a:cubicBezTo>
                        <a:pt x="24406" y="2192"/>
                        <a:pt x="20965" y="1"/>
                        <a:pt x="159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2" name="Google Shape;2630;p126">
                  <a:extLst>
                    <a:ext uri="{FF2B5EF4-FFF2-40B4-BE49-F238E27FC236}">
                      <a16:creationId xmlns:a16="http://schemas.microsoft.com/office/drawing/2014/main" id="{625B0591-E09A-8F5B-B73E-4E7018EE4A60}"/>
                    </a:ext>
                  </a:extLst>
                </p:cNvPr>
                <p:cNvSpPr/>
                <p:nvPr/>
              </p:nvSpPr>
              <p:spPr>
                <a:xfrm>
                  <a:off x="1415329" y="770220"/>
                  <a:ext cx="555720" cy="83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8878" extrusionOk="0">
                      <a:moveTo>
                        <a:pt x="3739" y="1"/>
                      </a:moveTo>
                      <a:lnTo>
                        <a:pt x="2371" y="274"/>
                      </a:lnTo>
                      <a:cubicBezTo>
                        <a:pt x="2302" y="265"/>
                        <a:pt x="2234" y="260"/>
                        <a:pt x="2166" y="260"/>
                      </a:cubicBezTo>
                      <a:cubicBezTo>
                        <a:pt x="1158" y="260"/>
                        <a:pt x="295" y="1287"/>
                        <a:pt x="152" y="2341"/>
                      </a:cubicBezTo>
                      <a:cubicBezTo>
                        <a:pt x="0" y="3435"/>
                        <a:pt x="487" y="4529"/>
                        <a:pt x="973" y="5533"/>
                      </a:cubicBezTo>
                      <a:cubicBezTo>
                        <a:pt x="1976" y="7508"/>
                        <a:pt x="3131" y="13891"/>
                        <a:pt x="5411" y="16809"/>
                      </a:cubicBezTo>
                      <a:cubicBezTo>
                        <a:pt x="6201" y="17782"/>
                        <a:pt x="4742" y="17356"/>
                        <a:pt x="5684" y="18147"/>
                      </a:cubicBezTo>
                      <a:cubicBezTo>
                        <a:pt x="6241" y="18617"/>
                        <a:pt x="6977" y="18877"/>
                        <a:pt x="7693" y="18877"/>
                      </a:cubicBezTo>
                      <a:cubicBezTo>
                        <a:pt x="8228" y="18877"/>
                        <a:pt x="8751" y="18732"/>
                        <a:pt x="9180" y="18420"/>
                      </a:cubicBezTo>
                      <a:cubicBezTo>
                        <a:pt x="9970" y="17843"/>
                        <a:pt x="12493" y="3222"/>
                        <a:pt x="3739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3" name="Google Shape;2631;p126">
                  <a:extLst>
                    <a:ext uri="{FF2B5EF4-FFF2-40B4-BE49-F238E27FC236}">
                      <a16:creationId xmlns:a16="http://schemas.microsoft.com/office/drawing/2014/main" id="{A2DFA264-8EF9-AD2C-E55B-7312033891B4}"/>
                    </a:ext>
                  </a:extLst>
                </p:cNvPr>
                <p:cNvSpPr/>
                <p:nvPr/>
              </p:nvSpPr>
              <p:spPr>
                <a:xfrm>
                  <a:off x="303845" y="636767"/>
                  <a:ext cx="1418369" cy="96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6" h="21765" extrusionOk="0">
                      <a:moveTo>
                        <a:pt x="26179" y="0"/>
                      </a:moveTo>
                      <a:cubicBezTo>
                        <a:pt x="25833" y="0"/>
                        <a:pt x="25456" y="26"/>
                        <a:pt x="25047" y="83"/>
                      </a:cubicBezTo>
                      <a:cubicBezTo>
                        <a:pt x="23217" y="333"/>
                        <a:pt x="21853" y="417"/>
                        <a:pt x="20742" y="417"/>
                      </a:cubicBezTo>
                      <a:cubicBezTo>
                        <a:pt x="18540" y="417"/>
                        <a:pt x="17331" y="90"/>
                        <a:pt x="15463" y="90"/>
                      </a:cubicBezTo>
                      <a:cubicBezTo>
                        <a:pt x="15189" y="90"/>
                        <a:pt x="14899" y="97"/>
                        <a:pt x="14591" y="113"/>
                      </a:cubicBezTo>
                      <a:cubicBezTo>
                        <a:pt x="11126" y="295"/>
                        <a:pt x="8086" y="4216"/>
                        <a:pt x="8086" y="4216"/>
                      </a:cubicBezTo>
                      <a:cubicBezTo>
                        <a:pt x="1" y="9323"/>
                        <a:pt x="2949" y="19201"/>
                        <a:pt x="3892" y="20387"/>
                      </a:cubicBezTo>
                      <a:cubicBezTo>
                        <a:pt x="4732" y="21420"/>
                        <a:pt x="5320" y="21765"/>
                        <a:pt x="5730" y="21765"/>
                      </a:cubicBezTo>
                      <a:cubicBezTo>
                        <a:pt x="6549" y="21765"/>
                        <a:pt x="6658" y="20387"/>
                        <a:pt x="6658" y="20387"/>
                      </a:cubicBezTo>
                      <a:cubicBezTo>
                        <a:pt x="6658" y="20387"/>
                        <a:pt x="10852" y="15706"/>
                        <a:pt x="11490" y="11602"/>
                      </a:cubicBezTo>
                      <a:cubicBezTo>
                        <a:pt x="11490" y="11602"/>
                        <a:pt x="15792" y="13513"/>
                        <a:pt x="20632" y="13513"/>
                      </a:cubicBezTo>
                      <a:cubicBezTo>
                        <a:pt x="23586" y="13513"/>
                        <a:pt x="26741" y="12801"/>
                        <a:pt x="29242" y="10508"/>
                      </a:cubicBezTo>
                      <a:cubicBezTo>
                        <a:pt x="30579" y="9262"/>
                        <a:pt x="31886" y="5402"/>
                        <a:pt x="29971" y="4855"/>
                      </a:cubicBezTo>
                      <a:cubicBezTo>
                        <a:pt x="29971" y="4855"/>
                        <a:pt x="30894" y="0"/>
                        <a:pt x="26179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4" name="Google Shape;2632;p126">
                  <a:extLst>
                    <a:ext uri="{FF2B5EF4-FFF2-40B4-BE49-F238E27FC236}">
                      <a16:creationId xmlns:a16="http://schemas.microsoft.com/office/drawing/2014/main" id="{8E04187B-227E-AC30-7D2F-9ECCFCCCA328}"/>
                    </a:ext>
                  </a:extLst>
                </p:cNvPr>
                <p:cNvSpPr/>
                <p:nvPr/>
              </p:nvSpPr>
              <p:spPr>
                <a:xfrm>
                  <a:off x="566169" y="722755"/>
                  <a:ext cx="131223" cy="135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" h="3044" extrusionOk="0">
                      <a:moveTo>
                        <a:pt x="1774" y="0"/>
                      </a:moveTo>
                      <a:cubicBezTo>
                        <a:pt x="1760" y="0"/>
                        <a:pt x="1747" y="1"/>
                        <a:pt x="1733" y="4"/>
                      </a:cubicBezTo>
                      <a:cubicBezTo>
                        <a:pt x="1642" y="34"/>
                        <a:pt x="1551" y="156"/>
                        <a:pt x="1520" y="277"/>
                      </a:cubicBezTo>
                      <a:cubicBezTo>
                        <a:pt x="1490" y="368"/>
                        <a:pt x="1520" y="520"/>
                        <a:pt x="1551" y="612"/>
                      </a:cubicBezTo>
                      <a:lnTo>
                        <a:pt x="1855" y="2010"/>
                      </a:lnTo>
                      <a:cubicBezTo>
                        <a:pt x="1600" y="1653"/>
                        <a:pt x="1218" y="1020"/>
                        <a:pt x="868" y="1020"/>
                      </a:cubicBezTo>
                      <a:cubicBezTo>
                        <a:pt x="800" y="1020"/>
                        <a:pt x="734" y="1044"/>
                        <a:pt x="669" y="1098"/>
                      </a:cubicBezTo>
                      <a:cubicBezTo>
                        <a:pt x="1" y="1615"/>
                        <a:pt x="1308" y="2679"/>
                        <a:pt x="2068" y="3043"/>
                      </a:cubicBezTo>
                      <a:lnTo>
                        <a:pt x="2949" y="2739"/>
                      </a:lnTo>
                      <a:cubicBezTo>
                        <a:pt x="2858" y="1888"/>
                        <a:pt x="2584" y="1068"/>
                        <a:pt x="2159" y="308"/>
                      </a:cubicBezTo>
                      <a:cubicBezTo>
                        <a:pt x="2074" y="167"/>
                        <a:pt x="1938" y="0"/>
                        <a:pt x="1774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" name="Google Shape;2633;p126">
                  <a:extLst>
                    <a:ext uri="{FF2B5EF4-FFF2-40B4-BE49-F238E27FC236}">
                      <a16:creationId xmlns:a16="http://schemas.microsoft.com/office/drawing/2014/main" id="{8AEE365E-2A85-0E2F-3848-DF12DAEF3A63}"/>
                    </a:ext>
                  </a:extLst>
                </p:cNvPr>
                <p:cNvSpPr/>
                <p:nvPr/>
              </p:nvSpPr>
              <p:spPr>
                <a:xfrm>
                  <a:off x="1604610" y="1509725"/>
                  <a:ext cx="288069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329" extrusionOk="0">
                      <a:moveTo>
                        <a:pt x="2522" y="0"/>
                      </a:moveTo>
                      <a:cubicBezTo>
                        <a:pt x="1307" y="0"/>
                        <a:pt x="274" y="307"/>
                        <a:pt x="274" y="307"/>
                      </a:cubicBezTo>
                      <a:lnTo>
                        <a:pt x="1" y="5353"/>
                      </a:lnTo>
                      <a:cubicBezTo>
                        <a:pt x="662" y="6637"/>
                        <a:pt x="1955" y="7329"/>
                        <a:pt x="3204" y="7329"/>
                      </a:cubicBezTo>
                      <a:cubicBezTo>
                        <a:pt x="4880" y="7329"/>
                        <a:pt x="6475" y="6082"/>
                        <a:pt x="6353" y="3346"/>
                      </a:cubicBezTo>
                      <a:cubicBezTo>
                        <a:pt x="6212" y="582"/>
                        <a:pt x="4194" y="0"/>
                        <a:pt x="25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" name="Google Shape;2634;p126">
                  <a:extLst>
                    <a:ext uri="{FF2B5EF4-FFF2-40B4-BE49-F238E27FC236}">
                      <a16:creationId xmlns:a16="http://schemas.microsoft.com/office/drawing/2014/main" id="{6478B67D-0F94-FB6F-9FB5-F46E442C7495}"/>
                    </a:ext>
                  </a:extLst>
                </p:cNvPr>
                <p:cNvSpPr/>
                <p:nvPr/>
              </p:nvSpPr>
              <p:spPr>
                <a:xfrm>
                  <a:off x="1131386" y="1724806"/>
                  <a:ext cx="89276" cy="5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39" extrusionOk="0">
                      <a:moveTo>
                        <a:pt x="91" y="1"/>
                      </a:moveTo>
                      <a:cubicBezTo>
                        <a:pt x="30" y="1"/>
                        <a:pt x="0" y="62"/>
                        <a:pt x="0" y="92"/>
                      </a:cubicBezTo>
                      <a:cubicBezTo>
                        <a:pt x="0" y="122"/>
                        <a:pt x="182" y="1338"/>
                        <a:pt x="1641" y="1338"/>
                      </a:cubicBezTo>
                      <a:cubicBezTo>
                        <a:pt x="1733" y="1338"/>
                        <a:pt x="1824" y="1338"/>
                        <a:pt x="1915" y="1308"/>
                      </a:cubicBezTo>
                      <a:cubicBezTo>
                        <a:pt x="1976" y="1308"/>
                        <a:pt x="2006" y="1277"/>
                        <a:pt x="2006" y="1217"/>
                      </a:cubicBezTo>
                      <a:cubicBezTo>
                        <a:pt x="2006" y="1156"/>
                        <a:pt x="1976" y="1125"/>
                        <a:pt x="1915" y="1125"/>
                      </a:cubicBezTo>
                      <a:cubicBezTo>
                        <a:pt x="1819" y="1135"/>
                        <a:pt x="1729" y="1139"/>
                        <a:pt x="1644" y="1139"/>
                      </a:cubicBezTo>
                      <a:cubicBezTo>
                        <a:pt x="347" y="1139"/>
                        <a:pt x="213" y="121"/>
                        <a:pt x="213" y="92"/>
                      </a:cubicBezTo>
                      <a:cubicBezTo>
                        <a:pt x="182" y="31"/>
                        <a:pt x="152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7" name="Google Shape;2635;p126">
                  <a:extLst>
                    <a:ext uri="{FF2B5EF4-FFF2-40B4-BE49-F238E27FC236}">
                      <a16:creationId xmlns:a16="http://schemas.microsoft.com/office/drawing/2014/main" id="{50A228DE-1702-7094-3FF4-670626DC0CCA}"/>
                    </a:ext>
                  </a:extLst>
                </p:cNvPr>
                <p:cNvSpPr/>
                <p:nvPr/>
              </p:nvSpPr>
              <p:spPr>
                <a:xfrm>
                  <a:off x="758163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2494" y="1"/>
                      </a:moveTo>
                      <a:cubicBezTo>
                        <a:pt x="1277" y="1"/>
                        <a:pt x="325" y="434"/>
                        <a:pt x="183" y="1144"/>
                      </a:cubicBezTo>
                      <a:cubicBezTo>
                        <a:pt x="1" y="2056"/>
                        <a:pt x="1217" y="3059"/>
                        <a:pt x="2919" y="3393"/>
                      </a:cubicBezTo>
                      <a:cubicBezTo>
                        <a:pt x="3297" y="3467"/>
                        <a:pt x="3667" y="3502"/>
                        <a:pt x="4017" y="3502"/>
                      </a:cubicBezTo>
                      <a:cubicBezTo>
                        <a:pt x="5242" y="3502"/>
                        <a:pt x="6212" y="3069"/>
                        <a:pt x="6354" y="2359"/>
                      </a:cubicBezTo>
                      <a:cubicBezTo>
                        <a:pt x="6536" y="1448"/>
                        <a:pt x="5290" y="445"/>
                        <a:pt x="3588" y="110"/>
                      </a:cubicBezTo>
                      <a:cubicBezTo>
                        <a:pt x="3210" y="36"/>
                        <a:pt x="2841" y="1"/>
                        <a:pt x="2494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8" name="Google Shape;2636;p126">
                  <a:extLst>
                    <a:ext uri="{FF2B5EF4-FFF2-40B4-BE49-F238E27FC236}">
                      <a16:creationId xmlns:a16="http://schemas.microsoft.com/office/drawing/2014/main" id="{64AB36F4-462B-0C69-9F4C-B2CE6CF0DBA5}"/>
                    </a:ext>
                  </a:extLst>
                </p:cNvPr>
                <p:cNvSpPr/>
                <p:nvPr/>
              </p:nvSpPr>
              <p:spPr>
                <a:xfrm>
                  <a:off x="428801" y="1508880"/>
                  <a:ext cx="288825" cy="32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7348" extrusionOk="0">
                      <a:moveTo>
                        <a:pt x="3269" y="0"/>
                      </a:moveTo>
                      <a:cubicBezTo>
                        <a:pt x="1925" y="0"/>
                        <a:pt x="282" y="580"/>
                        <a:pt x="140" y="3365"/>
                      </a:cubicBezTo>
                      <a:cubicBezTo>
                        <a:pt x="1" y="6101"/>
                        <a:pt x="1589" y="7348"/>
                        <a:pt x="3268" y="7348"/>
                      </a:cubicBezTo>
                      <a:cubicBezTo>
                        <a:pt x="4518" y="7348"/>
                        <a:pt x="5818" y="6656"/>
                        <a:pt x="6493" y="5372"/>
                      </a:cubicBezTo>
                      <a:lnTo>
                        <a:pt x="5034" y="295"/>
                      </a:lnTo>
                      <a:cubicBezTo>
                        <a:pt x="5034" y="295"/>
                        <a:pt x="4228" y="0"/>
                        <a:pt x="3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9" name="Google Shape;2637;p126">
                  <a:extLst>
                    <a:ext uri="{FF2B5EF4-FFF2-40B4-BE49-F238E27FC236}">
                      <a16:creationId xmlns:a16="http://schemas.microsoft.com/office/drawing/2014/main" id="{E21485DE-CFEC-B407-7507-DA6B825C7751}"/>
                    </a:ext>
                  </a:extLst>
                </p:cNvPr>
                <p:cNvSpPr/>
                <p:nvPr/>
              </p:nvSpPr>
              <p:spPr>
                <a:xfrm>
                  <a:off x="773065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4180" y="1"/>
                      </a:moveTo>
                      <a:cubicBezTo>
                        <a:pt x="3712" y="1"/>
                        <a:pt x="3029" y="203"/>
                        <a:pt x="2006" y="745"/>
                      </a:cubicBezTo>
                      <a:cubicBezTo>
                        <a:pt x="0" y="1809"/>
                        <a:pt x="942" y="2660"/>
                        <a:pt x="942" y="2660"/>
                      </a:cubicBezTo>
                      <a:cubicBezTo>
                        <a:pt x="1129" y="2836"/>
                        <a:pt x="1366" y="2916"/>
                        <a:pt x="1658" y="2916"/>
                      </a:cubicBezTo>
                      <a:cubicBezTo>
                        <a:pt x="2176" y="2916"/>
                        <a:pt x="2864" y="2663"/>
                        <a:pt x="3739" y="2235"/>
                      </a:cubicBezTo>
                      <a:cubicBezTo>
                        <a:pt x="4894" y="1657"/>
                        <a:pt x="5350" y="928"/>
                        <a:pt x="5046" y="442"/>
                      </a:cubicBezTo>
                      <a:cubicBezTo>
                        <a:pt x="4882" y="188"/>
                        <a:pt x="4630" y="1"/>
                        <a:pt x="418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0" name="Google Shape;2638;p126">
                  <a:extLst>
                    <a:ext uri="{FF2B5EF4-FFF2-40B4-BE49-F238E27FC236}">
                      <a16:creationId xmlns:a16="http://schemas.microsoft.com/office/drawing/2014/main" id="{D0E5A949-A057-8347-ED72-6477760F9B3D}"/>
                    </a:ext>
                  </a:extLst>
                </p:cNvPr>
                <p:cNvSpPr/>
                <p:nvPr/>
              </p:nvSpPr>
              <p:spPr>
                <a:xfrm>
                  <a:off x="900157" y="1523337"/>
                  <a:ext cx="86563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2372" extrusionOk="0">
                      <a:moveTo>
                        <a:pt x="973" y="1"/>
                      </a:moveTo>
                      <a:cubicBezTo>
                        <a:pt x="426" y="1"/>
                        <a:pt x="0" y="548"/>
                        <a:pt x="0" y="1186"/>
                      </a:cubicBezTo>
                      <a:cubicBezTo>
                        <a:pt x="0" y="1825"/>
                        <a:pt x="426" y="2372"/>
                        <a:pt x="973" y="2372"/>
                      </a:cubicBezTo>
                      <a:cubicBezTo>
                        <a:pt x="1520" y="2372"/>
                        <a:pt x="1946" y="1825"/>
                        <a:pt x="1946" y="1186"/>
                      </a:cubicBezTo>
                      <a:cubicBezTo>
                        <a:pt x="1946" y="548"/>
                        <a:pt x="152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1" name="Google Shape;2639;p126">
                  <a:extLst>
                    <a:ext uri="{FF2B5EF4-FFF2-40B4-BE49-F238E27FC236}">
                      <a16:creationId xmlns:a16="http://schemas.microsoft.com/office/drawing/2014/main" id="{F09C8082-B53D-5602-E05D-19FC78934685}"/>
                    </a:ext>
                  </a:extLst>
                </p:cNvPr>
                <p:cNvSpPr/>
                <p:nvPr/>
              </p:nvSpPr>
              <p:spPr>
                <a:xfrm>
                  <a:off x="1312570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4042" y="1"/>
                      </a:moveTo>
                      <a:cubicBezTo>
                        <a:pt x="3695" y="1"/>
                        <a:pt x="3326" y="36"/>
                        <a:pt x="2948" y="110"/>
                      </a:cubicBezTo>
                      <a:cubicBezTo>
                        <a:pt x="1246" y="445"/>
                        <a:pt x="0" y="1448"/>
                        <a:pt x="182" y="2359"/>
                      </a:cubicBezTo>
                      <a:cubicBezTo>
                        <a:pt x="324" y="3069"/>
                        <a:pt x="1276" y="3502"/>
                        <a:pt x="2493" y="3502"/>
                      </a:cubicBezTo>
                      <a:cubicBezTo>
                        <a:pt x="2840" y="3502"/>
                        <a:pt x="3209" y="3467"/>
                        <a:pt x="3587" y="3393"/>
                      </a:cubicBezTo>
                      <a:cubicBezTo>
                        <a:pt x="5289" y="3059"/>
                        <a:pt x="6535" y="2056"/>
                        <a:pt x="6353" y="1144"/>
                      </a:cubicBezTo>
                      <a:cubicBezTo>
                        <a:pt x="6211" y="434"/>
                        <a:pt x="5259" y="1"/>
                        <a:pt x="4042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2" name="Google Shape;2640;p126">
                  <a:extLst>
                    <a:ext uri="{FF2B5EF4-FFF2-40B4-BE49-F238E27FC236}">
                      <a16:creationId xmlns:a16="http://schemas.microsoft.com/office/drawing/2014/main" id="{00A488AF-4F59-9D50-31CC-C0A8103BFAEA}"/>
                    </a:ext>
                  </a:extLst>
                </p:cNvPr>
                <p:cNvSpPr/>
                <p:nvPr/>
              </p:nvSpPr>
              <p:spPr>
                <a:xfrm>
                  <a:off x="1350426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1158" y="1"/>
                      </a:moveTo>
                      <a:cubicBezTo>
                        <a:pt x="705" y="1"/>
                        <a:pt x="453" y="188"/>
                        <a:pt x="304" y="442"/>
                      </a:cubicBezTo>
                      <a:cubicBezTo>
                        <a:pt x="0" y="928"/>
                        <a:pt x="456" y="1657"/>
                        <a:pt x="1611" y="2235"/>
                      </a:cubicBezTo>
                      <a:cubicBezTo>
                        <a:pt x="2486" y="2663"/>
                        <a:pt x="3174" y="2916"/>
                        <a:pt x="3692" y="2916"/>
                      </a:cubicBezTo>
                      <a:cubicBezTo>
                        <a:pt x="3984" y="2916"/>
                        <a:pt x="4221" y="2836"/>
                        <a:pt x="4408" y="2660"/>
                      </a:cubicBezTo>
                      <a:cubicBezTo>
                        <a:pt x="4408" y="2660"/>
                        <a:pt x="5350" y="1809"/>
                        <a:pt x="3344" y="745"/>
                      </a:cubicBezTo>
                      <a:cubicBezTo>
                        <a:pt x="2321" y="203"/>
                        <a:pt x="1630" y="1"/>
                        <a:pt x="1158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3" name="Google Shape;2641;p126">
                  <a:extLst>
                    <a:ext uri="{FF2B5EF4-FFF2-40B4-BE49-F238E27FC236}">
                      <a16:creationId xmlns:a16="http://schemas.microsoft.com/office/drawing/2014/main" id="{42FC4793-8A1C-DC5C-BF70-1049B2D436C2}"/>
                    </a:ext>
                  </a:extLst>
                </p:cNvPr>
                <p:cNvSpPr/>
                <p:nvPr/>
              </p:nvSpPr>
              <p:spPr>
                <a:xfrm>
                  <a:off x="1355809" y="1523337"/>
                  <a:ext cx="86607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372" extrusionOk="0">
                      <a:moveTo>
                        <a:pt x="973" y="1"/>
                      </a:moveTo>
                      <a:cubicBezTo>
                        <a:pt x="426" y="1"/>
                        <a:pt x="1" y="548"/>
                        <a:pt x="1" y="1186"/>
                      </a:cubicBezTo>
                      <a:cubicBezTo>
                        <a:pt x="1" y="1825"/>
                        <a:pt x="426" y="2372"/>
                        <a:pt x="973" y="2372"/>
                      </a:cubicBezTo>
                      <a:cubicBezTo>
                        <a:pt x="1490" y="2372"/>
                        <a:pt x="1946" y="1825"/>
                        <a:pt x="1946" y="1186"/>
                      </a:cubicBezTo>
                      <a:cubicBezTo>
                        <a:pt x="1946" y="548"/>
                        <a:pt x="149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4" name="Google Shape;2642;p126">
                  <a:extLst>
                    <a:ext uri="{FF2B5EF4-FFF2-40B4-BE49-F238E27FC236}">
                      <a16:creationId xmlns:a16="http://schemas.microsoft.com/office/drawing/2014/main" id="{DCA057B0-C2B8-0EE9-612F-25C85CC76C18}"/>
                    </a:ext>
                  </a:extLst>
                </p:cNvPr>
                <p:cNvSpPr/>
                <p:nvPr/>
              </p:nvSpPr>
              <p:spPr>
                <a:xfrm>
                  <a:off x="1113770" y="1243487"/>
                  <a:ext cx="174460" cy="4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9849" extrusionOk="0">
                      <a:moveTo>
                        <a:pt x="518" y="0"/>
                      </a:moveTo>
                      <a:cubicBezTo>
                        <a:pt x="457" y="0"/>
                        <a:pt x="426" y="30"/>
                        <a:pt x="396" y="91"/>
                      </a:cubicBezTo>
                      <a:cubicBezTo>
                        <a:pt x="366" y="729"/>
                        <a:pt x="1" y="6201"/>
                        <a:pt x="426" y="6900"/>
                      </a:cubicBezTo>
                      <a:cubicBezTo>
                        <a:pt x="565" y="7107"/>
                        <a:pt x="792" y="7295"/>
                        <a:pt x="1181" y="7295"/>
                      </a:cubicBezTo>
                      <a:cubicBezTo>
                        <a:pt x="1475" y="7295"/>
                        <a:pt x="1861" y="7188"/>
                        <a:pt x="2372" y="6900"/>
                      </a:cubicBezTo>
                      <a:cubicBezTo>
                        <a:pt x="2402" y="6869"/>
                        <a:pt x="2402" y="6869"/>
                        <a:pt x="2433" y="6869"/>
                      </a:cubicBezTo>
                      <a:cubicBezTo>
                        <a:pt x="2581" y="6789"/>
                        <a:pt x="2717" y="6750"/>
                        <a:pt x="2841" y="6750"/>
                      </a:cubicBezTo>
                      <a:cubicBezTo>
                        <a:pt x="2997" y="6750"/>
                        <a:pt x="3135" y="6812"/>
                        <a:pt x="3253" y="6930"/>
                      </a:cubicBezTo>
                      <a:cubicBezTo>
                        <a:pt x="3618" y="7265"/>
                        <a:pt x="3709" y="8085"/>
                        <a:pt x="3436" y="8602"/>
                      </a:cubicBezTo>
                      <a:cubicBezTo>
                        <a:pt x="3101" y="9301"/>
                        <a:pt x="2341" y="9666"/>
                        <a:pt x="2311" y="9666"/>
                      </a:cubicBezTo>
                      <a:cubicBezTo>
                        <a:pt x="2281" y="9666"/>
                        <a:pt x="2250" y="9727"/>
                        <a:pt x="2281" y="9787"/>
                      </a:cubicBezTo>
                      <a:cubicBezTo>
                        <a:pt x="2281" y="9818"/>
                        <a:pt x="2341" y="9848"/>
                        <a:pt x="2372" y="9848"/>
                      </a:cubicBezTo>
                      <a:cubicBezTo>
                        <a:pt x="2372" y="9848"/>
                        <a:pt x="2402" y="9848"/>
                        <a:pt x="2402" y="9818"/>
                      </a:cubicBezTo>
                      <a:cubicBezTo>
                        <a:pt x="2433" y="9818"/>
                        <a:pt x="3253" y="9453"/>
                        <a:pt x="3618" y="8693"/>
                      </a:cubicBezTo>
                      <a:cubicBezTo>
                        <a:pt x="3922" y="8085"/>
                        <a:pt x="3800" y="7204"/>
                        <a:pt x="3405" y="6778"/>
                      </a:cubicBezTo>
                      <a:cubicBezTo>
                        <a:pt x="3251" y="6624"/>
                        <a:pt x="3059" y="6547"/>
                        <a:pt x="2850" y="6547"/>
                      </a:cubicBezTo>
                      <a:cubicBezTo>
                        <a:pt x="2687" y="6547"/>
                        <a:pt x="2514" y="6594"/>
                        <a:pt x="2341" y="6687"/>
                      </a:cubicBezTo>
                      <a:cubicBezTo>
                        <a:pt x="2311" y="6717"/>
                        <a:pt x="2311" y="6717"/>
                        <a:pt x="2281" y="6717"/>
                      </a:cubicBezTo>
                      <a:cubicBezTo>
                        <a:pt x="1834" y="6988"/>
                        <a:pt x="1472" y="7117"/>
                        <a:pt x="1184" y="7117"/>
                      </a:cubicBezTo>
                      <a:cubicBezTo>
                        <a:pt x="923" y="7117"/>
                        <a:pt x="723" y="7011"/>
                        <a:pt x="578" y="6809"/>
                      </a:cubicBezTo>
                      <a:cubicBezTo>
                        <a:pt x="244" y="6261"/>
                        <a:pt x="487" y="1793"/>
                        <a:pt x="609" y="122"/>
                      </a:cubicBezTo>
                      <a:cubicBezTo>
                        <a:pt x="609" y="61"/>
                        <a:pt x="578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24" name="Flowchart: Magnetic Disk 223">
                <a:extLst>
                  <a:ext uri="{FF2B5EF4-FFF2-40B4-BE49-F238E27FC236}">
                    <a16:creationId xmlns:a16="http://schemas.microsoft.com/office/drawing/2014/main" id="{D82D578F-C339-4FC8-862D-5146B1F402A8}"/>
                  </a:ext>
                </a:extLst>
              </p:cNvPr>
              <p:cNvSpPr/>
              <p:nvPr/>
            </p:nvSpPr>
            <p:spPr>
              <a:xfrm>
                <a:off x="4886325" y="8572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TextBox 79">
                <a:extLst>
                  <a:ext uri="{FF2B5EF4-FFF2-40B4-BE49-F238E27FC236}">
                    <a16:creationId xmlns:a16="http://schemas.microsoft.com/office/drawing/2014/main" id="{1A42B9EF-94F7-46B9-5BD9-332123FCCA18}"/>
                  </a:ext>
                </a:extLst>
              </p:cNvPr>
              <p:cNvSpPr txBox="1"/>
              <p:nvPr/>
            </p:nvSpPr>
            <p:spPr>
              <a:xfrm>
                <a:off x="5457825" y="10763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2F7E625B-9861-5831-0A24-436E007B6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550" y="781050"/>
                <a:ext cx="1929130" cy="115570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7" name="TextBox 81">
                <a:extLst>
                  <a:ext uri="{FF2B5EF4-FFF2-40B4-BE49-F238E27FC236}">
                    <a16:creationId xmlns:a16="http://schemas.microsoft.com/office/drawing/2014/main" id="{8A848D2A-3D44-8ABA-BD7C-1AC31E17774A}"/>
                  </a:ext>
                </a:extLst>
              </p:cNvPr>
              <p:cNvSpPr txBox="1"/>
              <p:nvPr/>
            </p:nvSpPr>
            <p:spPr>
              <a:xfrm>
                <a:off x="3448050" y="49530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Search (Nearest Neighbor)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TextBox 83">
                <a:extLst>
                  <a:ext uri="{FF2B5EF4-FFF2-40B4-BE49-F238E27FC236}">
                    <a16:creationId xmlns:a16="http://schemas.microsoft.com/office/drawing/2014/main" id="{6C827E59-ACDD-4C65-9F89-CB7914594CD9}"/>
                  </a:ext>
                </a:extLst>
              </p:cNvPr>
              <p:cNvSpPr txBox="1"/>
              <p:nvPr/>
            </p:nvSpPr>
            <p:spPr>
              <a:xfrm>
                <a:off x="1200150" y="1943100"/>
                <a:ext cx="972185" cy="348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</a:t>
                </a: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2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B97B3AF1-21E8-2EC8-FF9A-4B3FAA470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0750" y="1714500"/>
                <a:ext cx="445770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0" name="TextBox 85">
                <a:extLst>
                  <a:ext uri="{FF2B5EF4-FFF2-40B4-BE49-F238E27FC236}">
                    <a16:creationId xmlns:a16="http://schemas.microsoft.com/office/drawing/2014/main" id="{4F133CA3-D1E1-109A-9F14-07CABA3EF96A}"/>
                  </a:ext>
                </a:extLst>
              </p:cNvPr>
              <p:cNvSpPr txBox="1"/>
              <p:nvPr/>
            </p:nvSpPr>
            <p:spPr>
              <a:xfrm>
                <a:off x="2314575" y="1857375"/>
                <a:ext cx="2505710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B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31" name="Graphic 86" descr="Hierarchy outline">
                <a:extLst>
                  <a:ext uri="{FF2B5EF4-FFF2-40B4-BE49-F238E27FC236}">
                    <a16:creationId xmlns:a16="http://schemas.microsoft.com/office/drawing/2014/main" id="{F1B3EA9F-CAE9-4FAE-A9EA-CE803476E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95400" y="276225"/>
                <a:ext cx="902970" cy="902970"/>
              </a:xfrm>
              <a:prstGeom prst="rect">
                <a:avLst/>
              </a:prstGeom>
            </p:spPr>
          </p:pic>
          <p:pic>
            <p:nvPicPr>
              <p:cNvPr id="232" name="Graphic 87" descr="Hierarchy outline">
                <a:extLst>
                  <a:ext uri="{FF2B5EF4-FFF2-40B4-BE49-F238E27FC236}">
                    <a16:creationId xmlns:a16="http://schemas.microsoft.com/office/drawing/2014/main" id="{39AE0E7A-8D50-4049-9BC8-64E896C60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85875" y="1171575"/>
                <a:ext cx="902970" cy="902970"/>
              </a:xfrm>
              <a:prstGeom prst="rect">
                <a:avLst/>
              </a:prstGeom>
            </p:spPr>
          </p:pic>
          <p:cxnSp>
            <p:nvCxnSpPr>
              <p:cNvPr id="233" name="Connector: Curved 232">
                <a:extLst>
                  <a:ext uri="{FF2B5EF4-FFF2-40B4-BE49-F238E27FC236}">
                    <a16:creationId xmlns:a16="http://schemas.microsoft.com/office/drawing/2014/main" id="{E2E1C006-D7C7-4177-B27D-6D811C48F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600" y="1657350"/>
                <a:ext cx="1610995" cy="457200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4" name="Flowchart: Magnetic Disk 233">
                <a:extLst>
                  <a:ext uri="{FF2B5EF4-FFF2-40B4-BE49-F238E27FC236}">
                    <a16:creationId xmlns:a16="http://schemas.microsoft.com/office/drawing/2014/main" id="{65B80DAA-E75C-4885-87DC-043154E4139B}"/>
                  </a:ext>
                </a:extLst>
              </p:cNvPr>
              <p:cNvSpPr/>
              <p:nvPr/>
            </p:nvSpPr>
            <p:spPr>
              <a:xfrm>
                <a:off x="4886325" y="17335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TextBox 99">
                <a:extLst>
                  <a:ext uri="{FF2B5EF4-FFF2-40B4-BE49-F238E27FC236}">
                    <a16:creationId xmlns:a16="http://schemas.microsoft.com/office/drawing/2014/main" id="{24A54AF7-F5DE-DC41-EB47-F9AE4CF3EA33}"/>
                  </a:ext>
                </a:extLst>
              </p:cNvPr>
              <p:cNvSpPr txBox="1"/>
              <p:nvPr/>
            </p:nvSpPr>
            <p:spPr>
              <a:xfrm>
                <a:off x="5438775" y="18764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B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2" name="Google Shape;11238;p139">
              <a:extLst>
                <a:ext uri="{FF2B5EF4-FFF2-40B4-BE49-F238E27FC236}">
                  <a16:creationId xmlns:a16="http://schemas.microsoft.com/office/drawing/2014/main" id="{F1542C69-AAC7-D3CE-DFD1-54108ADE7D10}"/>
                </a:ext>
              </a:extLst>
            </p:cNvPr>
            <p:cNvGrpSpPr/>
            <p:nvPr/>
          </p:nvGrpSpPr>
          <p:grpSpPr>
            <a:xfrm>
              <a:off x="6681968" y="11469924"/>
              <a:ext cx="399358" cy="399358"/>
              <a:chOff x="892750" y="4993750"/>
              <a:chExt cx="483125" cy="483125"/>
            </a:xfrm>
          </p:grpSpPr>
          <p:sp>
            <p:nvSpPr>
              <p:cNvPr id="313" name="Google Shape;11239;p139">
                <a:extLst>
                  <a:ext uri="{FF2B5EF4-FFF2-40B4-BE49-F238E27FC236}">
                    <a16:creationId xmlns:a16="http://schemas.microsoft.com/office/drawing/2014/main" id="{B1BB58B6-8B3E-913D-26D6-A5F4FFF7ACFC}"/>
                  </a:ext>
                </a:extLst>
              </p:cNvPr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4" name="Google Shape;11240;p139">
                <a:extLst>
                  <a:ext uri="{FF2B5EF4-FFF2-40B4-BE49-F238E27FC236}">
                    <a16:creationId xmlns:a16="http://schemas.microsoft.com/office/drawing/2014/main" id="{6177AB0C-2644-CB48-877F-807B1558CE2D}"/>
                  </a:ext>
                </a:extLst>
              </p:cNvPr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" name="Google Shape;11241;p139">
                <a:extLst>
                  <a:ext uri="{FF2B5EF4-FFF2-40B4-BE49-F238E27FC236}">
                    <a16:creationId xmlns:a16="http://schemas.microsoft.com/office/drawing/2014/main" id="{4F3CAC7D-0694-5E1B-6607-B2FB1DE9F241}"/>
                  </a:ext>
                </a:extLst>
              </p:cNvPr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16" name="מלבן מעוגל 92">
            <a:extLst>
              <a:ext uri="{FF2B5EF4-FFF2-40B4-BE49-F238E27FC236}">
                <a16:creationId xmlns:a16="http://schemas.microsoft.com/office/drawing/2014/main" id="{960A146E-E30E-6EDE-C63C-481D5629D812}"/>
              </a:ext>
            </a:extLst>
          </p:cNvPr>
          <p:cNvSpPr/>
          <p:nvPr/>
        </p:nvSpPr>
        <p:spPr>
          <a:xfrm>
            <a:off x="11740913" y="5924563"/>
            <a:ext cx="11761351" cy="746503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AC50744-2384-ABEF-B1D9-5670B3CA4A91}"/>
              </a:ext>
            </a:extLst>
          </p:cNvPr>
          <p:cNvSpPr txBox="1"/>
          <p:nvPr/>
        </p:nvSpPr>
        <p:spPr>
          <a:xfrm>
            <a:off x="11809224" y="5835955"/>
            <a:ext cx="11693040" cy="806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deep feature vector as an output of a NN (W\O Classification).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spanned by embedding vectors.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Manifold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hyper-surface in the embedding space where all embedding vectors reside.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- 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an embeddings gallery by a vector and successfully retrieving a label.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networks have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 space and manifold.</a:t>
            </a: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3955E1C-2EFF-954C-E495-22935F67E0A2}"/>
              </a:ext>
            </a:extLst>
          </p:cNvPr>
          <p:cNvGrpSpPr/>
          <p:nvPr/>
        </p:nvGrpSpPr>
        <p:grpSpPr>
          <a:xfrm>
            <a:off x="11892643" y="8000581"/>
            <a:ext cx="4728211" cy="1631377"/>
            <a:chOff x="0" y="0"/>
            <a:chExt cx="4728575" cy="1631685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B0C8F85E-5C05-4C4B-A375-B94F130DC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6894" y="962148"/>
              <a:ext cx="529334" cy="5287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388" name="Graphic 15" descr="Hierarchy outline">
              <a:extLst>
                <a:ext uri="{FF2B5EF4-FFF2-40B4-BE49-F238E27FC236}">
                  <a16:creationId xmlns:a16="http://schemas.microsoft.com/office/drawing/2014/main" id="{08B5910D-3602-4D3F-861D-6CA43CBB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199408" y="415636"/>
              <a:ext cx="902970" cy="902970"/>
            </a:xfrm>
            <a:prstGeom prst="rect">
              <a:avLst/>
            </a:prstGeom>
          </p:spPr>
        </p:pic>
        <p:sp>
          <p:nvSpPr>
            <p:cNvPr id="389" name="TextBox 16">
              <a:extLst>
                <a:ext uri="{FF2B5EF4-FFF2-40B4-BE49-F238E27FC236}">
                  <a16:creationId xmlns:a16="http://schemas.microsoft.com/office/drawing/2014/main" id="{F454709B-3F3D-42D6-A239-55012F481B4C}"/>
                </a:ext>
              </a:extLst>
            </p:cNvPr>
            <p:cNvSpPr txBox="1"/>
            <p:nvPr/>
          </p:nvSpPr>
          <p:spPr>
            <a:xfrm>
              <a:off x="1199316" y="11874"/>
              <a:ext cx="530956" cy="442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lang="en-IL" sz="1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4B41E56E-BB89-FAD3-C2E4-D1D19F7B8D5D}"/>
                </a:ext>
              </a:extLst>
            </p:cNvPr>
            <p:cNvGrpSpPr/>
            <p:nvPr/>
          </p:nvGrpSpPr>
          <p:grpSpPr>
            <a:xfrm>
              <a:off x="0" y="344384"/>
              <a:ext cx="621030" cy="847724"/>
              <a:chOff x="0" y="426501"/>
              <a:chExt cx="2080020" cy="2838397"/>
            </a:xfrm>
          </p:grpSpPr>
          <p:grpSp>
            <p:nvGrpSpPr>
              <p:cNvPr id="395" name="Google Shape;1505;p70">
                <a:extLst>
                  <a:ext uri="{FF2B5EF4-FFF2-40B4-BE49-F238E27FC236}">
                    <a16:creationId xmlns:a16="http://schemas.microsoft.com/office/drawing/2014/main" id="{54173830-45B7-7235-9088-3EBC9EF485A8}"/>
                  </a:ext>
                </a:extLst>
              </p:cNvPr>
              <p:cNvGrpSpPr/>
              <p:nvPr/>
            </p:nvGrpSpPr>
            <p:grpSpPr>
              <a:xfrm>
                <a:off x="0" y="426501"/>
                <a:ext cx="2080020" cy="2838397"/>
                <a:chOff x="0" y="426501"/>
                <a:chExt cx="2080020" cy="2838397"/>
              </a:xfrm>
            </p:grpSpPr>
            <p:sp>
              <p:nvSpPr>
                <p:cNvPr id="400" name="Google Shape;1506;p70">
                  <a:extLst>
                    <a:ext uri="{FF2B5EF4-FFF2-40B4-BE49-F238E27FC236}">
                      <a16:creationId xmlns:a16="http://schemas.microsoft.com/office/drawing/2014/main" id="{B927E9A6-32D2-6182-4135-A16D86377F0D}"/>
                    </a:ext>
                  </a:extLst>
                </p:cNvPr>
                <p:cNvSpPr/>
                <p:nvPr/>
              </p:nvSpPr>
              <p:spPr>
                <a:xfrm>
                  <a:off x="73296" y="970426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1" name="Google Shape;1507;p70">
                  <a:extLst>
                    <a:ext uri="{FF2B5EF4-FFF2-40B4-BE49-F238E27FC236}">
                      <a16:creationId xmlns:a16="http://schemas.microsoft.com/office/drawing/2014/main" id="{FD179AB1-B2D4-E1EE-143A-6C2842EA1F75}"/>
                    </a:ext>
                  </a:extLst>
                </p:cNvPr>
                <p:cNvSpPr/>
                <p:nvPr/>
              </p:nvSpPr>
              <p:spPr>
                <a:xfrm>
                  <a:off x="0" y="2265584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2" name="Google Shape;1508;p70">
                  <a:extLst>
                    <a:ext uri="{FF2B5EF4-FFF2-40B4-BE49-F238E27FC236}">
                      <a16:creationId xmlns:a16="http://schemas.microsoft.com/office/drawing/2014/main" id="{5CF38094-8A56-1B6A-81AC-B856AE4FB509}"/>
                    </a:ext>
                  </a:extLst>
                </p:cNvPr>
                <p:cNvSpPr/>
                <p:nvPr/>
              </p:nvSpPr>
              <p:spPr>
                <a:xfrm>
                  <a:off x="280988" y="1221493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3" name="Google Shape;1509;p70">
                  <a:extLst>
                    <a:ext uri="{FF2B5EF4-FFF2-40B4-BE49-F238E27FC236}">
                      <a16:creationId xmlns:a16="http://schemas.microsoft.com/office/drawing/2014/main" id="{0677747D-749A-8F50-EE39-BDFF4F4FCD24}"/>
                    </a:ext>
                  </a:extLst>
                </p:cNvPr>
                <p:cNvSpPr/>
                <p:nvPr/>
              </p:nvSpPr>
              <p:spPr>
                <a:xfrm>
                  <a:off x="1488025" y="1221493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4" name="Google Shape;1510;p70">
                  <a:extLst>
                    <a:ext uri="{FF2B5EF4-FFF2-40B4-BE49-F238E27FC236}">
                      <a16:creationId xmlns:a16="http://schemas.microsoft.com/office/drawing/2014/main" id="{5A0446EC-4121-9A93-0ECC-B481D83D509E}"/>
                    </a:ext>
                  </a:extLst>
                </p:cNvPr>
                <p:cNvSpPr/>
                <p:nvPr/>
              </p:nvSpPr>
              <p:spPr>
                <a:xfrm>
                  <a:off x="901107" y="1613848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5" name="Google Shape;1511;p70">
                  <a:extLst>
                    <a:ext uri="{FF2B5EF4-FFF2-40B4-BE49-F238E27FC236}">
                      <a16:creationId xmlns:a16="http://schemas.microsoft.com/office/drawing/2014/main" id="{2C1CDA4D-A10C-93F0-B145-DFD50ADF1079}"/>
                    </a:ext>
                  </a:extLst>
                </p:cNvPr>
                <p:cNvSpPr/>
                <p:nvPr/>
              </p:nvSpPr>
              <p:spPr>
                <a:xfrm>
                  <a:off x="483811" y="547440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6" name="Google Shape;1512;p70">
                  <a:extLst>
                    <a:ext uri="{FF2B5EF4-FFF2-40B4-BE49-F238E27FC236}">
                      <a16:creationId xmlns:a16="http://schemas.microsoft.com/office/drawing/2014/main" id="{15B98D74-B1DD-EF50-7D08-58AD32AC58FE}"/>
                    </a:ext>
                  </a:extLst>
                </p:cNvPr>
                <p:cNvSpPr/>
                <p:nvPr/>
              </p:nvSpPr>
              <p:spPr>
                <a:xfrm>
                  <a:off x="881197" y="1974641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7" name="Google Shape;1513;p70">
                  <a:extLst>
                    <a:ext uri="{FF2B5EF4-FFF2-40B4-BE49-F238E27FC236}">
                      <a16:creationId xmlns:a16="http://schemas.microsoft.com/office/drawing/2014/main" id="{8714E9AB-38E2-35AD-070B-FB33175C02FF}"/>
                    </a:ext>
                  </a:extLst>
                </p:cNvPr>
                <p:cNvSpPr/>
                <p:nvPr/>
              </p:nvSpPr>
              <p:spPr>
                <a:xfrm>
                  <a:off x="764798" y="1287952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8" name="Google Shape;1514;p70">
                  <a:extLst>
                    <a:ext uri="{FF2B5EF4-FFF2-40B4-BE49-F238E27FC236}">
                      <a16:creationId xmlns:a16="http://schemas.microsoft.com/office/drawing/2014/main" id="{CAD8DF63-8DEC-5808-26DE-BE659C91CDD7}"/>
                    </a:ext>
                  </a:extLst>
                </p:cNvPr>
                <p:cNvSpPr/>
                <p:nvPr/>
              </p:nvSpPr>
              <p:spPr>
                <a:xfrm>
                  <a:off x="1298494" y="1297962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9" name="Google Shape;1515;p70">
                  <a:extLst>
                    <a:ext uri="{FF2B5EF4-FFF2-40B4-BE49-F238E27FC236}">
                      <a16:creationId xmlns:a16="http://schemas.microsoft.com/office/drawing/2014/main" id="{5250BCAA-1539-2E19-707B-023F58782DA0}"/>
                    </a:ext>
                  </a:extLst>
                </p:cNvPr>
                <p:cNvSpPr/>
                <p:nvPr/>
              </p:nvSpPr>
              <p:spPr>
                <a:xfrm>
                  <a:off x="984249" y="1384386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0" name="Google Shape;1516;p70">
                  <a:extLst>
                    <a:ext uri="{FF2B5EF4-FFF2-40B4-BE49-F238E27FC236}">
                      <a16:creationId xmlns:a16="http://schemas.microsoft.com/office/drawing/2014/main" id="{DC20CF3E-928C-5749-EFA0-BD02685282CA}"/>
                    </a:ext>
                  </a:extLst>
                </p:cNvPr>
                <p:cNvSpPr/>
                <p:nvPr/>
              </p:nvSpPr>
              <p:spPr>
                <a:xfrm>
                  <a:off x="688329" y="1472506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1" name="Google Shape;1517;p70">
                  <a:extLst>
                    <a:ext uri="{FF2B5EF4-FFF2-40B4-BE49-F238E27FC236}">
                      <a16:creationId xmlns:a16="http://schemas.microsoft.com/office/drawing/2014/main" id="{3A4643A1-91CC-2FBA-068D-26318315A9C0}"/>
                    </a:ext>
                  </a:extLst>
                </p:cNvPr>
                <p:cNvSpPr/>
                <p:nvPr/>
              </p:nvSpPr>
              <p:spPr>
                <a:xfrm>
                  <a:off x="1295157" y="1485798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2" name="Google Shape;1518;p70">
                  <a:extLst>
                    <a:ext uri="{FF2B5EF4-FFF2-40B4-BE49-F238E27FC236}">
                      <a16:creationId xmlns:a16="http://schemas.microsoft.com/office/drawing/2014/main" id="{676F5729-DAFA-6F75-0AEC-B0A548CAA2AA}"/>
                    </a:ext>
                  </a:extLst>
                </p:cNvPr>
                <p:cNvSpPr/>
                <p:nvPr/>
              </p:nvSpPr>
              <p:spPr>
                <a:xfrm>
                  <a:off x="995900" y="1520641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3" name="Google Shape;1519;p70">
                  <a:extLst>
                    <a:ext uri="{FF2B5EF4-FFF2-40B4-BE49-F238E27FC236}">
                      <a16:creationId xmlns:a16="http://schemas.microsoft.com/office/drawing/2014/main" id="{8AA3BEEC-4D29-CB0A-19A2-E6598F18408E}"/>
                    </a:ext>
                  </a:extLst>
                </p:cNvPr>
                <p:cNvSpPr/>
                <p:nvPr/>
              </p:nvSpPr>
              <p:spPr>
                <a:xfrm>
                  <a:off x="975935" y="1527369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4" name="Google Shape;1520;p70">
                  <a:extLst>
                    <a:ext uri="{FF2B5EF4-FFF2-40B4-BE49-F238E27FC236}">
                      <a16:creationId xmlns:a16="http://schemas.microsoft.com/office/drawing/2014/main" id="{89595F76-6E8D-B493-9CA2-2CDA3F2D5C66}"/>
                    </a:ext>
                  </a:extLst>
                </p:cNvPr>
                <p:cNvSpPr/>
                <p:nvPr/>
              </p:nvSpPr>
              <p:spPr>
                <a:xfrm>
                  <a:off x="1039112" y="426501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5" name="Google Shape;1521;p70">
                  <a:extLst>
                    <a:ext uri="{FF2B5EF4-FFF2-40B4-BE49-F238E27FC236}">
                      <a16:creationId xmlns:a16="http://schemas.microsoft.com/office/drawing/2014/main" id="{510ED059-6B1C-E4B8-770D-2CCF3D10DA82}"/>
                    </a:ext>
                  </a:extLst>
                </p:cNvPr>
                <p:cNvSpPr/>
                <p:nvPr/>
              </p:nvSpPr>
              <p:spPr>
                <a:xfrm>
                  <a:off x="1326773" y="1276356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6" name="Google Shape;1522;p70">
                  <a:extLst>
                    <a:ext uri="{FF2B5EF4-FFF2-40B4-BE49-F238E27FC236}">
                      <a16:creationId xmlns:a16="http://schemas.microsoft.com/office/drawing/2014/main" id="{ED31E385-C879-19DC-03DA-1E5D77BE6A1C}"/>
                    </a:ext>
                  </a:extLst>
                </p:cNvPr>
                <p:cNvSpPr/>
                <p:nvPr/>
              </p:nvSpPr>
              <p:spPr>
                <a:xfrm>
                  <a:off x="714913" y="1264705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7" name="Google Shape;1523;p70">
                  <a:extLst>
                    <a:ext uri="{FF2B5EF4-FFF2-40B4-BE49-F238E27FC236}">
                      <a16:creationId xmlns:a16="http://schemas.microsoft.com/office/drawing/2014/main" id="{F24841E3-C0E4-089F-1308-6B79B944C129}"/>
                    </a:ext>
                  </a:extLst>
                </p:cNvPr>
                <p:cNvSpPr/>
                <p:nvPr/>
              </p:nvSpPr>
              <p:spPr>
                <a:xfrm>
                  <a:off x="492125" y="547878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8" name="Google Shape;1524;p70">
                  <a:extLst>
                    <a:ext uri="{FF2B5EF4-FFF2-40B4-BE49-F238E27FC236}">
                      <a16:creationId xmlns:a16="http://schemas.microsoft.com/office/drawing/2014/main" id="{AA1B4E8C-EBE8-CFB2-6836-157357469823}"/>
                    </a:ext>
                  </a:extLst>
                </p:cNvPr>
                <p:cNvSpPr/>
                <p:nvPr/>
              </p:nvSpPr>
              <p:spPr>
                <a:xfrm>
                  <a:off x="332514" y="2460093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6" name="Google Shape;1525;p70">
                <a:extLst>
                  <a:ext uri="{FF2B5EF4-FFF2-40B4-BE49-F238E27FC236}">
                    <a16:creationId xmlns:a16="http://schemas.microsoft.com/office/drawing/2014/main" id="{5A8FF791-E4FF-FD65-4056-F101A61F7F9D}"/>
                  </a:ext>
                </a:extLst>
              </p:cNvPr>
              <p:cNvGrpSpPr/>
              <p:nvPr/>
            </p:nvGrpSpPr>
            <p:grpSpPr>
              <a:xfrm>
                <a:off x="548526" y="1151572"/>
                <a:ext cx="982973" cy="376163"/>
                <a:chOff x="548527" y="1151572"/>
                <a:chExt cx="761641" cy="291464"/>
              </a:xfrm>
            </p:grpSpPr>
            <p:sp>
              <p:nvSpPr>
                <p:cNvPr id="39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CC6314A-B7B5-EA1D-9BF3-DC986FFC5068}"/>
                    </a:ext>
                  </a:extLst>
                </p:cNvPr>
                <p:cNvSpPr/>
                <p:nvPr/>
              </p:nvSpPr>
              <p:spPr>
                <a:xfrm>
                  <a:off x="548527" y="1151572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D4E652A8-276C-77D3-981D-3B113763678E}"/>
                    </a:ext>
                  </a:extLst>
                </p:cNvPr>
                <p:cNvSpPr/>
                <p:nvPr/>
              </p:nvSpPr>
              <p:spPr>
                <a:xfrm>
                  <a:off x="1017635" y="1151572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9" name="Google Shape;1528;p70">
                  <a:extLst>
                    <a:ext uri="{FF2B5EF4-FFF2-40B4-BE49-F238E27FC236}">
                      <a16:creationId xmlns:a16="http://schemas.microsoft.com/office/drawing/2014/main" id="{7FB69B31-C7C1-7AD1-A500-D2E3EF4F8D14}"/>
                    </a:ext>
                  </a:extLst>
                </p:cNvPr>
                <p:cNvSpPr/>
                <p:nvPr/>
              </p:nvSpPr>
              <p:spPr>
                <a:xfrm>
                  <a:off x="837790" y="1205747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35D3293F-9257-4442-9739-CB1D43E0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933" y="962148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92" name="Minus Sign 391">
              <a:extLst>
                <a:ext uri="{FF2B5EF4-FFF2-40B4-BE49-F238E27FC236}">
                  <a16:creationId xmlns:a16="http://schemas.microsoft.com/office/drawing/2014/main" id="{7894FF86-E91E-4F2D-9DC7-F9EA65A2AF92}"/>
                </a:ext>
              </a:extLst>
            </p:cNvPr>
            <p:cNvSpPr/>
            <p:nvPr/>
          </p:nvSpPr>
          <p:spPr>
            <a:xfrm rot="5400000">
              <a:off x="2713512" y="587828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endParaRPr lang="en-IL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TextBox 45">
              <a:extLst>
                <a:ext uri="{FF2B5EF4-FFF2-40B4-BE49-F238E27FC236}">
                  <a16:creationId xmlns:a16="http://schemas.microsoft.com/office/drawing/2014/main" id="{D11B38D8-7936-46D6-A9FA-B9E9E7122EEF}"/>
                </a:ext>
              </a:extLst>
            </p:cNvPr>
            <p:cNvSpPr txBox="1"/>
            <p:nvPr/>
          </p:nvSpPr>
          <p:spPr>
            <a:xfrm>
              <a:off x="2232390" y="0"/>
              <a:ext cx="2496185" cy="440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/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=(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IL" sz="1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A9D4DA7-68B8-AC6B-C257-78808EAC72F3}"/>
              </a:ext>
            </a:extLst>
          </p:cNvPr>
          <p:cNvGrpSpPr/>
          <p:nvPr/>
        </p:nvGrpSpPr>
        <p:grpSpPr>
          <a:xfrm>
            <a:off x="17337841" y="7935067"/>
            <a:ext cx="5549264" cy="1334135"/>
            <a:chOff x="0" y="0"/>
            <a:chExt cx="5549287" cy="1334612"/>
          </a:xfrm>
        </p:grpSpPr>
        <p:sp>
          <p:nvSpPr>
            <p:cNvPr id="420" name="TextBox 74">
              <a:extLst>
                <a:ext uri="{FF2B5EF4-FFF2-40B4-BE49-F238E27FC236}">
                  <a16:creationId xmlns:a16="http://schemas.microsoft.com/office/drawing/2014/main" id="{D25ED742-DA20-4006-82FF-4AC19BC15716}"/>
                </a:ext>
              </a:extLst>
            </p:cNvPr>
            <p:cNvSpPr txBox="1"/>
            <p:nvPr/>
          </p:nvSpPr>
          <p:spPr>
            <a:xfrm>
              <a:off x="3896382" y="204643"/>
              <a:ext cx="1652905" cy="81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06E11698-361C-7F81-BEEF-6527A9E80399}"/>
                </a:ext>
              </a:extLst>
            </p:cNvPr>
            <p:cNvGrpSpPr/>
            <p:nvPr/>
          </p:nvGrpSpPr>
          <p:grpSpPr>
            <a:xfrm>
              <a:off x="0" y="0"/>
              <a:ext cx="4153874" cy="1334612"/>
              <a:chOff x="0" y="0"/>
              <a:chExt cx="4153874" cy="1334612"/>
            </a:xfrm>
          </p:grpSpPr>
          <p:pic>
            <p:nvPicPr>
              <p:cNvPr id="422" name="Graphic 70" descr="Hierarchy outline">
                <a:extLst>
                  <a:ext uri="{FF2B5EF4-FFF2-40B4-BE49-F238E27FC236}">
                    <a16:creationId xmlns:a16="http://schemas.microsoft.com/office/drawing/2014/main" id="{18299E86-0BE9-422E-B81C-9B63D9C4F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531917" y="332509"/>
                <a:ext cx="902970" cy="902970"/>
              </a:xfrm>
              <a:prstGeom prst="rect">
                <a:avLst/>
              </a:prstGeom>
            </p:spPr>
          </p:pic>
          <p:sp>
            <p:nvSpPr>
              <p:cNvPr id="423" name="TextBox 73">
                <a:extLst>
                  <a:ext uri="{FF2B5EF4-FFF2-40B4-BE49-F238E27FC236}">
                    <a16:creationId xmlns:a16="http://schemas.microsoft.com/office/drawing/2014/main" id="{F6BBEB51-77D1-4B7F-B264-486759BCBE18}"/>
                  </a:ext>
                </a:extLst>
              </p:cNvPr>
              <p:cNvSpPr txBox="1"/>
              <p:nvPr/>
            </p:nvSpPr>
            <p:spPr>
              <a:xfrm>
                <a:off x="1603038" y="0"/>
                <a:ext cx="530917" cy="442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</a:t>
                </a:r>
                <a:endParaRPr lang="en-IL" sz="1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76C51C2-5F47-BD89-13F2-8FB40E11906A}"/>
                  </a:ext>
                </a:extLst>
              </p:cNvPr>
              <p:cNvGrpSpPr/>
              <p:nvPr/>
            </p:nvGrpSpPr>
            <p:grpSpPr>
              <a:xfrm>
                <a:off x="0" y="486888"/>
                <a:ext cx="621030" cy="847724"/>
                <a:chOff x="0" y="485694"/>
                <a:chExt cx="2080020" cy="2838397"/>
              </a:xfrm>
            </p:grpSpPr>
            <p:grpSp>
              <p:nvGrpSpPr>
                <p:cNvPr id="432" name="Google Shape;1505;p70">
                  <a:extLst>
                    <a:ext uri="{FF2B5EF4-FFF2-40B4-BE49-F238E27FC236}">
                      <a16:creationId xmlns:a16="http://schemas.microsoft.com/office/drawing/2014/main" id="{F62FF8DF-BB54-FF6D-B083-1686767A69EC}"/>
                    </a:ext>
                  </a:extLst>
                </p:cNvPr>
                <p:cNvGrpSpPr/>
                <p:nvPr/>
              </p:nvGrpSpPr>
              <p:grpSpPr>
                <a:xfrm>
                  <a:off x="0" y="485694"/>
                  <a:ext cx="2080020" cy="2838397"/>
                  <a:chOff x="0" y="485694"/>
                  <a:chExt cx="2080020" cy="2838397"/>
                </a:xfrm>
              </p:grpSpPr>
              <p:sp>
                <p:nvSpPr>
                  <p:cNvPr id="437" name="Google Shape;1506;p70">
                    <a:extLst>
                      <a:ext uri="{FF2B5EF4-FFF2-40B4-BE49-F238E27FC236}">
                        <a16:creationId xmlns:a16="http://schemas.microsoft.com/office/drawing/2014/main" id="{1641FC8D-E853-69BE-0C13-8B7365398216}"/>
                      </a:ext>
                    </a:extLst>
                  </p:cNvPr>
                  <p:cNvSpPr/>
                  <p:nvPr/>
                </p:nvSpPr>
                <p:spPr>
                  <a:xfrm>
                    <a:off x="73296" y="1029619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8" name="Google Shape;1507;p70">
                    <a:extLst>
                      <a:ext uri="{FF2B5EF4-FFF2-40B4-BE49-F238E27FC236}">
                        <a16:creationId xmlns:a16="http://schemas.microsoft.com/office/drawing/2014/main" id="{35955ED6-EA8E-4FA1-382C-30498DB264F2}"/>
                      </a:ext>
                    </a:extLst>
                  </p:cNvPr>
                  <p:cNvSpPr/>
                  <p:nvPr/>
                </p:nvSpPr>
                <p:spPr>
                  <a:xfrm>
                    <a:off x="0" y="2324777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9" name="Google Shape;1508;p70">
                    <a:extLst>
                      <a:ext uri="{FF2B5EF4-FFF2-40B4-BE49-F238E27FC236}">
                        <a16:creationId xmlns:a16="http://schemas.microsoft.com/office/drawing/2014/main" id="{B158AE7C-C361-0E1C-CD77-51A15A6610CB}"/>
                      </a:ext>
                    </a:extLst>
                  </p:cNvPr>
                  <p:cNvSpPr/>
                  <p:nvPr/>
                </p:nvSpPr>
                <p:spPr>
                  <a:xfrm>
                    <a:off x="280988" y="1280686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0" name="Google Shape;1509;p70">
                    <a:extLst>
                      <a:ext uri="{FF2B5EF4-FFF2-40B4-BE49-F238E27FC236}">
                        <a16:creationId xmlns:a16="http://schemas.microsoft.com/office/drawing/2014/main" id="{D9B5DEDE-F193-92D1-2840-41AC020C45E0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80686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1" name="Google Shape;1510;p70">
                    <a:extLst>
                      <a:ext uri="{FF2B5EF4-FFF2-40B4-BE49-F238E27FC236}">
                        <a16:creationId xmlns:a16="http://schemas.microsoft.com/office/drawing/2014/main" id="{BD630B51-093B-1173-B1F5-179A26ACABDD}"/>
                      </a:ext>
                    </a:extLst>
                  </p:cNvPr>
                  <p:cNvSpPr/>
                  <p:nvPr/>
                </p:nvSpPr>
                <p:spPr>
                  <a:xfrm>
                    <a:off x="901107" y="1673041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2" name="Google Shape;1511;p70">
                    <a:extLst>
                      <a:ext uri="{FF2B5EF4-FFF2-40B4-BE49-F238E27FC236}">
                        <a16:creationId xmlns:a16="http://schemas.microsoft.com/office/drawing/2014/main" id="{354F8D1A-1D7B-A4B4-DFBA-74B51B4349CD}"/>
                      </a:ext>
                    </a:extLst>
                  </p:cNvPr>
                  <p:cNvSpPr/>
                  <p:nvPr/>
                </p:nvSpPr>
                <p:spPr>
                  <a:xfrm>
                    <a:off x="483811" y="606633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3" name="Google Shape;1512;p70">
                    <a:extLst>
                      <a:ext uri="{FF2B5EF4-FFF2-40B4-BE49-F238E27FC236}">
                        <a16:creationId xmlns:a16="http://schemas.microsoft.com/office/drawing/2014/main" id="{B6852B7A-2D65-CBCB-BA21-99CCFBF5155E}"/>
                      </a:ext>
                    </a:extLst>
                  </p:cNvPr>
                  <p:cNvSpPr/>
                  <p:nvPr/>
                </p:nvSpPr>
                <p:spPr>
                  <a:xfrm>
                    <a:off x="881197" y="2033834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 dirty="0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4" name="Google Shape;1513;p70">
                    <a:extLst>
                      <a:ext uri="{FF2B5EF4-FFF2-40B4-BE49-F238E27FC236}">
                        <a16:creationId xmlns:a16="http://schemas.microsoft.com/office/drawing/2014/main" id="{70DDD6B8-405F-C781-B88A-59CC99A6E68E}"/>
                      </a:ext>
                    </a:extLst>
                  </p:cNvPr>
                  <p:cNvSpPr/>
                  <p:nvPr/>
                </p:nvSpPr>
                <p:spPr>
                  <a:xfrm>
                    <a:off x="764798" y="1347145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5" name="Google Shape;1514;p70">
                    <a:extLst>
                      <a:ext uri="{FF2B5EF4-FFF2-40B4-BE49-F238E27FC236}">
                        <a16:creationId xmlns:a16="http://schemas.microsoft.com/office/drawing/2014/main" id="{9E6FC893-1FCD-BC97-C362-02AD3BC03394}"/>
                      </a:ext>
                    </a:extLst>
                  </p:cNvPr>
                  <p:cNvSpPr/>
                  <p:nvPr/>
                </p:nvSpPr>
                <p:spPr>
                  <a:xfrm>
                    <a:off x="1298494" y="1357155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6" name="Google Shape;1515;p70">
                    <a:extLst>
                      <a:ext uri="{FF2B5EF4-FFF2-40B4-BE49-F238E27FC236}">
                        <a16:creationId xmlns:a16="http://schemas.microsoft.com/office/drawing/2014/main" id="{2A3943B6-CDB5-0FA5-EDCF-D3C7E4138D4F}"/>
                      </a:ext>
                    </a:extLst>
                  </p:cNvPr>
                  <p:cNvSpPr/>
                  <p:nvPr/>
                </p:nvSpPr>
                <p:spPr>
                  <a:xfrm>
                    <a:off x="984249" y="1443579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7" name="Google Shape;1516;p70">
                    <a:extLst>
                      <a:ext uri="{FF2B5EF4-FFF2-40B4-BE49-F238E27FC236}">
                        <a16:creationId xmlns:a16="http://schemas.microsoft.com/office/drawing/2014/main" id="{4A0C38FE-4F78-4C37-375A-66FF612FA38D}"/>
                      </a:ext>
                    </a:extLst>
                  </p:cNvPr>
                  <p:cNvSpPr/>
                  <p:nvPr/>
                </p:nvSpPr>
                <p:spPr>
                  <a:xfrm>
                    <a:off x="688329" y="1531699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8" name="Google Shape;1517;p70">
                    <a:extLst>
                      <a:ext uri="{FF2B5EF4-FFF2-40B4-BE49-F238E27FC236}">
                        <a16:creationId xmlns:a16="http://schemas.microsoft.com/office/drawing/2014/main" id="{2DEDFA69-B544-EFA0-7CF9-EEB7F07E2723}"/>
                      </a:ext>
                    </a:extLst>
                  </p:cNvPr>
                  <p:cNvSpPr/>
                  <p:nvPr/>
                </p:nvSpPr>
                <p:spPr>
                  <a:xfrm>
                    <a:off x="1295157" y="1544991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9" name="Google Shape;1518;p70">
                    <a:extLst>
                      <a:ext uri="{FF2B5EF4-FFF2-40B4-BE49-F238E27FC236}">
                        <a16:creationId xmlns:a16="http://schemas.microsoft.com/office/drawing/2014/main" id="{79710094-BAFB-545C-FCE7-F95BEF18103D}"/>
                      </a:ext>
                    </a:extLst>
                  </p:cNvPr>
                  <p:cNvSpPr/>
                  <p:nvPr/>
                </p:nvSpPr>
                <p:spPr>
                  <a:xfrm>
                    <a:off x="995900" y="1579834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0" name="Google Shape;1519;p70">
                    <a:extLst>
                      <a:ext uri="{FF2B5EF4-FFF2-40B4-BE49-F238E27FC236}">
                        <a16:creationId xmlns:a16="http://schemas.microsoft.com/office/drawing/2014/main" id="{B1C47763-F585-F6D9-029B-441FF1FBA210}"/>
                      </a:ext>
                    </a:extLst>
                  </p:cNvPr>
                  <p:cNvSpPr/>
                  <p:nvPr/>
                </p:nvSpPr>
                <p:spPr>
                  <a:xfrm>
                    <a:off x="975935" y="1586562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1" name="Google Shape;1520;p70">
                    <a:extLst>
                      <a:ext uri="{FF2B5EF4-FFF2-40B4-BE49-F238E27FC236}">
                        <a16:creationId xmlns:a16="http://schemas.microsoft.com/office/drawing/2014/main" id="{FBBBBC99-A8BC-5B31-6E4A-073AA8AF2548}"/>
                      </a:ext>
                    </a:extLst>
                  </p:cNvPr>
                  <p:cNvSpPr/>
                  <p:nvPr/>
                </p:nvSpPr>
                <p:spPr>
                  <a:xfrm>
                    <a:off x="1039112" y="485694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2" name="Google Shape;1521;p70">
                    <a:extLst>
                      <a:ext uri="{FF2B5EF4-FFF2-40B4-BE49-F238E27FC236}">
                        <a16:creationId xmlns:a16="http://schemas.microsoft.com/office/drawing/2014/main" id="{C311511C-F8F4-BE2B-E42C-1599A60A9FD5}"/>
                      </a:ext>
                    </a:extLst>
                  </p:cNvPr>
                  <p:cNvSpPr/>
                  <p:nvPr/>
                </p:nvSpPr>
                <p:spPr>
                  <a:xfrm>
                    <a:off x="1326773" y="1335549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3" name="Google Shape;1522;p70">
                    <a:extLst>
                      <a:ext uri="{FF2B5EF4-FFF2-40B4-BE49-F238E27FC236}">
                        <a16:creationId xmlns:a16="http://schemas.microsoft.com/office/drawing/2014/main" id="{26C27C62-C761-A56B-A229-464889F89D9F}"/>
                      </a:ext>
                    </a:extLst>
                  </p:cNvPr>
                  <p:cNvSpPr/>
                  <p:nvPr/>
                </p:nvSpPr>
                <p:spPr>
                  <a:xfrm>
                    <a:off x="714913" y="1323898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4" name="Google Shape;1523;p70">
                    <a:extLst>
                      <a:ext uri="{FF2B5EF4-FFF2-40B4-BE49-F238E27FC236}">
                        <a16:creationId xmlns:a16="http://schemas.microsoft.com/office/drawing/2014/main" id="{49DD57CF-73BC-3E9C-431E-B8804AD2D73C}"/>
                      </a:ext>
                    </a:extLst>
                  </p:cNvPr>
                  <p:cNvSpPr/>
                  <p:nvPr/>
                </p:nvSpPr>
                <p:spPr>
                  <a:xfrm>
                    <a:off x="492125" y="607071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5" name="Google Shape;1524;p70">
                    <a:extLst>
                      <a:ext uri="{FF2B5EF4-FFF2-40B4-BE49-F238E27FC236}">
                        <a16:creationId xmlns:a16="http://schemas.microsoft.com/office/drawing/2014/main" id="{547786D7-458A-0CF9-249E-D99CDF04B91C}"/>
                      </a:ext>
                    </a:extLst>
                  </p:cNvPr>
                  <p:cNvSpPr/>
                  <p:nvPr/>
                </p:nvSpPr>
                <p:spPr>
                  <a:xfrm>
                    <a:off x="332514" y="2519286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3" name="Google Shape;1525;p70">
                  <a:extLst>
                    <a:ext uri="{FF2B5EF4-FFF2-40B4-BE49-F238E27FC236}">
                      <a16:creationId xmlns:a16="http://schemas.microsoft.com/office/drawing/2014/main" id="{A762AE6B-0024-1D63-7AAE-118F5CE6AB6F}"/>
                    </a:ext>
                  </a:extLst>
                </p:cNvPr>
                <p:cNvGrpSpPr/>
                <p:nvPr/>
              </p:nvGrpSpPr>
              <p:grpSpPr>
                <a:xfrm>
                  <a:off x="548526" y="1210765"/>
                  <a:ext cx="982973" cy="376163"/>
                  <a:chOff x="548527" y="1210765"/>
                  <a:chExt cx="761641" cy="291464"/>
                </a:xfrm>
              </p:grpSpPr>
              <p:sp>
                <p:nvSpPr>
                  <p:cNvPr id="434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EF08BE2-FA5F-E5A6-4D16-703EA77D0CA4}"/>
                      </a:ext>
                    </a:extLst>
                  </p:cNvPr>
                  <p:cNvSpPr/>
                  <p:nvPr/>
                </p:nvSpPr>
                <p:spPr>
                  <a:xfrm>
                    <a:off x="548527" y="1210765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5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F774E80-15C8-527F-CBE1-3190295A9803}"/>
                      </a:ext>
                    </a:extLst>
                  </p:cNvPr>
                  <p:cNvSpPr/>
                  <p:nvPr/>
                </p:nvSpPr>
                <p:spPr>
                  <a:xfrm>
                    <a:off x="1017635" y="1210765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6" name="Google Shape;1528;p70">
                    <a:extLst>
                      <a:ext uri="{FF2B5EF4-FFF2-40B4-BE49-F238E27FC236}">
                        <a16:creationId xmlns:a16="http://schemas.microsoft.com/office/drawing/2014/main" id="{ACE434D0-480A-F3D1-8DB6-D4FF6FE3D470}"/>
                      </a:ext>
                    </a:extLst>
                  </p:cNvPr>
                  <p:cNvSpPr/>
                  <p:nvPr/>
                </p:nvSpPr>
                <p:spPr>
                  <a:xfrm>
                    <a:off x="837790" y="1264940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665EE3C7-7194-4619-AE37-67017DCA1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278" y="855271"/>
                <a:ext cx="528955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4354E40-BD44-4727-8366-61D6867B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567" y="879021"/>
                <a:ext cx="753745" cy="254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1869286B-EABD-FCDB-7719-2C7F311B5119}"/>
                  </a:ext>
                </a:extLst>
              </p:cNvPr>
              <p:cNvGrpSpPr/>
              <p:nvPr/>
            </p:nvGrpSpPr>
            <p:grpSpPr>
              <a:xfrm>
                <a:off x="3040084" y="201880"/>
                <a:ext cx="1113790" cy="1050290"/>
                <a:chOff x="3034013" y="201799"/>
                <a:chExt cx="1114148" cy="1050313"/>
              </a:xfrm>
            </p:grpSpPr>
            <p:pic>
              <p:nvPicPr>
                <p:cNvPr id="428" name="Picture 427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2F9EFDF4-8D03-812E-DAF7-741BD792DC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3034013" y="201799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2C0E0C91-85C6-7CAB-A122-C5E85B2A3022}"/>
                    </a:ext>
                  </a:extLst>
                </p:cNvPr>
                <p:cNvSpPr/>
                <p:nvPr/>
              </p:nvSpPr>
              <p:spPr>
                <a:xfrm>
                  <a:off x="3670414" y="61097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417223B9-CE21-5FE9-82A6-60F9C602B3B0}"/>
                    </a:ext>
                  </a:extLst>
                </p:cNvPr>
                <p:cNvSpPr/>
                <p:nvPr/>
              </p:nvSpPr>
              <p:spPr>
                <a:xfrm>
                  <a:off x="3533092" y="104661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0FE4CDC0-886A-46DF-0B4D-03F4ED710853}"/>
                    </a:ext>
                  </a:extLst>
                </p:cNvPr>
                <p:cNvSpPr/>
                <p:nvPr/>
              </p:nvSpPr>
              <p:spPr>
                <a:xfrm>
                  <a:off x="3237952" y="697079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8F77D010-4927-5497-D686-595A1F925BE3}"/>
              </a:ext>
            </a:extLst>
          </p:cNvPr>
          <p:cNvGrpSpPr/>
          <p:nvPr/>
        </p:nvGrpSpPr>
        <p:grpSpPr>
          <a:xfrm>
            <a:off x="11882508" y="10436748"/>
            <a:ext cx="4820475" cy="2699766"/>
            <a:chOff x="0" y="0"/>
            <a:chExt cx="4180845" cy="2212508"/>
          </a:xfrm>
        </p:grpSpPr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19C561A8-BD92-5F1A-D5D2-6D39E292BCE4}"/>
                </a:ext>
              </a:extLst>
            </p:cNvPr>
            <p:cNvCxnSpPr/>
            <p:nvPr/>
          </p:nvCxnSpPr>
          <p:spPr>
            <a:xfrm flipH="1">
              <a:off x="3173240" y="1109049"/>
              <a:ext cx="733122" cy="5767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87E59E6-9945-8CEA-87C9-BE5626DB6512}"/>
                </a:ext>
              </a:extLst>
            </p:cNvPr>
            <p:cNvCxnSpPr/>
            <p:nvPr/>
          </p:nvCxnSpPr>
          <p:spPr>
            <a:xfrm flipH="1" flipV="1">
              <a:off x="3173240" y="1697524"/>
              <a:ext cx="476250" cy="952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369CBCB-D67F-B61F-A3CA-14BC088CECD7}"/>
                </a:ext>
              </a:extLst>
            </p:cNvPr>
            <p:cNvCxnSpPr/>
            <p:nvPr/>
          </p:nvCxnSpPr>
          <p:spPr>
            <a:xfrm flipH="1">
              <a:off x="230864" y="1004934"/>
              <a:ext cx="590550" cy="38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553C2F-08E2-6AAD-58E8-1485A4E0300E}"/>
                </a:ext>
              </a:extLst>
            </p:cNvPr>
            <p:cNvCxnSpPr/>
            <p:nvPr/>
          </p:nvCxnSpPr>
          <p:spPr>
            <a:xfrm flipH="1" flipV="1">
              <a:off x="212757" y="461726"/>
              <a:ext cx="628650" cy="571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D6072F0-0383-4E76-7C1C-CC6D1D7A736F}"/>
                </a:ext>
              </a:extLst>
            </p:cNvPr>
            <p:cNvCxnSpPr/>
            <p:nvPr/>
          </p:nvCxnSpPr>
          <p:spPr>
            <a:xfrm flipH="1">
              <a:off x="3164186" y="144855"/>
              <a:ext cx="638175" cy="1168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DFBAED-A56F-F3CC-9032-36AEC43EA0E2}"/>
                </a:ext>
              </a:extLst>
            </p:cNvPr>
            <p:cNvCxnSpPr/>
            <p:nvPr/>
          </p:nvCxnSpPr>
          <p:spPr>
            <a:xfrm flipH="1" flipV="1">
              <a:off x="3200400" y="633742"/>
              <a:ext cx="659722" cy="5583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A3AD553-77D6-C04A-11D2-F16846E267B3}"/>
                </a:ext>
              </a:extLst>
            </p:cNvPr>
            <p:cNvCxnSpPr/>
            <p:nvPr/>
          </p:nvCxnSpPr>
          <p:spPr>
            <a:xfrm flipH="1" flipV="1">
              <a:off x="973248" y="765017"/>
              <a:ext cx="673735" cy="1253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pic>
          <p:nvPicPr>
            <p:cNvPr id="551" name="Picture 550" descr="Outline axis icon isolated black simple line Vector Image">
              <a:extLst>
                <a:ext uri="{FF2B5EF4-FFF2-40B4-BE49-F238E27FC236}">
                  <a16:creationId xmlns:a16="http://schemas.microsoft.com/office/drawing/2014/main" id="{6E0D108B-D6EE-A0D7-13D6-DE9E4AE46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1312753" y="0"/>
              <a:ext cx="1753870" cy="1653540"/>
            </a:xfrm>
            <a:prstGeom prst="rect">
              <a:avLst/>
            </a:prstGeom>
            <a:noFill/>
          </p:spPr>
        </p:pic>
        <p:sp>
          <p:nvSpPr>
            <p:cNvPr id="552" name="Wave 551">
              <a:extLst>
                <a:ext uri="{FF2B5EF4-FFF2-40B4-BE49-F238E27FC236}">
                  <a16:creationId xmlns:a16="http://schemas.microsoft.com/office/drawing/2014/main" id="{7490D2E9-90A1-2C66-F33F-2317758802C7}"/>
                </a:ext>
              </a:extLst>
            </p:cNvPr>
            <p:cNvSpPr/>
            <p:nvPr/>
          </p:nvSpPr>
          <p:spPr>
            <a:xfrm>
              <a:off x="1542107" y="411932"/>
              <a:ext cx="1178386" cy="943105"/>
            </a:xfrm>
            <a:prstGeom prst="wave">
              <a:avLst/>
            </a:prstGeom>
            <a:solidFill>
              <a:srgbClr val="EDECDF">
                <a:alpha val="44000"/>
              </a:srgbClr>
            </a:solidFill>
            <a:ln w="25400" cap="flat" cmpd="sng" algn="ctr">
              <a:solidFill>
                <a:srgbClr val="EDECDF">
                  <a:shade val="50000"/>
                </a:srgbClr>
              </a:solidFill>
              <a:prstDash val="soli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632FC607-6112-F9A5-B821-518EABD56035}"/>
                </a:ext>
              </a:extLst>
            </p:cNvPr>
            <p:cNvSpPr/>
            <p:nvPr/>
          </p:nvSpPr>
          <p:spPr>
            <a:xfrm>
              <a:off x="2625505" y="724277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FD43BD68-93AE-D019-D760-A93EDE3ED1B3}"/>
                </a:ext>
              </a:extLst>
            </p:cNvPr>
            <p:cNvSpPr/>
            <p:nvPr/>
          </p:nvSpPr>
          <p:spPr>
            <a:xfrm>
              <a:off x="2290527" y="941560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16BEE098-059C-106B-5A4F-8E1486703401}"/>
                </a:ext>
              </a:extLst>
            </p:cNvPr>
            <p:cNvSpPr/>
            <p:nvPr/>
          </p:nvSpPr>
          <p:spPr>
            <a:xfrm>
              <a:off x="1602464" y="860079"/>
              <a:ext cx="45700" cy="45702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CA843D8B-A1E6-C1BE-CC80-630FBB45DFC5}"/>
                </a:ext>
              </a:extLst>
            </p:cNvPr>
            <p:cNvGrpSpPr/>
            <p:nvPr/>
          </p:nvGrpSpPr>
          <p:grpSpPr>
            <a:xfrm>
              <a:off x="0" y="484360"/>
              <a:ext cx="417930" cy="570564"/>
              <a:chOff x="0" y="0"/>
              <a:chExt cx="2080020" cy="2838397"/>
            </a:xfrm>
          </p:grpSpPr>
          <p:grpSp>
            <p:nvGrpSpPr>
              <p:cNvPr id="606" name="Google Shape;1505;p70">
                <a:extLst>
                  <a:ext uri="{FF2B5EF4-FFF2-40B4-BE49-F238E27FC236}">
                    <a16:creationId xmlns:a16="http://schemas.microsoft.com/office/drawing/2014/main" id="{DE5766D5-02F4-A5D1-4B45-9D5EB208BFDA}"/>
                  </a:ext>
                </a:extLst>
              </p:cNvPr>
              <p:cNvGrpSpPr/>
              <p:nvPr/>
            </p:nvGrpSpPr>
            <p:grpSpPr>
              <a:xfrm>
                <a:off x="0" y="0"/>
                <a:ext cx="2080020" cy="2838397"/>
                <a:chOff x="0" y="0"/>
                <a:chExt cx="2080020" cy="2838397"/>
              </a:xfrm>
            </p:grpSpPr>
            <p:sp>
              <p:nvSpPr>
                <p:cNvPr id="611" name="Google Shape;1506;p70">
                  <a:extLst>
                    <a:ext uri="{FF2B5EF4-FFF2-40B4-BE49-F238E27FC236}">
                      <a16:creationId xmlns:a16="http://schemas.microsoft.com/office/drawing/2014/main" id="{A42BACB0-C96A-C947-674C-0569FBA93F99}"/>
                    </a:ext>
                  </a:extLst>
                </p:cNvPr>
                <p:cNvSpPr/>
                <p:nvPr/>
              </p:nvSpPr>
              <p:spPr>
                <a:xfrm>
                  <a:off x="73296" y="54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2" name="Google Shape;1507;p70">
                  <a:extLst>
                    <a:ext uri="{FF2B5EF4-FFF2-40B4-BE49-F238E27FC236}">
                      <a16:creationId xmlns:a16="http://schemas.microsoft.com/office/drawing/2014/main" id="{B214853E-5F49-1D0B-DFFA-EE6367963791}"/>
                    </a:ext>
                  </a:extLst>
                </p:cNvPr>
                <p:cNvSpPr/>
                <p:nvPr/>
              </p:nvSpPr>
              <p:spPr>
                <a:xfrm>
                  <a:off x="0" y="183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3" name="Google Shape;1508;p70">
                  <a:extLst>
                    <a:ext uri="{FF2B5EF4-FFF2-40B4-BE49-F238E27FC236}">
                      <a16:creationId xmlns:a16="http://schemas.microsoft.com/office/drawing/2014/main" id="{754C2708-7713-28A5-8600-AE83D905D30E}"/>
                    </a:ext>
                  </a:extLst>
                </p:cNvPr>
                <p:cNvSpPr/>
                <p:nvPr/>
              </p:nvSpPr>
              <p:spPr>
                <a:xfrm>
                  <a:off x="280988" y="79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4" name="Google Shape;1509;p70">
                  <a:extLst>
                    <a:ext uri="{FF2B5EF4-FFF2-40B4-BE49-F238E27FC236}">
                      <a16:creationId xmlns:a16="http://schemas.microsoft.com/office/drawing/2014/main" id="{9620D786-0751-B3AC-6FC5-DFDBCFA18612}"/>
                    </a:ext>
                  </a:extLst>
                </p:cNvPr>
                <p:cNvSpPr/>
                <p:nvPr/>
              </p:nvSpPr>
              <p:spPr>
                <a:xfrm>
                  <a:off x="1488025" y="79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5" name="Google Shape;1510;p70">
                  <a:extLst>
                    <a:ext uri="{FF2B5EF4-FFF2-40B4-BE49-F238E27FC236}">
                      <a16:creationId xmlns:a16="http://schemas.microsoft.com/office/drawing/2014/main" id="{9E6420BB-819E-9D23-8939-0757360B1DB9}"/>
                    </a:ext>
                  </a:extLst>
                </p:cNvPr>
                <p:cNvSpPr/>
                <p:nvPr/>
              </p:nvSpPr>
              <p:spPr>
                <a:xfrm>
                  <a:off x="901107" y="118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6" name="Google Shape;1511;p70">
                  <a:extLst>
                    <a:ext uri="{FF2B5EF4-FFF2-40B4-BE49-F238E27FC236}">
                      <a16:creationId xmlns:a16="http://schemas.microsoft.com/office/drawing/2014/main" id="{DCFF28FA-BF0D-BF83-9BEC-E1EF33AA65B4}"/>
                    </a:ext>
                  </a:extLst>
                </p:cNvPr>
                <p:cNvSpPr/>
                <p:nvPr/>
              </p:nvSpPr>
              <p:spPr>
                <a:xfrm>
                  <a:off x="483811" y="12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7" name="Google Shape;1512;p70">
                  <a:extLst>
                    <a:ext uri="{FF2B5EF4-FFF2-40B4-BE49-F238E27FC236}">
                      <a16:creationId xmlns:a16="http://schemas.microsoft.com/office/drawing/2014/main" id="{5227E753-D23C-8867-85C6-75381A0A8C7C}"/>
                    </a:ext>
                  </a:extLst>
                </p:cNvPr>
                <p:cNvSpPr/>
                <p:nvPr/>
              </p:nvSpPr>
              <p:spPr>
                <a:xfrm>
                  <a:off x="881197" y="154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8" name="Google Shape;1513;p70">
                  <a:extLst>
                    <a:ext uri="{FF2B5EF4-FFF2-40B4-BE49-F238E27FC236}">
                      <a16:creationId xmlns:a16="http://schemas.microsoft.com/office/drawing/2014/main" id="{5EEC3093-0D96-A9C6-C06B-636A8C28673E}"/>
                    </a:ext>
                  </a:extLst>
                </p:cNvPr>
                <p:cNvSpPr/>
                <p:nvPr/>
              </p:nvSpPr>
              <p:spPr>
                <a:xfrm>
                  <a:off x="764798" y="86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9" name="Google Shape;1514;p70">
                  <a:extLst>
                    <a:ext uri="{FF2B5EF4-FFF2-40B4-BE49-F238E27FC236}">
                      <a16:creationId xmlns:a16="http://schemas.microsoft.com/office/drawing/2014/main" id="{A22B7F3C-8B1D-F338-6A0C-723013121B20}"/>
                    </a:ext>
                  </a:extLst>
                </p:cNvPr>
                <p:cNvSpPr/>
                <p:nvPr/>
              </p:nvSpPr>
              <p:spPr>
                <a:xfrm>
                  <a:off x="1298494" y="87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0" name="Google Shape;1515;p70">
                  <a:extLst>
                    <a:ext uri="{FF2B5EF4-FFF2-40B4-BE49-F238E27FC236}">
                      <a16:creationId xmlns:a16="http://schemas.microsoft.com/office/drawing/2014/main" id="{BB70A2AB-3B80-895A-20C9-62589BE19629}"/>
                    </a:ext>
                  </a:extLst>
                </p:cNvPr>
                <p:cNvSpPr/>
                <p:nvPr/>
              </p:nvSpPr>
              <p:spPr>
                <a:xfrm>
                  <a:off x="984249" y="95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1" name="Google Shape;1516;p70">
                  <a:extLst>
                    <a:ext uri="{FF2B5EF4-FFF2-40B4-BE49-F238E27FC236}">
                      <a16:creationId xmlns:a16="http://schemas.microsoft.com/office/drawing/2014/main" id="{C96D6AF6-4C96-9DAA-A664-2F154EE106F2}"/>
                    </a:ext>
                  </a:extLst>
                </p:cNvPr>
                <p:cNvSpPr/>
                <p:nvPr/>
              </p:nvSpPr>
              <p:spPr>
                <a:xfrm>
                  <a:off x="688329" y="104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2" name="Google Shape;1517;p70">
                  <a:extLst>
                    <a:ext uri="{FF2B5EF4-FFF2-40B4-BE49-F238E27FC236}">
                      <a16:creationId xmlns:a16="http://schemas.microsoft.com/office/drawing/2014/main" id="{B237EE8F-B7D0-8575-FB87-B8EE3F3F7A27}"/>
                    </a:ext>
                  </a:extLst>
                </p:cNvPr>
                <p:cNvSpPr/>
                <p:nvPr/>
              </p:nvSpPr>
              <p:spPr>
                <a:xfrm>
                  <a:off x="1295157" y="105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3" name="Google Shape;1518;p70">
                  <a:extLst>
                    <a:ext uri="{FF2B5EF4-FFF2-40B4-BE49-F238E27FC236}">
                      <a16:creationId xmlns:a16="http://schemas.microsoft.com/office/drawing/2014/main" id="{B68483DF-3579-B5F0-76FF-EDC884EA3FF4}"/>
                    </a:ext>
                  </a:extLst>
                </p:cNvPr>
                <p:cNvSpPr/>
                <p:nvPr/>
              </p:nvSpPr>
              <p:spPr>
                <a:xfrm>
                  <a:off x="995900" y="109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4" name="Google Shape;1519;p70">
                  <a:extLst>
                    <a:ext uri="{FF2B5EF4-FFF2-40B4-BE49-F238E27FC236}">
                      <a16:creationId xmlns:a16="http://schemas.microsoft.com/office/drawing/2014/main" id="{86DE46EE-0E5D-380D-B507-15101D87CB6F}"/>
                    </a:ext>
                  </a:extLst>
                </p:cNvPr>
                <p:cNvSpPr/>
                <p:nvPr/>
              </p:nvSpPr>
              <p:spPr>
                <a:xfrm>
                  <a:off x="975935" y="110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5" name="Google Shape;1520;p70">
                  <a:extLst>
                    <a:ext uri="{FF2B5EF4-FFF2-40B4-BE49-F238E27FC236}">
                      <a16:creationId xmlns:a16="http://schemas.microsoft.com/office/drawing/2014/main" id="{BE6887CD-001F-74B1-6A0D-8700491C8BF3}"/>
                    </a:ext>
                  </a:extLst>
                </p:cNvPr>
                <p:cNvSpPr/>
                <p:nvPr/>
              </p:nvSpPr>
              <p:spPr>
                <a:xfrm>
                  <a:off x="1039112" y="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6" name="Google Shape;1521;p70">
                  <a:extLst>
                    <a:ext uri="{FF2B5EF4-FFF2-40B4-BE49-F238E27FC236}">
                      <a16:creationId xmlns:a16="http://schemas.microsoft.com/office/drawing/2014/main" id="{798F7794-F03C-60A2-0568-39D875B53ACA}"/>
                    </a:ext>
                  </a:extLst>
                </p:cNvPr>
                <p:cNvSpPr/>
                <p:nvPr/>
              </p:nvSpPr>
              <p:spPr>
                <a:xfrm>
                  <a:off x="1326773" y="84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7" name="Google Shape;1522;p70">
                  <a:extLst>
                    <a:ext uri="{FF2B5EF4-FFF2-40B4-BE49-F238E27FC236}">
                      <a16:creationId xmlns:a16="http://schemas.microsoft.com/office/drawing/2014/main" id="{2CF6F43E-0782-E41E-9096-8C69E8B1090C}"/>
                    </a:ext>
                  </a:extLst>
                </p:cNvPr>
                <p:cNvSpPr/>
                <p:nvPr/>
              </p:nvSpPr>
              <p:spPr>
                <a:xfrm>
                  <a:off x="714913" y="83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8" name="Google Shape;1523;p70">
                  <a:extLst>
                    <a:ext uri="{FF2B5EF4-FFF2-40B4-BE49-F238E27FC236}">
                      <a16:creationId xmlns:a16="http://schemas.microsoft.com/office/drawing/2014/main" id="{61B48DA2-194C-1D06-A4E5-C03C8D07BFD2}"/>
                    </a:ext>
                  </a:extLst>
                </p:cNvPr>
                <p:cNvSpPr/>
                <p:nvPr/>
              </p:nvSpPr>
              <p:spPr>
                <a:xfrm>
                  <a:off x="492125" y="12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9" name="Google Shape;1524;p70">
                  <a:extLst>
                    <a:ext uri="{FF2B5EF4-FFF2-40B4-BE49-F238E27FC236}">
                      <a16:creationId xmlns:a16="http://schemas.microsoft.com/office/drawing/2014/main" id="{58797641-DFC5-AD05-FBFF-650BCFE100B0}"/>
                    </a:ext>
                  </a:extLst>
                </p:cNvPr>
                <p:cNvSpPr/>
                <p:nvPr/>
              </p:nvSpPr>
              <p:spPr>
                <a:xfrm>
                  <a:off x="332514" y="203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07" name="Google Shape;1525;p70">
                <a:extLst>
                  <a:ext uri="{FF2B5EF4-FFF2-40B4-BE49-F238E27FC236}">
                    <a16:creationId xmlns:a16="http://schemas.microsoft.com/office/drawing/2014/main" id="{50524BE3-F1FF-88D8-D60F-CAECEFE24AA2}"/>
                  </a:ext>
                </a:extLst>
              </p:cNvPr>
              <p:cNvGrpSpPr/>
              <p:nvPr/>
            </p:nvGrpSpPr>
            <p:grpSpPr>
              <a:xfrm>
                <a:off x="548526" y="725071"/>
                <a:ext cx="982973" cy="376163"/>
                <a:chOff x="548527" y="725071"/>
                <a:chExt cx="761641" cy="291464"/>
              </a:xfrm>
            </p:grpSpPr>
            <p:sp>
              <p:nvSpPr>
                <p:cNvPr id="608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B14EE27-0293-E606-57B9-7D7EDACEC21F}"/>
                    </a:ext>
                  </a:extLst>
                </p:cNvPr>
                <p:cNvSpPr/>
                <p:nvPr/>
              </p:nvSpPr>
              <p:spPr>
                <a:xfrm>
                  <a:off x="548527" y="7250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9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2C4CF1D-69A9-0C3C-5948-0D80122BED24}"/>
                    </a:ext>
                  </a:extLst>
                </p:cNvPr>
                <p:cNvSpPr/>
                <p:nvPr/>
              </p:nvSpPr>
              <p:spPr>
                <a:xfrm>
                  <a:off x="1017635" y="7250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0" name="Google Shape;1528;p70">
                  <a:extLst>
                    <a:ext uri="{FF2B5EF4-FFF2-40B4-BE49-F238E27FC236}">
                      <a16:creationId xmlns:a16="http://schemas.microsoft.com/office/drawing/2014/main" id="{C878514D-5087-4047-A0BD-B2A151A3D15C}"/>
                    </a:ext>
                  </a:extLst>
                </p:cNvPr>
                <p:cNvSpPr/>
                <p:nvPr/>
              </p:nvSpPr>
              <p:spPr>
                <a:xfrm>
                  <a:off x="837790" y="7792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57" name="Minus Sign 556">
              <a:extLst>
                <a:ext uri="{FF2B5EF4-FFF2-40B4-BE49-F238E27FC236}">
                  <a16:creationId xmlns:a16="http://schemas.microsoft.com/office/drawing/2014/main" id="{4D499AB6-4B3F-D9DE-C6E2-DF47BBC97CC3}"/>
                </a:ext>
              </a:extLst>
            </p:cNvPr>
            <p:cNvSpPr/>
            <p:nvPr/>
          </p:nvSpPr>
          <p:spPr>
            <a:xfrm rot="5400000">
              <a:off x="531891" y="46399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/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9" name="Minus Sign 558">
              <a:extLst>
                <a:ext uri="{FF2B5EF4-FFF2-40B4-BE49-F238E27FC236}">
                  <a16:creationId xmlns:a16="http://schemas.microsoft.com/office/drawing/2014/main" id="{5476ADEE-61D7-8E8A-84B3-2C4918085C33}"/>
                </a:ext>
              </a:extLst>
            </p:cNvPr>
            <p:cNvSpPr/>
            <p:nvPr/>
          </p:nvSpPr>
          <p:spPr>
            <a:xfrm rot="5400000">
              <a:off x="2822418" y="92798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/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1" name="Google Shape;2624;p126">
              <a:extLst>
                <a:ext uri="{FF2B5EF4-FFF2-40B4-BE49-F238E27FC236}">
                  <a16:creationId xmlns:a16="http://schemas.microsoft.com/office/drawing/2014/main" id="{91733C8D-A337-AC7C-58DB-497FA595119E}"/>
                </a:ext>
              </a:extLst>
            </p:cNvPr>
            <p:cNvGrpSpPr/>
            <p:nvPr/>
          </p:nvGrpSpPr>
          <p:grpSpPr>
            <a:xfrm>
              <a:off x="3648547" y="126748"/>
              <a:ext cx="418360" cy="580378"/>
              <a:chOff x="0" y="0"/>
              <a:chExt cx="1814530" cy="2517234"/>
            </a:xfrm>
          </p:grpSpPr>
          <p:sp>
            <p:nvSpPr>
              <p:cNvPr id="588" name="Google Shape;2625;p126">
                <a:extLst>
                  <a:ext uri="{FF2B5EF4-FFF2-40B4-BE49-F238E27FC236}">
                    <a16:creationId xmlns:a16="http://schemas.microsoft.com/office/drawing/2014/main" id="{A8294D2F-6253-EEF0-EA32-A1C09991486B}"/>
                  </a:ext>
                </a:extLst>
              </p:cNvPr>
              <p:cNvSpPr/>
              <p:nvPr/>
            </p:nvSpPr>
            <p:spPr>
              <a:xfrm>
                <a:off x="0" y="1534260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9" name="Google Shape;2626;p126">
                <a:extLst>
                  <a:ext uri="{FF2B5EF4-FFF2-40B4-BE49-F238E27FC236}">
                    <a16:creationId xmlns:a16="http://schemas.microsoft.com/office/drawing/2014/main" id="{8CAC7C85-16E9-E20A-E404-78894E43DB58}"/>
                  </a:ext>
                </a:extLst>
              </p:cNvPr>
              <p:cNvSpPr/>
              <p:nvPr/>
            </p:nvSpPr>
            <p:spPr>
              <a:xfrm>
                <a:off x="653074" y="1535283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0" name="Google Shape;2627;p126">
                <a:extLst>
                  <a:ext uri="{FF2B5EF4-FFF2-40B4-BE49-F238E27FC236}">
                    <a16:creationId xmlns:a16="http://schemas.microsoft.com/office/drawing/2014/main" id="{A24817DC-9D8D-B11C-518F-DA6DFB2EC861}"/>
                  </a:ext>
                </a:extLst>
              </p:cNvPr>
              <p:cNvSpPr/>
              <p:nvPr/>
            </p:nvSpPr>
            <p:spPr>
              <a:xfrm>
                <a:off x="719355" y="1324695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1" name="Google Shape;2628;p126">
                <a:extLst>
                  <a:ext uri="{FF2B5EF4-FFF2-40B4-BE49-F238E27FC236}">
                    <a16:creationId xmlns:a16="http://schemas.microsoft.com/office/drawing/2014/main" id="{E08A2E42-96ED-92F9-FF3A-326B56F527CD}"/>
                  </a:ext>
                </a:extLst>
              </p:cNvPr>
              <p:cNvSpPr/>
              <p:nvPr/>
            </p:nvSpPr>
            <p:spPr>
              <a:xfrm>
                <a:off x="727451" y="1463931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Google Shape;2629;p126">
                <a:extLst>
                  <a:ext uri="{FF2B5EF4-FFF2-40B4-BE49-F238E27FC236}">
                    <a16:creationId xmlns:a16="http://schemas.microsoft.com/office/drawing/2014/main" id="{CDA26A22-009A-EC0C-935D-AD4F3F315A9E}"/>
                  </a:ext>
                </a:extLst>
              </p:cNvPr>
              <p:cNvSpPr/>
              <p:nvPr/>
            </p:nvSpPr>
            <p:spPr>
              <a:xfrm>
                <a:off x="206896" y="139013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3" name="Google Shape;2630;p126">
                <a:extLst>
                  <a:ext uri="{FF2B5EF4-FFF2-40B4-BE49-F238E27FC236}">
                    <a16:creationId xmlns:a16="http://schemas.microsoft.com/office/drawing/2014/main" id="{50090EA2-3A7F-B6AA-FF44-50C843F42AAD}"/>
                  </a:ext>
                </a:extLst>
              </p:cNvPr>
              <p:cNvSpPr/>
              <p:nvPr/>
            </p:nvSpPr>
            <p:spPr>
              <a:xfrm>
                <a:off x="1115532" y="133453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Google Shape;2631;p126">
                <a:extLst>
                  <a:ext uri="{FF2B5EF4-FFF2-40B4-BE49-F238E27FC236}">
                    <a16:creationId xmlns:a16="http://schemas.microsoft.com/office/drawing/2014/main" id="{B30FC26B-381B-E726-657E-3D2D50D2B765}"/>
                  </a:ext>
                </a:extLst>
              </p:cNvPr>
              <p:cNvSpPr/>
              <p:nvPr/>
            </p:nvSpPr>
            <p:spPr>
              <a:xfrm>
                <a:off x="4048" y="0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Google Shape;2632;p126">
                <a:extLst>
                  <a:ext uri="{FF2B5EF4-FFF2-40B4-BE49-F238E27FC236}">
                    <a16:creationId xmlns:a16="http://schemas.microsoft.com/office/drawing/2014/main" id="{A6076318-ED46-FECC-82D3-0BA65D345CD1}"/>
                  </a:ext>
                </a:extLst>
              </p:cNvPr>
              <p:cNvSpPr/>
              <p:nvPr/>
            </p:nvSpPr>
            <p:spPr>
              <a:xfrm>
                <a:off x="266372" y="85988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Google Shape;2633;p126">
                <a:extLst>
                  <a:ext uri="{FF2B5EF4-FFF2-40B4-BE49-F238E27FC236}">
                    <a16:creationId xmlns:a16="http://schemas.microsoft.com/office/drawing/2014/main" id="{B6522C48-DB5E-A91C-065F-8A52CC71B318}"/>
                  </a:ext>
                </a:extLst>
              </p:cNvPr>
              <p:cNvSpPr/>
              <p:nvPr/>
            </p:nvSpPr>
            <p:spPr>
              <a:xfrm>
                <a:off x="1304813" y="872958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7" name="Google Shape;2634;p126">
                <a:extLst>
                  <a:ext uri="{FF2B5EF4-FFF2-40B4-BE49-F238E27FC236}">
                    <a16:creationId xmlns:a16="http://schemas.microsoft.com/office/drawing/2014/main" id="{73729BD4-CC06-AACF-4215-68410C5EA549}"/>
                  </a:ext>
                </a:extLst>
              </p:cNvPr>
              <p:cNvSpPr/>
              <p:nvPr/>
            </p:nvSpPr>
            <p:spPr>
              <a:xfrm>
                <a:off x="831589" y="1088039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8" name="Google Shape;2635;p126">
                <a:extLst>
                  <a:ext uri="{FF2B5EF4-FFF2-40B4-BE49-F238E27FC236}">
                    <a16:creationId xmlns:a16="http://schemas.microsoft.com/office/drawing/2014/main" id="{FE42E05D-DCD4-D503-4297-9275264570B8}"/>
                  </a:ext>
                </a:extLst>
              </p:cNvPr>
              <p:cNvSpPr/>
              <p:nvPr/>
            </p:nvSpPr>
            <p:spPr>
              <a:xfrm>
                <a:off x="458366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9" name="Google Shape;2636;p126">
                <a:extLst>
                  <a:ext uri="{FF2B5EF4-FFF2-40B4-BE49-F238E27FC236}">
                    <a16:creationId xmlns:a16="http://schemas.microsoft.com/office/drawing/2014/main" id="{7C09DC42-0FC7-9900-FF59-7A8B92BDC402}"/>
                  </a:ext>
                </a:extLst>
              </p:cNvPr>
              <p:cNvSpPr/>
              <p:nvPr/>
            </p:nvSpPr>
            <p:spPr>
              <a:xfrm>
                <a:off x="129004" y="872113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Google Shape;2637;p126">
                <a:extLst>
                  <a:ext uri="{FF2B5EF4-FFF2-40B4-BE49-F238E27FC236}">
                    <a16:creationId xmlns:a16="http://schemas.microsoft.com/office/drawing/2014/main" id="{B87C727D-6E22-65C4-4077-FD45E19274F7}"/>
                  </a:ext>
                </a:extLst>
              </p:cNvPr>
              <p:cNvSpPr/>
              <p:nvPr/>
            </p:nvSpPr>
            <p:spPr>
              <a:xfrm>
                <a:off x="473268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1" name="Google Shape;2638;p126">
                <a:extLst>
                  <a:ext uri="{FF2B5EF4-FFF2-40B4-BE49-F238E27FC236}">
                    <a16:creationId xmlns:a16="http://schemas.microsoft.com/office/drawing/2014/main" id="{A2B6360C-E223-BCE5-ACD0-005DE55E3AD7}"/>
                  </a:ext>
                </a:extLst>
              </p:cNvPr>
              <p:cNvSpPr/>
              <p:nvPr/>
            </p:nvSpPr>
            <p:spPr>
              <a:xfrm>
                <a:off x="600360" y="886570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2" name="Google Shape;2639;p126">
                <a:extLst>
                  <a:ext uri="{FF2B5EF4-FFF2-40B4-BE49-F238E27FC236}">
                    <a16:creationId xmlns:a16="http://schemas.microsoft.com/office/drawing/2014/main" id="{A06172D8-6E81-E421-3643-12FE1A8C09A3}"/>
                  </a:ext>
                </a:extLst>
              </p:cNvPr>
              <p:cNvSpPr/>
              <p:nvPr/>
            </p:nvSpPr>
            <p:spPr>
              <a:xfrm>
                <a:off x="1012773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Google Shape;2640;p126">
                <a:extLst>
                  <a:ext uri="{FF2B5EF4-FFF2-40B4-BE49-F238E27FC236}">
                    <a16:creationId xmlns:a16="http://schemas.microsoft.com/office/drawing/2014/main" id="{83890A26-B477-A8A0-FEB2-6722BCE71B82}"/>
                  </a:ext>
                </a:extLst>
              </p:cNvPr>
              <p:cNvSpPr/>
              <p:nvPr/>
            </p:nvSpPr>
            <p:spPr>
              <a:xfrm>
                <a:off x="1050629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Google Shape;2641;p126">
                <a:extLst>
                  <a:ext uri="{FF2B5EF4-FFF2-40B4-BE49-F238E27FC236}">
                    <a16:creationId xmlns:a16="http://schemas.microsoft.com/office/drawing/2014/main" id="{B44CA2F0-6C3E-4B27-E7BD-E73D88E56C03}"/>
                  </a:ext>
                </a:extLst>
              </p:cNvPr>
              <p:cNvSpPr/>
              <p:nvPr/>
            </p:nvSpPr>
            <p:spPr>
              <a:xfrm>
                <a:off x="1056012" y="886570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5" name="Google Shape;2642;p126">
                <a:extLst>
                  <a:ext uri="{FF2B5EF4-FFF2-40B4-BE49-F238E27FC236}">
                    <a16:creationId xmlns:a16="http://schemas.microsoft.com/office/drawing/2014/main" id="{F8385C11-4511-F2C6-81AF-4A9BD89E059A}"/>
                  </a:ext>
                </a:extLst>
              </p:cNvPr>
              <p:cNvSpPr/>
              <p:nvPr/>
            </p:nvSpPr>
            <p:spPr>
              <a:xfrm>
                <a:off x="813973" y="606720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2" name="Minus Sign 561">
              <a:extLst>
                <a:ext uri="{FF2B5EF4-FFF2-40B4-BE49-F238E27FC236}">
                  <a16:creationId xmlns:a16="http://schemas.microsoft.com/office/drawing/2014/main" id="{671083B2-D587-01A8-6187-442BA16BD44D}"/>
                </a:ext>
              </a:extLst>
            </p:cNvPr>
            <p:cNvSpPr/>
            <p:nvPr/>
          </p:nvSpPr>
          <p:spPr>
            <a:xfrm rot="5400000">
              <a:off x="2840525" y="114300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/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5D7CB8E1-BC6E-46B5-75AB-FD172DF20D69}"/>
                </a:ext>
              </a:extLst>
            </p:cNvPr>
            <p:cNvGrpSpPr/>
            <p:nvPr/>
          </p:nvGrpSpPr>
          <p:grpSpPr>
            <a:xfrm>
              <a:off x="3630440" y="1036621"/>
              <a:ext cx="550405" cy="772517"/>
              <a:chOff x="0" y="0"/>
              <a:chExt cx="2162065" cy="3074026"/>
            </a:xfrm>
          </p:grpSpPr>
          <p:sp>
            <p:nvSpPr>
              <p:cNvPr id="565" name="Google Shape;1740;p76">
                <a:extLst>
                  <a:ext uri="{FF2B5EF4-FFF2-40B4-BE49-F238E27FC236}">
                    <a16:creationId xmlns:a16="http://schemas.microsoft.com/office/drawing/2014/main" id="{59C8928C-FA99-8D6D-5732-6E25ED8101C9}"/>
                  </a:ext>
                </a:extLst>
              </p:cNvPr>
              <p:cNvSpPr/>
              <p:nvPr/>
            </p:nvSpPr>
            <p:spPr>
              <a:xfrm>
                <a:off x="0" y="233112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Google Shape;1744;p76">
                <a:extLst>
                  <a:ext uri="{FF2B5EF4-FFF2-40B4-BE49-F238E27FC236}">
                    <a16:creationId xmlns:a16="http://schemas.microsoft.com/office/drawing/2014/main" id="{CABD961C-6B96-FAD8-AA75-800746C3DD40}"/>
                  </a:ext>
                </a:extLst>
              </p:cNvPr>
              <p:cNvSpPr/>
              <p:nvPr/>
            </p:nvSpPr>
            <p:spPr>
              <a:xfrm>
                <a:off x="0" y="2030272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Google Shape;1745;p76">
                <a:extLst>
                  <a:ext uri="{FF2B5EF4-FFF2-40B4-BE49-F238E27FC236}">
                    <a16:creationId xmlns:a16="http://schemas.microsoft.com/office/drawing/2014/main" id="{2EF350F8-72D4-70E1-E449-EABF9ED6C760}"/>
                  </a:ext>
                </a:extLst>
              </p:cNvPr>
              <p:cNvSpPr/>
              <p:nvPr/>
            </p:nvSpPr>
            <p:spPr>
              <a:xfrm>
                <a:off x="293485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Google Shape;1746;p76">
                <a:extLst>
                  <a:ext uri="{FF2B5EF4-FFF2-40B4-BE49-F238E27FC236}">
                    <a16:creationId xmlns:a16="http://schemas.microsoft.com/office/drawing/2014/main" id="{50EE31D4-0747-8F61-CB6C-D625509C857E}"/>
                  </a:ext>
                </a:extLst>
              </p:cNvPr>
              <p:cNvSpPr/>
              <p:nvPr/>
            </p:nvSpPr>
            <p:spPr>
              <a:xfrm>
                <a:off x="1554208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Google Shape;1747;p76">
                <a:extLst>
                  <a:ext uri="{FF2B5EF4-FFF2-40B4-BE49-F238E27FC236}">
                    <a16:creationId xmlns:a16="http://schemas.microsoft.com/office/drawing/2014/main" id="{0798B826-5B81-2CB4-261B-9745D1473AEE}"/>
                  </a:ext>
                </a:extLst>
              </p:cNvPr>
              <p:cNvSpPr/>
              <p:nvPr/>
            </p:nvSpPr>
            <p:spPr>
              <a:xfrm>
                <a:off x="941186" y="1349549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0" name="Google Shape;1748;p76">
                <a:extLst>
                  <a:ext uri="{FF2B5EF4-FFF2-40B4-BE49-F238E27FC236}">
                    <a16:creationId xmlns:a16="http://schemas.microsoft.com/office/drawing/2014/main" id="{F591505B-0A6F-7E36-8FE2-5F3304B2B29A}"/>
                  </a:ext>
                </a:extLst>
              </p:cNvPr>
              <p:cNvSpPr/>
              <p:nvPr/>
            </p:nvSpPr>
            <p:spPr>
              <a:xfrm>
                <a:off x="505329" y="235712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1" name="Google Shape;1749;p76">
                <a:extLst>
                  <a:ext uri="{FF2B5EF4-FFF2-40B4-BE49-F238E27FC236}">
                    <a16:creationId xmlns:a16="http://schemas.microsoft.com/office/drawing/2014/main" id="{5B268A34-7080-B068-988A-4C1B6C1081CB}"/>
                  </a:ext>
                </a:extLst>
              </p:cNvPr>
              <p:cNvSpPr/>
              <p:nvPr/>
            </p:nvSpPr>
            <p:spPr>
              <a:xfrm>
                <a:off x="920390" y="1726389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2" name="Google Shape;1750;p76">
                <a:extLst>
                  <a:ext uri="{FF2B5EF4-FFF2-40B4-BE49-F238E27FC236}">
                    <a16:creationId xmlns:a16="http://schemas.microsoft.com/office/drawing/2014/main" id="{33BD067A-1FD0-0087-92EB-3F641EB6D038}"/>
                  </a:ext>
                </a:extLst>
              </p:cNvPr>
              <p:cNvSpPr/>
              <p:nvPr/>
            </p:nvSpPr>
            <p:spPr>
              <a:xfrm>
                <a:off x="798814" y="1009159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3" name="Google Shape;1751;p76">
                <a:extLst>
                  <a:ext uri="{FF2B5EF4-FFF2-40B4-BE49-F238E27FC236}">
                    <a16:creationId xmlns:a16="http://schemas.microsoft.com/office/drawing/2014/main" id="{5CD3DF82-2577-59A5-8DA8-EBE65A11C088}"/>
                  </a:ext>
                </a:extLst>
              </p:cNvPr>
              <p:cNvSpPr/>
              <p:nvPr/>
            </p:nvSpPr>
            <p:spPr>
              <a:xfrm>
                <a:off x="1356247" y="1019615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4" name="Google Shape;1752;p76">
                <a:extLst>
                  <a:ext uri="{FF2B5EF4-FFF2-40B4-BE49-F238E27FC236}">
                    <a16:creationId xmlns:a16="http://schemas.microsoft.com/office/drawing/2014/main" id="{3631EA3F-93C6-F6FF-79D5-46D08C802419}"/>
                  </a:ext>
                </a:extLst>
              </p:cNvPr>
              <p:cNvSpPr/>
              <p:nvPr/>
            </p:nvSpPr>
            <p:spPr>
              <a:xfrm>
                <a:off x="1028026" y="1109882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5" name="Google Shape;1753;p76">
                <a:extLst>
                  <a:ext uri="{FF2B5EF4-FFF2-40B4-BE49-F238E27FC236}">
                    <a16:creationId xmlns:a16="http://schemas.microsoft.com/office/drawing/2014/main" id="{ADA10DEE-B46B-9001-27E9-6839340A667E}"/>
                  </a:ext>
                </a:extLst>
              </p:cNvPr>
              <p:cNvSpPr/>
              <p:nvPr/>
            </p:nvSpPr>
            <p:spPr>
              <a:xfrm>
                <a:off x="1021056" y="1271393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6" name="Google Shape;1754;p76">
                <a:extLst>
                  <a:ext uri="{FF2B5EF4-FFF2-40B4-BE49-F238E27FC236}">
                    <a16:creationId xmlns:a16="http://schemas.microsoft.com/office/drawing/2014/main" id="{163BF339-ABA6-0861-AA52-5B0419C3669E}"/>
                  </a:ext>
                </a:extLst>
              </p:cNvPr>
              <p:cNvSpPr/>
              <p:nvPr/>
            </p:nvSpPr>
            <p:spPr>
              <a:xfrm>
                <a:off x="701576" y="1208892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7" name="Google Shape;1755;p76">
                <a:extLst>
                  <a:ext uri="{FF2B5EF4-FFF2-40B4-BE49-F238E27FC236}">
                    <a16:creationId xmlns:a16="http://schemas.microsoft.com/office/drawing/2014/main" id="{512D3A42-101F-1F7F-8050-494C681DBD82}"/>
                  </a:ext>
                </a:extLst>
              </p:cNvPr>
              <p:cNvSpPr/>
              <p:nvPr/>
            </p:nvSpPr>
            <p:spPr>
              <a:xfrm>
                <a:off x="1352762" y="1217576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8" name="Google Shape;1756;p76">
                <a:extLst>
                  <a:ext uri="{FF2B5EF4-FFF2-40B4-BE49-F238E27FC236}">
                    <a16:creationId xmlns:a16="http://schemas.microsoft.com/office/drawing/2014/main" id="{420576F0-F8A7-9E9A-617F-D7449E6B9255}"/>
                  </a:ext>
                </a:extLst>
              </p:cNvPr>
              <p:cNvSpPr/>
              <p:nvPr/>
            </p:nvSpPr>
            <p:spPr>
              <a:xfrm>
                <a:off x="1319797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9" name="Google Shape;1757;p76">
                <a:extLst>
                  <a:ext uri="{FF2B5EF4-FFF2-40B4-BE49-F238E27FC236}">
                    <a16:creationId xmlns:a16="http://schemas.microsoft.com/office/drawing/2014/main" id="{AC015AC7-5AFE-CC31-AE11-9278392180C7}"/>
                  </a:ext>
                </a:extLst>
              </p:cNvPr>
              <p:cNvSpPr/>
              <p:nvPr/>
            </p:nvSpPr>
            <p:spPr>
              <a:xfrm>
                <a:off x="718944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0" name="Google Shape;1758;p76">
                <a:extLst>
                  <a:ext uri="{FF2B5EF4-FFF2-40B4-BE49-F238E27FC236}">
                    <a16:creationId xmlns:a16="http://schemas.microsoft.com/office/drawing/2014/main" id="{FCF76A99-0438-E0F0-1375-5B988294A443}"/>
                  </a:ext>
                </a:extLst>
              </p:cNvPr>
              <p:cNvSpPr/>
              <p:nvPr/>
            </p:nvSpPr>
            <p:spPr>
              <a:xfrm>
                <a:off x="461909" y="2862051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1" name="Google Shape;1759;p76">
                <a:extLst>
                  <a:ext uri="{FF2B5EF4-FFF2-40B4-BE49-F238E27FC236}">
                    <a16:creationId xmlns:a16="http://schemas.microsoft.com/office/drawing/2014/main" id="{E221120A-9D68-E37D-4093-1EF9F06E1774}"/>
                  </a:ext>
                </a:extLst>
              </p:cNvPr>
              <p:cNvSpPr/>
              <p:nvPr/>
            </p:nvSpPr>
            <p:spPr>
              <a:xfrm>
                <a:off x="501844" y="2316901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Google Shape;1760;p76">
                <a:extLst>
                  <a:ext uri="{FF2B5EF4-FFF2-40B4-BE49-F238E27FC236}">
                    <a16:creationId xmlns:a16="http://schemas.microsoft.com/office/drawing/2014/main" id="{2D6E019C-326D-2743-A210-ED3F113B6ABC}"/>
                  </a:ext>
                </a:extLst>
              </p:cNvPr>
              <p:cNvSpPr/>
              <p:nvPr/>
            </p:nvSpPr>
            <p:spPr>
              <a:xfrm>
                <a:off x="1396182" y="2862165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3" name="Google Shape;1761;p76">
                <a:extLst>
                  <a:ext uri="{FF2B5EF4-FFF2-40B4-BE49-F238E27FC236}">
                    <a16:creationId xmlns:a16="http://schemas.microsoft.com/office/drawing/2014/main" id="{5CF3606D-FD26-EB91-C5A1-DF824E0A1A76}"/>
                  </a:ext>
                </a:extLst>
              </p:cNvPr>
              <p:cNvSpPr/>
              <p:nvPr/>
            </p:nvSpPr>
            <p:spPr>
              <a:xfrm>
                <a:off x="1028026" y="2579878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Google Shape;1762;p76">
                <a:extLst>
                  <a:ext uri="{FF2B5EF4-FFF2-40B4-BE49-F238E27FC236}">
                    <a16:creationId xmlns:a16="http://schemas.microsoft.com/office/drawing/2014/main" id="{D0B3ECFA-19A2-768A-0D2E-DE5E4FC43F31}"/>
                  </a:ext>
                </a:extLst>
              </p:cNvPr>
              <p:cNvSpPr/>
              <p:nvPr/>
            </p:nvSpPr>
            <p:spPr>
              <a:xfrm>
                <a:off x="1444801" y="2215207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Google Shape;1763;p76">
                <a:extLst>
                  <a:ext uri="{FF2B5EF4-FFF2-40B4-BE49-F238E27FC236}">
                    <a16:creationId xmlns:a16="http://schemas.microsoft.com/office/drawing/2014/main" id="{C33E25AE-C2B1-4507-8388-3B1E88731F99}"/>
                  </a:ext>
                </a:extLst>
              </p:cNvPr>
              <p:cNvSpPr/>
              <p:nvPr/>
            </p:nvSpPr>
            <p:spPr>
              <a:xfrm>
                <a:off x="1799074" y="2628497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Google Shape;1764;p76">
                <a:extLst>
                  <a:ext uri="{FF2B5EF4-FFF2-40B4-BE49-F238E27FC236}">
                    <a16:creationId xmlns:a16="http://schemas.microsoft.com/office/drawing/2014/main" id="{3C1947A7-65E8-DDBE-8F39-3DC5361B560B}"/>
                  </a:ext>
                </a:extLst>
              </p:cNvPr>
              <p:cNvSpPr/>
              <p:nvPr/>
            </p:nvSpPr>
            <p:spPr>
              <a:xfrm>
                <a:off x="875475" y="0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Google Shape;1765;p76">
                <a:extLst>
                  <a:ext uri="{FF2B5EF4-FFF2-40B4-BE49-F238E27FC236}">
                    <a16:creationId xmlns:a16="http://schemas.microsoft.com/office/drawing/2014/main" id="{7A6A7994-58BC-81B5-EC3D-92B50C1FDF46}"/>
                  </a:ext>
                </a:extLst>
              </p:cNvPr>
              <p:cNvSpPr/>
              <p:nvPr/>
            </p:nvSpPr>
            <p:spPr>
              <a:xfrm>
                <a:off x="312646" y="230124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08808462-8FB6-C9CF-48F5-F219EB4A1A80}"/>
              </a:ext>
            </a:extLst>
          </p:cNvPr>
          <p:cNvGrpSpPr/>
          <p:nvPr/>
        </p:nvGrpSpPr>
        <p:grpSpPr>
          <a:xfrm>
            <a:off x="17193970" y="10576848"/>
            <a:ext cx="6374568" cy="2018623"/>
            <a:chOff x="-4748" y="-31550"/>
            <a:chExt cx="6374718" cy="2018652"/>
          </a:xfrm>
        </p:grpSpPr>
        <p:sp>
          <p:nvSpPr>
            <p:cNvPr id="631" name="Flowchart: Magnetic Disk 630">
              <a:extLst>
                <a:ext uri="{FF2B5EF4-FFF2-40B4-BE49-F238E27FC236}">
                  <a16:creationId xmlns:a16="http://schemas.microsoft.com/office/drawing/2014/main" id="{3C5869A2-3791-4300-951B-390328306A4E}"/>
                </a:ext>
              </a:extLst>
            </p:cNvPr>
            <p:cNvSpPr/>
            <p:nvPr/>
          </p:nvSpPr>
          <p:spPr>
            <a:xfrm>
              <a:off x="4466286" y="559252"/>
              <a:ext cx="590550" cy="685800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65">
              <a:extLst>
                <a:ext uri="{FF2B5EF4-FFF2-40B4-BE49-F238E27FC236}">
                  <a16:creationId xmlns:a16="http://schemas.microsoft.com/office/drawing/2014/main" id="{08C3893A-5DBB-433E-A437-F4D2DF86D5C8}"/>
                </a:ext>
              </a:extLst>
            </p:cNvPr>
            <p:cNvSpPr txBox="1"/>
            <p:nvPr/>
          </p:nvSpPr>
          <p:spPr>
            <a:xfrm>
              <a:off x="4358635" y="1173277"/>
              <a:ext cx="1879600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Embeddings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3" name="Connector: Curved 632">
              <a:extLst>
                <a:ext uri="{FF2B5EF4-FFF2-40B4-BE49-F238E27FC236}">
                  <a16:creationId xmlns:a16="http://schemas.microsoft.com/office/drawing/2014/main" id="{E93B0435-7D11-403C-A94A-0B31780848F2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998242" y="870613"/>
              <a:ext cx="1468044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34" name="TextBox 67">
              <a:extLst>
                <a:ext uri="{FF2B5EF4-FFF2-40B4-BE49-F238E27FC236}">
                  <a16:creationId xmlns:a16="http://schemas.microsoft.com/office/drawing/2014/main" id="{C9CED748-D7E7-4D6D-9B86-822F158E51F7}"/>
                </a:ext>
              </a:extLst>
            </p:cNvPr>
            <p:cNvSpPr txBox="1"/>
            <p:nvPr/>
          </p:nvSpPr>
          <p:spPr>
            <a:xfrm>
              <a:off x="3287738" y="818724"/>
              <a:ext cx="941543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Query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765C0529-4E6C-4BA5-9A4F-A791A8DBB535}"/>
                </a:ext>
              </a:extLst>
            </p:cNvPr>
            <p:cNvCxnSpPr>
              <a:cxnSpLocks/>
            </p:cNvCxnSpPr>
            <p:nvPr/>
          </p:nvCxnSpPr>
          <p:spPr>
            <a:xfrm>
              <a:off x="675564" y="920939"/>
              <a:ext cx="528955" cy="508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36" name="Graphic 94" descr="Hierarchy outline">
              <a:extLst>
                <a:ext uri="{FF2B5EF4-FFF2-40B4-BE49-F238E27FC236}">
                  <a16:creationId xmlns:a16="http://schemas.microsoft.com/office/drawing/2014/main" id="{CA576169-63EB-4E5A-BE54-83EA320E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01003" y="382136"/>
              <a:ext cx="902970" cy="902970"/>
            </a:xfrm>
            <a:prstGeom prst="rect">
              <a:avLst/>
            </a:prstGeom>
          </p:spPr>
        </p:pic>
        <p:sp>
          <p:nvSpPr>
            <p:cNvPr id="637" name="TextBox 95">
              <a:extLst>
                <a:ext uri="{FF2B5EF4-FFF2-40B4-BE49-F238E27FC236}">
                  <a16:creationId xmlns:a16="http://schemas.microsoft.com/office/drawing/2014/main" id="{2607D4C7-5889-4341-9C9E-6CEC2177FAF6}"/>
                </a:ext>
              </a:extLst>
            </p:cNvPr>
            <p:cNvSpPr txBox="1"/>
            <p:nvPr/>
          </p:nvSpPr>
          <p:spPr>
            <a:xfrm>
              <a:off x="1200909" y="0"/>
              <a:ext cx="530928" cy="44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4B94F165-37F6-54EF-21C7-A5ED77F7771C}"/>
                </a:ext>
              </a:extLst>
            </p:cNvPr>
            <p:cNvGrpSpPr/>
            <p:nvPr/>
          </p:nvGrpSpPr>
          <p:grpSpPr>
            <a:xfrm>
              <a:off x="0" y="307074"/>
              <a:ext cx="621030" cy="847724"/>
              <a:chOff x="0" y="403925"/>
              <a:chExt cx="2080020" cy="2838397"/>
            </a:xfrm>
          </p:grpSpPr>
          <p:grpSp>
            <p:nvGrpSpPr>
              <p:cNvPr id="645" name="Google Shape;1505;p70">
                <a:extLst>
                  <a:ext uri="{FF2B5EF4-FFF2-40B4-BE49-F238E27FC236}">
                    <a16:creationId xmlns:a16="http://schemas.microsoft.com/office/drawing/2014/main" id="{CC0AF288-CD36-FB5E-16ED-501EE04174DC}"/>
                  </a:ext>
                </a:extLst>
              </p:cNvPr>
              <p:cNvGrpSpPr/>
              <p:nvPr/>
            </p:nvGrpSpPr>
            <p:grpSpPr>
              <a:xfrm>
                <a:off x="0" y="403925"/>
                <a:ext cx="2080020" cy="2838397"/>
                <a:chOff x="0" y="403925"/>
                <a:chExt cx="2080020" cy="2838397"/>
              </a:xfrm>
            </p:grpSpPr>
            <p:sp>
              <p:nvSpPr>
                <p:cNvPr id="650" name="Google Shape;1506;p70">
                  <a:extLst>
                    <a:ext uri="{FF2B5EF4-FFF2-40B4-BE49-F238E27FC236}">
                      <a16:creationId xmlns:a16="http://schemas.microsoft.com/office/drawing/2014/main" id="{4E0DD7CE-7E2D-AD31-F9E6-9549D893E847}"/>
                    </a:ext>
                  </a:extLst>
                </p:cNvPr>
                <p:cNvSpPr/>
                <p:nvPr/>
              </p:nvSpPr>
              <p:spPr>
                <a:xfrm>
                  <a:off x="73296" y="947850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1" name="Google Shape;1507;p70">
                  <a:extLst>
                    <a:ext uri="{FF2B5EF4-FFF2-40B4-BE49-F238E27FC236}">
                      <a16:creationId xmlns:a16="http://schemas.microsoft.com/office/drawing/2014/main" id="{28237817-70E8-2508-995E-324353B21BC6}"/>
                    </a:ext>
                  </a:extLst>
                </p:cNvPr>
                <p:cNvSpPr/>
                <p:nvPr/>
              </p:nvSpPr>
              <p:spPr>
                <a:xfrm>
                  <a:off x="0" y="2243008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2" name="Google Shape;1508;p70">
                  <a:extLst>
                    <a:ext uri="{FF2B5EF4-FFF2-40B4-BE49-F238E27FC236}">
                      <a16:creationId xmlns:a16="http://schemas.microsoft.com/office/drawing/2014/main" id="{6B71EFD5-8D26-E215-B6AE-83F574A5B8CE}"/>
                    </a:ext>
                  </a:extLst>
                </p:cNvPr>
                <p:cNvSpPr/>
                <p:nvPr/>
              </p:nvSpPr>
              <p:spPr>
                <a:xfrm>
                  <a:off x="280988" y="1198917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3" name="Google Shape;1509;p70">
                  <a:extLst>
                    <a:ext uri="{FF2B5EF4-FFF2-40B4-BE49-F238E27FC236}">
                      <a16:creationId xmlns:a16="http://schemas.microsoft.com/office/drawing/2014/main" id="{20EBAD5F-A092-C787-9A40-E16B19E668F8}"/>
                    </a:ext>
                  </a:extLst>
                </p:cNvPr>
                <p:cNvSpPr/>
                <p:nvPr/>
              </p:nvSpPr>
              <p:spPr>
                <a:xfrm>
                  <a:off x="1488025" y="1198917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4" name="Google Shape;1510;p70">
                  <a:extLst>
                    <a:ext uri="{FF2B5EF4-FFF2-40B4-BE49-F238E27FC236}">
                      <a16:creationId xmlns:a16="http://schemas.microsoft.com/office/drawing/2014/main" id="{C97F6CC5-D83D-F447-C2DA-C2B52E14B6B3}"/>
                    </a:ext>
                  </a:extLst>
                </p:cNvPr>
                <p:cNvSpPr/>
                <p:nvPr/>
              </p:nvSpPr>
              <p:spPr>
                <a:xfrm>
                  <a:off x="901107" y="1591272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5" name="Google Shape;1511;p70">
                  <a:extLst>
                    <a:ext uri="{FF2B5EF4-FFF2-40B4-BE49-F238E27FC236}">
                      <a16:creationId xmlns:a16="http://schemas.microsoft.com/office/drawing/2014/main" id="{D0BE4522-4E86-297E-C86A-4EFDAF65FF4E}"/>
                    </a:ext>
                  </a:extLst>
                </p:cNvPr>
                <p:cNvSpPr/>
                <p:nvPr/>
              </p:nvSpPr>
              <p:spPr>
                <a:xfrm>
                  <a:off x="483811" y="524864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6" name="Google Shape;1512;p70">
                  <a:extLst>
                    <a:ext uri="{FF2B5EF4-FFF2-40B4-BE49-F238E27FC236}">
                      <a16:creationId xmlns:a16="http://schemas.microsoft.com/office/drawing/2014/main" id="{833FDAF1-53AC-9539-62F0-247F814AB3EA}"/>
                    </a:ext>
                  </a:extLst>
                </p:cNvPr>
                <p:cNvSpPr/>
                <p:nvPr/>
              </p:nvSpPr>
              <p:spPr>
                <a:xfrm>
                  <a:off x="881197" y="1952065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7" name="Google Shape;1513;p70">
                  <a:extLst>
                    <a:ext uri="{FF2B5EF4-FFF2-40B4-BE49-F238E27FC236}">
                      <a16:creationId xmlns:a16="http://schemas.microsoft.com/office/drawing/2014/main" id="{149B8E77-B3C4-E488-EFE9-5AA88DB5361C}"/>
                    </a:ext>
                  </a:extLst>
                </p:cNvPr>
                <p:cNvSpPr/>
                <p:nvPr/>
              </p:nvSpPr>
              <p:spPr>
                <a:xfrm>
                  <a:off x="764798" y="1265376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8" name="Google Shape;1514;p70">
                  <a:extLst>
                    <a:ext uri="{FF2B5EF4-FFF2-40B4-BE49-F238E27FC236}">
                      <a16:creationId xmlns:a16="http://schemas.microsoft.com/office/drawing/2014/main" id="{7363375F-B3DB-6C31-B260-BEFC14CDEF86}"/>
                    </a:ext>
                  </a:extLst>
                </p:cNvPr>
                <p:cNvSpPr/>
                <p:nvPr/>
              </p:nvSpPr>
              <p:spPr>
                <a:xfrm>
                  <a:off x="1298494" y="1275386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9" name="Google Shape;1515;p70">
                  <a:extLst>
                    <a:ext uri="{FF2B5EF4-FFF2-40B4-BE49-F238E27FC236}">
                      <a16:creationId xmlns:a16="http://schemas.microsoft.com/office/drawing/2014/main" id="{38ECF8BE-7E1C-A890-BDA9-0E7C80915E3C}"/>
                    </a:ext>
                  </a:extLst>
                </p:cNvPr>
                <p:cNvSpPr/>
                <p:nvPr/>
              </p:nvSpPr>
              <p:spPr>
                <a:xfrm>
                  <a:off x="984249" y="1361810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0" name="Google Shape;1516;p70">
                  <a:extLst>
                    <a:ext uri="{FF2B5EF4-FFF2-40B4-BE49-F238E27FC236}">
                      <a16:creationId xmlns:a16="http://schemas.microsoft.com/office/drawing/2014/main" id="{7809FF6D-DA37-5083-A41B-8469DA67CC9E}"/>
                    </a:ext>
                  </a:extLst>
                </p:cNvPr>
                <p:cNvSpPr/>
                <p:nvPr/>
              </p:nvSpPr>
              <p:spPr>
                <a:xfrm>
                  <a:off x="688329" y="1449930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1" name="Google Shape;1517;p70">
                  <a:extLst>
                    <a:ext uri="{FF2B5EF4-FFF2-40B4-BE49-F238E27FC236}">
                      <a16:creationId xmlns:a16="http://schemas.microsoft.com/office/drawing/2014/main" id="{A0A4F494-187A-839E-4A4A-485BD0774065}"/>
                    </a:ext>
                  </a:extLst>
                </p:cNvPr>
                <p:cNvSpPr/>
                <p:nvPr/>
              </p:nvSpPr>
              <p:spPr>
                <a:xfrm>
                  <a:off x="1295157" y="1463222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2" name="Google Shape;1518;p70">
                  <a:extLst>
                    <a:ext uri="{FF2B5EF4-FFF2-40B4-BE49-F238E27FC236}">
                      <a16:creationId xmlns:a16="http://schemas.microsoft.com/office/drawing/2014/main" id="{96F9525D-769F-6AD2-0536-87D8531B3EB6}"/>
                    </a:ext>
                  </a:extLst>
                </p:cNvPr>
                <p:cNvSpPr/>
                <p:nvPr/>
              </p:nvSpPr>
              <p:spPr>
                <a:xfrm>
                  <a:off x="995900" y="1498065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3" name="Google Shape;1519;p70">
                  <a:extLst>
                    <a:ext uri="{FF2B5EF4-FFF2-40B4-BE49-F238E27FC236}">
                      <a16:creationId xmlns:a16="http://schemas.microsoft.com/office/drawing/2014/main" id="{DB4E9CA3-E294-34D9-F49C-74C7FADCF91C}"/>
                    </a:ext>
                  </a:extLst>
                </p:cNvPr>
                <p:cNvSpPr/>
                <p:nvPr/>
              </p:nvSpPr>
              <p:spPr>
                <a:xfrm>
                  <a:off x="975935" y="1504793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4" name="Google Shape;1520;p70">
                  <a:extLst>
                    <a:ext uri="{FF2B5EF4-FFF2-40B4-BE49-F238E27FC236}">
                      <a16:creationId xmlns:a16="http://schemas.microsoft.com/office/drawing/2014/main" id="{D3E61707-FA5E-1475-070A-A46FAAB6F999}"/>
                    </a:ext>
                  </a:extLst>
                </p:cNvPr>
                <p:cNvSpPr/>
                <p:nvPr/>
              </p:nvSpPr>
              <p:spPr>
                <a:xfrm>
                  <a:off x="1039112" y="403925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5" name="Google Shape;1521;p70">
                  <a:extLst>
                    <a:ext uri="{FF2B5EF4-FFF2-40B4-BE49-F238E27FC236}">
                      <a16:creationId xmlns:a16="http://schemas.microsoft.com/office/drawing/2014/main" id="{9BE1B2C9-FDBA-5482-B389-0F65649EB9C5}"/>
                    </a:ext>
                  </a:extLst>
                </p:cNvPr>
                <p:cNvSpPr/>
                <p:nvPr/>
              </p:nvSpPr>
              <p:spPr>
                <a:xfrm>
                  <a:off x="1326773" y="1253780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" name="Google Shape;1522;p70">
                  <a:extLst>
                    <a:ext uri="{FF2B5EF4-FFF2-40B4-BE49-F238E27FC236}">
                      <a16:creationId xmlns:a16="http://schemas.microsoft.com/office/drawing/2014/main" id="{5C2B8BF8-6530-01A3-F8AF-1A76C5FEACB7}"/>
                    </a:ext>
                  </a:extLst>
                </p:cNvPr>
                <p:cNvSpPr/>
                <p:nvPr/>
              </p:nvSpPr>
              <p:spPr>
                <a:xfrm>
                  <a:off x="714913" y="1242129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7" name="Google Shape;1523;p70">
                  <a:extLst>
                    <a:ext uri="{FF2B5EF4-FFF2-40B4-BE49-F238E27FC236}">
                      <a16:creationId xmlns:a16="http://schemas.microsoft.com/office/drawing/2014/main" id="{AE89C72E-748E-3CFC-D300-3B6D49082707}"/>
                    </a:ext>
                  </a:extLst>
                </p:cNvPr>
                <p:cNvSpPr/>
                <p:nvPr/>
              </p:nvSpPr>
              <p:spPr>
                <a:xfrm>
                  <a:off x="492125" y="525302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8" name="Google Shape;1524;p70">
                  <a:extLst>
                    <a:ext uri="{FF2B5EF4-FFF2-40B4-BE49-F238E27FC236}">
                      <a16:creationId xmlns:a16="http://schemas.microsoft.com/office/drawing/2014/main" id="{00C5E715-706A-4196-999F-F40EC6E8E527}"/>
                    </a:ext>
                  </a:extLst>
                </p:cNvPr>
                <p:cNvSpPr/>
                <p:nvPr/>
              </p:nvSpPr>
              <p:spPr>
                <a:xfrm>
                  <a:off x="332514" y="2437517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46" name="Google Shape;1525;p70">
                <a:extLst>
                  <a:ext uri="{FF2B5EF4-FFF2-40B4-BE49-F238E27FC236}">
                    <a16:creationId xmlns:a16="http://schemas.microsoft.com/office/drawing/2014/main" id="{3F84987D-095C-3DC8-E59C-9D12AD3952AD}"/>
                  </a:ext>
                </a:extLst>
              </p:cNvPr>
              <p:cNvGrpSpPr/>
              <p:nvPr/>
            </p:nvGrpSpPr>
            <p:grpSpPr>
              <a:xfrm>
                <a:off x="548526" y="1128996"/>
                <a:ext cx="982973" cy="376163"/>
                <a:chOff x="548527" y="1128996"/>
                <a:chExt cx="761641" cy="291464"/>
              </a:xfrm>
            </p:grpSpPr>
            <p:sp>
              <p:nvSpPr>
                <p:cNvPr id="64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A820E56-C097-AE52-C47C-F1347EFD7EB9}"/>
                    </a:ext>
                  </a:extLst>
                </p:cNvPr>
                <p:cNvSpPr/>
                <p:nvPr/>
              </p:nvSpPr>
              <p:spPr>
                <a:xfrm>
                  <a:off x="548527" y="1128996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0D87994-86E2-25A2-34A9-2BA321D72B9F}"/>
                    </a:ext>
                  </a:extLst>
                </p:cNvPr>
                <p:cNvSpPr/>
                <p:nvPr/>
              </p:nvSpPr>
              <p:spPr>
                <a:xfrm>
                  <a:off x="1017635" y="1128996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9" name="Google Shape;1528;p70">
                  <a:extLst>
                    <a:ext uri="{FF2B5EF4-FFF2-40B4-BE49-F238E27FC236}">
                      <a16:creationId xmlns:a16="http://schemas.microsoft.com/office/drawing/2014/main" id="{5FF5376C-87AC-1E65-3DF2-C0139012EA10}"/>
                    </a:ext>
                  </a:extLst>
                </p:cNvPr>
                <p:cNvSpPr/>
                <p:nvPr/>
              </p:nvSpPr>
              <p:spPr>
                <a:xfrm>
                  <a:off x="837790" y="1183171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92354863-163A-6CFE-426E-462AF97D7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579" y="927763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0" name="Minus Sign 639">
              <a:extLst>
                <a:ext uri="{FF2B5EF4-FFF2-40B4-BE49-F238E27FC236}">
                  <a16:creationId xmlns:a16="http://schemas.microsoft.com/office/drawing/2014/main" id="{A95F43C1-F913-47AC-37C4-DB4700764F58}"/>
                </a:ext>
              </a:extLst>
            </p:cNvPr>
            <p:cNvSpPr/>
            <p:nvPr/>
          </p:nvSpPr>
          <p:spPr>
            <a:xfrm rot="5400000">
              <a:off x="2582838" y="535674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123">
              <a:extLst>
                <a:ext uri="{FF2B5EF4-FFF2-40B4-BE49-F238E27FC236}">
                  <a16:creationId xmlns:a16="http://schemas.microsoft.com/office/drawing/2014/main" id="{7FDFB93D-17B8-29CE-A852-BC79260366AA}"/>
                </a:ext>
              </a:extLst>
            </p:cNvPr>
            <p:cNvSpPr txBox="1"/>
            <p:nvPr/>
          </p:nvSpPr>
          <p:spPr>
            <a:xfrm>
              <a:off x="2174366" y="13482"/>
              <a:ext cx="2671445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6">
              <a:extLst>
                <a:ext uri="{FF2B5EF4-FFF2-40B4-BE49-F238E27FC236}">
                  <a16:creationId xmlns:a16="http://schemas.microsoft.com/office/drawing/2014/main" id="{5E22D35C-D0E6-1345-3513-204EA0A7D939}"/>
                </a:ext>
              </a:extLst>
            </p:cNvPr>
            <p:cNvSpPr txBox="1"/>
            <p:nvPr/>
          </p:nvSpPr>
          <p:spPr>
            <a:xfrm>
              <a:off x="-4748" y="-31550"/>
              <a:ext cx="791792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3" name="Connector: Curved 642">
              <a:extLst>
                <a:ext uri="{FF2B5EF4-FFF2-40B4-BE49-F238E27FC236}">
                  <a16:creationId xmlns:a16="http://schemas.microsoft.com/office/drawing/2014/main" id="{6D8A9828-90F1-2CA7-9945-9A062329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4418" y="870093"/>
              <a:ext cx="360009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4" name="TextBox 124">
              <a:extLst>
                <a:ext uri="{FF2B5EF4-FFF2-40B4-BE49-F238E27FC236}">
                  <a16:creationId xmlns:a16="http://schemas.microsoft.com/office/drawing/2014/main" id="{DE18F1D7-E7B7-DDA3-3D1B-6551DA1ED1A8}"/>
                </a:ext>
              </a:extLst>
            </p:cNvPr>
            <p:cNvSpPr txBox="1"/>
            <p:nvPr/>
          </p:nvSpPr>
          <p:spPr>
            <a:xfrm>
              <a:off x="5364041" y="479756"/>
              <a:ext cx="1005929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tabLst>
                  <a:tab pos="457200" algn="l"/>
                </a:tabLst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Person is 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7B516-0B5A-96A2-E8E4-0FC395E011F5}"/>
              </a:ext>
            </a:extLst>
          </p:cNvPr>
          <p:cNvCxnSpPr/>
          <p:nvPr/>
        </p:nvCxnSpPr>
        <p:spPr>
          <a:xfrm>
            <a:off x="16860837" y="7892890"/>
            <a:ext cx="0" cy="1697684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1A1181DB-1E35-9C00-4246-3C8E3082AD47}"/>
              </a:ext>
            </a:extLst>
          </p:cNvPr>
          <p:cNvCxnSpPr>
            <a:cxnSpLocks/>
          </p:cNvCxnSpPr>
          <p:nvPr/>
        </p:nvCxnSpPr>
        <p:spPr>
          <a:xfrm>
            <a:off x="16860837" y="10489932"/>
            <a:ext cx="0" cy="2394086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0" name="מלבן מעוגל 92">
            <a:extLst>
              <a:ext uri="{FF2B5EF4-FFF2-40B4-BE49-F238E27FC236}">
                <a16:creationId xmlns:a16="http://schemas.microsoft.com/office/drawing/2014/main" id="{D8BACA8F-EF77-C91B-BA97-6CC9CEE2968C}"/>
              </a:ext>
            </a:extLst>
          </p:cNvPr>
          <p:cNvSpPr/>
          <p:nvPr/>
        </p:nvSpPr>
        <p:spPr>
          <a:xfrm>
            <a:off x="516258" y="14151063"/>
            <a:ext cx="8036207" cy="8507521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1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66C1DBC8-4C4B-36D3-F886-5502D8C7A7E3}"/>
              </a:ext>
            </a:extLst>
          </p:cNvPr>
          <p:cNvSpPr txBox="1"/>
          <p:nvPr/>
        </p:nvSpPr>
        <p:spPr>
          <a:xfrm>
            <a:off x="663431" y="14243235"/>
            <a:ext cx="7839037" cy="552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work is based on a research by Wang et al.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work suggests creating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unified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both to the new embedding space and original gallery embeddings.</a:t>
            </a:r>
          </a:p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focus on implementing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space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original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embeddings.</a:t>
            </a:r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improve the transformer by adding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loss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to our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augment our sample space via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D323ADC1-5240-25FA-701E-9BF74BD9E0D1}"/>
              </a:ext>
            </a:extLst>
          </p:cNvPr>
          <p:cNvGrpSpPr/>
          <p:nvPr/>
        </p:nvGrpSpPr>
        <p:grpSpPr>
          <a:xfrm>
            <a:off x="831141" y="19907090"/>
            <a:ext cx="8013065" cy="2574447"/>
            <a:chOff x="0" y="-21432"/>
            <a:chExt cx="8013065" cy="2539632"/>
          </a:xfrm>
        </p:grpSpPr>
        <p:cxnSp>
          <p:nvCxnSpPr>
            <p:cNvPr id="673" name="Connector: Elbow 672">
              <a:extLst>
                <a:ext uri="{FF2B5EF4-FFF2-40B4-BE49-F238E27FC236}">
                  <a16:creationId xmlns:a16="http://schemas.microsoft.com/office/drawing/2014/main" id="{367CA52F-3521-B266-0BFF-6292C094AA30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809625"/>
              <a:ext cx="954840" cy="88812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E6FA8AAE-75DA-9FF1-4571-EA298AB29776}"/>
                </a:ext>
              </a:extLst>
            </p:cNvPr>
            <p:cNvGrpSpPr/>
            <p:nvPr/>
          </p:nvGrpSpPr>
          <p:grpSpPr>
            <a:xfrm>
              <a:off x="123825" y="180975"/>
              <a:ext cx="550405" cy="772517"/>
              <a:chOff x="127721" y="173422"/>
              <a:chExt cx="2162065" cy="3074026"/>
            </a:xfrm>
          </p:grpSpPr>
          <p:sp>
            <p:nvSpPr>
              <p:cNvPr id="753" name="Google Shape;1740;p76">
                <a:extLst>
                  <a:ext uri="{FF2B5EF4-FFF2-40B4-BE49-F238E27FC236}">
                    <a16:creationId xmlns:a16="http://schemas.microsoft.com/office/drawing/2014/main" id="{33E6BF00-7582-7706-EB68-5A737E64E1AA}"/>
                  </a:ext>
                </a:extLst>
              </p:cNvPr>
              <p:cNvSpPr/>
              <p:nvPr/>
            </p:nvSpPr>
            <p:spPr>
              <a:xfrm>
                <a:off x="127721" y="406534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Google Shape;1744;p76">
                <a:extLst>
                  <a:ext uri="{FF2B5EF4-FFF2-40B4-BE49-F238E27FC236}">
                    <a16:creationId xmlns:a16="http://schemas.microsoft.com/office/drawing/2014/main" id="{5307FAA6-5620-FD33-5A3B-ECF9F8C797F3}"/>
                  </a:ext>
                </a:extLst>
              </p:cNvPr>
              <p:cNvSpPr/>
              <p:nvPr/>
            </p:nvSpPr>
            <p:spPr>
              <a:xfrm>
                <a:off x="127721" y="2203694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Google Shape;1745;p76">
                <a:extLst>
                  <a:ext uri="{FF2B5EF4-FFF2-40B4-BE49-F238E27FC236}">
                    <a16:creationId xmlns:a16="http://schemas.microsoft.com/office/drawing/2014/main" id="{F2B2590B-2C75-85DC-F76F-16B195B470EE}"/>
                  </a:ext>
                </a:extLst>
              </p:cNvPr>
              <p:cNvSpPr/>
              <p:nvPr/>
            </p:nvSpPr>
            <p:spPr>
              <a:xfrm>
                <a:off x="421206" y="111316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Google Shape;1746;p76">
                <a:extLst>
                  <a:ext uri="{FF2B5EF4-FFF2-40B4-BE49-F238E27FC236}">
                    <a16:creationId xmlns:a16="http://schemas.microsoft.com/office/drawing/2014/main" id="{53356977-5ECF-E688-326C-11A8418A05E0}"/>
                  </a:ext>
                </a:extLst>
              </p:cNvPr>
              <p:cNvSpPr/>
              <p:nvPr/>
            </p:nvSpPr>
            <p:spPr>
              <a:xfrm>
                <a:off x="1681929" y="111316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Google Shape;1747;p76">
                <a:extLst>
                  <a:ext uri="{FF2B5EF4-FFF2-40B4-BE49-F238E27FC236}">
                    <a16:creationId xmlns:a16="http://schemas.microsoft.com/office/drawing/2014/main" id="{E099AAFB-C3F2-7DA7-5419-E14502E581A3}"/>
                  </a:ext>
                </a:extLst>
              </p:cNvPr>
              <p:cNvSpPr/>
              <p:nvPr/>
            </p:nvSpPr>
            <p:spPr>
              <a:xfrm>
                <a:off x="1068907" y="1522971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Google Shape;1748;p76">
                <a:extLst>
                  <a:ext uri="{FF2B5EF4-FFF2-40B4-BE49-F238E27FC236}">
                    <a16:creationId xmlns:a16="http://schemas.microsoft.com/office/drawing/2014/main" id="{DBE7EBE6-6AB7-2B20-A0A3-975765C45D0E}"/>
                  </a:ext>
                </a:extLst>
              </p:cNvPr>
              <p:cNvSpPr/>
              <p:nvPr/>
            </p:nvSpPr>
            <p:spPr>
              <a:xfrm>
                <a:off x="633050" y="409134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Google Shape;1749;p76">
                <a:extLst>
                  <a:ext uri="{FF2B5EF4-FFF2-40B4-BE49-F238E27FC236}">
                    <a16:creationId xmlns:a16="http://schemas.microsoft.com/office/drawing/2014/main" id="{B1C70C84-45D2-C3F9-374C-DA87C16BF801}"/>
                  </a:ext>
                </a:extLst>
              </p:cNvPr>
              <p:cNvSpPr/>
              <p:nvPr/>
            </p:nvSpPr>
            <p:spPr>
              <a:xfrm>
                <a:off x="1048111" y="1899811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Google Shape;1750;p76">
                <a:extLst>
                  <a:ext uri="{FF2B5EF4-FFF2-40B4-BE49-F238E27FC236}">
                    <a16:creationId xmlns:a16="http://schemas.microsoft.com/office/drawing/2014/main" id="{A1D4DCC4-1636-03A1-1CCF-AA04417EE2FF}"/>
                  </a:ext>
                </a:extLst>
              </p:cNvPr>
              <p:cNvSpPr/>
              <p:nvPr/>
            </p:nvSpPr>
            <p:spPr>
              <a:xfrm>
                <a:off x="926535" y="1182581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Google Shape;1751;p76">
                <a:extLst>
                  <a:ext uri="{FF2B5EF4-FFF2-40B4-BE49-F238E27FC236}">
                    <a16:creationId xmlns:a16="http://schemas.microsoft.com/office/drawing/2014/main" id="{D750A1B9-4934-D558-3638-88EC6D0FC31D}"/>
                  </a:ext>
                </a:extLst>
              </p:cNvPr>
              <p:cNvSpPr/>
              <p:nvPr/>
            </p:nvSpPr>
            <p:spPr>
              <a:xfrm>
                <a:off x="1483968" y="1193037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Google Shape;1752;p76">
                <a:extLst>
                  <a:ext uri="{FF2B5EF4-FFF2-40B4-BE49-F238E27FC236}">
                    <a16:creationId xmlns:a16="http://schemas.microsoft.com/office/drawing/2014/main" id="{FC618789-AF2D-5425-E851-A4CAC8B3E336}"/>
                  </a:ext>
                </a:extLst>
              </p:cNvPr>
              <p:cNvSpPr/>
              <p:nvPr/>
            </p:nvSpPr>
            <p:spPr>
              <a:xfrm>
                <a:off x="1155747" y="1283304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Google Shape;1753;p76">
                <a:extLst>
                  <a:ext uri="{FF2B5EF4-FFF2-40B4-BE49-F238E27FC236}">
                    <a16:creationId xmlns:a16="http://schemas.microsoft.com/office/drawing/2014/main" id="{43E569EE-F366-E223-760E-2F635BF47C4F}"/>
                  </a:ext>
                </a:extLst>
              </p:cNvPr>
              <p:cNvSpPr/>
              <p:nvPr/>
            </p:nvSpPr>
            <p:spPr>
              <a:xfrm>
                <a:off x="1148777" y="1444815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Google Shape;1754;p76">
                <a:extLst>
                  <a:ext uri="{FF2B5EF4-FFF2-40B4-BE49-F238E27FC236}">
                    <a16:creationId xmlns:a16="http://schemas.microsoft.com/office/drawing/2014/main" id="{0F879B02-69BA-44A2-ED78-69CF672BDBE9}"/>
                  </a:ext>
                </a:extLst>
              </p:cNvPr>
              <p:cNvSpPr/>
              <p:nvPr/>
            </p:nvSpPr>
            <p:spPr>
              <a:xfrm>
                <a:off x="829297" y="1382314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Google Shape;1755;p76">
                <a:extLst>
                  <a:ext uri="{FF2B5EF4-FFF2-40B4-BE49-F238E27FC236}">
                    <a16:creationId xmlns:a16="http://schemas.microsoft.com/office/drawing/2014/main" id="{A34791A5-5CB0-9B09-C6B6-22F84C190124}"/>
                  </a:ext>
                </a:extLst>
              </p:cNvPr>
              <p:cNvSpPr/>
              <p:nvPr/>
            </p:nvSpPr>
            <p:spPr>
              <a:xfrm>
                <a:off x="1480483" y="1390998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Google Shape;1756;p76">
                <a:extLst>
                  <a:ext uri="{FF2B5EF4-FFF2-40B4-BE49-F238E27FC236}">
                    <a16:creationId xmlns:a16="http://schemas.microsoft.com/office/drawing/2014/main" id="{B2F35CD2-6296-B150-F06C-0C93E9DDCB3E}"/>
                  </a:ext>
                </a:extLst>
              </p:cNvPr>
              <p:cNvSpPr/>
              <p:nvPr/>
            </p:nvSpPr>
            <p:spPr>
              <a:xfrm>
                <a:off x="1447518" y="106443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Google Shape;1757;p76">
                <a:extLst>
                  <a:ext uri="{FF2B5EF4-FFF2-40B4-BE49-F238E27FC236}">
                    <a16:creationId xmlns:a16="http://schemas.microsoft.com/office/drawing/2014/main" id="{4E6EC78E-A7B5-9607-7192-F94ED1529828}"/>
                  </a:ext>
                </a:extLst>
              </p:cNvPr>
              <p:cNvSpPr/>
              <p:nvPr/>
            </p:nvSpPr>
            <p:spPr>
              <a:xfrm>
                <a:off x="846665" y="106443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Google Shape;1758;p76">
                <a:extLst>
                  <a:ext uri="{FF2B5EF4-FFF2-40B4-BE49-F238E27FC236}">
                    <a16:creationId xmlns:a16="http://schemas.microsoft.com/office/drawing/2014/main" id="{1B529D60-D999-B261-73CB-7CA725989D9B}"/>
                  </a:ext>
                </a:extLst>
              </p:cNvPr>
              <p:cNvSpPr/>
              <p:nvPr/>
            </p:nvSpPr>
            <p:spPr>
              <a:xfrm>
                <a:off x="589630" y="3035473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Google Shape;1759;p76">
                <a:extLst>
                  <a:ext uri="{FF2B5EF4-FFF2-40B4-BE49-F238E27FC236}">
                    <a16:creationId xmlns:a16="http://schemas.microsoft.com/office/drawing/2014/main" id="{E7DF2E75-4BA3-C839-F5E0-2C7B5C957DF1}"/>
                  </a:ext>
                </a:extLst>
              </p:cNvPr>
              <p:cNvSpPr/>
              <p:nvPr/>
            </p:nvSpPr>
            <p:spPr>
              <a:xfrm>
                <a:off x="629565" y="2490323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Google Shape;1760;p76">
                <a:extLst>
                  <a:ext uri="{FF2B5EF4-FFF2-40B4-BE49-F238E27FC236}">
                    <a16:creationId xmlns:a16="http://schemas.microsoft.com/office/drawing/2014/main" id="{0C42E8E4-3654-FD48-E83A-5A3F2B69CDE7}"/>
                  </a:ext>
                </a:extLst>
              </p:cNvPr>
              <p:cNvSpPr/>
              <p:nvPr/>
            </p:nvSpPr>
            <p:spPr>
              <a:xfrm>
                <a:off x="1523903" y="3035587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Google Shape;1761;p76">
                <a:extLst>
                  <a:ext uri="{FF2B5EF4-FFF2-40B4-BE49-F238E27FC236}">
                    <a16:creationId xmlns:a16="http://schemas.microsoft.com/office/drawing/2014/main" id="{F7859140-AFB1-AC60-1022-F4C81D62799C}"/>
                  </a:ext>
                </a:extLst>
              </p:cNvPr>
              <p:cNvSpPr/>
              <p:nvPr/>
            </p:nvSpPr>
            <p:spPr>
              <a:xfrm>
                <a:off x="1155747" y="2753300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Google Shape;1762;p76">
                <a:extLst>
                  <a:ext uri="{FF2B5EF4-FFF2-40B4-BE49-F238E27FC236}">
                    <a16:creationId xmlns:a16="http://schemas.microsoft.com/office/drawing/2014/main" id="{90334C36-C952-9D1E-3E6D-C95B0D2DF0CC}"/>
                  </a:ext>
                </a:extLst>
              </p:cNvPr>
              <p:cNvSpPr/>
              <p:nvPr/>
            </p:nvSpPr>
            <p:spPr>
              <a:xfrm>
                <a:off x="1572522" y="2388629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Google Shape;1763;p76">
                <a:extLst>
                  <a:ext uri="{FF2B5EF4-FFF2-40B4-BE49-F238E27FC236}">
                    <a16:creationId xmlns:a16="http://schemas.microsoft.com/office/drawing/2014/main" id="{3BE2142D-99D1-1071-7C3C-D11E1FB826CF}"/>
                  </a:ext>
                </a:extLst>
              </p:cNvPr>
              <p:cNvSpPr/>
              <p:nvPr/>
            </p:nvSpPr>
            <p:spPr>
              <a:xfrm>
                <a:off x="1926795" y="2801919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Google Shape;1764;p76">
                <a:extLst>
                  <a:ext uri="{FF2B5EF4-FFF2-40B4-BE49-F238E27FC236}">
                    <a16:creationId xmlns:a16="http://schemas.microsoft.com/office/drawing/2014/main" id="{97A49374-A1E4-7512-AA43-4CE29FCC5E69}"/>
                  </a:ext>
                </a:extLst>
              </p:cNvPr>
              <p:cNvSpPr/>
              <p:nvPr/>
            </p:nvSpPr>
            <p:spPr>
              <a:xfrm>
                <a:off x="1003196" y="173422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Google Shape;1765;p76">
                <a:extLst>
                  <a:ext uri="{FF2B5EF4-FFF2-40B4-BE49-F238E27FC236}">
                    <a16:creationId xmlns:a16="http://schemas.microsoft.com/office/drawing/2014/main" id="{E953784A-1FA0-93D7-7940-339B2D7C6B9E}"/>
                  </a:ext>
                </a:extLst>
              </p:cNvPr>
              <p:cNvSpPr/>
              <p:nvPr/>
            </p:nvSpPr>
            <p:spPr>
              <a:xfrm>
                <a:off x="440367" y="403546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7744C323-8EDB-AC17-CE9C-515AD4DB59A0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866775"/>
              <a:ext cx="446264" cy="8251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6" name="Connector: Elbow 675">
              <a:extLst>
                <a:ext uri="{FF2B5EF4-FFF2-40B4-BE49-F238E27FC236}">
                  <a16:creationId xmlns:a16="http://schemas.microsoft.com/office/drawing/2014/main" id="{8A139F94-B308-D35F-D1C8-DCBA82222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50" y="866775"/>
              <a:ext cx="1008502" cy="18448"/>
            </a:xfrm>
            <a:prstGeom prst="bentConnector3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77" name="TextBox 32">
              <a:extLst>
                <a:ext uri="{FF2B5EF4-FFF2-40B4-BE49-F238E27FC236}">
                  <a16:creationId xmlns:a16="http://schemas.microsoft.com/office/drawing/2014/main" id="{B384A413-1678-1991-199E-286FB18CC8A5}"/>
                </a:ext>
              </a:extLst>
            </p:cNvPr>
            <p:cNvSpPr txBox="1"/>
            <p:nvPr/>
          </p:nvSpPr>
          <p:spPr>
            <a:xfrm>
              <a:off x="1219032" y="-7"/>
              <a:ext cx="704039" cy="35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 #1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TextBox 33">
              <a:extLst>
                <a:ext uri="{FF2B5EF4-FFF2-40B4-BE49-F238E27FC236}">
                  <a16:creationId xmlns:a16="http://schemas.microsoft.com/office/drawing/2014/main" id="{975F0EDD-52AE-838A-02C0-29F0AF2183CD}"/>
                </a:ext>
              </a:extLst>
            </p:cNvPr>
            <p:cNvSpPr txBox="1"/>
            <p:nvPr/>
          </p:nvSpPr>
          <p:spPr>
            <a:xfrm>
              <a:off x="2247719" y="-21432"/>
              <a:ext cx="181927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A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1B7C0FA-5F20-D51B-A629-524CE4DBAD6A}"/>
                </a:ext>
              </a:extLst>
            </p:cNvPr>
            <p:cNvGrpSpPr/>
            <p:nvPr/>
          </p:nvGrpSpPr>
          <p:grpSpPr>
            <a:xfrm>
              <a:off x="0" y="285749"/>
              <a:ext cx="584468" cy="797565"/>
              <a:chOff x="0" y="282100"/>
              <a:chExt cx="2080020" cy="2838397"/>
            </a:xfrm>
          </p:grpSpPr>
          <p:grpSp>
            <p:nvGrpSpPr>
              <p:cNvPr id="729" name="Google Shape;1505;p70">
                <a:extLst>
                  <a:ext uri="{FF2B5EF4-FFF2-40B4-BE49-F238E27FC236}">
                    <a16:creationId xmlns:a16="http://schemas.microsoft.com/office/drawing/2014/main" id="{E7806C3F-1C71-7731-FD1B-AB2A266B3462}"/>
                  </a:ext>
                </a:extLst>
              </p:cNvPr>
              <p:cNvGrpSpPr/>
              <p:nvPr/>
            </p:nvGrpSpPr>
            <p:grpSpPr>
              <a:xfrm>
                <a:off x="0" y="282100"/>
                <a:ext cx="2080020" cy="2838397"/>
                <a:chOff x="0" y="282100"/>
                <a:chExt cx="2080020" cy="2838397"/>
              </a:xfrm>
            </p:grpSpPr>
            <p:sp>
              <p:nvSpPr>
                <p:cNvPr id="734" name="Google Shape;1506;p70">
                  <a:extLst>
                    <a:ext uri="{FF2B5EF4-FFF2-40B4-BE49-F238E27FC236}">
                      <a16:creationId xmlns:a16="http://schemas.microsoft.com/office/drawing/2014/main" id="{BCC6F3EA-FEC8-2198-5703-EA18CB91FEC8}"/>
                    </a:ext>
                  </a:extLst>
                </p:cNvPr>
                <p:cNvSpPr/>
                <p:nvPr/>
              </p:nvSpPr>
              <p:spPr>
                <a:xfrm>
                  <a:off x="73296" y="8260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5" name="Google Shape;1507;p70">
                  <a:extLst>
                    <a:ext uri="{FF2B5EF4-FFF2-40B4-BE49-F238E27FC236}">
                      <a16:creationId xmlns:a16="http://schemas.microsoft.com/office/drawing/2014/main" id="{24FD04E0-F20F-5921-F650-F333C8274C44}"/>
                    </a:ext>
                  </a:extLst>
                </p:cNvPr>
                <p:cNvSpPr/>
                <p:nvPr/>
              </p:nvSpPr>
              <p:spPr>
                <a:xfrm>
                  <a:off x="0" y="21211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6" name="Google Shape;1508;p70">
                  <a:extLst>
                    <a:ext uri="{FF2B5EF4-FFF2-40B4-BE49-F238E27FC236}">
                      <a16:creationId xmlns:a16="http://schemas.microsoft.com/office/drawing/2014/main" id="{258816B8-BA22-0C72-76DF-843F0BCE9299}"/>
                    </a:ext>
                  </a:extLst>
                </p:cNvPr>
                <p:cNvSpPr/>
                <p:nvPr/>
              </p:nvSpPr>
              <p:spPr>
                <a:xfrm>
                  <a:off x="280988" y="10770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7" name="Google Shape;1509;p70">
                  <a:extLst>
                    <a:ext uri="{FF2B5EF4-FFF2-40B4-BE49-F238E27FC236}">
                      <a16:creationId xmlns:a16="http://schemas.microsoft.com/office/drawing/2014/main" id="{F6924A48-C991-E471-C4E4-FF38A59D1409}"/>
                    </a:ext>
                  </a:extLst>
                </p:cNvPr>
                <p:cNvSpPr/>
                <p:nvPr/>
              </p:nvSpPr>
              <p:spPr>
                <a:xfrm>
                  <a:off x="1488025" y="10770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8" name="Google Shape;1510;p70">
                  <a:extLst>
                    <a:ext uri="{FF2B5EF4-FFF2-40B4-BE49-F238E27FC236}">
                      <a16:creationId xmlns:a16="http://schemas.microsoft.com/office/drawing/2014/main" id="{9862500D-4222-5EC3-1BB0-0496E2587E6F}"/>
                    </a:ext>
                  </a:extLst>
                </p:cNvPr>
                <p:cNvSpPr/>
                <p:nvPr/>
              </p:nvSpPr>
              <p:spPr>
                <a:xfrm>
                  <a:off x="901107" y="14694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9" name="Google Shape;1511;p70">
                  <a:extLst>
                    <a:ext uri="{FF2B5EF4-FFF2-40B4-BE49-F238E27FC236}">
                      <a16:creationId xmlns:a16="http://schemas.microsoft.com/office/drawing/2014/main" id="{B31B5243-2369-8D78-A98D-1ECF084D434E}"/>
                    </a:ext>
                  </a:extLst>
                </p:cNvPr>
                <p:cNvSpPr/>
                <p:nvPr/>
              </p:nvSpPr>
              <p:spPr>
                <a:xfrm>
                  <a:off x="483811" y="4030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0" name="Google Shape;1512;p70">
                  <a:extLst>
                    <a:ext uri="{FF2B5EF4-FFF2-40B4-BE49-F238E27FC236}">
                      <a16:creationId xmlns:a16="http://schemas.microsoft.com/office/drawing/2014/main" id="{66C946B7-A8BE-3085-61EE-B4241D83C469}"/>
                    </a:ext>
                  </a:extLst>
                </p:cNvPr>
                <p:cNvSpPr/>
                <p:nvPr/>
              </p:nvSpPr>
              <p:spPr>
                <a:xfrm>
                  <a:off x="881197" y="18302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1" name="Google Shape;1513;p70">
                  <a:extLst>
                    <a:ext uri="{FF2B5EF4-FFF2-40B4-BE49-F238E27FC236}">
                      <a16:creationId xmlns:a16="http://schemas.microsoft.com/office/drawing/2014/main" id="{C2DAAAB5-CB66-641E-77EC-16FB1C201B9C}"/>
                    </a:ext>
                  </a:extLst>
                </p:cNvPr>
                <p:cNvSpPr/>
                <p:nvPr/>
              </p:nvSpPr>
              <p:spPr>
                <a:xfrm>
                  <a:off x="764798" y="11435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2" name="Google Shape;1514;p70">
                  <a:extLst>
                    <a:ext uri="{FF2B5EF4-FFF2-40B4-BE49-F238E27FC236}">
                      <a16:creationId xmlns:a16="http://schemas.microsoft.com/office/drawing/2014/main" id="{AC46F233-F391-3146-24A1-058EA15011BD}"/>
                    </a:ext>
                  </a:extLst>
                </p:cNvPr>
                <p:cNvSpPr/>
                <p:nvPr/>
              </p:nvSpPr>
              <p:spPr>
                <a:xfrm>
                  <a:off x="1298494" y="11535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3" name="Google Shape;1515;p70">
                  <a:extLst>
                    <a:ext uri="{FF2B5EF4-FFF2-40B4-BE49-F238E27FC236}">
                      <a16:creationId xmlns:a16="http://schemas.microsoft.com/office/drawing/2014/main" id="{D865613F-7400-BCC7-E45A-15E922C00605}"/>
                    </a:ext>
                  </a:extLst>
                </p:cNvPr>
                <p:cNvSpPr/>
                <p:nvPr/>
              </p:nvSpPr>
              <p:spPr>
                <a:xfrm>
                  <a:off x="984249" y="12399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4" name="Google Shape;1516;p70">
                  <a:extLst>
                    <a:ext uri="{FF2B5EF4-FFF2-40B4-BE49-F238E27FC236}">
                      <a16:creationId xmlns:a16="http://schemas.microsoft.com/office/drawing/2014/main" id="{378B4A17-96FD-8F15-C605-84E1095C657F}"/>
                    </a:ext>
                  </a:extLst>
                </p:cNvPr>
                <p:cNvSpPr/>
                <p:nvPr/>
              </p:nvSpPr>
              <p:spPr>
                <a:xfrm>
                  <a:off x="688329" y="13281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5" name="Google Shape;1517;p70">
                  <a:extLst>
                    <a:ext uri="{FF2B5EF4-FFF2-40B4-BE49-F238E27FC236}">
                      <a16:creationId xmlns:a16="http://schemas.microsoft.com/office/drawing/2014/main" id="{B07EBC79-264E-CB8C-2079-394340210313}"/>
                    </a:ext>
                  </a:extLst>
                </p:cNvPr>
                <p:cNvSpPr/>
                <p:nvPr/>
              </p:nvSpPr>
              <p:spPr>
                <a:xfrm>
                  <a:off x="1295157" y="13413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6" name="Google Shape;1518;p70">
                  <a:extLst>
                    <a:ext uri="{FF2B5EF4-FFF2-40B4-BE49-F238E27FC236}">
                      <a16:creationId xmlns:a16="http://schemas.microsoft.com/office/drawing/2014/main" id="{A31B51AC-B23E-1D18-46F4-DE2AC1E5C378}"/>
                    </a:ext>
                  </a:extLst>
                </p:cNvPr>
                <p:cNvSpPr/>
                <p:nvPr/>
              </p:nvSpPr>
              <p:spPr>
                <a:xfrm>
                  <a:off x="995900" y="13762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7" name="Google Shape;1519;p70">
                  <a:extLst>
                    <a:ext uri="{FF2B5EF4-FFF2-40B4-BE49-F238E27FC236}">
                      <a16:creationId xmlns:a16="http://schemas.microsoft.com/office/drawing/2014/main" id="{E6E4933F-FF03-BEA3-94D9-DCB050756C10}"/>
                    </a:ext>
                  </a:extLst>
                </p:cNvPr>
                <p:cNvSpPr/>
                <p:nvPr/>
              </p:nvSpPr>
              <p:spPr>
                <a:xfrm>
                  <a:off x="975935" y="13829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8" name="Google Shape;1520;p70">
                  <a:extLst>
                    <a:ext uri="{FF2B5EF4-FFF2-40B4-BE49-F238E27FC236}">
                      <a16:creationId xmlns:a16="http://schemas.microsoft.com/office/drawing/2014/main" id="{FA5A60C7-E982-C4E4-EA2F-177CC950488D}"/>
                    </a:ext>
                  </a:extLst>
                </p:cNvPr>
                <p:cNvSpPr/>
                <p:nvPr/>
              </p:nvSpPr>
              <p:spPr>
                <a:xfrm>
                  <a:off x="1039112" y="2821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9" name="Google Shape;1521;p70">
                  <a:extLst>
                    <a:ext uri="{FF2B5EF4-FFF2-40B4-BE49-F238E27FC236}">
                      <a16:creationId xmlns:a16="http://schemas.microsoft.com/office/drawing/2014/main" id="{0475C2D7-7BB1-B15B-3F3B-6AC1EEE98B64}"/>
                    </a:ext>
                  </a:extLst>
                </p:cNvPr>
                <p:cNvSpPr/>
                <p:nvPr/>
              </p:nvSpPr>
              <p:spPr>
                <a:xfrm>
                  <a:off x="1326773" y="11319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0" name="Google Shape;1522;p70">
                  <a:extLst>
                    <a:ext uri="{FF2B5EF4-FFF2-40B4-BE49-F238E27FC236}">
                      <a16:creationId xmlns:a16="http://schemas.microsoft.com/office/drawing/2014/main" id="{178BD2AE-7EBB-0353-7D85-120FD33B190A}"/>
                    </a:ext>
                  </a:extLst>
                </p:cNvPr>
                <p:cNvSpPr/>
                <p:nvPr/>
              </p:nvSpPr>
              <p:spPr>
                <a:xfrm>
                  <a:off x="714913" y="11203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1" name="Google Shape;1523;p70">
                  <a:extLst>
                    <a:ext uri="{FF2B5EF4-FFF2-40B4-BE49-F238E27FC236}">
                      <a16:creationId xmlns:a16="http://schemas.microsoft.com/office/drawing/2014/main" id="{74DA6079-4869-852A-534E-C0CDA76843D8}"/>
                    </a:ext>
                  </a:extLst>
                </p:cNvPr>
                <p:cNvSpPr/>
                <p:nvPr/>
              </p:nvSpPr>
              <p:spPr>
                <a:xfrm>
                  <a:off x="492125" y="4034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2" name="Google Shape;1524;p70">
                  <a:extLst>
                    <a:ext uri="{FF2B5EF4-FFF2-40B4-BE49-F238E27FC236}">
                      <a16:creationId xmlns:a16="http://schemas.microsoft.com/office/drawing/2014/main" id="{B6D6A9A1-FF16-6663-7A61-D4A0CA45FAC1}"/>
                    </a:ext>
                  </a:extLst>
                </p:cNvPr>
                <p:cNvSpPr/>
                <p:nvPr/>
              </p:nvSpPr>
              <p:spPr>
                <a:xfrm>
                  <a:off x="332514" y="23156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0" name="Google Shape;1525;p70">
                <a:extLst>
                  <a:ext uri="{FF2B5EF4-FFF2-40B4-BE49-F238E27FC236}">
                    <a16:creationId xmlns:a16="http://schemas.microsoft.com/office/drawing/2014/main" id="{C02B95A7-F7D0-1734-9787-C4C43203CAD2}"/>
                  </a:ext>
                </a:extLst>
              </p:cNvPr>
              <p:cNvGrpSpPr/>
              <p:nvPr/>
            </p:nvGrpSpPr>
            <p:grpSpPr>
              <a:xfrm>
                <a:off x="548526" y="1007171"/>
                <a:ext cx="982973" cy="376163"/>
                <a:chOff x="548527" y="1007171"/>
                <a:chExt cx="761641" cy="291464"/>
              </a:xfrm>
            </p:grpSpPr>
            <p:sp>
              <p:nvSpPr>
                <p:cNvPr id="731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7C4D7C4E-0E72-CC0D-BFC5-BBE7F1A529B2}"/>
                    </a:ext>
                  </a:extLst>
                </p:cNvPr>
                <p:cNvSpPr/>
                <p:nvPr/>
              </p:nvSpPr>
              <p:spPr>
                <a:xfrm>
                  <a:off x="548527" y="10071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2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6B93E9F-3B26-BE9F-81B6-8612E5D70897}"/>
                    </a:ext>
                  </a:extLst>
                </p:cNvPr>
                <p:cNvSpPr/>
                <p:nvPr/>
              </p:nvSpPr>
              <p:spPr>
                <a:xfrm>
                  <a:off x="1017635" y="10071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3" name="Google Shape;1528;p70">
                  <a:extLst>
                    <a:ext uri="{FF2B5EF4-FFF2-40B4-BE49-F238E27FC236}">
                      <a16:creationId xmlns:a16="http://schemas.microsoft.com/office/drawing/2014/main" id="{999ABA0A-4F2B-50C6-3435-10D2F9E9408E}"/>
                    </a:ext>
                  </a:extLst>
                </p:cNvPr>
                <p:cNvSpPr/>
                <p:nvPr/>
              </p:nvSpPr>
              <p:spPr>
                <a:xfrm>
                  <a:off x="837790" y="10613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80" name="Google Shape;2624;p126">
              <a:extLst>
                <a:ext uri="{FF2B5EF4-FFF2-40B4-BE49-F238E27FC236}">
                  <a16:creationId xmlns:a16="http://schemas.microsoft.com/office/drawing/2014/main" id="{BE168269-F320-7BE8-43BC-035D8F654D95}"/>
                </a:ext>
              </a:extLst>
            </p:cNvPr>
            <p:cNvGrpSpPr/>
            <p:nvPr/>
          </p:nvGrpSpPr>
          <p:grpSpPr>
            <a:xfrm>
              <a:off x="295275" y="495300"/>
              <a:ext cx="418360" cy="580378"/>
              <a:chOff x="299797" y="495127"/>
              <a:chExt cx="1814530" cy="2517234"/>
            </a:xfrm>
          </p:grpSpPr>
          <p:sp>
            <p:nvSpPr>
              <p:cNvPr id="711" name="Google Shape;2625;p126">
                <a:extLst>
                  <a:ext uri="{FF2B5EF4-FFF2-40B4-BE49-F238E27FC236}">
                    <a16:creationId xmlns:a16="http://schemas.microsoft.com/office/drawing/2014/main" id="{06007CD0-8B4E-B3C7-CE5F-543E07883284}"/>
                  </a:ext>
                </a:extLst>
              </p:cNvPr>
              <p:cNvSpPr/>
              <p:nvPr/>
            </p:nvSpPr>
            <p:spPr>
              <a:xfrm>
                <a:off x="299797" y="2029387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Google Shape;2626;p126">
                <a:extLst>
                  <a:ext uri="{FF2B5EF4-FFF2-40B4-BE49-F238E27FC236}">
                    <a16:creationId xmlns:a16="http://schemas.microsoft.com/office/drawing/2014/main" id="{E3FA2977-44B7-8FDE-87B1-0863B1D64BB7}"/>
                  </a:ext>
                </a:extLst>
              </p:cNvPr>
              <p:cNvSpPr/>
              <p:nvPr/>
            </p:nvSpPr>
            <p:spPr>
              <a:xfrm>
                <a:off x="952871" y="2030410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Google Shape;2627;p126">
                <a:extLst>
                  <a:ext uri="{FF2B5EF4-FFF2-40B4-BE49-F238E27FC236}">
                    <a16:creationId xmlns:a16="http://schemas.microsoft.com/office/drawing/2014/main" id="{7AB739B2-D91E-A3B8-986E-2DF541AF5B35}"/>
                  </a:ext>
                </a:extLst>
              </p:cNvPr>
              <p:cNvSpPr/>
              <p:nvPr/>
            </p:nvSpPr>
            <p:spPr>
              <a:xfrm>
                <a:off x="1019152" y="1819822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Google Shape;2628;p126">
                <a:extLst>
                  <a:ext uri="{FF2B5EF4-FFF2-40B4-BE49-F238E27FC236}">
                    <a16:creationId xmlns:a16="http://schemas.microsoft.com/office/drawing/2014/main" id="{E2D35135-9A0C-3D36-3B8F-6EECCCB97000}"/>
                  </a:ext>
                </a:extLst>
              </p:cNvPr>
              <p:cNvSpPr/>
              <p:nvPr/>
            </p:nvSpPr>
            <p:spPr>
              <a:xfrm>
                <a:off x="1027248" y="1959058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Google Shape;2629;p126">
                <a:extLst>
                  <a:ext uri="{FF2B5EF4-FFF2-40B4-BE49-F238E27FC236}">
                    <a16:creationId xmlns:a16="http://schemas.microsoft.com/office/drawing/2014/main" id="{88B24E57-FB65-DAB3-EFEC-22103948BC4B}"/>
                  </a:ext>
                </a:extLst>
              </p:cNvPr>
              <p:cNvSpPr/>
              <p:nvPr/>
            </p:nvSpPr>
            <p:spPr>
              <a:xfrm>
                <a:off x="506693" y="634140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Google Shape;2630;p126">
                <a:extLst>
                  <a:ext uri="{FF2B5EF4-FFF2-40B4-BE49-F238E27FC236}">
                    <a16:creationId xmlns:a16="http://schemas.microsoft.com/office/drawing/2014/main" id="{F53BE7F6-6E4B-69B4-F4BC-9B43986A574B}"/>
                  </a:ext>
                </a:extLst>
              </p:cNvPr>
              <p:cNvSpPr/>
              <p:nvPr/>
            </p:nvSpPr>
            <p:spPr>
              <a:xfrm>
                <a:off x="1415329" y="628580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Google Shape;2631;p126">
                <a:extLst>
                  <a:ext uri="{FF2B5EF4-FFF2-40B4-BE49-F238E27FC236}">
                    <a16:creationId xmlns:a16="http://schemas.microsoft.com/office/drawing/2014/main" id="{D0A9517E-2468-980D-5E4E-800895E1AFC8}"/>
                  </a:ext>
                </a:extLst>
              </p:cNvPr>
              <p:cNvSpPr/>
              <p:nvPr/>
            </p:nvSpPr>
            <p:spPr>
              <a:xfrm>
                <a:off x="303845" y="495127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Google Shape;2632;p126">
                <a:extLst>
                  <a:ext uri="{FF2B5EF4-FFF2-40B4-BE49-F238E27FC236}">
                    <a16:creationId xmlns:a16="http://schemas.microsoft.com/office/drawing/2014/main" id="{501F1910-90D4-B2F1-966D-F15FB4E23896}"/>
                  </a:ext>
                </a:extLst>
              </p:cNvPr>
              <p:cNvSpPr/>
              <p:nvPr/>
            </p:nvSpPr>
            <p:spPr>
              <a:xfrm>
                <a:off x="566169" y="581115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Google Shape;2633;p126">
                <a:extLst>
                  <a:ext uri="{FF2B5EF4-FFF2-40B4-BE49-F238E27FC236}">
                    <a16:creationId xmlns:a16="http://schemas.microsoft.com/office/drawing/2014/main" id="{F39311E3-18D6-7455-5FE6-7BCC916C0EC1}"/>
                  </a:ext>
                </a:extLst>
              </p:cNvPr>
              <p:cNvSpPr/>
              <p:nvPr/>
            </p:nvSpPr>
            <p:spPr>
              <a:xfrm>
                <a:off x="1604610" y="1368085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Google Shape;2634;p126">
                <a:extLst>
                  <a:ext uri="{FF2B5EF4-FFF2-40B4-BE49-F238E27FC236}">
                    <a16:creationId xmlns:a16="http://schemas.microsoft.com/office/drawing/2014/main" id="{E45BEF49-55CD-CD24-A17C-DCF8E4381541}"/>
                  </a:ext>
                </a:extLst>
              </p:cNvPr>
              <p:cNvSpPr/>
              <p:nvPr/>
            </p:nvSpPr>
            <p:spPr>
              <a:xfrm>
                <a:off x="1131386" y="1583166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Google Shape;2635;p126">
                <a:extLst>
                  <a:ext uri="{FF2B5EF4-FFF2-40B4-BE49-F238E27FC236}">
                    <a16:creationId xmlns:a16="http://schemas.microsoft.com/office/drawing/2014/main" id="{B95CAA5E-63CE-1B6D-6313-21562FD22D92}"/>
                  </a:ext>
                </a:extLst>
              </p:cNvPr>
              <p:cNvSpPr/>
              <p:nvPr/>
            </p:nvSpPr>
            <p:spPr>
              <a:xfrm>
                <a:off x="758163" y="1528273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Google Shape;2636;p126">
                <a:extLst>
                  <a:ext uri="{FF2B5EF4-FFF2-40B4-BE49-F238E27FC236}">
                    <a16:creationId xmlns:a16="http://schemas.microsoft.com/office/drawing/2014/main" id="{8AD57171-170B-439F-3411-CD7B33C3EDEE}"/>
                  </a:ext>
                </a:extLst>
              </p:cNvPr>
              <p:cNvSpPr/>
              <p:nvPr/>
            </p:nvSpPr>
            <p:spPr>
              <a:xfrm>
                <a:off x="428801" y="1367240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Google Shape;2637;p126">
                <a:extLst>
                  <a:ext uri="{FF2B5EF4-FFF2-40B4-BE49-F238E27FC236}">
                    <a16:creationId xmlns:a16="http://schemas.microsoft.com/office/drawing/2014/main" id="{536DCAE6-F807-BB25-259A-340EC2AB47DD}"/>
                  </a:ext>
                </a:extLst>
              </p:cNvPr>
              <p:cNvSpPr/>
              <p:nvPr/>
            </p:nvSpPr>
            <p:spPr>
              <a:xfrm>
                <a:off x="773065" y="1172799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Google Shape;2638;p126">
                <a:extLst>
                  <a:ext uri="{FF2B5EF4-FFF2-40B4-BE49-F238E27FC236}">
                    <a16:creationId xmlns:a16="http://schemas.microsoft.com/office/drawing/2014/main" id="{21645F65-A838-793E-CA4A-C4DFCEC2E971}"/>
                  </a:ext>
                </a:extLst>
              </p:cNvPr>
              <p:cNvSpPr/>
              <p:nvPr/>
            </p:nvSpPr>
            <p:spPr>
              <a:xfrm>
                <a:off x="900157" y="1381697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Google Shape;2639;p126">
                <a:extLst>
                  <a:ext uri="{FF2B5EF4-FFF2-40B4-BE49-F238E27FC236}">
                    <a16:creationId xmlns:a16="http://schemas.microsoft.com/office/drawing/2014/main" id="{D9BD5669-7759-92F2-47BB-97C4FFBD37CB}"/>
                  </a:ext>
                </a:extLst>
              </p:cNvPr>
              <p:cNvSpPr/>
              <p:nvPr/>
            </p:nvSpPr>
            <p:spPr>
              <a:xfrm>
                <a:off x="1312570" y="1528273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Google Shape;2640;p126">
                <a:extLst>
                  <a:ext uri="{FF2B5EF4-FFF2-40B4-BE49-F238E27FC236}">
                    <a16:creationId xmlns:a16="http://schemas.microsoft.com/office/drawing/2014/main" id="{ADC0C537-541D-6CCE-35A5-17CF3E0F5E58}"/>
                  </a:ext>
                </a:extLst>
              </p:cNvPr>
              <p:cNvSpPr/>
              <p:nvPr/>
            </p:nvSpPr>
            <p:spPr>
              <a:xfrm>
                <a:off x="1350426" y="1172799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Google Shape;2641;p126">
                <a:extLst>
                  <a:ext uri="{FF2B5EF4-FFF2-40B4-BE49-F238E27FC236}">
                    <a16:creationId xmlns:a16="http://schemas.microsoft.com/office/drawing/2014/main" id="{953CF659-CAFC-74B9-1276-7A7F7F5402D2}"/>
                  </a:ext>
                </a:extLst>
              </p:cNvPr>
              <p:cNvSpPr/>
              <p:nvPr/>
            </p:nvSpPr>
            <p:spPr>
              <a:xfrm>
                <a:off x="1355809" y="1381697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Google Shape;2642;p126">
                <a:extLst>
                  <a:ext uri="{FF2B5EF4-FFF2-40B4-BE49-F238E27FC236}">
                    <a16:creationId xmlns:a16="http://schemas.microsoft.com/office/drawing/2014/main" id="{15C9B520-94E5-FE5A-4DA3-9774BF4D77C8}"/>
                  </a:ext>
                </a:extLst>
              </p:cNvPr>
              <p:cNvSpPr/>
              <p:nvPr/>
            </p:nvSpPr>
            <p:spPr>
              <a:xfrm>
                <a:off x="1113770" y="1101847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81" name="Flowchart: Magnetic Disk 680">
              <a:extLst>
                <a:ext uri="{FF2B5EF4-FFF2-40B4-BE49-F238E27FC236}">
                  <a16:creationId xmlns:a16="http://schemas.microsoft.com/office/drawing/2014/main" id="{7F07450E-525C-DB91-E6FF-0476E84B65A7}"/>
                </a:ext>
              </a:extLst>
            </p:cNvPr>
            <p:cNvSpPr/>
            <p:nvPr/>
          </p:nvSpPr>
          <p:spPr>
            <a:xfrm>
              <a:off x="5619750" y="876300"/>
              <a:ext cx="590550" cy="685801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TextBox 79">
              <a:extLst>
                <a:ext uri="{FF2B5EF4-FFF2-40B4-BE49-F238E27FC236}">
                  <a16:creationId xmlns:a16="http://schemas.microsoft.com/office/drawing/2014/main" id="{772F1B52-1B9B-EC22-178C-7786EC5EE19F}"/>
                </a:ext>
              </a:extLst>
            </p:cNvPr>
            <p:cNvSpPr txBox="1"/>
            <p:nvPr/>
          </p:nvSpPr>
          <p:spPr>
            <a:xfrm>
              <a:off x="6133465" y="951416"/>
              <a:ext cx="1879600" cy="770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Embeddings A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3" name="Connector: Curved 682">
              <a:extLst>
                <a:ext uri="{FF2B5EF4-FFF2-40B4-BE49-F238E27FC236}">
                  <a16:creationId xmlns:a16="http://schemas.microsoft.com/office/drawing/2014/main" id="{73A0FA1B-57D2-657E-7139-F385BD2BE6ED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819150"/>
              <a:ext cx="2661145" cy="95379"/>
            </a:xfrm>
            <a:prstGeom prst="curvedConnector2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4" name="TextBox 81">
              <a:extLst>
                <a:ext uri="{FF2B5EF4-FFF2-40B4-BE49-F238E27FC236}">
                  <a16:creationId xmlns:a16="http://schemas.microsoft.com/office/drawing/2014/main" id="{11865EB7-1C0A-0EC6-14BD-DD4CFFB2EE39}"/>
                </a:ext>
              </a:extLst>
            </p:cNvPr>
            <p:cNvSpPr txBox="1"/>
            <p:nvPr/>
          </p:nvSpPr>
          <p:spPr>
            <a:xfrm>
              <a:off x="4038556" y="441942"/>
              <a:ext cx="306895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Search (Nearest Neighbor)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TextBox 83">
              <a:extLst>
                <a:ext uri="{FF2B5EF4-FFF2-40B4-BE49-F238E27FC236}">
                  <a16:creationId xmlns:a16="http://schemas.microsoft.com/office/drawing/2014/main" id="{B8709148-2BF4-F775-B4A7-98F37745B67B}"/>
                </a:ext>
              </a:extLst>
            </p:cNvPr>
            <p:cNvSpPr txBox="1"/>
            <p:nvPr/>
          </p:nvSpPr>
          <p:spPr>
            <a:xfrm>
              <a:off x="1200077" y="1980105"/>
              <a:ext cx="972820" cy="358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 #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50BC0769-2FB1-A8B9-6C1D-D25273D8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750" y="1752600"/>
              <a:ext cx="446139" cy="5583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7" name="TextBox 85">
              <a:extLst>
                <a:ext uri="{FF2B5EF4-FFF2-40B4-BE49-F238E27FC236}">
                  <a16:creationId xmlns:a16="http://schemas.microsoft.com/office/drawing/2014/main" id="{B618693B-5A0C-C05D-431F-01651E616EE9}"/>
                </a:ext>
              </a:extLst>
            </p:cNvPr>
            <p:cNvSpPr txBox="1"/>
            <p:nvPr/>
          </p:nvSpPr>
          <p:spPr>
            <a:xfrm>
              <a:off x="2303528" y="1876174"/>
              <a:ext cx="1207269" cy="64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B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88" name="Graphic 86" descr="Hierarchy outline">
              <a:extLst>
                <a:ext uri="{FF2B5EF4-FFF2-40B4-BE49-F238E27FC236}">
                  <a16:creationId xmlns:a16="http://schemas.microsoft.com/office/drawing/2014/main" id="{F1B3EA9F-CAE9-4FAE-A9EA-CE803476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95400" y="314325"/>
              <a:ext cx="902970" cy="902970"/>
            </a:xfrm>
            <a:prstGeom prst="rect">
              <a:avLst/>
            </a:prstGeom>
          </p:spPr>
        </p:pic>
        <p:pic>
          <p:nvPicPr>
            <p:cNvPr id="689" name="Graphic 87" descr="Hierarchy outline">
              <a:extLst>
                <a:ext uri="{FF2B5EF4-FFF2-40B4-BE49-F238E27FC236}">
                  <a16:creationId xmlns:a16="http://schemas.microsoft.com/office/drawing/2014/main" id="{39AE0E7A-8D50-4049-9BC8-64E896C60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85875" y="1209675"/>
              <a:ext cx="902970" cy="902970"/>
            </a:xfrm>
            <a:prstGeom prst="rect">
              <a:avLst/>
            </a:prstGeom>
          </p:spPr>
        </p:pic>
        <p:sp>
          <p:nvSpPr>
            <p:cNvPr id="690" name="TextBox 98">
              <a:extLst>
                <a:ext uri="{FF2B5EF4-FFF2-40B4-BE49-F238E27FC236}">
                  <a16:creationId xmlns:a16="http://schemas.microsoft.com/office/drawing/2014/main" id="{E7B898E6-E85E-D800-C012-EAF0D85CDED1}"/>
                </a:ext>
              </a:extLst>
            </p:cNvPr>
            <p:cNvSpPr txBox="1"/>
            <p:nvPr/>
          </p:nvSpPr>
          <p:spPr>
            <a:xfrm>
              <a:off x="4876185" y="1856547"/>
              <a:ext cx="198183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A'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61D82D1B-5E81-1630-9010-835B2705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750" y="1743075"/>
              <a:ext cx="271113" cy="12668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92" name="Connector: Curved 691">
              <a:extLst>
                <a:ext uri="{FF2B5EF4-FFF2-40B4-BE49-F238E27FC236}">
                  <a16:creationId xmlns:a16="http://schemas.microsoft.com/office/drawing/2014/main" id="{247B74EE-793F-399E-0FDA-B8BF6240F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625" y="1600200"/>
              <a:ext cx="530519" cy="86189"/>
            </a:xfrm>
            <a:prstGeom prst="curvedConnector2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93" name="Graphic 106" descr="Hierarchy outline">
              <a:extLst>
                <a:ext uri="{FF2B5EF4-FFF2-40B4-BE49-F238E27FC236}">
                  <a16:creationId xmlns:a16="http://schemas.microsoft.com/office/drawing/2014/main" id="{F9928992-3E20-48F6-9787-CB64D2DA1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3571875" y="1209675"/>
              <a:ext cx="902970" cy="902970"/>
            </a:xfrm>
            <a:prstGeom prst="rect">
              <a:avLst/>
            </a:prstGeom>
          </p:spPr>
        </p:pic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515FE276-0167-42FA-B761-BB05E973BF6B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1752600"/>
              <a:ext cx="293020" cy="3942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95" name="TextBox 110">
              <a:extLst>
                <a:ext uri="{FF2B5EF4-FFF2-40B4-BE49-F238E27FC236}">
                  <a16:creationId xmlns:a16="http://schemas.microsoft.com/office/drawing/2014/main" id="{FD1E1C47-1996-4764-8707-83CE69A646F4}"/>
                </a:ext>
              </a:extLst>
            </p:cNvPr>
            <p:cNvSpPr txBox="1"/>
            <p:nvPr/>
          </p:nvSpPr>
          <p:spPr>
            <a:xfrm>
              <a:off x="3504857" y="1999342"/>
              <a:ext cx="1229067" cy="358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Transformer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4D06C0C9-134C-2675-A3BE-1A8237D0112E}"/>
                </a:ext>
              </a:extLst>
            </p:cNvPr>
            <p:cNvGrpSpPr/>
            <p:nvPr/>
          </p:nvGrpSpPr>
          <p:grpSpPr>
            <a:xfrm>
              <a:off x="2609850" y="428625"/>
              <a:ext cx="727482" cy="685801"/>
              <a:chOff x="2611190" y="420908"/>
              <a:chExt cx="1114148" cy="1050313"/>
            </a:xfrm>
          </p:grpSpPr>
          <p:pic>
            <p:nvPicPr>
              <p:cNvPr id="707" name="Picture 706" descr="Outline axis icon isolated black simple line Vector Image">
                <a:extLst>
                  <a:ext uri="{FF2B5EF4-FFF2-40B4-BE49-F238E27FC236}">
                    <a16:creationId xmlns:a16="http://schemas.microsoft.com/office/drawing/2014/main" id="{9BBCBC54-9DE9-17D2-ADF6-EF284CD15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2611190" y="420908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21D5D85F-CDB0-C719-B52A-29D34783C462}"/>
                  </a:ext>
                </a:extLst>
              </p:cNvPr>
              <p:cNvSpPr/>
              <p:nvPr/>
            </p:nvSpPr>
            <p:spPr>
              <a:xfrm>
                <a:off x="3247591" y="830080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D491EC2F-5CA6-C494-B0F5-60141693633F}"/>
                  </a:ext>
                </a:extLst>
              </p:cNvPr>
              <p:cNvSpPr/>
              <p:nvPr/>
            </p:nvSpPr>
            <p:spPr>
              <a:xfrm>
                <a:off x="3110269" y="1265723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803D9FDA-9F81-501D-D91C-A5D6AD5FF61C}"/>
                  </a:ext>
                </a:extLst>
              </p:cNvPr>
              <p:cNvSpPr/>
              <p:nvPr/>
            </p:nvSpPr>
            <p:spPr>
              <a:xfrm>
                <a:off x="2815129" y="916188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808CA3DA-2C20-5DC9-47A5-45555951C1A1}"/>
                </a:ext>
              </a:extLst>
            </p:cNvPr>
            <p:cNvGrpSpPr/>
            <p:nvPr/>
          </p:nvGrpSpPr>
          <p:grpSpPr>
            <a:xfrm>
              <a:off x="2619375" y="1276350"/>
              <a:ext cx="727482" cy="685801"/>
              <a:chOff x="2621984" y="1275437"/>
              <a:chExt cx="1114148" cy="1050313"/>
            </a:xfrm>
          </p:grpSpPr>
          <p:pic>
            <p:nvPicPr>
              <p:cNvPr id="703" name="Picture 702" descr="Outline axis icon isolated black simple line Vector Image">
                <a:extLst>
                  <a:ext uri="{FF2B5EF4-FFF2-40B4-BE49-F238E27FC236}">
                    <a16:creationId xmlns:a16="http://schemas.microsoft.com/office/drawing/2014/main" id="{741B96DB-D764-6D2E-E6BC-263C668CC2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2621984" y="1275437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BFE30F0-5EF8-7035-0C93-F814163ECA2C}"/>
                  </a:ext>
                </a:extLst>
              </p:cNvPr>
              <p:cNvSpPr/>
              <p:nvPr/>
            </p:nvSpPr>
            <p:spPr>
              <a:xfrm>
                <a:off x="3258385" y="1684609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062F5F30-A384-C1B9-10CB-DC7B3C03FFA9}"/>
                  </a:ext>
                </a:extLst>
              </p:cNvPr>
              <p:cNvSpPr/>
              <p:nvPr/>
            </p:nvSpPr>
            <p:spPr>
              <a:xfrm>
                <a:off x="3121063" y="2120252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C603499-4BF1-26E5-8ABE-55CA6DD30CCB}"/>
                  </a:ext>
                </a:extLst>
              </p:cNvPr>
              <p:cNvSpPr/>
              <p:nvPr/>
            </p:nvSpPr>
            <p:spPr>
              <a:xfrm>
                <a:off x="2825923" y="1770717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8" name="Group 697">
              <a:extLst>
                <a:ext uri="{FF2B5EF4-FFF2-40B4-BE49-F238E27FC236}">
                  <a16:creationId xmlns:a16="http://schemas.microsoft.com/office/drawing/2014/main" id="{F043BF82-6A8D-2C84-8432-58CBF75CA6C1}"/>
                </a:ext>
              </a:extLst>
            </p:cNvPr>
            <p:cNvGrpSpPr/>
            <p:nvPr/>
          </p:nvGrpSpPr>
          <p:grpSpPr>
            <a:xfrm>
              <a:off x="4733925" y="1304925"/>
              <a:ext cx="727482" cy="685801"/>
              <a:chOff x="4734881" y="1297608"/>
              <a:chExt cx="1114148" cy="1050313"/>
            </a:xfrm>
          </p:grpSpPr>
          <p:pic>
            <p:nvPicPr>
              <p:cNvPr id="699" name="Picture 698" descr="Outline axis icon isolated black simple line Vector Image">
                <a:extLst>
                  <a:ext uri="{FF2B5EF4-FFF2-40B4-BE49-F238E27FC236}">
                    <a16:creationId xmlns:a16="http://schemas.microsoft.com/office/drawing/2014/main" id="{9830F184-FDBF-181C-8088-19AAAE3FF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4734881" y="1297608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0AA53669-1267-F211-FA51-CC4709B187A0}"/>
                  </a:ext>
                </a:extLst>
              </p:cNvPr>
              <p:cNvSpPr/>
              <p:nvPr/>
            </p:nvSpPr>
            <p:spPr>
              <a:xfrm>
                <a:off x="5371282" y="1706780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F8DF385B-DFF4-0686-0210-46112DD5EAF6}"/>
                  </a:ext>
                </a:extLst>
              </p:cNvPr>
              <p:cNvSpPr/>
              <p:nvPr/>
            </p:nvSpPr>
            <p:spPr>
              <a:xfrm>
                <a:off x="5233960" y="2142423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4CDBD0D8-69AF-AD18-72DB-D7BC6F22FBD6}"/>
                  </a:ext>
                </a:extLst>
              </p:cNvPr>
              <p:cNvSpPr/>
              <p:nvPr/>
            </p:nvSpPr>
            <p:spPr>
              <a:xfrm>
                <a:off x="4938820" y="1792888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30" name="Picture 6" descr="Red Circle Picture Freeuse Library - Circle Png Hd PNG Image | Transparent  PNG Free Download on SeekPNG">
            <a:extLst>
              <a:ext uri="{FF2B5EF4-FFF2-40B4-BE49-F238E27FC236}">
                <a16:creationId xmlns:a16="http://schemas.microsoft.com/office/drawing/2014/main" id="{8AF738C0-BBB6-A5BC-B446-7A9AA21C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448" b="90000" l="10000" r="90000">
                        <a14:foregroundMark x1="47439" y1="8448" x2="49878" y2="8448"/>
                        <a14:foregroundMark x1="58171" y1="17241" x2="61585" y2="2034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95" y="20827574"/>
            <a:ext cx="2536342" cy="18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" name="מלבן מעוגל 92">
            <a:extLst>
              <a:ext uri="{FF2B5EF4-FFF2-40B4-BE49-F238E27FC236}">
                <a16:creationId xmlns:a16="http://schemas.microsoft.com/office/drawing/2014/main" id="{8AD646BC-C556-9F45-B763-69A739784018}"/>
              </a:ext>
            </a:extLst>
          </p:cNvPr>
          <p:cNvSpPr/>
          <p:nvPr/>
        </p:nvSpPr>
        <p:spPr>
          <a:xfrm>
            <a:off x="8734677" y="14180304"/>
            <a:ext cx="7651830" cy="3907224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49" name="מלבן מעוגל 92">
            <a:extLst>
              <a:ext uri="{FF2B5EF4-FFF2-40B4-BE49-F238E27FC236}">
                <a16:creationId xmlns:a16="http://schemas.microsoft.com/office/drawing/2014/main" id="{02016ABB-2789-5142-872A-4A263B7A84E2}"/>
              </a:ext>
            </a:extLst>
          </p:cNvPr>
          <p:cNvSpPr/>
          <p:nvPr/>
        </p:nvSpPr>
        <p:spPr>
          <a:xfrm>
            <a:off x="492594" y="23159871"/>
            <a:ext cx="7196568" cy="982786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51" name="מלבן מעוגל 92">
            <a:extLst>
              <a:ext uri="{FF2B5EF4-FFF2-40B4-BE49-F238E27FC236}">
                <a16:creationId xmlns:a16="http://schemas.microsoft.com/office/drawing/2014/main" id="{D47FC93F-AA37-B847-805E-8C99B42114FC}"/>
              </a:ext>
            </a:extLst>
          </p:cNvPr>
          <p:cNvSpPr/>
          <p:nvPr/>
        </p:nvSpPr>
        <p:spPr>
          <a:xfrm>
            <a:off x="7847710" y="23181842"/>
            <a:ext cx="8105156" cy="9775986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9D92E95A-E720-5447-BD66-78F4CAC683C3}"/>
              </a:ext>
            </a:extLst>
          </p:cNvPr>
          <p:cNvSpPr txBox="1"/>
          <p:nvPr/>
        </p:nvSpPr>
        <p:spPr>
          <a:xfrm>
            <a:off x="8844206" y="14259719"/>
            <a:ext cx="7488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raining Query &amp; Gallery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ArcFace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 we have: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as the old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as the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models achieved 96%-98% classification accuracy rate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7" name="מלבן מעוגל 92">
            <a:extLst>
              <a:ext uri="{FF2B5EF4-FFF2-40B4-BE49-F238E27FC236}">
                <a16:creationId xmlns:a16="http://schemas.microsoft.com/office/drawing/2014/main" id="{51CCBFB5-BEF6-9748-87F0-D485D67B9499}"/>
              </a:ext>
            </a:extLst>
          </p:cNvPr>
          <p:cNvSpPr/>
          <p:nvPr/>
        </p:nvSpPr>
        <p:spPr>
          <a:xfrm>
            <a:off x="8744644" y="18254568"/>
            <a:ext cx="14770542" cy="4391753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57" name="מלבן מעוגל 92">
            <a:extLst>
              <a:ext uri="{FF2B5EF4-FFF2-40B4-BE49-F238E27FC236}">
                <a16:creationId xmlns:a16="http://schemas.microsoft.com/office/drawing/2014/main" id="{A64ACE43-8A6B-D746-AB5B-83E6248CA9D6}"/>
              </a:ext>
            </a:extLst>
          </p:cNvPr>
          <p:cNvSpPr/>
          <p:nvPr/>
        </p:nvSpPr>
        <p:spPr>
          <a:xfrm>
            <a:off x="16562945" y="14172503"/>
            <a:ext cx="6952241" cy="3915025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6120B6D1-533F-2C4E-8058-645E91D45183}"/>
                  </a:ext>
                </a:extLst>
              </p:cNvPr>
              <p:cNvSpPr txBox="1"/>
              <p:nvPr/>
            </p:nvSpPr>
            <p:spPr>
              <a:xfrm>
                <a:off x="16751556" y="14265689"/>
                <a:ext cx="6952241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Loss Functions</a:t>
                </a:r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have chosen two loss functions for the Transformer training:</a:t>
                </a:r>
              </a:p>
              <a:p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Due to imbalance is their values, we use: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𝑡𝑜𝑡𝑎𝑙</m:t>
                        </m:r>
                      </m:sub>
                    </m:sSub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𝐶𝑆𝐿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𝑀𝑆𝐸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𝑒𝑟𝑒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b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6120B6D1-533F-2C4E-8058-645E91D45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556" y="14265689"/>
                <a:ext cx="6952241" cy="7201972"/>
              </a:xfrm>
              <a:prstGeom prst="rect">
                <a:avLst/>
              </a:prstGeom>
              <a:blipFill>
                <a:blip r:embed="rId20"/>
                <a:stretch>
                  <a:fillRect l="-4745" t="-22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6" name="Picture 955">
            <a:extLst>
              <a:ext uri="{FF2B5EF4-FFF2-40B4-BE49-F238E27FC236}">
                <a16:creationId xmlns:a16="http://schemas.microsoft.com/office/drawing/2014/main" id="{E65064AB-1EE6-7747-87ED-156D7D1A42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365832" y="15824020"/>
            <a:ext cx="6417229" cy="1180615"/>
          </a:xfrm>
          <a:prstGeom prst="rect">
            <a:avLst/>
          </a:prstGeom>
        </p:spPr>
      </p:pic>
      <p:sp>
        <p:nvSpPr>
          <p:cNvPr id="958" name="TextBox 957">
            <a:extLst>
              <a:ext uri="{FF2B5EF4-FFF2-40B4-BE49-F238E27FC236}">
                <a16:creationId xmlns:a16="http://schemas.microsoft.com/office/drawing/2014/main" id="{CB3D524E-BFFF-2D4F-934E-6BE05E346DC6}"/>
              </a:ext>
            </a:extLst>
          </p:cNvPr>
          <p:cNvSpPr txBox="1"/>
          <p:nvPr/>
        </p:nvSpPr>
        <p:spPr>
          <a:xfrm>
            <a:off x="8890982" y="18339925"/>
            <a:ext cx="1452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E9B07-E518-4744-819D-0FD9D6065F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917266" y="19523757"/>
            <a:ext cx="4468119" cy="2088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0599-1EC8-AB44-8EB1-D7F9976631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39897" y="19168204"/>
            <a:ext cx="7680958" cy="3158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19819-16CA-2643-82BA-6B85622650B4}"/>
              </a:ext>
            </a:extLst>
          </p:cNvPr>
          <p:cNvSpPr txBox="1"/>
          <p:nvPr/>
        </p:nvSpPr>
        <p:spPr>
          <a:xfrm>
            <a:off x="12065760" y="18540888"/>
            <a:ext cx="147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MSResNet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0A8E8494-F44B-6249-906F-B9A3B053C36A}"/>
              </a:ext>
            </a:extLst>
          </p:cNvPr>
          <p:cNvSpPr txBox="1"/>
          <p:nvPr/>
        </p:nvSpPr>
        <p:spPr>
          <a:xfrm>
            <a:off x="19795633" y="1877172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</a:t>
            </a:r>
          </a:p>
        </p:txBody>
      </p: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6473694F-CFB5-D84F-9E2C-35A28B455868}"/>
              </a:ext>
            </a:extLst>
          </p:cNvPr>
          <p:cNvCxnSpPr>
            <a:cxnSpLocks/>
          </p:cNvCxnSpPr>
          <p:nvPr/>
        </p:nvCxnSpPr>
        <p:spPr>
          <a:xfrm flipH="1">
            <a:off x="17365832" y="18771720"/>
            <a:ext cx="13848" cy="3616217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2" name="TextBox 961">
            <a:extLst>
              <a:ext uri="{FF2B5EF4-FFF2-40B4-BE49-F238E27FC236}">
                <a16:creationId xmlns:a16="http://schemas.microsoft.com/office/drawing/2014/main" id="{27009124-59D5-4A4C-BB57-0B68AF6521B9}"/>
              </a:ext>
            </a:extLst>
          </p:cNvPr>
          <p:cNvSpPr txBox="1"/>
          <p:nvPr/>
        </p:nvSpPr>
        <p:spPr>
          <a:xfrm>
            <a:off x="740387" y="23539514"/>
            <a:ext cx="68676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 labels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coupling real labels and averaging (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interpolating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their samples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done on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themselves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not the images.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9D6DC9-2806-2E4B-9E81-3F2297EC749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7665" y="29848597"/>
            <a:ext cx="6083300" cy="241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E3E9C4-41A1-2147-83CF-2E7566605A9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58625" y="26600210"/>
            <a:ext cx="4088740" cy="1665783"/>
          </a:xfrm>
          <a:prstGeom prst="rect">
            <a:avLst/>
          </a:prstGeom>
        </p:spPr>
      </p:pic>
      <p:sp>
        <p:nvSpPr>
          <p:cNvPr id="963" name="TextBox 962">
            <a:extLst>
              <a:ext uri="{FF2B5EF4-FFF2-40B4-BE49-F238E27FC236}">
                <a16:creationId xmlns:a16="http://schemas.microsoft.com/office/drawing/2014/main" id="{1702DCF6-7D9B-894E-A773-D687F2E47DFE}"/>
              </a:ext>
            </a:extLst>
          </p:cNvPr>
          <p:cNvSpPr txBox="1"/>
          <p:nvPr/>
        </p:nvSpPr>
        <p:spPr>
          <a:xfrm>
            <a:off x="740387" y="28456702"/>
            <a:ext cx="686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assume the interpolated embedding keeps its location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its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”parent” embeddings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41D205FD-1FFD-F045-9A94-09F8613E8538}"/>
              </a:ext>
            </a:extLst>
          </p:cNvPr>
          <p:cNvSpPr txBox="1"/>
          <p:nvPr/>
        </p:nvSpPr>
        <p:spPr>
          <a:xfrm>
            <a:off x="8029895" y="23437591"/>
            <a:ext cx="7803217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measured accuracy using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Neighbor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searching for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closest Gallery embedding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transformed query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was the MLP model with no interpolation (76.98%)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MSResNet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performed poorly and dropped (61.31%)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pre-trained on 25% interpolation data performed best (79.14%) – Improvement of ~2%</a:t>
            </a: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9C1782-F987-8747-98AE-C14CB12262C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20966" y="24365210"/>
            <a:ext cx="6387989" cy="292255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D84023-A4F3-9D4C-BAC3-54A13A615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55266"/>
              </p:ext>
            </p:extLst>
          </p:nvPr>
        </p:nvGraphicFramePr>
        <p:xfrm>
          <a:off x="9457818" y="29937266"/>
          <a:ext cx="4566190" cy="29367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881">
                  <a:extLst>
                    <a:ext uri="{9D8B030D-6E8A-4147-A177-3AD203B41FA5}">
                      <a16:colId xmlns:a16="http://schemas.microsoft.com/office/drawing/2014/main" val="2888654387"/>
                    </a:ext>
                  </a:extLst>
                </a:gridCol>
                <a:gridCol w="1141881">
                  <a:extLst>
                    <a:ext uri="{9D8B030D-6E8A-4147-A177-3AD203B41FA5}">
                      <a16:colId xmlns:a16="http://schemas.microsoft.com/office/drawing/2014/main" val="2960787473"/>
                    </a:ext>
                  </a:extLst>
                </a:gridCol>
                <a:gridCol w="1141214">
                  <a:extLst>
                    <a:ext uri="{9D8B030D-6E8A-4147-A177-3AD203B41FA5}">
                      <a16:colId xmlns:a16="http://schemas.microsoft.com/office/drawing/2014/main" val="809286000"/>
                    </a:ext>
                  </a:extLst>
                </a:gridCol>
                <a:gridCol w="1141214">
                  <a:extLst>
                    <a:ext uri="{9D8B030D-6E8A-4147-A177-3AD203B41FA5}">
                      <a16:colId xmlns:a16="http://schemas.microsoft.com/office/drawing/2014/main" val="1243031476"/>
                    </a:ext>
                  </a:extLst>
                </a:gridCol>
              </a:tblGrid>
              <a:tr h="4471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Architecture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Interpolation Rate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Training Method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35543"/>
                  </a:ext>
                </a:extLst>
              </a:tr>
              <a:tr h="25846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MsResNet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0000"/>
                          </a:highlight>
                        </a:rPr>
                        <a:t>61.31%</a:t>
                      </a:r>
                      <a:endParaRPr lang="en-IL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49250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59.97%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479175"/>
                  </a:ext>
                </a:extLst>
              </a:tr>
              <a:tr h="258463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sz="1100" dirty="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6781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74.25%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72372"/>
                  </a:ext>
                </a:extLst>
              </a:tr>
              <a:tr h="44710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Pre-Train + 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74.29%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18275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77.1%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077567"/>
                  </a:ext>
                </a:extLst>
              </a:tr>
              <a:tr h="44710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Pre-Train + 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00"/>
                          </a:highlight>
                        </a:rPr>
                        <a:t>79.14%</a:t>
                      </a:r>
                      <a:endParaRPr lang="en-IL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44685"/>
                  </a:ext>
                </a:extLst>
              </a:tr>
            </a:tbl>
          </a:graphicData>
        </a:graphic>
      </p:graphicFrame>
      <p:sp>
        <p:nvSpPr>
          <p:cNvPr id="1078" name="מלבן מעוגל 92">
            <a:extLst>
              <a:ext uri="{FF2B5EF4-FFF2-40B4-BE49-F238E27FC236}">
                <a16:creationId xmlns:a16="http://schemas.microsoft.com/office/drawing/2014/main" id="{83D97228-721D-9C49-9F69-32F88B7494B7}"/>
              </a:ext>
            </a:extLst>
          </p:cNvPr>
          <p:cNvSpPr/>
          <p:nvPr/>
        </p:nvSpPr>
        <p:spPr>
          <a:xfrm>
            <a:off x="16111414" y="23191070"/>
            <a:ext cx="7476161" cy="9766758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198B2E8-514E-7D4E-B479-4AE51F4DDA4A}"/>
              </a:ext>
            </a:extLst>
          </p:cNvPr>
          <p:cNvSpPr txBox="1"/>
          <p:nvPr/>
        </p:nvSpPr>
        <p:spPr>
          <a:xfrm>
            <a:off x="16393536" y="23437591"/>
            <a:ext cx="7532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chosen method has high risk of straying from Manifold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space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proximity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of same label not dense enough in space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938961-5643-B54C-9E79-AE4FF2304AE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697741" y="26860654"/>
            <a:ext cx="1853933" cy="1768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E0B7A6-743A-7541-A382-7C8AC4FDE37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961689" y="27114197"/>
            <a:ext cx="1570043" cy="1334537"/>
          </a:xfrm>
          <a:prstGeom prst="rect">
            <a:avLst/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A4E7BC6-57B5-FF4F-98AE-08E62567D43F}"/>
              </a:ext>
            </a:extLst>
          </p:cNvPr>
          <p:cNvSpPr txBox="1"/>
          <p:nvPr/>
        </p:nvSpPr>
        <p:spPr>
          <a:xfrm>
            <a:off x="16314263" y="28723229"/>
            <a:ext cx="7532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loss functions need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Deeper is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always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needs to be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utilized correctly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C26219-69DF-EF4C-B77A-C99D9AE40F7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510954" y="31029049"/>
            <a:ext cx="1723603" cy="14918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1CFBF6-C394-334F-ADC5-0892BC5B9B3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202371" y="31183914"/>
            <a:ext cx="1186524" cy="11718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6A6E05-D97D-4E44-8CC5-0FBC9680824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043838" y="30880449"/>
            <a:ext cx="1888793" cy="16834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31F761-0FB6-F84C-8ABE-0783679C030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810033" y="27325014"/>
            <a:ext cx="2420196" cy="1175023"/>
          </a:xfrm>
          <a:prstGeom prst="rect">
            <a:avLst/>
          </a:prstGeom>
        </p:spPr>
      </p:pic>
      <p:sp>
        <p:nvSpPr>
          <p:cNvPr id="500" name="TextBox 499">
            <a:extLst>
              <a:ext uri="{FF2B5EF4-FFF2-40B4-BE49-F238E27FC236}">
                <a16:creationId xmlns:a16="http://schemas.microsoft.com/office/drawing/2014/main" id="{5259D6AC-03A4-B428-37A2-16EA52C57154}"/>
              </a:ext>
            </a:extLst>
          </p:cNvPr>
          <p:cNvSpPr txBox="1"/>
          <p:nvPr/>
        </p:nvSpPr>
        <p:spPr>
          <a:xfrm>
            <a:off x="22255435" y="34335463"/>
            <a:ext cx="207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2022</a:t>
            </a:r>
            <a:endParaRPr lang="en-US" sz="12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ספקטיב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ספקטיב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0b45a922-aad1-441a-bdd4-f1d1293454f7" xsi:nil="true"/>
    <TeamsChannelId xmlns="0b45a922-aad1-441a-bdd4-f1d1293454f7" xsi:nil="true"/>
    <IsNotebookLocked xmlns="0b45a922-aad1-441a-bdd4-f1d1293454f7" xsi:nil="true"/>
    <_ip_UnifiedCompliancePolicyUIAction xmlns="http://schemas.microsoft.com/sharepoint/v3" xsi:nil="true"/>
    <Templates xmlns="0b45a922-aad1-441a-bdd4-f1d1293454f7" xsi:nil="true"/>
    <Teachers xmlns="0b45a922-aad1-441a-bdd4-f1d1293454f7">
      <UserInfo>
        <DisplayName/>
        <AccountId xsi:nil="true"/>
        <AccountType/>
      </UserInfo>
    </Teachers>
    <CultureName xmlns="0b45a922-aad1-441a-bdd4-f1d1293454f7" xsi:nil="true"/>
    <AppVersion xmlns="0b45a922-aad1-441a-bdd4-f1d1293454f7" xsi:nil="true"/>
    <LMS_Mappings xmlns="0b45a922-aad1-441a-bdd4-f1d1293454f7" xsi:nil="true"/>
    <Self_Registration_Enabled xmlns="0b45a922-aad1-441a-bdd4-f1d1293454f7" xsi:nil="true"/>
    <_ip_UnifiedCompliancePolicyProperties xmlns="http://schemas.microsoft.com/sharepoint/v3" xsi:nil="true"/>
    <Student_Groups xmlns="0b45a922-aad1-441a-bdd4-f1d1293454f7">
      <UserInfo>
        <DisplayName/>
        <AccountId xsi:nil="true"/>
        <AccountType/>
      </UserInfo>
    </Student_Groups>
    <Distribution_Groups xmlns="0b45a922-aad1-441a-bdd4-f1d1293454f7" xsi:nil="true"/>
    <DefaultSectionNames xmlns="0b45a922-aad1-441a-bdd4-f1d1293454f7" xsi:nil="true"/>
    <Math_Settings xmlns="0b45a922-aad1-441a-bdd4-f1d1293454f7" xsi:nil="true"/>
    <Self_Registration_Enabled0 xmlns="0b45a922-aad1-441a-bdd4-f1d1293454f7" xsi:nil="true"/>
    <NotebookType xmlns="0b45a922-aad1-441a-bdd4-f1d1293454f7" xsi:nil="true"/>
    <Invited_Students xmlns="0b45a922-aad1-441a-bdd4-f1d1293454f7" xsi:nil="true"/>
    <Is_Collaboration_Space_Locked xmlns="0b45a922-aad1-441a-bdd4-f1d1293454f7" xsi:nil="true"/>
    <Has_Teacher_Only_SectionGroup xmlns="0b45a922-aad1-441a-bdd4-f1d1293454f7" xsi:nil="true"/>
    <FolderType xmlns="0b45a922-aad1-441a-bdd4-f1d1293454f7" xsi:nil="true"/>
    <Owner xmlns="0b45a922-aad1-441a-bdd4-f1d1293454f7">
      <UserInfo>
        <DisplayName/>
        <AccountId xsi:nil="true"/>
        <AccountType/>
      </UserInfo>
    </Owner>
    <Students xmlns="0b45a922-aad1-441a-bdd4-f1d1293454f7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A4726E3AAD5428925AAE12FA49443" ma:contentTypeVersion="34" ma:contentTypeDescription="Create a new document." ma:contentTypeScope="" ma:versionID="617fd8143c6e8a3949e5bf182a96af3e">
  <xsd:schema xmlns:xsd="http://www.w3.org/2001/XMLSchema" xmlns:xs="http://www.w3.org/2001/XMLSchema" xmlns:p="http://schemas.microsoft.com/office/2006/metadata/properties" xmlns:ns1="http://schemas.microsoft.com/sharepoint/v3" xmlns:ns3="0b45a922-aad1-441a-bdd4-f1d1293454f7" xmlns:ns4="3955d8b5-7a67-4679-9f0f-7e4303c5c561" targetNamespace="http://schemas.microsoft.com/office/2006/metadata/properties" ma:root="true" ma:fieldsID="bfea3a45fbea005ed5749418bed478ba" ns1:_="" ns3:_="" ns4:_="">
    <xsd:import namespace="http://schemas.microsoft.com/sharepoint/v3"/>
    <xsd:import namespace="0b45a922-aad1-441a-bdd4-f1d1293454f7"/>
    <xsd:import namespace="3955d8b5-7a67-4679-9f0f-7e4303c5c56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a922-aad1-441a-bdd4-f1d1293454f7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CultureName" ma:index="32" nillable="true" ma:displayName="Culture Name" ma:internalName="CultureName">
      <xsd:simpleType>
        <xsd:restriction base="dms:Text"/>
      </xsd:simpleType>
    </xsd:element>
    <xsd:element name="TeamsChannelId" ma:index="33" nillable="true" ma:displayName="Teams Channel Id" ma:internalName="TeamsChannelId">
      <xsd:simpleType>
        <xsd:restriction base="dms:Text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Templates" ma:index="3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0" nillable="true" ma:displayName="Is Collaboration Space Locked" ma:internalName="Is_Collaboration_Space_Locked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5d8b5-7a67-4679-9f0f-7e4303c5c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343A8-4027-4296-B123-FF253D9574F1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3955d8b5-7a67-4679-9f0f-7e4303c5c561"/>
    <ds:schemaRef ds:uri="0b45a922-aad1-441a-bdd4-f1d1293454f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1BD0A5-A85E-4FCA-93FB-9CE1BF729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5a922-aad1-441a-bdd4-f1d1293454f7"/>
    <ds:schemaRef ds:uri="3955d8b5-7a67-4679-9f0f-7e4303c5c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ECCDA-479E-4EFE-9D85-13BEFCD435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16883</TotalTime>
  <Words>600</Words>
  <Application>Microsoft Office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פרספקטיבה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Armon</dc:creator>
  <cp:lastModifiedBy>Shai Yehezkel</cp:lastModifiedBy>
  <cp:revision>911</cp:revision>
  <cp:lastPrinted>2015-06-16T06:58:17Z</cp:lastPrinted>
  <dcterms:created xsi:type="dcterms:W3CDTF">2014-06-10T19:27:15Z</dcterms:created>
  <dcterms:modified xsi:type="dcterms:W3CDTF">2022-05-08T10:17:42Z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0x0101001FDA4726E3AAD5428925AAE12FA49443</vt:lpwstr>
  </property>
</Properties>
</file>