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40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70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426" r:id="rId12"/>
    <p:sldId id="427" r:id="rId13"/>
    <p:sldId id="428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429" r:id="rId22"/>
    <p:sldId id="368" r:id="rId23"/>
    <p:sldId id="372" r:id="rId24"/>
    <p:sldId id="373" r:id="rId25"/>
    <p:sldId id="374" r:id="rId26"/>
    <p:sldId id="375" r:id="rId27"/>
    <p:sldId id="376" r:id="rId28"/>
    <p:sldId id="377" r:id="rId29"/>
    <p:sldId id="410" r:id="rId30"/>
    <p:sldId id="411" r:id="rId31"/>
    <p:sldId id="392" r:id="rId32"/>
    <p:sldId id="412" r:id="rId33"/>
    <p:sldId id="413" r:id="rId34"/>
    <p:sldId id="393" r:id="rId35"/>
    <p:sldId id="395" r:id="rId36"/>
    <p:sldId id="396" r:id="rId37"/>
    <p:sldId id="414" r:id="rId38"/>
    <p:sldId id="415" r:id="rId39"/>
    <p:sldId id="397" r:id="rId40"/>
    <p:sldId id="416" r:id="rId41"/>
    <p:sldId id="417" r:id="rId42"/>
    <p:sldId id="419" r:id="rId43"/>
    <p:sldId id="420" r:id="rId44"/>
    <p:sldId id="421" r:id="rId45"/>
    <p:sldId id="422" r:id="rId46"/>
    <p:sldId id="423" r:id="rId47"/>
    <p:sldId id="424" r:id="rId48"/>
    <p:sldId id="398" r:id="rId49"/>
    <p:sldId id="378" r:id="rId50"/>
    <p:sldId id="379" r:id="rId51"/>
    <p:sldId id="399" r:id="rId52"/>
    <p:sldId id="430" r:id="rId53"/>
    <p:sldId id="406" r:id="rId54"/>
    <p:sldId id="407" r:id="rId55"/>
    <p:sldId id="408" r:id="rId56"/>
    <p:sldId id="409" r:id="rId57"/>
    <p:sldId id="425" r:id="rId58"/>
    <p:sldId id="401" r:id="rId59"/>
    <p:sldId id="402" r:id="rId60"/>
    <p:sldId id="431" r:id="rId61"/>
    <p:sldId id="403" r:id="rId62"/>
    <p:sldId id="404" r:id="rId63"/>
    <p:sldId id="405" r:id="rId64"/>
    <p:sldId id="383" r:id="rId65"/>
    <p:sldId id="384" r:id="rId66"/>
    <p:sldId id="391" r:id="rId67"/>
    <p:sldId id="370" r:id="rId68"/>
    <p:sldId id="387" r:id="rId6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 autoAdjust="0"/>
    <p:restoredTop sz="83828" autoAdjust="0"/>
  </p:normalViewPr>
  <p:slideViewPr>
    <p:cSldViewPr snapToGrid="0">
      <p:cViewPr varScale="1">
        <p:scale>
          <a:sx n="74" d="100"/>
          <a:sy n="74" d="100"/>
        </p:scale>
        <p:origin x="105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6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32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07.33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5.47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9.84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5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13.2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37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3.42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5.4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29:44.66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29:44.66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29:44.66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נדבר על בעיית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9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dirty="0"/>
              <a:t> Last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6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התמרת התמונות למסד חדש לא אפשרית</a:t>
            </a:r>
            <a:br>
              <a:rPr lang="en-US" dirty="0"/>
            </a:br>
            <a:r>
              <a:rPr lang="he-IL" dirty="0"/>
              <a:t>התמונות לא נשמרות מטעמי אבטחה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פתרון המאמר: רשת משותפת הלומדת גם ממסד הנתונים הישן וגם הייצוג החדש.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לציין שהכוונה ב</a:t>
            </a:r>
            <a:r>
              <a:rPr lang="en-US" dirty="0"/>
              <a:t>Transformer</a:t>
            </a:r>
            <a:r>
              <a:rPr lang="he-IL" dirty="0"/>
              <a:t> היא לא משפחת הארכיטקטורות, אלא רכיב עם פונקציה ספציפית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פתרון נוסף שהוזכר: טרנספורמציית ה</a:t>
            </a:r>
            <a:r>
              <a:rPr lang="en-US" dirty="0"/>
              <a:t>embeddings </a:t>
            </a:r>
            <a:r>
              <a:rPr lang="he-IL" dirty="0"/>
              <a:t> החדשים למרחב הגלריה (מסד ישן)</a:t>
            </a:r>
            <a:br>
              <a:rPr lang="en-US" dirty="0"/>
            </a:br>
            <a:r>
              <a:rPr lang="he-IL" dirty="0"/>
              <a:t>זה הפתרון שנתרכז בו בפרויקט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031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הוספת </a:t>
            </a:r>
            <a:r>
              <a:rPr lang="he-IL" dirty="0" err="1"/>
              <a:t>לוסים</a:t>
            </a:r>
            <a:r>
              <a:rPr lang="he-IL" dirty="0"/>
              <a:t> שונים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באינטרפולציה</a:t>
            </a:r>
            <a:br>
              <a:rPr lang="en-US" dirty="0"/>
            </a:br>
            <a:r>
              <a:rPr lang="he-IL" dirty="0"/>
              <a:t>על שניהם נרחיב בהמשך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025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בגדול: התמונות ללא דופי ומושלמות למשימה וכך גם הרשתות הקיימות.</a:t>
            </a:r>
            <a:br>
              <a:rPr lang="en-US" dirty="0"/>
            </a:br>
            <a:r>
              <a:rPr lang="he-IL" dirty="0"/>
              <a:t> אין מגבלות על הרשת החדשה.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362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שורה תחתונה: קשיים לוגיסטיים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7492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אימנו שתי רשתות, שתיהן הגיעו לבערך 96% דיוק בסיווג התמונות לאנשים.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רצנו על </a:t>
            </a:r>
            <a:r>
              <a:rPr lang="en-US" dirty="0"/>
              <a:t>Dataset</a:t>
            </a:r>
            <a:r>
              <a:rPr lang="he-IL" dirty="0"/>
              <a:t> שמכיל </a:t>
            </a:r>
            <a:r>
              <a:rPr lang="en-US" dirty="0"/>
              <a:t>5.6</a:t>
            </a:r>
            <a:r>
              <a:rPr lang="he-IL" dirty="0"/>
              <a:t> מיליון תמונות עם 90 אלף פרצופים שונים.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נציין של אדם מסוים יכולים להיות כמה תמונות, ומס' התמונות לכל אדם שונה.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כאמור אנחנו לא </a:t>
            </a:r>
            <a:r>
              <a:rPr lang="he-IL" dirty="0" err="1"/>
              <a:t>עובבדים</a:t>
            </a:r>
            <a:r>
              <a:rPr lang="he-IL" dirty="0"/>
              <a:t> עם התמונות – </a:t>
            </a:r>
            <a:r>
              <a:rPr lang="he-IL" dirty="0" err="1"/>
              <a:t>הדאטא</a:t>
            </a:r>
            <a:r>
              <a:rPr lang="he-IL" dirty="0"/>
              <a:t> שמעניין אותנו הוא הווקטורים</a:t>
            </a:r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קבצי </a:t>
            </a:r>
            <a:r>
              <a:rPr lang="en-US" dirty="0"/>
              <a:t>CSV</a:t>
            </a:r>
            <a:r>
              <a:rPr lang="he-IL" dirty="0"/>
              <a:t> תפסו נפח אדיר, והקריאה מהם הייתה איטית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</a:t>
            </a:r>
            <a:r>
              <a:rPr lang="he-IL" dirty="0"/>
              <a:t> לא יכולנו לטעון לזיכרון כל כך הרבה.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992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err="1"/>
              <a:t>נעלצנו</a:t>
            </a:r>
            <a:r>
              <a:rPr lang="he-IL" dirty="0"/>
              <a:t> לפתח מסגרת מבנה נתונים סביב זה, ולפרק לתתי קבצים את כל המידע, וזה הוסיף לנו לא מעט עבודה כרצינו לפצל, ובהמשך גם באינטרפולציה.</a:t>
            </a:r>
            <a:r>
              <a:rPr lang="en-US" dirty="0"/>
              <a:t>Train set/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43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</a:t>
            </a:r>
            <a:r>
              <a:rPr lang="he-IL" dirty="0" err="1"/>
              <a:t>שהלוס</a:t>
            </a:r>
            <a:r>
              <a:rPr lang="he-IL" dirty="0"/>
              <a:t> מופעל על ווקטורים, ולא על תמונות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35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ביצענו, וגילנו שההפרשים בין השניים הם בסדרי גודל</a:t>
            </a:r>
            <a:r>
              <a:rPr lang="en-US" dirty="0"/>
              <a:t>Break down</a:t>
            </a:r>
            <a:r>
              <a:rPr lang="he-IL" dirty="0"/>
              <a:t> </a:t>
            </a:r>
            <a:r>
              <a:rPr lang="he-IL" dirty="0" err="1"/>
              <a:t>ללוסים</a:t>
            </a:r>
            <a:r>
              <a:rPr lang="he-IL" dirty="0"/>
              <a:t> שונים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710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 </a:t>
            </a:r>
            <a:r>
              <a:rPr lang="en-US" b="0" dirty="0"/>
              <a:t>last slide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tweaking the alpha and beta, we were able to get a better accuracy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03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רשת </a:t>
            </a:r>
            <a:r>
              <a:rPr lang="he-IL" dirty="0" err="1"/>
              <a:t>m</a:t>
            </a:r>
            <a:r>
              <a:rPr lang="en-US" dirty="0" err="1"/>
              <a:t>lp</a:t>
            </a:r>
            <a:r>
              <a:rPr lang="he-IL" dirty="0"/>
              <a:t> בעלת שכבה אחת(512:512)</a:t>
            </a:r>
            <a:br>
              <a:rPr lang="en-US" dirty="0"/>
            </a:br>
            <a:r>
              <a:rPr lang="he-IL" dirty="0"/>
              <a:t>תחילה נבחרה </a:t>
            </a:r>
            <a:r>
              <a:rPr lang="he-IL" dirty="0" err="1"/>
              <a:t>כבייסליין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72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רשת </a:t>
            </a:r>
            <a:r>
              <a:rPr lang="en-US" dirty="0"/>
              <a:t>RN</a:t>
            </a:r>
            <a:r>
              <a:rPr lang="he-IL" dirty="0"/>
              <a:t> רבת-סקאלה</a:t>
            </a:r>
            <a:br>
              <a:rPr lang="en-US" dirty="0"/>
            </a:br>
            <a:r>
              <a:rPr lang="he-IL" dirty="0" err="1"/>
              <a:t>קונבולוציות</a:t>
            </a:r>
            <a:r>
              <a:rPr lang="he-IL" dirty="0"/>
              <a:t> חד </a:t>
            </a:r>
            <a:r>
              <a:rPr lang="he-IL" dirty="0" err="1"/>
              <a:t>מימדיות</a:t>
            </a:r>
            <a:r>
              <a:rPr lang="he-IL" dirty="0"/>
              <a:t> </a:t>
            </a:r>
            <a:r>
              <a:rPr lang="he-IL" dirty="0" err="1"/>
              <a:t>סקאלות</a:t>
            </a:r>
            <a:r>
              <a:rPr lang="he-IL" dirty="0"/>
              <a:t> 3/5/7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בסופה </a:t>
            </a:r>
            <a:r>
              <a:rPr lang="he-IL" dirty="0" err="1"/>
              <a:t>F</a:t>
            </a:r>
            <a:r>
              <a:rPr lang="en-US" dirty="0"/>
              <a:t>C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מותאמת לעבודה עם </a:t>
            </a:r>
            <a:r>
              <a:rPr lang="en-US" dirty="0"/>
              <a:t>feature vectors</a:t>
            </a:r>
            <a:br>
              <a:rPr lang="en-US" dirty="0"/>
            </a:br>
            <a:r>
              <a:rPr lang="he-IL" dirty="0"/>
              <a:t>ציפינו לתוצאות טובות אך </a:t>
            </a:r>
            <a:r>
              <a:rPr lang="he-IL" dirty="0" err="1"/>
              <a:t>התבדנו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782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אינטרפולציה: מיצוע שני </a:t>
            </a:r>
            <a:r>
              <a:rPr lang="en-US" dirty="0"/>
              <a:t>Embedding vectors</a:t>
            </a:r>
            <a:r>
              <a:rPr lang="he-IL" dirty="0"/>
              <a:t> שונים לאחד חדש. </a:t>
            </a:r>
            <a:br>
              <a:rPr lang="en-US" dirty="0"/>
            </a:br>
            <a:r>
              <a:rPr lang="he-IL" dirty="0"/>
              <a:t>ההנחה הינה שהמיקום היחסי של אינטרפולציה במרחב אחד ישמר יחסית למרחב שני</a:t>
            </a:r>
            <a:r>
              <a:rPr lang="en-US" dirty="0"/>
              <a:t>.</a:t>
            </a: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שהאינטרפולציה היא על ווקטורים (</a:t>
            </a:r>
            <a:r>
              <a:rPr lang="en-US" dirty="0"/>
              <a:t>Deep Features</a:t>
            </a:r>
            <a:r>
              <a:rPr lang="he-IL" dirty="0"/>
              <a:t>) ולא על תמונות</a:t>
            </a:r>
          </a:p>
        </p:txBody>
      </p:sp>
    </p:spTree>
    <p:extLst>
      <p:ext uri="{BB962C8B-B14F-4D97-AF65-F5344CB8AC3E}">
        <p14:creationId xmlns:p14="http://schemas.microsoft.com/office/powerpoint/2010/main" val="2374594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אינטרפולציה לינארית: לפצל את כל האנשים לזוגות ולחבר ביניהם תמונה תמונה ליצירת </a:t>
            </a:r>
            <a:r>
              <a:rPr lang="he-IL" dirty="0" err="1"/>
              <a:t>לייבלים</a:t>
            </a:r>
            <a:r>
              <a:rPr lang="he-IL" dirty="0"/>
              <a:t> חדשים. </a:t>
            </a:r>
            <a:br>
              <a:rPr lang="en-US" dirty="0"/>
            </a:br>
            <a:r>
              <a:rPr lang="he-IL" dirty="0"/>
              <a:t>מספר הדגימות </a:t>
            </a:r>
            <a:r>
              <a:rPr lang="he-IL" dirty="0" err="1"/>
              <a:t>בלייבל</a:t>
            </a:r>
            <a:r>
              <a:rPr lang="he-IL" dirty="0"/>
              <a:t> חדש הוא כמספר הדגימות המינימלי מבין שני האבות</a:t>
            </a:r>
            <a:br>
              <a:rPr lang="en-US" dirty="0"/>
            </a:br>
            <a:r>
              <a:rPr lang="he-IL" dirty="0"/>
              <a:t>תוצאה: קצת מדי דגימות חדשות </a:t>
            </a:r>
            <a:r>
              <a:rPr lang="en-US" dirty="0"/>
              <a:t>~10%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1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סידור לזוגות לפי מספר הדגימות </a:t>
            </a:r>
            <a:r>
              <a:rPr lang="he-IL" dirty="0" err="1"/>
              <a:t>בלייבל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כך אנו מוודאים מקסימום דגימות חדשות </a:t>
            </a:r>
            <a:r>
              <a:rPr lang="he-IL" dirty="0" err="1"/>
              <a:t>ללייבל</a:t>
            </a:r>
            <a:br>
              <a:rPr lang="en-US" dirty="0"/>
            </a:br>
            <a:r>
              <a:rPr lang="he-IL" dirty="0"/>
              <a:t>בנוסף שמנו גבול עליון של 30 דגימות ותחתון של 20.</a:t>
            </a:r>
            <a:br>
              <a:rPr lang="en-US" dirty="0"/>
            </a:br>
            <a:r>
              <a:rPr lang="he-IL" dirty="0"/>
              <a:t>כמה דגימות שרצינו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947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לאחר האימון של הרשת – בדיקת דיוק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צריך למצוא שיטה מהימנה למדוד דיוק בין </a:t>
            </a:r>
            <a:r>
              <a:rPr lang="en-US" dirty="0"/>
              <a:t>Embedding vector</a:t>
            </a:r>
            <a:r>
              <a:rPr lang="he-IL" dirty="0"/>
              <a:t> שעבר ברשת החדשה לבין המרחב של הגלריה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06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ניסיון ראשון: מיצוע בין כל הדגימות </a:t>
            </a:r>
            <a:r>
              <a:rPr lang="he-IL" dirty="0" err="1"/>
              <a:t>בלייבל</a:t>
            </a:r>
            <a:r>
              <a:rPr lang="he-IL" dirty="0"/>
              <a:t> על מנת לייצג את האדם.</a:t>
            </a:r>
            <a:br>
              <a:rPr lang="en-US" dirty="0"/>
            </a:br>
            <a:r>
              <a:rPr lang="he-IL" dirty="0"/>
              <a:t>לא מספיק מדויק</a:t>
            </a:r>
            <a:br>
              <a:rPr lang="en-US" dirty="0"/>
            </a:br>
            <a:r>
              <a:rPr lang="he-IL" dirty="0"/>
              <a:t>בדיקה על הגלריה עם עצמה המקורית הובילה רק 50% דיוק.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המשמעות היא שה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Classes</a:t>
            </a:r>
            <a:r>
              <a:rPr lang="he-I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לא מספיק צפופים ורחוקים. כן עדיף ללכת בשיטה הזו אבל זה דורש שיפור של המערכת המקורית וזה היה מסיט אתכם מהמשימה שלכם.</a:t>
            </a:r>
            <a:endParaRPr lang="en-IL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7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שהפרויקט עוסק במערכות לומדות, רשתות </a:t>
            </a:r>
            <a:r>
              <a:rPr lang="he-IL" dirty="0" err="1"/>
              <a:t>נוריונים</a:t>
            </a:r>
            <a:r>
              <a:rPr lang="he-IL" dirty="0"/>
              <a:t> וארכיטקטורות שונות של רשתות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LIOR </a:t>
            </a:r>
            <a:r>
              <a:rPr lang="en-US" b="0" dirty="0"/>
              <a:t>last slide</a:t>
            </a: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b="0" dirty="0"/>
              <a:t>ביצוע </a:t>
            </a:r>
            <a:r>
              <a:rPr lang="en-US" b="0" dirty="0" err="1"/>
              <a:t>knn</a:t>
            </a:r>
            <a:r>
              <a:rPr lang="he-IL" b="0" dirty="0"/>
              <a:t> עם כל הדגימות בנפרד הביא לתוצאות גבוהות כפי שציפינו לראות.</a:t>
            </a:r>
            <a:br>
              <a:rPr lang="en-US" b="0" dirty="0"/>
            </a:br>
            <a:r>
              <a:rPr lang="he-IL" b="0" dirty="0"/>
              <a:t>אולם היינו צריכים לצמצם ולידציה</a:t>
            </a:r>
            <a:br>
              <a:rPr lang="en-US" b="0" dirty="0"/>
            </a:br>
            <a:r>
              <a:rPr lang="he-IL" b="0" dirty="0"/>
              <a:t>בנוסף היינו צריכים לותר על בדיקת דיוק בסט האימון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had to cut through the validation dataset because of runtime.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point we couldn’t calculate anymore the train set  </a:t>
            </a:r>
            <a:r>
              <a:rPr lang="en-US" dirty="0" err="1"/>
              <a:t>accucary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4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967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462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7559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69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</a:t>
            </a:r>
            <a:r>
              <a:rPr lang="en-US" dirty="0" err="1"/>
              <a:t>pkl</a:t>
            </a:r>
            <a:r>
              <a:rPr lang="he-IL" dirty="0"/>
              <a:t> מאוד לא נוח. </a:t>
            </a:r>
            <a:br>
              <a:rPr lang="en-US" dirty="0"/>
            </a:br>
            <a:r>
              <a:rPr lang="he-IL" dirty="0"/>
              <a:t>לא מאפשר (במימוש שלנו) לבצע עבודות </a:t>
            </a:r>
            <a:r>
              <a:rPr lang="en-US" dirty="0"/>
              <a:t>batch</a:t>
            </a:r>
            <a:br>
              <a:rPr lang="en-US" dirty="0"/>
            </a:br>
            <a:r>
              <a:rPr lang="he-IL" dirty="0"/>
              <a:t>עדכון המסד מאוד מסורבל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ארגון בצורת </a:t>
            </a:r>
            <a:r>
              <a:rPr lang="he-IL" dirty="0" err="1"/>
              <a:t>a</a:t>
            </a:r>
            <a:r>
              <a:rPr lang="en-US" dirty="0" err="1"/>
              <a:t>rcface</a:t>
            </a:r>
            <a:r>
              <a:rPr lang="he-IL" dirty="0"/>
              <a:t> עדיף</a:t>
            </a:r>
            <a:endParaRPr lang="en-US" dirty="0"/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US" dirty="0"/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IL" dirty="0"/>
          </a:p>
          <a:p>
            <a:pPr marL="457200" marR="0" lvl="0" indent="-298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he-IL" dirty="0"/>
              <a:t>אולם </a:t>
            </a:r>
            <a:r>
              <a:rPr lang="en-US" dirty="0"/>
              <a:t>MSRN </a:t>
            </a:r>
            <a:r>
              <a:rPr lang="he-IL" dirty="0"/>
              <a:t> לא עבד טוב כמו </a:t>
            </a:r>
            <a:r>
              <a:rPr lang="en-US" dirty="0" err="1"/>
              <a:t>mlp</a:t>
            </a:r>
            <a:r>
              <a:rPr lang="en-US" dirty="0"/>
              <a:t> </a:t>
            </a:r>
            <a:r>
              <a:rPr lang="he-IL" dirty="0"/>
              <a:t> אך זה לא אומר שלא קיימת רשת חזקה אחרת עדיפה</a:t>
            </a:r>
            <a:br>
              <a:rPr lang="en-US" dirty="0"/>
            </a:br>
            <a:r>
              <a:rPr lang="he-IL" dirty="0"/>
              <a:t>ה</a:t>
            </a:r>
            <a:r>
              <a:rPr lang="en-US" dirty="0" err="1"/>
              <a:t>mlp</a:t>
            </a:r>
            <a:r>
              <a:rPr lang="he-IL" dirty="0"/>
              <a:t> בו השתמשנו מאוד פשוט וקשה להאמין שלא קיים פתרון טוב ממנה (אפילו קלאסי)</a:t>
            </a:r>
            <a:endParaRPr lang="en-IL" dirty="0"/>
          </a:p>
          <a:p>
            <a:pPr algn="r" rtl="1"/>
            <a:endParaRPr lang="en-IL" dirty="0"/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צורת האינטרפולציה מאוד נאיבית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אם שתי הדגימות רחוקות ההנחה כי האינטרפולציה נופלת על </a:t>
            </a:r>
            <a:r>
              <a:rPr lang="he-IL" dirty="0" err="1"/>
              <a:t>המניפולד</a:t>
            </a:r>
            <a:r>
              <a:rPr lang="he-IL" dirty="0"/>
              <a:t> שגויה</a:t>
            </a:r>
            <a:br>
              <a:rPr lang="en-US" dirty="0"/>
            </a:br>
            <a:r>
              <a:rPr lang="he-IL" dirty="0"/>
              <a:t>למשל מיון זוגות לפי מרחק </a:t>
            </a:r>
            <a:r>
              <a:rPr lang="he-IL" dirty="0" err="1"/>
              <a:t>אוקליטי</a:t>
            </a:r>
            <a:r>
              <a:rPr lang="he-IL" dirty="0"/>
              <a:t> ולא כמות דגימות</a:t>
            </a:r>
            <a:br>
              <a:rPr lang="en-US" dirty="0"/>
            </a:br>
            <a:endParaRPr lang="en-IL" dirty="0"/>
          </a:p>
          <a:p>
            <a:pPr marL="457200" marR="0" lvl="0" indent="-298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he-IL" dirty="0"/>
              <a:t>ראינו כי מיצוע כל הדגימות של אדם אינם מבטיחים דיוק טוב וגנרי עבורו ב</a:t>
            </a:r>
            <a:r>
              <a:rPr lang="en-US" dirty="0" err="1"/>
              <a:t>knn</a:t>
            </a:r>
            <a:r>
              <a:rPr lang="he-IL" dirty="0"/>
              <a:t>. מדוע? האם הוא מפוזר מדי? האם ישנה דרך לבצע נרמול או </a:t>
            </a:r>
            <a:r>
              <a:rPr lang="he-IL" dirty="0" err="1"/>
              <a:t>רגולריזציה</a:t>
            </a:r>
            <a:r>
              <a:rPr lang="he-IL" dirty="0"/>
              <a:t> כך שהדגימות כן ימורכזו. מה ההשלכה עבור </a:t>
            </a:r>
            <a:r>
              <a:rPr lang="he-IL" dirty="0" err="1"/>
              <a:t>המאניפולד</a:t>
            </a:r>
            <a:r>
              <a:rPr lang="he-IL" dirty="0"/>
              <a:t>?</a:t>
            </a:r>
            <a:endParaRPr lang="en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70789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</a:t>
            </a:r>
            <a:r>
              <a:rPr lang="en-US" dirty="0" err="1"/>
              <a:t>pkl</a:t>
            </a:r>
            <a:r>
              <a:rPr lang="he-IL" dirty="0"/>
              <a:t> מאוד לא נוח. </a:t>
            </a:r>
            <a:br>
              <a:rPr lang="en-US" dirty="0"/>
            </a:br>
            <a:r>
              <a:rPr lang="he-IL" dirty="0"/>
              <a:t>לא מאפשר (במימוש שלנו) לבצע עבודות </a:t>
            </a:r>
            <a:r>
              <a:rPr lang="en-US" dirty="0"/>
              <a:t>batch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עדכון המסד מאוד מסורבל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ארגון בצורת </a:t>
            </a:r>
            <a:r>
              <a:rPr lang="he-IL" dirty="0" err="1"/>
              <a:t>a</a:t>
            </a:r>
            <a:r>
              <a:rPr lang="en-US" dirty="0" err="1"/>
              <a:t>rcface</a:t>
            </a:r>
            <a:r>
              <a:rPr lang="he-IL" dirty="0"/>
              <a:t> עדיף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6285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אולם </a:t>
            </a:r>
            <a:r>
              <a:rPr lang="en-US" dirty="0"/>
              <a:t>MSRN </a:t>
            </a:r>
            <a:r>
              <a:rPr lang="he-IL" dirty="0"/>
              <a:t> לא עבד טוב כמו </a:t>
            </a:r>
            <a:r>
              <a:rPr lang="en-US" dirty="0" err="1"/>
              <a:t>mlp</a:t>
            </a:r>
            <a:r>
              <a:rPr lang="en-US" dirty="0"/>
              <a:t> </a:t>
            </a:r>
            <a:r>
              <a:rPr lang="he-IL" dirty="0"/>
              <a:t> אך זה לא אומר שלא קיימת רשת חזקה אחרת עדיפה</a:t>
            </a:r>
            <a:br>
              <a:rPr lang="en-US" dirty="0"/>
            </a:br>
            <a:r>
              <a:rPr lang="he-IL" dirty="0"/>
              <a:t>ה</a:t>
            </a:r>
            <a:r>
              <a:rPr lang="en-US" dirty="0" err="1"/>
              <a:t>mlp</a:t>
            </a:r>
            <a:r>
              <a:rPr lang="he-IL" dirty="0"/>
              <a:t> בו השתמשנו מאוד פשוט וקשה להאמין שלא קיים פתרון טוב ממנה (אפילו קלאסי)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797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צורת האינטרפולציה מאוד נאיבית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אם שתי הדגימות רחוקות ההנחה כי האינטרפולציה נופלת על </a:t>
            </a:r>
            <a:r>
              <a:rPr lang="he-IL" dirty="0" err="1"/>
              <a:t>המניפולד</a:t>
            </a:r>
            <a:r>
              <a:rPr lang="he-IL" dirty="0"/>
              <a:t> שגויה</a:t>
            </a:r>
            <a:br>
              <a:rPr lang="en-US" dirty="0"/>
            </a:br>
            <a:r>
              <a:rPr lang="he-IL" dirty="0"/>
              <a:t>למשל מיון זוגות לפי מרחק </a:t>
            </a:r>
            <a:r>
              <a:rPr lang="he-IL" dirty="0" err="1"/>
              <a:t>אוקליטי</a:t>
            </a:r>
            <a:r>
              <a:rPr lang="he-IL" dirty="0"/>
              <a:t> ולא כמות דגימות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4300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אנו משתמשים במסד פרצופים ״מושלם״ שאינו בהכרח מייצג עולם </a:t>
            </a:r>
            <a:r>
              <a:rPr lang="he-IL" dirty="0" err="1"/>
              <a:t>אמיתי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בנוסף מסדים אחרים עשויים להיות יותר מתאימים למשימה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7284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ראינו כי מיצוע כל הדגימות של אדם אינם מבטיחים דיוק טוב וגנרי עבורו ב</a:t>
            </a:r>
            <a:r>
              <a:rPr lang="en-US" dirty="0" err="1"/>
              <a:t>knn</a:t>
            </a:r>
            <a:r>
              <a:rPr lang="he-IL" dirty="0"/>
              <a:t>. מדוע? האם הוא מפוזר מדי? האם ישנה דרך לבצע נרמול או </a:t>
            </a:r>
            <a:r>
              <a:rPr lang="he-IL" dirty="0" err="1"/>
              <a:t>רגולריזציה</a:t>
            </a:r>
            <a:r>
              <a:rPr lang="he-IL" dirty="0"/>
              <a:t> כך שהדגימות כן ימורכזו. מה ההשלכה עבור </a:t>
            </a:r>
            <a:r>
              <a:rPr lang="he-IL" dirty="0" err="1"/>
              <a:t>המאניפולד</a:t>
            </a:r>
            <a:r>
              <a:rPr lang="he-IL" dirty="0"/>
              <a:t>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2926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47075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לאזן בין </a:t>
            </a:r>
            <a:r>
              <a:rPr lang="he-IL" dirty="0" err="1"/>
              <a:t>לוסים</a:t>
            </a:r>
            <a:r>
              <a:rPr lang="he-IL" dirty="0"/>
              <a:t> שונים ע"י פירוק הבעיה לגורמים</a:t>
            </a:r>
          </a:p>
          <a:p>
            <a:pPr marL="158750" indent="0" algn="r" rtl="1">
              <a:buNone/>
            </a:pPr>
            <a:r>
              <a:rPr lang="he-IL" dirty="0"/>
              <a:t>התעסקת עם </a:t>
            </a:r>
            <a:r>
              <a:rPr lang="he-IL" dirty="0" err="1"/>
              <a:t>דאטא</a:t>
            </a:r>
            <a:r>
              <a:rPr lang="he-IL" dirty="0"/>
              <a:t> זו מטלה לא פשוטה, ולא </a:t>
            </a:r>
            <a:r>
              <a:rPr lang="he-IL" dirty="0" err="1"/>
              <a:t>הרכזנו</a:t>
            </a:r>
            <a:r>
              <a:rPr lang="he-IL" dirty="0"/>
              <a:t> בלייצר את המבנה נתונים הכי </a:t>
            </a:r>
            <a:r>
              <a:rPr lang="he-IL" dirty="0" err="1"/>
              <a:t>מתוכחם</a:t>
            </a:r>
            <a:r>
              <a:rPr lang="he-IL" dirty="0"/>
              <a:t> לפתרון הבעיה</a:t>
            </a:r>
          </a:p>
          <a:p>
            <a:pPr marL="158750" indent="0" algn="r" rtl="1">
              <a:buNone/>
            </a:pPr>
            <a:r>
              <a:rPr lang="he-IL" dirty="0"/>
              <a:t>רשתות עמוקות הם לא בהכרח טובות </a:t>
            </a:r>
            <a:r>
              <a:rPr lang="he-IL" dirty="0" err="1"/>
              <a:t>לפתרוון</a:t>
            </a:r>
            <a:r>
              <a:rPr lang="he-IL" dirty="0"/>
              <a:t> המשימה, וזה כלל שלמדנו </a:t>
            </a:r>
            <a:r>
              <a:rPr lang="he-IL" dirty="0" err="1"/>
              <a:t>ממעכות</a:t>
            </a:r>
            <a:r>
              <a:rPr lang="he-IL" dirty="0"/>
              <a:t> לומדות כשמדברים על </a:t>
            </a:r>
            <a:r>
              <a:rPr lang="en-US" dirty="0" err="1"/>
              <a:t>Expressivness</a:t>
            </a:r>
            <a:endParaRPr lang="he-IL" dirty="0"/>
          </a:p>
          <a:p>
            <a:pPr marL="158750" indent="0" algn="r" rtl="1">
              <a:buNone/>
            </a:pPr>
            <a:r>
              <a:rPr lang="he-IL" dirty="0"/>
              <a:t>כשנעזרים </a:t>
            </a:r>
            <a:r>
              <a:rPr lang="he-IL" dirty="0" err="1"/>
              <a:t>בדאטא</a:t>
            </a:r>
            <a:r>
              <a:rPr lang="he-IL" dirty="0"/>
              <a:t> </a:t>
            </a:r>
            <a:r>
              <a:rPr lang="he-IL" dirty="0" err="1"/>
              <a:t>מסונטז</a:t>
            </a:r>
            <a:r>
              <a:rPr lang="he-IL" dirty="0"/>
              <a:t>, צריך להבין </a:t>
            </a:r>
            <a:r>
              <a:rPr lang="he-IL" dirty="0" err="1"/>
              <a:t>וב</a:t>
            </a:r>
            <a:r>
              <a:rPr lang="he-IL" dirty="0"/>
              <a:t> מאוד איך המרחב מתנהג, מה הקשר בין </a:t>
            </a:r>
            <a:r>
              <a:rPr lang="he-IL" dirty="0" err="1"/>
              <a:t>לייבלים</a:t>
            </a:r>
            <a:r>
              <a:rPr lang="he-IL" dirty="0"/>
              <a:t> שונים או של אותו אדם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44518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מרחב רב </a:t>
            </a:r>
            <a:r>
              <a:rPr lang="he-IL" dirty="0" err="1"/>
              <a:t>מימדי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arxiv.org/search/cs?searchtype=author&amp;query=Wang%2C+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hyperlink" Target="https://arxiv.org/search/cs?searchtype=author&amp;query=Wang%2C+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7.svg"/><Relationship Id="rId9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14.xml"/><Relationship Id="rId3" Type="http://schemas.openxmlformats.org/officeDocument/2006/relationships/image" Target="../media/image6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170.png"/><Relationship Id="rId5" Type="http://schemas.openxmlformats.org/officeDocument/2006/relationships/image" Target="../media/image8.png"/><Relationship Id="rId15" Type="http://schemas.openxmlformats.org/officeDocument/2006/relationships/customXml" Target="../ink/ink16.xml"/><Relationship Id="rId10" Type="http://schemas.openxmlformats.org/officeDocument/2006/relationships/customXml" Target="../ink/ink12.xml"/><Relationship Id="rId4" Type="http://schemas.openxmlformats.org/officeDocument/2006/relationships/image" Target="../media/image7.svg"/><Relationship Id="rId9" Type="http://schemas.openxmlformats.org/officeDocument/2006/relationships/customXml" Target="../ink/ink11.xml"/><Relationship Id="rId14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2.xml"/><Relationship Id="rId18" Type="http://schemas.openxmlformats.org/officeDocument/2006/relationships/customXml" Target="../ink/ink26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40.png"/><Relationship Id="rId17" Type="http://schemas.openxmlformats.org/officeDocument/2006/relationships/customXml" Target="../ink/ink25.xml"/><Relationship Id="rId2" Type="http://schemas.openxmlformats.org/officeDocument/2006/relationships/notesSlide" Target="../notesSlides/notesSlide39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image" Target="../media/image250.png"/><Relationship Id="rId10" Type="http://schemas.openxmlformats.org/officeDocument/2006/relationships/image" Target="../media/image230.png"/><Relationship Id="rId4" Type="http://schemas.openxmlformats.org/officeDocument/2006/relationships/image" Target="../media/image200.png"/><Relationship Id="rId9" Type="http://schemas.openxmlformats.org/officeDocument/2006/relationships/customXml" Target="../ink/ink20.xml"/><Relationship Id="rId14" Type="http://schemas.openxmlformats.org/officeDocument/2006/relationships/customXml" Target="../ink/ink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26.png"/><Relationship Id="rId9" Type="http://schemas.openxmlformats.org/officeDocument/2006/relationships/customXml" Target="../ink/ink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customXml" Target="../ink/ink39.xml"/><Relationship Id="rId18" Type="http://schemas.openxmlformats.org/officeDocument/2006/relationships/image" Target="../media/image33.png"/><Relationship Id="rId26" Type="http://schemas.openxmlformats.org/officeDocument/2006/relationships/customXml" Target="../ink/ink50.xml"/><Relationship Id="rId3" Type="http://schemas.openxmlformats.org/officeDocument/2006/relationships/image" Target="../media/image6.png"/><Relationship Id="rId21" Type="http://schemas.openxmlformats.org/officeDocument/2006/relationships/customXml" Target="../ink/ink45.xml"/><Relationship Id="rId7" Type="http://schemas.openxmlformats.org/officeDocument/2006/relationships/customXml" Target="../ink/ink34.xml"/><Relationship Id="rId12" Type="http://schemas.openxmlformats.org/officeDocument/2006/relationships/customXml" Target="../ink/ink38.xml"/><Relationship Id="rId17" Type="http://schemas.openxmlformats.org/officeDocument/2006/relationships/customXml" Target="../ink/ink42.xml"/><Relationship Id="rId25" Type="http://schemas.openxmlformats.org/officeDocument/2006/relationships/customXml" Target="../ink/ink49.xml"/><Relationship Id="rId2" Type="http://schemas.openxmlformats.org/officeDocument/2006/relationships/notesSlide" Target="../notesSlides/notesSlide47.xml"/><Relationship Id="rId16" Type="http://schemas.openxmlformats.org/officeDocument/2006/relationships/customXml" Target="../ink/ink41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customXml" Target="../ink/ink37.xml"/><Relationship Id="rId24" Type="http://schemas.openxmlformats.org/officeDocument/2006/relationships/customXml" Target="../ink/ink48.xml"/><Relationship Id="rId5" Type="http://schemas.openxmlformats.org/officeDocument/2006/relationships/customXml" Target="../ink/ink33.xml"/><Relationship Id="rId15" Type="http://schemas.openxmlformats.org/officeDocument/2006/relationships/customXml" Target="../ink/ink40.xml"/><Relationship Id="rId23" Type="http://schemas.openxmlformats.org/officeDocument/2006/relationships/customXml" Target="../ink/ink47.xml"/><Relationship Id="rId10" Type="http://schemas.openxmlformats.org/officeDocument/2006/relationships/customXml" Target="../ink/ink36.xml"/><Relationship Id="rId19" Type="http://schemas.openxmlformats.org/officeDocument/2006/relationships/customXml" Target="../ink/ink43.xml"/><Relationship Id="rId4" Type="http://schemas.openxmlformats.org/officeDocument/2006/relationships/image" Target="../media/image7.svg"/><Relationship Id="rId9" Type="http://schemas.openxmlformats.org/officeDocument/2006/relationships/image" Target="../media/image22.png"/><Relationship Id="rId14" Type="http://schemas.openxmlformats.org/officeDocument/2006/relationships/image" Target="../media/image32.png"/><Relationship Id="rId22" Type="http://schemas.openxmlformats.org/officeDocument/2006/relationships/customXml" Target="../ink/ink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customXml" Target="../ink/ink51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5" Type="http://schemas.openxmlformats.org/officeDocument/2006/relationships/customXml" Target="../ink/ink52.xml"/><Relationship Id="rId10" Type="http://schemas.openxmlformats.org/officeDocument/2006/relationships/customXml" Target="../ink/ink56.xml"/><Relationship Id="rId4" Type="http://schemas.openxmlformats.org/officeDocument/2006/relationships/image" Target="../media/image26.png"/><Relationship Id="rId9" Type="http://schemas.openxmlformats.org/officeDocument/2006/relationships/customXml" Target="../ink/ink5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65.xml"/><Relationship Id="rId3" Type="http://schemas.openxmlformats.org/officeDocument/2006/relationships/customXml" Target="../ink/ink57.xml"/><Relationship Id="rId7" Type="http://schemas.openxmlformats.org/officeDocument/2006/relationships/customXml" Target="../ink/ink60.xml"/><Relationship Id="rId12" Type="http://schemas.openxmlformats.org/officeDocument/2006/relationships/customXml" Target="../ink/ink64.xml"/><Relationship Id="rId2" Type="http://schemas.openxmlformats.org/officeDocument/2006/relationships/notesSlide" Target="../notesSlides/notesSlide52.xml"/><Relationship Id="rId16" Type="http://schemas.openxmlformats.org/officeDocument/2006/relationships/customXml" Target="../ink/ink6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.xml"/><Relationship Id="rId11" Type="http://schemas.openxmlformats.org/officeDocument/2006/relationships/customXml" Target="../ink/ink63.xml"/><Relationship Id="rId5" Type="http://schemas.openxmlformats.org/officeDocument/2006/relationships/customXml" Target="../ink/ink58.xml"/><Relationship Id="rId15" Type="http://schemas.openxmlformats.org/officeDocument/2006/relationships/customXml" Target="../ink/ink67.xml"/><Relationship Id="rId10" Type="http://schemas.openxmlformats.org/officeDocument/2006/relationships/customXml" Target="../ink/ink62.xml"/><Relationship Id="rId4" Type="http://schemas.openxmlformats.org/officeDocument/2006/relationships/image" Target="../media/image32.png"/><Relationship Id="rId9" Type="http://schemas.openxmlformats.org/officeDocument/2006/relationships/customXml" Target="../ink/ink61.xml"/><Relationship Id="rId14" Type="http://schemas.openxmlformats.org/officeDocument/2006/relationships/customXml" Target="../ink/ink6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3" Type="http://schemas.openxmlformats.org/officeDocument/2006/relationships/image" Target="../media/image4.png"/><Relationship Id="rId7" Type="http://schemas.openxmlformats.org/officeDocument/2006/relationships/customXml" Target="../ink/ink7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69.xml"/><Relationship Id="rId4" Type="http://schemas.openxmlformats.org/officeDocument/2006/relationships/image" Target="../media/image5.sv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customXml" Target="../ink/ink74.xml"/><Relationship Id="rId4" Type="http://schemas.openxmlformats.org/officeDocument/2006/relationships/customXml" Target="../ink/ink7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3" Type="http://schemas.openxmlformats.org/officeDocument/2006/relationships/image" Target="../media/image140.png"/><Relationship Id="rId7" Type="http://schemas.openxmlformats.org/officeDocument/2006/relationships/customXml" Target="../ink/ink78.xml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77.xml"/><Relationship Id="rId10" Type="http://schemas.openxmlformats.org/officeDocument/2006/relationships/customXml" Target="../ink/ink81.xml"/><Relationship Id="rId4" Type="http://schemas.openxmlformats.org/officeDocument/2006/relationships/customXml" Target="../ink/ink76.xml"/><Relationship Id="rId9" Type="http://schemas.openxmlformats.org/officeDocument/2006/relationships/customXml" Target="../ink/ink8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Hammersmith One" panose="02010703030501060504" pitchFamily="2" charset="0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Hammersmith One" panose="02010703030501060504" pitchFamily="2" charset="0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2897615" y="2114428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966924" y="1309076"/>
            <a:ext cx="666415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dirty="0"/>
              <a:t>Visual recognition and retrieval systems are widely used in out lives.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219D6-93C3-40E2-AE41-BAB400933D8A}"/>
              </a:ext>
            </a:extLst>
          </p:cNvPr>
          <p:cNvGrpSpPr/>
          <p:nvPr/>
        </p:nvGrpSpPr>
        <p:grpSpPr>
          <a:xfrm>
            <a:off x="2044807" y="2175896"/>
            <a:ext cx="660911" cy="1255381"/>
            <a:chOff x="2237484" y="2681293"/>
            <a:chExt cx="660911" cy="12553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524F56-E8AE-42EC-8097-68E385213A03}"/>
                </a:ext>
              </a:extLst>
            </p:cNvPr>
            <p:cNvGrpSpPr/>
            <p:nvPr/>
          </p:nvGrpSpPr>
          <p:grpSpPr>
            <a:xfrm>
              <a:off x="2237484" y="2681293"/>
              <a:ext cx="660911" cy="1255381"/>
              <a:chOff x="1427597" y="2959862"/>
              <a:chExt cx="660911" cy="1255381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6090432C-5130-4E40-ABDD-203A8F569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AC8638-4CCE-4CAD-9715-CD734F3E4F0B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9B50068-8E2D-4D02-8CC8-117D190A0F57}"/>
                </a:ext>
              </a:extLst>
            </p:cNvPr>
            <p:cNvGrpSpPr/>
            <p:nvPr/>
          </p:nvGrpSpPr>
          <p:grpSpPr>
            <a:xfrm>
              <a:off x="2300550" y="3006564"/>
              <a:ext cx="550405" cy="772517"/>
              <a:chOff x="1450750" y="1276313"/>
              <a:chExt cx="2162065" cy="3074026"/>
            </a:xfrm>
          </p:grpSpPr>
          <p:sp>
            <p:nvSpPr>
              <p:cNvPr id="40" name="Google Shape;1740;p76">
                <a:extLst>
                  <a:ext uri="{FF2B5EF4-FFF2-40B4-BE49-F238E27FC236}">
                    <a16:creationId xmlns:a16="http://schemas.microsoft.com/office/drawing/2014/main" id="{867B681B-77F8-49EE-8837-FF8111D304C9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44;p76">
                <a:extLst>
                  <a:ext uri="{FF2B5EF4-FFF2-40B4-BE49-F238E27FC236}">
                    <a16:creationId xmlns:a16="http://schemas.microsoft.com/office/drawing/2014/main" id="{0BE11F43-DC32-4075-B577-ABAFF0957E92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45;p76">
                <a:extLst>
                  <a:ext uri="{FF2B5EF4-FFF2-40B4-BE49-F238E27FC236}">
                    <a16:creationId xmlns:a16="http://schemas.microsoft.com/office/drawing/2014/main" id="{31BD6411-FFFA-4D22-95E6-AB52A824780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46;p76">
                <a:extLst>
                  <a:ext uri="{FF2B5EF4-FFF2-40B4-BE49-F238E27FC236}">
                    <a16:creationId xmlns:a16="http://schemas.microsoft.com/office/drawing/2014/main" id="{3E88F09A-5FE5-44FD-9363-5B10F49F3B87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7;p76">
                <a:extLst>
                  <a:ext uri="{FF2B5EF4-FFF2-40B4-BE49-F238E27FC236}">
                    <a16:creationId xmlns:a16="http://schemas.microsoft.com/office/drawing/2014/main" id="{AE6D71D1-B53E-46E0-9248-E6DD39625A65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48;p76">
                <a:extLst>
                  <a:ext uri="{FF2B5EF4-FFF2-40B4-BE49-F238E27FC236}">
                    <a16:creationId xmlns:a16="http://schemas.microsoft.com/office/drawing/2014/main" id="{D3F2B971-CCB3-4C60-B1FA-CE84A1EA1EB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49;p76">
                <a:extLst>
                  <a:ext uri="{FF2B5EF4-FFF2-40B4-BE49-F238E27FC236}">
                    <a16:creationId xmlns:a16="http://schemas.microsoft.com/office/drawing/2014/main" id="{5AF1BA10-D2F6-4521-99C8-1BE4A12EA86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50;p76">
                <a:extLst>
                  <a:ext uri="{FF2B5EF4-FFF2-40B4-BE49-F238E27FC236}">
                    <a16:creationId xmlns:a16="http://schemas.microsoft.com/office/drawing/2014/main" id="{B759C848-D860-4A5A-99A1-C124C61A7F0B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51;p76">
                <a:extLst>
                  <a:ext uri="{FF2B5EF4-FFF2-40B4-BE49-F238E27FC236}">
                    <a16:creationId xmlns:a16="http://schemas.microsoft.com/office/drawing/2014/main" id="{EDCC9D4D-0BEF-4828-99B3-5C4C2267C04B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52;p76">
                <a:extLst>
                  <a:ext uri="{FF2B5EF4-FFF2-40B4-BE49-F238E27FC236}">
                    <a16:creationId xmlns:a16="http://schemas.microsoft.com/office/drawing/2014/main" id="{AEC2B09B-AB86-4953-BA7F-2803C9E5A393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53;p76">
                <a:extLst>
                  <a:ext uri="{FF2B5EF4-FFF2-40B4-BE49-F238E27FC236}">
                    <a16:creationId xmlns:a16="http://schemas.microsoft.com/office/drawing/2014/main" id="{6C90607A-CC59-4A84-ABDF-F9525DA52B84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54;p76">
                <a:extLst>
                  <a:ext uri="{FF2B5EF4-FFF2-40B4-BE49-F238E27FC236}">
                    <a16:creationId xmlns:a16="http://schemas.microsoft.com/office/drawing/2014/main" id="{1B88C068-0C43-4234-BC22-8BBCD1146764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55;p76">
                <a:extLst>
                  <a:ext uri="{FF2B5EF4-FFF2-40B4-BE49-F238E27FC236}">
                    <a16:creationId xmlns:a16="http://schemas.microsoft.com/office/drawing/2014/main" id="{2D16516A-93E9-459F-AFBE-E630DFB55C59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56;p76">
                <a:extLst>
                  <a:ext uri="{FF2B5EF4-FFF2-40B4-BE49-F238E27FC236}">
                    <a16:creationId xmlns:a16="http://schemas.microsoft.com/office/drawing/2014/main" id="{3CBBDD24-BB3A-45E5-83D5-6C4A3712A3C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57;p76">
                <a:extLst>
                  <a:ext uri="{FF2B5EF4-FFF2-40B4-BE49-F238E27FC236}">
                    <a16:creationId xmlns:a16="http://schemas.microsoft.com/office/drawing/2014/main" id="{C2B42B3E-C323-47DC-B337-58290B479AF1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58;p76">
                <a:extLst>
                  <a:ext uri="{FF2B5EF4-FFF2-40B4-BE49-F238E27FC236}">
                    <a16:creationId xmlns:a16="http://schemas.microsoft.com/office/drawing/2014/main" id="{4092DF29-9307-4F2B-B394-9FB8CED6E3E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59;p76">
                <a:extLst>
                  <a:ext uri="{FF2B5EF4-FFF2-40B4-BE49-F238E27FC236}">
                    <a16:creationId xmlns:a16="http://schemas.microsoft.com/office/drawing/2014/main" id="{3B45B594-8486-4F8C-AB96-6F2C86639FF0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60;p76">
                <a:extLst>
                  <a:ext uri="{FF2B5EF4-FFF2-40B4-BE49-F238E27FC236}">
                    <a16:creationId xmlns:a16="http://schemas.microsoft.com/office/drawing/2014/main" id="{36AD11BA-8D78-4622-A3CE-EE0B7CBD40E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61;p76">
                <a:extLst>
                  <a:ext uri="{FF2B5EF4-FFF2-40B4-BE49-F238E27FC236}">
                    <a16:creationId xmlns:a16="http://schemas.microsoft.com/office/drawing/2014/main" id="{0D5DE84F-333B-4D31-BCF2-9B281880D768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62;p76">
                <a:extLst>
                  <a:ext uri="{FF2B5EF4-FFF2-40B4-BE49-F238E27FC236}">
                    <a16:creationId xmlns:a16="http://schemas.microsoft.com/office/drawing/2014/main" id="{CF6F3D9A-AD96-49BA-B27C-2331A484EFB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63;p76">
                <a:extLst>
                  <a:ext uri="{FF2B5EF4-FFF2-40B4-BE49-F238E27FC236}">
                    <a16:creationId xmlns:a16="http://schemas.microsoft.com/office/drawing/2014/main" id="{86D6FEE9-9C5B-4356-A793-91843CA603BF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64;p76">
                <a:extLst>
                  <a:ext uri="{FF2B5EF4-FFF2-40B4-BE49-F238E27FC236}">
                    <a16:creationId xmlns:a16="http://schemas.microsoft.com/office/drawing/2014/main" id="{E06DB558-B610-453A-8835-8A6DE8F2EE7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5;p76">
                <a:extLst>
                  <a:ext uri="{FF2B5EF4-FFF2-40B4-BE49-F238E27FC236}">
                    <a16:creationId xmlns:a16="http://schemas.microsoft.com/office/drawing/2014/main" id="{E526A611-8353-4BD3-94A2-B4DF7EAED3FB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718206-AE7E-4735-9E1A-62C68327A183}"/>
                </a:ext>
              </a:extLst>
            </p:cNvPr>
            <p:cNvGrpSpPr/>
            <p:nvPr/>
          </p:nvGrpSpPr>
          <p:grpSpPr>
            <a:xfrm>
              <a:off x="2412095" y="3101725"/>
              <a:ext cx="105901" cy="92830"/>
              <a:chOff x="2026216" y="3802856"/>
              <a:chExt cx="105901" cy="9283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950A4EC-5A12-4320-B1B2-09220F03E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74F6FDC-8796-4B9F-BD24-828C36541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4BC22C-CB22-42BF-BCD7-A8AE4999E539}"/>
                </a:ext>
              </a:extLst>
            </p:cNvPr>
            <p:cNvGrpSpPr/>
            <p:nvPr/>
          </p:nvGrpSpPr>
          <p:grpSpPr>
            <a:xfrm rot="5400000">
              <a:off x="2654536" y="3111741"/>
              <a:ext cx="105901" cy="92830"/>
              <a:chOff x="2026216" y="3802856"/>
              <a:chExt cx="105901" cy="9283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6DA21BB-E8CD-4723-8298-1A64EA388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EC0F00-0430-4E44-8F54-714315302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A34577-82FE-411B-9869-9138F80CA290}"/>
                </a:ext>
              </a:extLst>
            </p:cNvPr>
            <p:cNvGrpSpPr/>
            <p:nvPr/>
          </p:nvGrpSpPr>
          <p:grpSpPr>
            <a:xfrm rot="10800000">
              <a:off x="2648226" y="335409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6B54BD-6180-4B31-99F8-86F7E0418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D467EE-7B96-434C-8676-72700B3CA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F36F0B-A2D3-4040-B91F-F5AD63B91B32}"/>
                </a:ext>
              </a:extLst>
            </p:cNvPr>
            <p:cNvGrpSpPr/>
            <p:nvPr/>
          </p:nvGrpSpPr>
          <p:grpSpPr>
            <a:xfrm rot="16200000">
              <a:off x="2422658" y="3350417"/>
              <a:ext cx="105901" cy="92830"/>
              <a:chOff x="2026216" y="3802856"/>
              <a:chExt cx="105901" cy="9283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2BBB80D-46F3-4A8B-B75C-AAB27CBC8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895C2A-14CC-4A43-933E-3658E2130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1" y="1162500"/>
            <a:ext cx="6928024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Feeding-Forward an image </a:t>
            </a:r>
            <a:r>
              <a:rPr lang="en-US" b="1" dirty="0"/>
              <a:t>outputs</a:t>
            </a:r>
            <a:r>
              <a:rPr lang="en-US" dirty="0"/>
              <a:t> an embedding vector.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embedding</a:t>
            </a:r>
            <a:r>
              <a:rPr lang="en-US" dirty="0"/>
              <a:t> vector queries the </a:t>
            </a:r>
            <a:r>
              <a:rPr lang="en-US" b="1" dirty="0"/>
              <a:t>gallery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E10323-A112-441E-A536-8C6E0CF0AD09}"/>
              </a:ext>
            </a:extLst>
          </p:cNvPr>
          <p:cNvGrpSpPr/>
          <p:nvPr/>
        </p:nvGrpSpPr>
        <p:grpSpPr>
          <a:xfrm>
            <a:off x="4762413" y="2609493"/>
            <a:ext cx="727482" cy="685801"/>
            <a:chOff x="6455297" y="3663303"/>
            <a:chExt cx="1114148" cy="1050313"/>
          </a:xfrm>
        </p:grpSpPr>
        <p:pic>
          <p:nvPicPr>
            <p:cNvPr id="7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55ED1E9-653A-4A6A-B70A-B269595622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3FB0CA-7287-4E2F-8715-29ABEB9F9AF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D260336-A323-4B53-8700-87455059C278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CE2553-F4CC-4BFC-976E-F346F22B0D8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19E47F-08FF-41A3-BD3A-8A7FD4824587}"/>
              </a:ext>
            </a:extLst>
          </p:cNvPr>
          <p:cNvGrpSpPr/>
          <p:nvPr/>
        </p:nvGrpSpPr>
        <p:grpSpPr>
          <a:xfrm>
            <a:off x="1857035" y="2340901"/>
            <a:ext cx="550405" cy="772517"/>
            <a:chOff x="1450750" y="1276313"/>
            <a:chExt cx="2162065" cy="3074026"/>
          </a:xfrm>
        </p:grpSpPr>
        <p:sp>
          <p:nvSpPr>
            <p:cNvPr id="77" name="Google Shape;1740;p76">
              <a:extLst>
                <a:ext uri="{FF2B5EF4-FFF2-40B4-BE49-F238E27FC236}">
                  <a16:creationId xmlns:a16="http://schemas.microsoft.com/office/drawing/2014/main" id="{60C908DA-D48B-4FA7-AD54-E93EC12DD00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4;p76">
              <a:extLst>
                <a:ext uri="{FF2B5EF4-FFF2-40B4-BE49-F238E27FC236}">
                  <a16:creationId xmlns:a16="http://schemas.microsoft.com/office/drawing/2014/main" id="{891CB0E6-436F-4B2A-9F8B-CD9D77BDDC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5;p76">
              <a:extLst>
                <a:ext uri="{FF2B5EF4-FFF2-40B4-BE49-F238E27FC236}">
                  <a16:creationId xmlns:a16="http://schemas.microsoft.com/office/drawing/2014/main" id="{3B52B828-0E2B-4A9A-9938-FE0FD4B8E3B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6;p76">
              <a:extLst>
                <a:ext uri="{FF2B5EF4-FFF2-40B4-BE49-F238E27FC236}">
                  <a16:creationId xmlns:a16="http://schemas.microsoft.com/office/drawing/2014/main" id="{2094D2FD-E005-4886-BDDE-52250B9350C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47;p76">
              <a:extLst>
                <a:ext uri="{FF2B5EF4-FFF2-40B4-BE49-F238E27FC236}">
                  <a16:creationId xmlns:a16="http://schemas.microsoft.com/office/drawing/2014/main" id="{691F5C83-4B9F-45E4-9D82-0638646AFD8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48;p76">
              <a:extLst>
                <a:ext uri="{FF2B5EF4-FFF2-40B4-BE49-F238E27FC236}">
                  <a16:creationId xmlns:a16="http://schemas.microsoft.com/office/drawing/2014/main" id="{1A708EA1-3607-47E9-8CB2-9E7965AA2240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49;p76">
              <a:extLst>
                <a:ext uri="{FF2B5EF4-FFF2-40B4-BE49-F238E27FC236}">
                  <a16:creationId xmlns:a16="http://schemas.microsoft.com/office/drawing/2014/main" id="{C8767C4C-713D-4461-9DC2-63AEFD27C75F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0;p76">
              <a:extLst>
                <a:ext uri="{FF2B5EF4-FFF2-40B4-BE49-F238E27FC236}">
                  <a16:creationId xmlns:a16="http://schemas.microsoft.com/office/drawing/2014/main" id="{B41F932E-8FFB-4035-98B8-C2A0D55BE727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1;p76">
              <a:extLst>
                <a:ext uri="{FF2B5EF4-FFF2-40B4-BE49-F238E27FC236}">
                  <a16:creationId xmlns:a16="http://schemas.microsoft.com/office/drawing/2014/main" id="{93B2EE04-4672-4B4D-892D-8B947FE09E77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2;p76">
              <a:extLst>
                <a:ext uri="{FF2B5EF4-FFF2-40B4-BE49-F238E27FC236}">
                  <a16:creationId xmlns:a16="http://schemas.microsoft.com/office/drawing/2014/main" id="{3A1CC537-8415-461E-84EC-0DB5C05CEDFA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3;p76">
              <a:extLst>
                <a:ext uri="{FF2B5EF4-FFF2-40B4-BE49-F238E27FC236}">
                  <a16:creationId xmlns:a16="http://schemas.microsoft.com/office/drawing/2014/main" id="{E8A493C2-8FF3-46C4-A586-ECE84DC95AE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4;p76">
              <a:extLst>
                <a:ext uri="{FF2B5EF4-FFF2-40B4-BE49-F238E27FC236}">
                  <a16:creationId xmlns:a16="http://schemas.microsoft.com/office/drawing/2014/main" id="{E67BB652-BA06-4820-8E4F-47934AD9BF8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5;p76">
              <a:extLst>
                <a:ext uri="{FF2B5EF4-FFF2-40B4-BE49-F238E27FC236}">
                  <a16:creationId xmlns:a16="http://schemas.microsoft.com/office/drawing/2014/main" id="{E08EF12F-E267-4457-9336-E2D0E0E9913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6;p76">
              <a:extLst>
                <a:ext uri="{FF2B5EF4-FFF2-40B4-BE49-F238E27FC236}">
                  <a16:creationId xmlns:a16="http://schemas.microsoft.com/office/drawing/2014/main" id="{D6045489-FA10-4FDD-93AF-BA53D1CCBEFD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57;p76">
              <a:extLst>
                <a:ext uri="{FF2B5EF4-FFF2-40B4-BE49-F238E27FC236}">
                  <a16:creationId xmlns:a16="http://schemas.microsoft.com/office/drawing/2014/main" id="{82FC6A41-77CC-4CAA-9A40-6DEAC1E9224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58;p76">
              <a:extLst>
                <a:ext uri="{FF2B5EF4-FFF2-40B4-BE49-F238E27FC236}">
                  <a16:creationId xmlns:a16="http://schemas.microsoft.com/office/drawing/2014/main" id="{74CC7E2C-FE21-4AB9-952F-C298549A6AF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9;p76">
              <a:extLst>
                <a:ext uri="{FF2B5EF4-FFF2-40B4-BE49-F238E27FC236}">
                  <a16:creationId xmlns:a16="http://schemas.microsoft.com/office/drawing/2014/main" id="{C0112E69-19A9-431F-AB78-C74DB5CD191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0;p76">
              <a:extLst>
                <a:ext uri="{FF2B5EF4-FFF2-40B4-BE49-F238E27FC236}">
                  <a16:creationId xmlns:a16="http://schemas.microsoft.com/office/drawing/2014/main" id="{C10D36CE-2F85-4FD1-ADC6-C503E7C2097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1;p76">
              <a:extLst>
                <a:ext uri="{FF2B5EF4-FFF2-40B4-BE49-F238E27FC236}">
                  <a16:creationId xmlns:a16="http://schemas.microsoft.com/office/drawing/2014/main" id="{F8A14181-525E-4F36-8760-C2C8A404CA1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2;p76">
              <a:extLst>
                <a:ext uri="{FF2B5EF4-FFF2-40B4-BE49-F238E27FC236}">
                  <a16:creationId xmlns:a16="http://schemas.microsoft.com/office/drawing/2014/main" id="{1F7B87E4-67BD-44D6-A0CB-B450839A974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3;p76">
              <a:extLst>
                <a:ext uri="{FF2B5EF4-FFF2-40B4-BE49-F238E27FC236}">
                  <a16:creationId xmlns:a16="http://schemas.microsoft.com/office/drawing/2014/main" id="{F29037F2-2BEA-4A55-8E4D-81EBE956613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4;p76">
              <a:extLst>
                <a:ext uri="{FF2B5EF4-FFF2-40B4-BE49-F238E27FC236}">
                  <a16:creationId xmlns:a16="http://schemas.microsoft.com/office/drawing/2014/main" id="{9BFC098B-91A3-4006-8F71-3A58977857E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5;p76">
              <a:extLst>
                <a:ext uri="{FF2B5EF4-FFF2-40B4-BE49-F238E27FC236}">
                  <a16:creationId xmlns:a16="http://schemas.microsoft.com/office/drawing/2014/main" id="{8DC577C0-7B19-4A17-8BAE-2E5ACA7F8B3E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" name="Graphic 99" descr="Hierarchy outline">
            <a:extLst>
              <a:ext uri="{FF2B5EF4-FFF2-40B4-BE49-F238E27FC236}">
                <a16:creationId xmlns:a16="http://schemas.microsoft.com/office/drawing/2014/main" id="{23AB5DFD-AE6F-451F-93D2-34AE2E7DD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346030" y="2505811"/>
            <a:ext cx="903475" cy="903475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405296-1DAF-4CA4-A77C-22790490F527}"/>
              </a:ext>
            </a:extLst>
          </p:cNvPr>
          <p:cNvCxnSpPr>
            <a:cxnSpLocks/>
          </p:cNvCxnSpPr>
          <p:nvPr/>
        </p:nvCxnSpPr>
        <p:spPr>
          <a:xfrm flipV="1">
            <a:off x="4249505" y="2957547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B60AE93-AFE3-49F9-8D20-C504BC472881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356945" y="2957548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DBF77DD-2F80-4665-A0DE-78A11D23F521}"/>
              </a:ext>
            </a:extLst>
          </p:cNvPr>
          <p:cNvSpPr txBox="1"/>
          <p:nvPr/>
        </p:nvSpPr>
        <p:spPr>
          <a:xfrm>
            <a:off x="3207245" y="217219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EE40EF-F473-4DB6-A631-B986B788DF4E}"/>
              </a:ext>
            </a:extLst>
          </p:cNvPr>
          <p:cNvSpPr txBox="1"/>
          <p:nvPr/>
        </p:nvSpPr>
        <p:spPr>
          <a:xfrm>
            <a:off x="4621242" y="202658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FE33E71-A34E-41D1-8CF8-6847E5CDCA4F}"/>
              </a:ext>
            </a:extLst>
          </p:cNvPr>
          <p:cNvGrpSpPr/>
          <p:nvPr/>
        </p:nvGrpSpPr>
        <p:grpSpPr>
          <a:xfrm>
            <a:off x="1729314" y="2449579"/>
            <a:ext cx="584468" cy="797566"/>
            <a:chOff x="1506150" y="1501000"/>
            <a:chExt cx="2080021" cy="2838397"/>
          </a:xfrm>
        </p:grpSpPr>
        <p:grpSp>
          <p:nvGrpSpPr>
            <p:cNvPr id="106" name="Google Shape;1505;p70">
              <a:extLst>
                <a:ext uri="{FF2B5EF4-FFF2-40B4-BE49-F238E27FC236}">
                  <a16:creationId xmlns:a16="http://schemas.microsoft.com/office/drawing/2014/main" id="{D2E46340-85A5-4DA5-BE61-0A7241E59AE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11" name="Google Shape;1506;p70">
                <a:extLst>
                  <a:ext uri="{FF2B5EF4-FFF2-40B4-BE49-F238E27FC236}">
                    <a16:creationId xmlns:a16="http://schemas.microsoft.com/office/drawing/2014/main" id="{F76C349F-FBC3-4C45-95EC-875AACB5524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7;p70">
                <a:extLst>
                  <a:ext uri="{FF2B5EF4-FFF2-40B4-BE49-F238E27FC236}">
                    <a16:creationId xmlns:a16="http://schemas.microsoft.com/office/drawing/2014/main" id="{3712073B-42C4-4CB6-849F-DAB4891B96F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08;p70">
                <a:extLst>
                  <a:ext uri="{FF2B5EF4-FFF2-40B4-BE49-F238E27FC236}">
                    <a16:creationId xmlns:a16="http://schemas.microsoft.com/office/drawing/2014/main" id="{5625F2B7-5743-461B-B610-588289F14CF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09;p70">
                <a:extLst>
                  <a:ext uri="{FF2B5EF4-FFF2-40B4-BE49-F238E27FC236}">
                    <a16:creationId xmlns:a16="http://schemas.microsoft.com/office/drawing/2014/main" id="{7340D543-6969-4562-8C40-94BCD5A17DC2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0;p70">
                <a:extLst>
                  <a:ext uri="{FF2B5EF4-FFF2-40B4-BE49-F238E27FC236}">
                    <a16:creationId xmlns:a16="http://schemas.microsoft.com/office/drawing/2014/main" id="{73E9F7AC-6E63-4BBB-AD0E-98B8E6ABAE7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1;p70">
                <a:extLst>
                  <a:ext uri="{FF2B5EF4-FFF2-40B4-BE49-F238E27FC236}">
                    <a16:creationId xmlns:a16="http://schemas.microsoft.com/office/drawing/2014/main" id="{F48C369F-22D3-4BA6-A3B8-300F9DF3F6CA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12;p70">
                <a:extLst>
                  <a:ext uri="{FF2B5EF4-FFF2-40B4-BE49-F238E27FC236}">
                    <a16:creationId xmlns:a16="http://schemas.microsoft.com/office/drawing/2014/main" id="{FC4ECFD2-5A45-4E93-932F-FB2CE4AA9CF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13;p70">
                <a:extLst>
                  <a:ext uri="{FF2B5EF4-FFF2-40B4-BE49-F238E27FC236}">
                    <a16:creationId xmlns:a16="http://schemas.microsoft.com/office/drawing/2014/main" id="{D4D3A2CC-74E8-4C13-8E85-3406F4F9742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14;p70">
                <a:extLst>
                  <a:ext uri="{FF2B5EF4-FFF2-40B4-BE49-F238E27FC236}">
                    <a16:creationId xmlns:a16="http://schemas.microsoft.com/office/drawing/2014/main" id="{0F1D97D2-548D-402B-AC55-04118DBB1044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15;p70">
                <a:extLst>
                  <a:ext uri="{FF2B5EF4-FFF2-40B4-BE49-F238E27FC236}">
                    <a16:creationId xmlns:a16="http://schemas.microsoft.com/office/drawing/2014/main" id="{FC33322E-17B8-4A90-80AD-151D27DB264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16;p70">
                <a:extLst>
                  <a:ext uri="{FF2B5EF4-FFF2-40B4-BE49-F238E27FC236}">
                    <a16:creationId xmlns:a16="http://schemas.microsoft.com/office/drawing/2014/main" id="{E926377D-1F84-4D98-BC63-822370FD0C42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17;p70">
                <a:extLst>
                  <a:ext uri="{FF2B5EF4-FFF2-40B4-BE49-F238E27FC236}">
                    <a16:creationId xmlns:a16="http://schemas.microsoft.com/office/drawing/2014/main" id="{8BDEFB7D-DE60-4320-AA14-6ECC077EC4E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18;p70">
                <a:extLst>
                  <a:ext uri="{FF2B5EF4-FFF2-40B4-BE49-F238E27FC236}">
                    <a16:creationId xmlns:a16="http://schemas.microsoft.com/office/drawing/2014/main" id="{C43DF60A-6862-47C0-8354-8DF890FF219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19;p70">
                <a:extLst>
                  <a:ext uri="{FF2B5EF4-FFF2-40B4-BE49-F238E27FC236}">
                    <a16:creationId xmlns:a16="http://schemas.microsoft.com/office/drawing/2014/main" id="{11A00FAA-0C81-4D9C-89FF-52323B61210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20;p70">
                <a:extLst>
                  <a:ext uri="{FF2B5EF4-FFF2-40B4-BE49-F238E27FC236}">
                    <a16:creationId xmlns:a16="http://schemas.microsoft.com/office/drawing/2014/main" id="{4EE29287-239F-40B3-9F14-4159C087EAC1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21;p70">
                <a:extLst>
                  <a:ext uri="{FF2B5EF4-FFF2-40B4-BE49-F238E27FC236}">
                    <a16:creationId xmlns:a16="http://schemas.microsoft.com/office/drawing/2014/main" id="{F7C9F8B6-9A3C-470C-8917-BFF239BF19B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22;p70">
                <a:extLst>
                  <a:ext uri="{FF2B5EF4-FFF2-40B4-BE49-F238E27FC236}">
                    <a16:creationId xmlns:a16="http://schemas.microsoft.com/office/drawing/2014/main" id="{9B54EB91-16E9-4423-9417-B35A27343939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23;p70">
                <a:extLst>
                  <a:ext uri="{FF2B5EF4-FFF2-40B4-BE49-F238E27FC236}">
                    <a16:creationId xmlns:a16="http://schemas.microsoft.com/office/drawing/2014/main" id="{00E194C8-F799-4A7E-B582-7D8118558B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4;p70">
                <a:extLst>
                  <a:ext uri="{FF2B5EF4-FFF2-40B4-BE49-F238E27FC236}">
                    <a16:creationId xmlns:a16="http://schemas.microsoft.com/office/drawing/2014/main" id="{D8302412-FDEA-4B84-8057-600D13290A2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525;p70">
              <a:extLst>
                <a:ext uri="{FF2B5EF4-FFF2-40B4-BE49-F238E27FC236}">
                  <a16:creationId xmlns:a16="http://schemas.microsoft.com/office/drawing/2014/main" id="{99E45BB0-2957-4035-81A1-83AA3FC13E2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0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92A0709-0EB0-4F11-BAC2-8A318569B5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9CF4AAF-08CA-455D-8132-26BD102E65F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8;p70">
                <a:extLst>
                  <a:ext uri="{FF2B5EF4-FFF2-40B4-BE49-F238E27FC236}">
                    <a16:creationId xmlns:a16="http://schemas.microsoft.com/office/drawing/2014/main" id="{8EB1E122-8689-422A-9C7F-6B009914DBB8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2624;p126">
            <a:extLst>
              <a:ext uri="{FF2B5EF4-FFF2-40B4-BE49-F238E27FC236}">
                <a16:creationId xmlns:a16="http://schemas.microsoft.com/office/drawing/2014/main" id="{D1B33161-2E19-4B91-BD1C-2AD53460A558}"/>
              </a:ext>
            </a:extLst>
          </p:cNvPr>
          <p:cNvGrpSpPr/>
          <p:nvPr/>
        </p:nvGrpSpPr>
        <p:grpSpPr>
          <a:xfrm>
            <a:off x="2029111" y="2662606"/>
            <a:ext cx="418360" cy="580377"/>
            <a:chOff x="3764750" y="1567075"/>
            <a:chExt cx="1814530" cy="2517234"/>
          </a:xfrm>
        </p:grpSpPr>
        <p:sp>
          <p:nvSpPr>
            <p:cNvPr id="131" name="Google Shape;2625;p126">
              <a:extLst>
                <a:ext uri="{FF2B5EF4-FFF2-40B4-BE49-F238E27FC236}">
                  <a16:creationId xmlns:a16="http://schemas.microsoft.com/office/drawing/2014/main" id="{09500A77-3B7A-4C69-BEF0-4526BD35D70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26;p126">
              <a:extLst>
                <a:ext uri="{FF2B5EF4-FFF2-40B4-BE49-F238E27FC236}">
                  <a16:creationId xmlns:a16="http://schemas.microsoft.com/office/drawing/2014/main" id="{BE9B60D5-F787-4191-9CFB-8E4A05A0ED0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27;p126">
              <a:extLst>
                <a:ext uri="{FF2B5EF4-FFF2-40B4-BE49-F238E27FC236}">
                  <a16:creationId xmlns:a16="http://schemas.microsoft.com/office/drawing/2014/main" id="{2083CA5C-1CAE-4045-8FCF-60515DA6A4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28;p126">
              <a:extLst>
                <a:ext uri="{FF2B5EF4-FFF2-40B4-BE49-F238E27FC236}">
                  <a16:creationId xmlns:a16="http://schemas.microsoft.com/office/drawing/2014/main" id="{7FDCBCDC-F4F0-4199-8E42-EDF66CE73DC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29;p126">
              <a:extLst>
                <a:ext uri="{FF2B5EF4-FFF2-40B4-BE49-F238E27FC236}">
                  <a16:creationId xmlns:a16="http://schemas.microsoft.com/office/drawing/2014/main" id="{77B1DCD5-6917-4450-B94B-FD390BA7BBF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30;p126">
              <a:extLst>
                <a:ext uri="{FF2B5EF4-FFF2-40B4-BE49-F238E27FC236}">
                  <a16:creationId xmlns:a16="http://schemas.microsoft.com/office/drawing/2014/main" id="{7C09FDCD-802A-45F8-962B-A2550FD87C1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31;p126">
              <a:extLst>
                <a:ext uri="{FF2B5EF4-FFF2-40B4-BE49-F238E27FC236}">
                  <a16:creationId xmlns:a16="http://schemas.microsoft.com/office/drawing/2014/main" id="{1EE0D9B7-9E9F-4B6A-9A0B-ECA92F720C6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32;p126">
              <a:extLst>
                <a:ext uri="{FF2B5EF4-FFF2-40B4-BE49-F238E27FC236}">
                  <a16:creationId xmlns:a16="http://schemas.microsoft.com/office/drawing/2014/main" id="{186C15DE-4D27-45ED-B578-2BE934F57B84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33;p126">
              <a:extLst>
                <a:ext uri="{FF2B5EF4-FFF2-40B4-BE49-F238E27FC236}">
                  <a16:creationId xmlns:a16="http://schemas.microsoft.com/office/drawing/2014/main" id="{BCE53662-F7AD-49CB-AC55-8D928FB09F8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34;p126">
              <a:extLst>
                <a:ext uri="{FF2B5EF4-FFF2-40B4-BE49-F238E27FC236}">
                  <a16:creationId xmlns:a16="http://schemas.microsoft.com/office/drawing/2014/main" id="{58F90D2E-9973-489F-B381-CBDB7AD2C72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35;p126">
              <a:extLst>
                <a:ext uri="{FF2B5EF4-FFF2-40B4-BE49-F238E27FC236}">
                  <a16:creationId xmlns:a16="http://schemas.microsoft.com/office/drawing/2014/main" id="{25388FAB-311A-4442-AFDE-0EFA162C6907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36;p126">
              <a:extLst>
                <a:ext uri="{FF2B5EF4-FFF2-40B4-BE49-F238E27FC236}">
                  <a16:creationId xmlns:a16="http://schemas.microsoft.com/office/drawing/2014/main" id="{18E005E3-F861-4EFF-AA2C-DB1167C554E6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37;p126">
              <a:extLst>
                <a:ext uri="{FF2B5EF4-FFF2-40B4-BE49-F238E27FC236}">
                  <a16:creationId xmlns:a16="http://schemas.microsoft.com/office/drawing/2014/main" id="{CFFC297B-8034-44A7-9D8A-4715CE7585D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38;p126">
              <a:extLst>
                <a:ext uri="{FF2B5EF4-FFF2-40B4-BE49-F238E27FC236}">
                  <a16:creationId xmlns:a16="http://schemas.microsoft.com/office/drawing/2014/main" id="{FB15807A-D414-4D3C-9D12-84621CEC2ED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39;p126">
              <a:extLst>
                <a:ext uri="{FF2B5EF4-FFF2-40B4-BE49-F238E27FC236}">
                  <a16:creationId xmlns:a16="http://schemas.microsoft.com/office/drawing/2014/main" id="{C12C4FC7-06DF-4FD1-9568-B6D8ACF5437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40;p126">
              <a:extLst>
                <a:ext uri="{FF2B5EF4-FFF2-40B4-BE49-F238E27FC236}">
                  <a16:creationId xmlns:a16="http://schemas.microsoft.com/office/drawing/2014/main" id="{72CAA4E7-CFE4-4850-BF0F-28AFDF1A5275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41;p126">
              <a:extLst>
                <a:ext uri="{FF2B5EF4-FFF2-40B4-BE49-F238E27FC236}">
                  <a16:creationId xmlns:a16="http://schemas.microsoft.com/office/drawing/2014/main" id="{CAD1348E-A47B-4F14-BA3C-27C546126E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42;p126">
              <a:extLst>
                <a:ext uri="{FF2B5EF4-FFF2-40B4-BE49-F238E27FC236}">
                  <a16:creationId xmlns:a16="http://schemas.microsoft.com/office/drawing/2014/main" id="{225196DC-276E-400E-955C-AFD057C9B9C0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Flowchart: Magnetic Disk 148">
            <a:extLst>
              <a:ext uri="{FF2B5EF4-FFF2-40B4-BE49-F238E27FC236}">
                <a16:creationId xmlns:a16="http://schemas.microsoft.com/office/drawing/2014/main" id="{4ED88792-1090-4220-B3C3-FCB1F11C55C2}"/>
              </a:ext>
            </a:extLst>
          </p:cNvPr>
          <p:cNvSpPr/>
          <p:nvPr/>
        </p:nvSpPr>
        <p:spPr>
          <a:xfrm>
            <a:off x="5541726" y="3381987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FE41FE2-7C59-478F-9513-76290375CBBE}"/>
              </a:ext>
            </a:extLst>
          </p:cNvPr>
          <p:cNvSpPr txBox="1"/>
          <p:nvPr/>
        </p:nvSpPr>
        <p:spPr>
          <a:xfrm>
            <a:off x="4507793" y="3681548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776F12-9493-49BD-BCF2-7A083C2824B5}"/>
              </a:ext>
            </a:extLst>
          </p:cNvPr>
          <p:cNvSpPr txBox="1"/>
          <p:nvPr/>
        </p:nvSpPr>
        <p:spPr>
          <a:xfrm>
            <a:off x="5766426" y="2927199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B00B9A-67ED-4F60-92E9-348201CE5E9C}"/>
              </a:ext>
            </a:extLst>
          </p:cNvPr>
          <p:cNvCxnSpPr>
            <a:cxnSpLocks/>
            <a:stCxn id="72" idx="3"/>
            <a:endCxn id="149" idx="1"/>
          </p:cNvCxnSpPr>
          <p:nvPr/>
        </p:nvCxnSpPr>
        <p:spPr>
          <a:xfrm>
            <a:off x="5489895" y="2952394"/>
            <a:ext cx="347106" cy="4295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3" name="Google Shape;1356;p57">
            <a:extLst>
              <a:ext uri="{FF2B5EF4-FFF2-40B4-BE49-F238E27FC236}">
                <a16:creationId xmlns:a16="http://schemas.microsoft.com/office/drawing/2014/main" id="{651EDF3E-EE7B-4136-B0DF-38E342922F46}"/>
              </a:ext>
            </a:extLst>
          </p:cNvPr>
          <p:cNvSpPr txBox="1">
            <a:spLocks/>
          </p:cNvSpPr>
          <p:nvPr/>
        </p:nvSpPr>
        <p:spPr>
          <a:xfrm>
            <a:off x="2461920" y="20056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 sz="2400" b="1">
                <a:solidFill>
                  <a:srgbClr val="000000"/>
                </a:solidFill>
                <a:latin typeface="Hammersmith One" panose="02010703030501060504" pitchFamily="2" charset="0"/>
              </a:rPr>
              <a:t>Unified Representation Learning</a:t>
            </a:r>
          </a:p>
          <a:p>
            <a:r>
              <a:rPr lang="en-US" sz="2400" b="1">
                <a:solidFill>
                  <a:srgbClr val="000000"/>
                </a:solidFill>
                <a:latin typeface="Hammersmith One" panose="02010703030501060504" pitchFamily="2" charset="0"/>
              </a:rPr>
              <a:t>for Cross Model Compatibility</a:t>
            </a:r>
            <a:endParaRPr lang="en-US" sz="2400" b="1" dirty="0">
              <a:solidFill>
                <a:srgbClr val="000000"/>
              </a:solidFill>
              <a:latin typeface="Hammersmith 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DNN</a:t>
            </a:r>
            <a:r>
              <a:rPr lang="en-US" sz="1800" dirty="0"/>
              <a:t> architectures progress fast and create a diverse embedding models.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13" name="Google Shape;1356;p57">
            <a:extLst>
              <a:ext uri="{FF2B5EF4-FFF2-40B4-BE49-F238E27FC236}">
                <a16:creationId xmlns:a16="http://schemas.microsoft.com/office/drawing/2014/main" id="{C27510DB-1038-4055-9454-93857EA9000A}"/>
              </a:ext>
            </a:extLst>
          </p:cNvPr>
          <p:cNvSpPr txBox="1">
            <a:spLocks/>
          </p:cNvSpPr>
          <p:nvPr/>
        </p:nvSpPr>
        <p:spPr>
          <a:xfrm>
            <a:off x="2461920" y="20056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 sz="2400" b="1">
                <a:solidFill>
                  <a:srgbClr val="000000"/>
                </a:solidFill>
                <a:latin typeface="Hammersmith One" panose="02010703030501060504" pitchFamily="2" charset="0"/>
              </a:rPr>
              <a:t>Unified Representation Learning</a:t>
            </a:r>
          </a:p>
          <a:p>
            <a:r>
              <a:rPr lang="en-US" sz="2400" b="1">
                <a:solidFill>
                  <a:srgbClr val="000000"/>
                </a:solidFill>
                <a:latin typeface="Hammersmith One" panose="02010703030501060504" pitchFamily="2" charset="0"/>
              </a:rPr>
              <a:t>for Cross Model Compatibility</a:t>
            </a:r>
            <a:endParaRPr lang="en-US" sz="2400" b="1" dirty="0">
              <a:solidFill>
                <a:srgbClr val="000000"/>
              </a:solidFill>
              <a:latin typeface="Hammersmith 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>
                <a:effectLst/>
                <a:latin typeface="Lucida Grande"/>
                <a:hlinkClick r:id="rId4"/>
              </a:rPr>
              <a:t>Chien-Yi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Addressing</a:t>
            </a:r>
            <a:r>
              <a:rPr lang="en-US" sz="1800" dirty="0"/>
              <a:t> the queries in the new architecture w.r.t to the </a:t>
            </a:r>
            <a:r>
              <a:rPr lang="en-US" sz="1800" b="1" dirty="0"/>
              <a:t>old</a:t>
            </a:r>
            <a:r>
              <a:rPr lang="en-US" sz="1800" dirty="0"/>
              <a:t> architecture gallery is what is called the Cross Model Compatibility </a:t>
            </a:r>
            <a:r>
              <a:rPr lang="en-US" sz="1800" b="1" dirty="0"/>
              <a:t>(CMC</a:t>
            </a:r>
            <a:r>
              <a:rPr lang="en-US" sz="1800" dirty="0"/>
              <a:t>)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4130B62F-F6E5-4EF0-A183-12651C6E552A}"/>
              </a:ext>
            </a:extLst>
          </p:cNvPr>
          <p:cNvCxnSpPr>
            <a:cxnSpLocks/>
            <a:stCxn id="242" idx="3"/>
            <a:endCxn id="227" idx="2"/>
          </p:cNvCxnSpPr>
          <p:nvPr/>
        </p:nvCxnSpPr>
        <p:spPr>
          <a:xfrm flipV="1">
            <a:off x="5058195" y="3503987"/>
            <a:ext cx="865557" cy="265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1" name="Google Shape;11238;p139">
            <a:extLst>
              <a:ext uri="{FF2B5EF4-FFF2-40B4-BE49-F238E27FC236}">
                <a16:creationId xmlns:a16="http://schemas.microsoft.com/office/drawing/2014/main" id="{56DD3628-8EE2-4E5A-AB00-F436483DD6DF}"/>
              </a:ext>
            </a:extLst>
          </p:cNvPr>
          <p:cNvGrpSpPr/>
          <p:nvPr/>
        </p:nvGrpSpPr>
        <p:grpSpPr>
          <a:xfrm>
            <a:off x="5169607" y="3272886"/>
            <a:ext cx="555642" cy="555642"/>
            <a:chOff x="892750" y="4993750"/>
            <a:chExt cx="483125" cy="483125"/>
          </a:xfrm>
        </p:grpSpPr>
        <p:sp>
          <p:nvSpPr>
            <p:cNvPr id="112" name="Google Shape;11239;p139">
              <a:extLst>
                <a:ext uri="{FF2B5EF4-FFF2-40B4-BE49-F238E27FC236}">
                  <a16:creationId xmlns:a16="http://schemas.microsoft.com/office/drawing/2014/main" id="{FD9FAC4F-D6D1-4CB5-BB96-BD1458C81B2C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240;p139">
              <a:extLst>
                <a:ext uri="{FF2B5EF4-FFF2-40B4-BE49-F238E27FC236}">
                  <a16:creationId xmlns:a16="http://schemas.microsoft.com/office/drawing/2014/main" id="{F0AAFCAB-9940-40D0-9C8D-DD4B45AFF81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11241;p139">
              <a:extLst>
                <a:ext uri="{FF2B5EF4-FFF2-40B4-BE49-F238E27FC236}">
                  <a16:creationId xmlns:a16="http://schemas.microsoft.com/office/drawing/2014/main" id="{FAA6BAFB-8453-4DC5-9AE9-96A6A68BD62C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69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B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</a:t>
            </a:r>
            <a:r>
              <a:rPr lang="en-US" sz="1400" b="1" dirty="0"/>
              <a:t>privacy issues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</a:t>
            </a:r>
            <a:r>
              <a:rPr lang="en-US" sz="1400" b="1" dirty="0"/>
              <a:t>and</a:t>
            </a:r>
            <a:r>
              <a:rPr lang="en-US" sz="1400" dirty="0"/>
              <a:t>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B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796535" y="2236501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98444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 and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improve it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8F3DF6C-6815-4DFB-A4C2-1239FF52B738}"/>
              </a:ext>
            </a:extLst>
          </p:cNvPr>
          <p:cNvSpPr txBox="1"/>
          <p:nvPr/>
        </p:nvSpPr>
        <p:spPr>
          <a:xfrm>
            <a:off x="4215008" y="385016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Embedding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3317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Hammersmith One" panose="02010703030501060504" pitchFamily="2" charset="0"/>
              </a:rPr>
              <a:t>Project Definition</a:t>
            </a:r>
            <a:endParaRPr sz="2000" b="1" dirty="0">
              <a:latin typeface="Hammersmith One" panose="02010703030501060504" pitchFamily="2" charset="0"/>
            </a:endParaRPr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Hammersmith One" panose="02010703030501060504" pitchFamily="2" charset="0"/>
              </a:rPr>
              <a:t>Work Done</a:t>
            </a:r>
            <a:endParaRPr lang="en-IL" sz="2000" b="1" dirty="0">
              <a:latin typeface="Hammersmith One" panose="02010703030501060504" pitchFamily="2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Further Improvements</a:t>
            </a:r>
            <a:endParaRPr lang="en-IL" sz="20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338;p56">
            <a:hlinkClick r:id="" action="ppaction://noaction"/>
            <a:extLst>
              <a:ext uri="{FF2B5EF4-FFF2-40B4-BE49-F238E27FC236}">
                <a16:creationId xmlns:a16="http://schemas.microsoft.com/office/drawing/2014/main" id="{544283E7-2D15-6847-869D-130BBE071B2A}"/>
              </a:ext>
            </a:extLst>
          </p:cNvPr>
          <p:cNvSpPr txBox="1">
            <a:spLocks/>
          </p:cNvSpPr>
          <p:nvPr/>
        </p:nvSpPr>
        <p:spPr>
          <a:xfrm>
            <a:off x="4249646" y="4118684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Conclusions</a:t>
            </a:r>
            <a:endParaRPr lang="en-IL" dirty="0"/>
          </a:p>
        </p:txBody>
      </p:sp>
      <p:sp>
        <p:nvSpPr>
          <p:cNvPr id="28" name="Google Shape;1344;p56">
            <a:hlinkClick r:id="" action="ppaction://noaction"/>
            <a:extLst>
              <a:ext uri="{FF2B5EF4-FFF2-40B4-BE49-F238E27FC236}">
                <a16:creationId xmlns:a16="http://schemas.microsoft.com/office/drawing/2014/main" id="{C1E80BB7-CA86-5F4A-AD29-3E133F36F952}"/>
              </a:ext>
            </a:extLst>
          </p:cNvPr>
          <p:cNvSpPr txBox="1">
            <a:spLocks/>
          </p:cNvSpPr>
          <p:nvPr/>
        </p:nvSpPr>
        <p:spPr>
          <a:xfrm>
            <a:off x="3673886" y="411867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3" name="Graphic 2" descr="Lightbulb and gear with solid fill">
            <a:extLst>
              <a:ext uri="{FF2B5EF4-FFF2-40B4-BE49-F238E27FC236}">
                <a16:creationId xmlns:a16="http://schemas.microsoft.com/office/drawing/2014/main" id="{8DDAEBBE-C15A-470D-8802-3A649616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8740" y="358106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not limited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ADA1F7D-81A1-4613-A5B5-6B8C9F8E5A65}"/>
              </a:ext>
            </a:extLst>
          </p:cNvPr>
          <p:cNvCxnSpPr>
            <a:cxnSpLocks/>
          </p:cNvCxnSpPr>
          <p:nvPr/>
        </p:nvCxnSpPr>
        <p:spPr>
          <a:xfrm rot="10800000">
            <a:off x="2118600" y="1576420"/>
            <a:ext cx="497621" cy="381449"/>
          </a:xfrm>
          <a:prstGeom prst="curvedConnector3">
            <a:avLst>
              <a:gd name="adj1" fmla="val -97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Images are of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aligned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D748CC-320C-4A20-B47C-4F626EFF3074}"/>
              </a:ext>
            </a:extLst>
          </p:cNvPr>
          <p:cNvGrpSpPr/>
          <p:nvPr/>
        </p:nvGrpSpPr>
        <p:grpSpPr>
          <a:xfrm rot="1427782">
            <a:off x="1090985" y="1632112"/>
            <a:ext cx="1130675" cy="1203749"/>
            <a:chOff x="1403470" y="2990702"/>
            <a:chExt cx="796817" cy="8483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55A00E-B9A7-4406-B3E9-6E09603E79EE}"/>
                </a:ext>
              </a:extLst>
            </p:cNvPr>
            <p:cNvGrpSpPr/>
            <p:nvPr/>
          </p:nvGrpSpPr>
          <p:grpSpPr>
            <a:xfrm>
              <a:off x="1486144" y="2990703"/>
              <a:ext cx="621657" cy="848313"/>
              <a:chOff x="3010668" y="1979089"/>
              <a:chExt cx="2080021" cy="2838397"/>
            </a:xfrm>
          </p:grpSpPr>
          <p:grpSp>
            <p:nvGrpSpPr>
              <p:cNvPr id="12" name="Google Shape;1505;p70">
                <a:extLst>
                  <a:ext uri="{FF2B5EF4-FFF2-40B4-BE49-F238E27FC236}">
                    <a16:creationId xmlns:a16="http://schemas.microsoft.com/office/drawing/2014/main" id="{7AA654C6-F51C-46D7-B896-20129DFE7FD4}"/>
                  </a:ext>
                </a:extLst>
              </p:cNvPr>
              <p:cNvGrpSpPr/>
              <p:nvPr/>
            </p:nvGrpSpPr>
            <p:grpSpPr>
              <a:xfrm>
                <a:off x="3010668" y="1979089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7" name="Google Shape;1506;p70">
                  <a:extLst>
                    <a:ext uri="{FF2B5EF4-FFF2-40B4-BE49-F238E27FC236}">
                      <a16:creationId xmlns:a16="http://schemas.microsoft.com/office/drawing/2014/main" id="{26043C7E-D325-4AFC-880B-B1FA3FEE477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507;p70">
                  <a:extLst>
                    <a:ext uri="{FF2B5EF4-FFF2-40B4-BE49-F238E27FC236}">
                      <a16:creationId xmlns:a16="http://schemas.microsoft.com/office/drawing/2014/main" id="{7EC8DA76-8050-4668-80D7-FCDE8E1365EE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508;p70">
                  <a:extLst>
                    <a:ext uri="{FF2B5EF4-FFF2-40B4-BE49-F238E27FC236}">
                      <a16:creationId xmlns:a16="http://schemas.microsoft.com/office/drawing/2014/main" id="{B571905A-1782-46E0-AF7C-446645965923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509;p70">
                  <a:extLst>
                    <a:ext uri="{FF2B5EF4-FFF2-40B4-BE49-F238E27FC236}">
                      <a16:creationId xmlns:a16="http://schemas.microsoft.com/office/drawing/2014/main" id="{1133668E-A6AE-4CBC-B160-896359CB9D66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510;p70">
                  <a:extLst>
                    <a:ext uri="{FF2B5EF4-FFF2-40B4-BE49-F238E27FC236}">
                      <a16:creationId xmlns:a16="http://schemas.microsoft.com/office/drawing/2014/main" id="{31CDE821-B51E-42D0-8AD1-97BA4506285C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511;p70">
                  <a:extLst>
                    <a:ext uri="{FF2B5EF4-FFF2-40B4-BE49-F238E27FC236}">
                      <a16:creationId xmlns:a16="http://schemas.microsoft.com/office/drawing/2014/main" id="{6F4D876E-9E95-4FC1-A040-BBF28002EB1A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512;p70">
                  <a:extLst>
                    <a:ext uri="{FF2B5EF4-FFF2-40B4-BE49-F238E27FC236}">
                      <a16:creationId xmlns:a16="http://schemas.microsoft.com/office/drawing/2014/main" id="{AE06CBFD-2508-4299-970B-8E20B5C0860A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513;p70">
                  <a:extLst>
                    <a:ext uri="{FF2B5EF4-FFF2-40B4-BE49-F238E27FC236}">
                      <a16:creationId xmlns:a16="http://schemas.microsoft.com/office/drawing/2014/main" id="{27FC0577-7F30-4FF7-B62B-D49F8DD15901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514;p70">
                  <a:extLst>
                    <a:ext uri="{FF2B5EF4-FFF2-40B4-BE49-F238E27FC236}">
                      <a16:creationId xmlns:a16="http://schemas.microsoft.com/office/drawing/2014/main" id="{10DDBB2B-4D47-40A4-8C21-1CF84F7B78D5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515;p70">
                  <a:extLst>
                    <a:ext uri="{FF2B5EF4-FFF2-40B4-BE49-F238E27FC236}">
                      <a16:creationId xmlns:a16="http://schemas.microsoft.com/office/drawing/2014/main" id="{3201B6E3-95C0-4A14-A5ED-6DA25D1B1278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516;p70">
                  <a:extLst>
                    <a:ext uri="{FF2B5EF4-FFF2-40B4-BE49-F238E27FC236}">
                      <a16:creationId xmlns:a16="http://schemas.microsoft.com/office/drawing/2014/main" id="{D2C7EA63-4A3D-482F-BAB5-A8C5D9EA89E9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517;p70">
                  <a:extLst>
                    <a:ext uri="{FF2B5EF4-FFF2-40B4-BE49-F238E27FC236}">
                      <a16:creationId xmlns:a16="http://schemas.microsoft.com/office/drawing/2014/main" id="{55B9598A-11F0-49F4-8E14-4B5A1B3EA1A2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518;p70">
                  <a:extLst>
                    <a:ext uri="{FF2B5EF4-FFF2-40B4-BE49-F238E27FC236}">
                      <a16:creationId xmlns:a16="http://schemas.microsoft.com/office/drawing/2014/main" id="{C63130A4-77B9-4BE5-A29D-5F16D86CAB9A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19;p70">
                  <a:extLst>
                    <a:ext uri="{FF2B5EF4-FFF2-40B4-BE49-F238E27FC236}">
                      <a16:creationId xmlns:a16="http://schemas.microsoft.com/office/drawing/2014/main" id="{C5157943-68A5-4B20-96F5-E49472577AA1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20;p70">
                  <a:extLst>
                    <a:ext uri="{FF2B5EF4-FFF2-40B4-BE49-F238E27FC236}">
                      <a16:creationId xmlns:a16="http://schemas.microsoft.com/office/drawing/2014/main" id="{B27781FF-445C-46E2-9DFC-166D9CF52D70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521;p70">
                  <a:extLst>
                    <a:ext uri="{FF2B5EF4-FFF2-40B4-BE49-F238E27FC236}">
                      <a16:creationId xmlns:a16="http://schemas.microsoft.com/office/drawing/2014/main" id="{6DF665DF-145D-475C-AC1F-C6B4D4DADFF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522;p70">
                  <a:extLst>
                    <a:ext uri="{FF2B5EF4-FFF2-40B4-BE49-F238E27FC236}">
                      <a16:creationId xmlns:a16="http://schemas.microsoft.com/office/drawing/2014/main" id="{0541F26D-7B94-40BC-8096-E7DFD47CA256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23;p70">
                  <a:extLst>
                    <a:ext uri="{FF2B5EF4-FFF2-40B4-BE49-F238E27FC236}">
                      <a16:creationId xmlns:a16="http://schemas.microsoft.com/office/drawing/2014/main" id="{83374ECB-D319-4E9E-8530-5E33EA778F16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24;p70">
                  <a:extLst>
                    <a:ext uri="{FF2B5EF4-FFF2-40B4-BE49-F238E27FC236}">
                      <a16:creationId xmlns:a16="http://schemas.microsoft.com/office/drawing/2014/main" id="{CF6C0847-7058-45C6-B92A-36659CFE71E8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1525;p70">
                <a:extLst>
                  <a:ext uri="{FF2B5EF4-FFF2-40B4-BE49-F238E27FC236}">
                    <a16:creationId xmlns:a16="http://schemas.microsoft.com/office/drawing/2014/main" id="{F7601149-BF52-4142-8B7B-FE202D427D2C}"/>
                  </a:ext>
                </a:extLst>
              </p:cNvPr>
              <p:cNvGrpSpPr/>
              <p:nvPr/>
            </p:nvGrpSpPr>
            <p:grpSpPr>
              <a:xfrm>
                <a:off x="3559195" y="2704160"/>
                <a:ext cx="982974" cy="376163"/>
                <a:chOff x="5045325" y="2081827"/>
                <a:chExt cx="761641" cy="291464"/>
              </a:xfrm>
            </p:grpSpPr>
            <p:sp>
              <p:nvSpPr>
                <p:cNvPr id="1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46E4758D-E9CC-4001-955A-CA1900B3D66F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C6BF0B03-18C3-41A7-ADA2-6136A8CF22DB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528;p70">
                  <a:extLst>
                    <a:ext uri="{FF2B5EF4-FFF2-40B4-BE49-F238E27FC236}">
                      <a16:creationId xmlns:a16="http://schemas.microsoft.com/office/drawing/2014/main" id="{7DE7BCE0-8DB5-4B80-9D37-6329D9080CB5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B10A69-D369-4BEB-8882-BE42C3D3FB95}"/>
                </a:ext>
              </a:extLst>
            </p:cNvPr>
            <p:cNvSpPr/>
            <p:nvPr/>
          </p:nvSpPr>
          <p:spPr>
            <a:xfrm>
              <a:off x="1403470" y="2990702"/>
              <a:ext cx="796817" cy="8454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BAABB9-A1A9-48CC-87CA-2D7829A6BBB9}"/>
              </a:ext>
            </a:extLst>
          </p:cNvPr>
          <p:cNvGrpSpPr/>
          <p:nvPr/>
        </p:nvGrpSpPr>
        <p:grpSpPr>
          <a:xfrm>
            <a:off x="3763850" y="1605974"/>
            <a:ext cx="1252335" cy="1252335"/>
            <a:chOff x="3754370" y="2778804"/>
            <a:chExt cx="903475" cy="903475"/>
          </a:xfrm>
        </p:grpSpPr>
        <p:pic>
          <p:nvPicPr>
            <p:cNvPr id="46" name="Graphic 45" descr="Hierarchy outline">
              <a:extLst>
                <a:ext uri="{FF2B5EF4-FFF2-40B4-BE49-F238E27FC236}">
                  <a16:creationId xmlns:a16="http://schemas.microsoft.com/office/drawing/2014/main" id="{00BA83F6-E901-4A50-8ADF-60F4203C2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754370" y="2778804"/>
              <a:ext cx="903475" cy="903475"/>
            </a:xfrm>
            <a:prstGeom prst="rect">
              <a:avLst/>
            </a:prstGeom>
          </p:spPr>
        </p:pic>
        <p:pic>
          <p:nvPicPr>
            <p:cNvPr id="47" name="Graphic 46" descr="Checkmark with solid fill">
              <a:extLst>
                <a:ext uri="{FF2B5EF4-FFF2-40B4-BE49-F238E27FC236}">
                  <a16:creationId xmlns:a16="http://schemas.microsoft.com/office/drawing/2014/main" id="{FE1DD959-4453-4C3B-8F50-64123E6E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632" y="2860536"/>
              <a:ext cx="490559" cy="49055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Recognition networks</a:t>
            </a:r>
          </a:p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pic>
        <p:nvPicPr>
          <p:cNvPr id="51" name="Graphic 50" descr="Infinity with solid fill">
            <a:extLst>
              <a:ext uri="{FF2B5EF4-FFF2-40B4-BE49-F238E27FC236}">
                <a16:creationId xmlns:a16="http://schemas.microsoft.com/office/drawing/2014/main" id="{FB7881BC-DC6B-4206-9948-FA5723AA9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1673" y="1789157"/>
            <a:ext cx="1075062" cy="10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Limited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timeframe of project</a:t>
            </a:r>
            <a:endParaRPr lang="en-US" sz="16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Adjusting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16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our needs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Memory limitations -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Image dataset is VERY big</a:t>
            </a:r>
          </a:p>
        </p:txBody>
      </p:sp>
      <p:pic>
        <p:nvPicPr>
          <p:cNvPr id="3" name="Graphic 2" descr="Stopwatch with solid fill">
            <a:extLst>
              <a:ext uri="{FF2B5EF4-FFF2-40B4-BE49-F238E27FC236}">
                <a16:creationId xmlns:a16="http://schemas.microsoft.com/office/drawing/2014/main" id="{06D2A7FF-D818-4D88-A157-D4AC38269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822" y="1672478"/>
            <a:ext cx="1252334" cy="1252334"/>
          </a:xfrm>
          <a:prstGeom prst="rect">
            <a:avLst/>
          </a:prstGeom>
        </p:spPr>
      </p:pic>
      <p:pic>
        <p:nvPicPr>
          <p:cNvPr id="36" name="Graphic 35" descr="Settings with solid fill">
            <a:extLst>
              <a:ext uri="{FF2B5EF4-FFF2-40B4-BE49-F238E27FC236}">
                <a16:creationId xmlns:a16="http://schemas.microsoft.com/office/drawing/2014/main" id="{241FB2E1-770B-4E87-AE72-200D11745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093" y="1622982"/>
            <a:ext cx="1252335" cy="1252335"/>
          </a:xfrm>
          <a:prstGeom prst="rect">
            <a:avLst/>
          </a:prstGeom>
        </p:spPr>
      </p:pic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3C13736C-814C-47EC-B003-9E7D06EEF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944" y="1672479"/>
            <a:ext cx="1252333" cy="12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Data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417152" y="1915494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561353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As a warm-up assignment, we created a linear classifier on </a:t>
            </a:r>
            <a:r>
              <a:rPr lang="en-US" sz="2000" b="1" dirty="0"/>
              <a:t>CIFAR 10 </a:t>
            </a:r>
            <a:r>
              <a:rPr lang="en-US" sz="2000" dirty="0"/>
              <a:t>that achieved ~82% with less than 50k parameters.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1539433" y="549016"/>
            <a:ext cx="5613721" cy="52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1800" dirty="0"/>
              <a:t>Train </a:t>
            </a:r>
            <a:r>
              <a:rPr lang="en-US" sz="1800" dirty="0" err="1"/>
              <a:t>ResNet</a:t>
            </a:r>
            <a:r>
              <a:rPr lang="en-US" sz="1800" dirty="0"/>
              <a:t> 18 &amp; </a:t>
            </a:r>
            <a:r>
              <a:rPr lang="en-US" sz="1800" dirty="0" err="1"/>
              <a:t>ResNet</a:t>
            </a:r>
            <a:r>
              <a:rPr lang="en-US" sz="1800" dirty="0"/>
              <a:t> 50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new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old </a:t>
            </a:r>
            <a:r>
              <a:rPr lang="en" dirty="0"/>
              <a:t>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291" y="1241415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Create a </a:t>
            </a:r>
            <a:r>
              <a:rPr lang="en" sz="2000" b="1" dirty="0"/>
              <a:t>new</a:t>
            </a:r>
            <a:r>
              <a:rPr lang="en" sz="2000" dirty="0"/>
              <a:t> dataset of </a:t>
            </a:r>
            <a:r>
              <a:rPr lang="en" sz="2000" b="1" dirty="0"/>
              <a:t>embedding vectors</a:t>
            </a:r>
            <a:r>
              <a:rPr lang="en" dirty="0"/>
              <a:t>.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46075" y="4386735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First attempt: </a:t>
            </a:r>
            <a:r>
              <a:rPr lang="en" sz="2000" b="1" dirty="0"/>
              <a:t>Pandas</a:t>
            </a:r>
            <a:r>
              <a:rPr lang="en" sz="2000" dirty="0"/>
              <a:t> Data Frame/</a:t>
            </a:r>
            <a:r>
              <a:rPr lang="en" sz="2000" b="1" dirty="0"/>
              <a:t>Csv </a:t>
            </a:r>
            <a:r>
              <a:rPr lang="en" sz="2000" dirty="0"/>
              <a:t>Files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3" name="Multiply 2">
            <a:extLst>
              <a:ext uri="{FF2B5EF4-FFF2-40B4-BE49-F238E27FC236}">
                <a16:creationId xmlns:a16="http://schemas.microsoft.com/office/drawing/2014/main" id="{24119A2E-89D2-7C4E-8F4B-82204102DACB}"/>
              </a:ext>
            </a:extLst>
          </p:cNvPr>
          <p:cNvSpPr/>
          <p:nvPr/>
        </p:nvSpPr>
        <p:spPr>
          <a:xfrm>
            <a:off x="286532" y="2418206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Not enough memory!</a:t>
            </a:r>
          </a:p>
        </p:txBody>
      </p:sp>
    </p:spTree>
    <p:extLst>
      <p:ext uri="{BB962C8B-B14F-4D97-AF65-F5344CB8AC3E}">
        <p14:creationId xmlns:p14="http://schemas.microsoft.com/office/powerpoint/2010/main" val="221172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b="1" dirty="0"/>
              <a:t>Background</a:t>
            </a:r>
            <a:endParaRPr sz="4400" b="1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Second attempt: </a:t>
            </a:r>
            <a:r>
              <a:rPr lang="en" sz="2000" b="1" dirty="0"/>
              <a:t>PICKLE</a:t>
            </a:r>
            <a:r>
              <a:rPr lang="en" sz="2000" dirty="0"/>
              <a:t> Data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Works! (but not very convenient)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3C92DE0-FBE8-6B48-8529-DACF56721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561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Loss: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 </a:t>
                </a:r>
              </a:p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Loss:      	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blipFill>
                <a:blip r:embed="rId3"/>
                <a:stretch>
                  <a:fillRect l="-301" b="-32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lowchart: Manual Operation 112">
            <a:extLst>
              <a:ext uri="{FF2B5EF4-FFF2-40B4-BE49-F238E27FC236}">
                <a16:creationId xmlns:a16="http://schemas.microsoft.com/office/drawing/2014/main" id="{B6D602BD-DA74-4800-A733-A8108C7C6141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53765-D9D9-48C4-B8B1-B972E89024EA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B4604D-FD48-4B79-AA60-176C9B4B6080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C03F7-F643-4D80-9BF9-22647D86482A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18" name="Google Shape;1740;p76">
              <a:extLst>
                <a:ext uri="{FF2B5EF4-FFF2-40B4-BE49-F238E27FC236}">
                  <a16:creationId xmlns:a16="http://schemas.microsoft.com/office/drawing/2014/main" id="{A5DD9501-4429-4ED3-AF60-274C96AB135E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4;p76">
              <a:extLst>
                <a:ext uri="{FF2B5EF4-FFF2-40B4-BE49-F238E27FC236}">
                  <a16:creationId xmlns:a16="http://schemas.microsoft.com/office/drawing/2014/main" id="{59E34EDD-4481-4C53-AC9F-522612E43A4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5;p76">
              <a:extLst>
                <a:ext uri="{FF2B5EF4-FFF2-40B4-BE49-F238E27FC236}">
                  <a16:creationId xmlns:a16="http://schemas.microsoft.com/office/drawing/2014/main" id="{C366C0C8-5C3E-4BB1-B63F-2F81872D8F3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6;p76">
              <a:extLst>
                <a:ext uri="{FF2B5EF4-FFF2-40B4-BE49-F238E27FC236}">
                  <a16:creationId xmlns:a16="http://schemas.microsoft.com/office/drawing/2014/main" id="{96FE48E0-8891-4550-9674-366AAF22073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7;p76">
              <a:extLst>
                <a:ext uri="{FF2B5EF4-FFF2-40B4-BE49-F238E27FC236}">
                  <a16:creationId xmlns:a16="http://schemas.microsoft.com/office/drawing/2014/main" id="{B7CC5214-F6C3-4AF8-8EA1-ACAA1DBC37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8;p76">
              <a:extLst>
                <a:ext uri="{FF2B5EF4-FFF2-40B4-BE49-F238E27FC236}">
                  <a16:creationId xmlns:a16="http://schemas.microsoft.com/office/drawing/2014/main" id="{FC7B3C46-8564-425B-B9CD-76740AA9CA76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9;p76">
              <a:extLst>
                <a:ext uri="{FF2B5EF4-FFF2-40B4-BE49-F238E27FC236}">
                  <a16:creationId xmlns:a16="http://schemas.microsoft.com/office/drawing/2014/main" id="{21AD8823-E2A5-4232-86ED-932219EA0B9A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0;p76">
              <a:extLst>
                <a:ext uri="{FF2B5EF4-FFF2-40B4-BE49-F238E27FC236}">
                  <a16:creationId xmlns:a16="http://schemas.microsoft.com/office/drawing/2014/main" id="{5E708E62-EB42-44DC-9A28-31B852A6698A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1;p76">
              <a:extLst>
                <a:ext uri="{FF2B5EF4-FFF2-40B4-BE49-F238E27FC236}">
                  <a16:creationId xmlns:a16="http://schemas.microsoft.com/office/drawing/2014/main" id="{31EAA4D2-F2AB-4A82-A688-D2C03C0408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2;p76">
              <a:extLst>
                <a:ext uri="{FF2B5EF4-FFF2-40B4-BE49-F238E27FC236}">
                  <a16:creationId xmlns:a16="http://schemas.microsoft.com/office/drawing/2014/main" id="{8EB649D2-F10A-499B-BE10-D8B6FF2FE95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3;p76">
              <a:extLst>
                <a:ext uri="{FF2B5EF4-FFF2-40B4-BE49-F238E27FC236}">
                  <a16:creationId xmlns:a16="http://schemas.microsoft.com/office/drawing/2014/main" id="{F590A28D-4403-4196-8A8D-54E3AE3EEC4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4;p76">
              <a:extLst>
                <a:ext uri="{FF2B5EF4-FFF2-40B4-BE49-F238E27FC236}">
                  <a16:creationId xmlns:a16="http://schemas.microsoft.com/office/drawing/2014/main" id="{05429C31-2B4A-4CCE-A5AA-A93F536E3741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5;p76">
              <a:extLst>
                <a:ext uri="{FF2B5EF4-FFF2-40B4-BE49-F238E27FC236}">
                  <a16:creationId xmlns:a16="http://schemas.microsoft.com/office/drawing/2014/main" id="{30E0F8AF-D5E0-41DA-847D-F0C1C264917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6;p76">
              <a:extLst>
                <a:ext uri="{FF2B5EF4-FFF2-40B4-BE49-F238E27FC236}">
                  <a16:creationId xmlns:a16="http://schemas.microsoft.com/office/drawing/2014/main" id="{C1FD1716-FD6C-462A-93B6-78671E8D61B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7;p76">
              <a:extLst>
                <a:ext uri="{FF2B5EF4-FFF2-40B4-BE49-F238E27FC236}">
                  <a16:creationId xmlns:a16="http://schemas.microsoft.com/office/drawing/2014/main" id="{15EAAE8C-0470-46E1-A08E-BB6988F313F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8;p76">
              <a:extLst>
                <a:ext uri="{FF2B5EF4-FFF2-40B4-BE49-F238E27FC236}">
                  <a16:creationId xmlns:a16="http://schemas.microsoft.com/office/drawing/2014/main" id="{975224E0-BDB7-465B-929E-16B8ACBE0570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9;p76">
              <a:extLst>
                <a:ext uri="{FF2B5EF4-FFF2-40B4-BE49-F238E27FC236}">
                  <a16:creationId xmlns:a16="http://schemas.microsoft.com/office/drawing/2014/main" id="{D65DE225-C9AB-4C13-A5C6-6FCDCE243D6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0;p76">
              <a:extLst>
                <a:ext uri="{FF2B5EF4-FFF2-40B4-BE49-F238E27FC236}">
                  <a16:creationId xmlns:a16="http://schemas.microsoft.com/office/drawing/2014/main" id="{64BA027F-9288-4B6F-BC72-D6F1232149A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1;p76">
              <a:extLst>
                <a:ext uri="{FF2B5EF4-FFF2-40B4-BE49-F238E27FC236}">
                  <a16:creationId xmlns:a16="http://schemas.microsoft.com/office/drawing/2014/main" id="{14FFEFC7-3B01-4A84-A4CC-F0EFB367120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2;p76">
              <a:extLst>
                <a:ext uri="{FF2B5EF4-FFF2-40B4-BE49-F238E27FC236}">
                  <a16:creationId xmlns:a16="http://schemas.microsoft.com/office/drawing/2014/main" id="{55AE4D3B-1EED-4A46-8028-24B53DBFE37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3;p76">
              <a:extLst>
                <a:ext uri="{FF2B5EF4-FFF2-40B4-BE49-F238E27FC236}">
                  <a16:creationId xmlns:a16="http://schemas.microsoft.com/office/drawing/2014/main" id="{422405D6-2125-4915-984C-BAF678B5D8A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4;p76">
              <a:extLst>
                <a:ext uri="{FF2B5EF4-FFF2-40B4-BE49-F238E27FC236}">
                  <a16:creationId xmlns:a16="http://schemas.microsoft.com/office/drawing/2014/main" id="{1AB7328F-4A76-4B8C-8FF7-DFB623FDD43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5;p76">
              <a:extLst>
                <a:ext uri="{FF2B5EF4-FFF2-40B4-BE49-F238E27FC236}">
                  <a16:creationId xmlns:a16="http://schemas.microsoft.com/office/drawing/2014/main" id="{420346FE-1062-4A4F-BC14-05A909103C1C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76C530-E7A8-481B-A219-1C6FA45B6F8A}"/>
              </a:ext>
            </a:extLst>
          </p:cNvPr>
          <p:cNvCxnSpPr>
            <a:cxnSpLocks/>
            <a:stCxn id="27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621A154-F722-4FCA-B569-0EB500077F70}"/>
              </a:ext>
            </a:extLst>
          </p:cNvPr>
          <p:cNvCxnSpPr>
            <a:cxnSpLocks/>
            <a:endCxn id="27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83EB6-DB90-4E25-9F90-A1CB6E22AD8F}"/>
              </a:ext>
            </a:extLst>
          </p:cNvPr>
          <p:cNvSpPr txBox="1"/>
          <p:nvPr/>
        </p:nvSpPr>
        <p:spPr>
          <a:xfrm>
            <a:off x="2031540" y="197472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C5A5-6CBC-4C97-B1A7-D07A97D65E2D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AF0CB9C-12FD-47B6-AB7D-652258201C17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148" name="Google Shape;1505;p70">
              <a:extLst>
                <a:ext uri="{FF2B5EF4-FFF2-40B4-BE49-F238E27FC236}">
                  <a16:creationId xmlns:a16="http://schemas.microsoft.com/office/drawing/2014/main" id="{7EBFF860-CEA1-488A-B370-DD399C98F5B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53" name="Google Shape;1506;p70">
                <a:extLst>
                  <a:ext uri="{FF2B5EF4-FFF2-40B4-BE49-F238E27FC236}">
                    <a16:creationId xmlns:a16="http://schemas.microsoft.com/office/drawing/2014/main" id="{D76EE9A2-29A8-4115-9319-94D308CF29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07;p70">
                <a:extLst>
                  <a:ext uri="{FF2B5EF4-FFF2-40B4-BE49-F238E27FC236}">
                    <a16:creationId xmlns:a16="http://schemas.microsoft.com/office/drawing/2014/main" id="{99F4BD2E-C1F1-40AA-A31D-FFC52F62FB49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08;p70">
                <a:extLst>
                  <a:ext uri="{FF2B5EF4-FFF2-40B4-BE49-F238E27FC236}">
                    <a16:creationId xmlns:a16="http://schemas.microsoft.com/office/drawing/2014/main" id="{839DB926-60EF-4E4C-8D63-DB08D74B7C07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09;p70">
                <a:extLst>
                  <a:ext uri="{FF2B5EF4-FFF2-40B4-BE49-F238E27FC236}">
                    <a16:creationId xmlns:a16="http://schemas.microsoft.com/office/drawing/2014/main" id="{C1F0619E-3854-4D89-B1DD-360A172A3DB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10;p70">
                <a:extLst>
                  <a:ext uri="{FF2B5EF4-FFF2-40B4-BE49-F238E27FC236}">
                    <a16:creationId xmlns:a16="http://schemas.microsoft.com/office/drawing/2014/main" id="{77C5CBA1-0EAA-490A-A4A2-361B0B5BA5A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11;p70">
                <a:extLst>
                  <a:ext uri="{FF2B5EF4-FFF2-40B4-BE49-F238E27FC236}">
                    <a16:creationId xmlns:a16="http://schemas.microsoft.com/office/drawing/2014/main" id="{C336BD0F-25F8-425E-BF5C-4CFE4DEC1B4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12;p70">
                <a:extLst>
                  <a:ext uri="{FF2B5EF4-FFF2-40B4-BE49-F238E27FC236}">
                    <a16:creationId xmlns:a16="http://schemas.microsoft.com/office/drawing/2014/main" id="{53C8935A-AD4C-4A81-97DC-7AD6583EEB5F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13;p70">
                <a:extLst>
                  <a:ext uri="{FF2B5EF4-FFF2-40B4-BE49-F238E27FC236}">
                    <a16:creationId xmlns:a16="http://schemas.microsoft.com/office/drawing/2014/main" id="{1626D288-4973-4A8C-AEF4-0D78DAD36DCF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4;p70">
                <a:extLst>
                  <a:ext uri="{FF2B5EF4-FFF2-40B4-BE49-F238E27FC236}">
                    <a16:creationId xmlns:a16="http://schemas.microsoft.com/office/drawing/2014/main" id="{4C2D8D8E-6CCA-4D09-A41A-1BAA5C1695D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15;p70">
                <a:extLst>
                  <a:ext uri="{FF2B5EF4-FFF2-40B4-BE49-F238E27FC236}">
                    <a16:creationId xmlns:a16="http://schemas.microsoft.com/office/drawing/2014/main" id="{5E45B18A-B896-41C3-9D23-523D9A7FE124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6;p70">
                <a:extLst>
                  <a:ext uri="{FF2B5EF4-FFF2-40B4-BE49-F238E27FC236}">
                    <a16:creationId xmlns:a16="http://schemas.microsoft.com/office/drawing/2014/main" id="{983C509F-5FFC-41C1-A264-7F2DE1BD301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17;p70">
                <a:extLst>
                  <a:ext uri="{FF2B5EF4-FFF2-40B4-BE49-F238E27FC236}">
                    <a16:creationId xmlns:a16="http://schemas.microsoft.com/office/drawing/2014/main" id="{D5687BB9-FF41-40F2-9FE8-0A742139D78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18;p70">
                <a:extLst>
                  <a:ext uri="{FF2B5EF4-FFF2-40B4-BE49-F238E27FC236}">
                    <a16:creationId xmlns:a16="http://schemas.microsoft.com/office/drawing/2014/main" id="{EEF685BA-84B4-4D8F-B8B6-C6AD185320F8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19;p70">
                <a:extLst>
                  <a:ext uri="{FF2B5EF4-FFF2-40B4-BE49-F238E27FC236}">
                    <a16:creationId xmlns:a16="http://schemas.microsoft.com/office/drawing/2014/main" id="{319AEA90-D472-440E-B471-7A154AC0AF9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20;p70">
                <a:extLst>
                  <a:ext uri="{FF2B5EF4-FFF2-40B4-BE49-F238E27FC236}">
                    <a16:creationId xmlns:a16="http://schemas.microsoft.com/office/drawing/2014/main" id="{88F462F0-8747-477B-9D74-616981ACF18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21;p70">
                <a:extLst>
                  <a:ext uri="{FF2B5EF4-FFF2-40B4-BE49-F238E27FC236}">
                    <a16:creationId xmlns:a16="http://schemas.microsoft.com/office/drawing/2014/main" id="{6DCA4DBE-BF28-4489-A660-DA1EB2100D5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22;p70">
                <a:extLst>
                  <a:ext uri="{FF2B5EF4-FFF2-40B4-BE49-F238E27FC236}">
                    <a16:creationId xmlns:a16="http://schemas.microsoft.com/office/drawing/2014/main" id="{3F69083F-C136-44CB-853A-D24D57F0505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23;p70">
                <a:extLst>
                  <a:ext uri="{FF2B5EF4-FFF2-40B4-BE49-F238E27FC236}">
                    <a16:creationId xmlns:a16="http://schemas.microsoft.com/office/drawing/2014/main" id="{727F6D92-EC4F-4ECB-AB6B-151D01A0197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24;p70">
                <a:extLst>
                  <a:ext uri="{FF2B5EF4-FFF2-40B4-BE49-F238E27FC236}">
                    <a16:creationId xmlns:a16="http://schemas.microsoft.com/office/drawing/2014/main" id="{4009E6E8-7591-4899-AD76-D604BDA5100B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525;p70">
              <a:extLst>
                <a:ext uri="{FF2B5EF4-FFF2-40B4-BE49-F238E27FC236}">
                  <a16:creationId xmlns:a16="http://schemas.microsoft.com/office/drawing/2014/main" id="{A4B80198-E74C-4DBF-B258-EFA69D58E89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DB219-AA29-41A1-8F40-8AC79C5F490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3E2DBBF-29D5-42A1-B054-DEE8F36761EC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8;p70">
                <a:extLst>
                  <a:ext uri="{FF2B5EF4-FFF2-40B4-BE49-F238E27FC236}">
                    <a16:creationId xmlns:a16="http://schemas.microsoft.com/office/drawing/2014/main" id="{165A4C8F-32F8-4C09-B564-8C1410E0398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624;p126">
            <a:extLst>
              <a:ext uri="{FF2B5EF4-FFF2-40B4-BE49-F238E27FC236}">
                <a16:creationId xmlns:a16="http://schemas.microsoft.com/office/drawing/2014/main" id="{7FE031D9-1817-4B19-8245-B15CED34F592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51" name="Google Shape;2625;p126">
              <a:extLst>
                <a:ext uri="{FF2B5EF4-FFF2-40B4-BE49-F238E27FC236}">
                  <a16:creationId xmlns:a16="http://schemas.microsoft.com/office/drawing/2014/main" id="{5D836024-98A9-4F0D-AB83-69C092A4280B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26;p126">
              <a:extLst>
                <a:ext uri="{FF2B5EF4-FFF2-40B4-BE49-F238E27FC236}">
                  <a16:creationId xmlns:a16="http://schemas.microsoft.com/office/drawing/2014/main" id="{DF7E6A71-B1CD-4EE9-9E0D-4BB76F9F0E7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27;p126">
              <a:extLst>
                <a:ext uri="{FF2B5EF4-FFF2-40B4-BE49-F238E27FC236}">
                  <a16:creationId xmlns:a16="http://schemas.microsoft.com/office/drawing/2014/main" id="{07BDE23D-AFE1-47B4-A0A5-EAB67EB2A7F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28;p126">
              <a:extLst>
                <a:ext uri="{FF2B5EF4-FFF2-40B4-BE49-F238E27FC236}">
                  <a16:creationId xmlns:a16="http://schemas.microsoft.com/office/drawing/2014/main" id="{5C1225D8-2C71-4766-82E9-48EA01433AC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29;p126">
              <a:extLst>
                <a:ext uri="{FF2B5EF4-FFF2-40B4-BE49-F238E27FC236}">
                  <a16:creationId xmlns:a16="http://schemas.microsoft.com/office/drawing/2014/main" id="{7AC2A076-F7D4-4003-B83E-924BFD8A486E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30;p126">
              <a:extLst>
                <a:ext uri="{FF2B5EF4-FFF2-40B4-BE49-F238E27FC236}">
                  <a16:creationId xmlns:a16="http://schemas.microsoft.com/office/drawing/2014/main" id="{DCDF9B40-AD53-4202-B2E1-A0B58DF5E6C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31;p126">
              <a:extLst>
                <a:ext uri="{FF2B5EF4-FFF2-40B4-BE49-F238E27FC236}">
                  <a16:creationId xmlns:a16="http://schemas.microsoft.com/office/drawing/2014/main" id="{0EC0A11E-75CC-4052-85AC-D11100EF72D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32;p126">
              <a:extLst>
                <a:ext uri="{FF2B5EF4-FFF2-40B4-BE49-F238E27FC236}">
                  <a16:creationId xmlns:a16="http://schemas.microsoft.com/office/drawing/2014/main" id="{62ADED48-FC51-48A3-90BA-103AAE780E3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3;p126">
              <a:extLst>
                <a:ext uri="{FF2B5EF4-FFF2-40B4-BE49-F238E27FC236}">
                  <a16:creationId xmlns:a16="http://schemas.microsoft.com/office/drawing/2014/main" id="{C8A3E120-0428-4DE6-B846-4E242195493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34;p126">
              <a:extLst>
                <a:ext uri="{FF2B5EF4-FFF2-40B4-BE49-F238E27FC236}">
                  <a16:creationId xmlns:a16="http://schemas.microsoft.com/office/drawing/2014/main" id="{F197AF15-E18F-4216-8F4F-506DD9077CF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35;p126">
              <a:extLst>
                <a:ext uri="{FF2B5EF4-FFF2-40B4-BE49-F238E27FC236}">
                  <a16:creationId xmlns:a16="http://schemas.microsoft.com/office/drawing/2014/main" id="{8CECAAEA-6984-482F-A672-841CF31761A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36;p126">
              <a:extLst>
                <a:ext uri="{FF2B5EF4-FFF2-40B4-BE49-F238E27FC236}">
                  <a16:creationId xmlns:a16="http://schemas.microsoft.com/office/drawing/2014/main" id="{A398C364-5C0E-4935-BA0C-DF0D29E304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37;p126">
              <a:extLst>
                <a:ext uri="{FF2B5EF4-FFF2-40B4-BE49-F238E27FC236}">
                  <a16:creationId xmlns:a16="http://schemas.microsoft.com/office/drawing/2014/main" id="{BEED58C6-C18E-43EC-8EBD-81588D0AF87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38;p126">
              <a:extLst>
                <a:ext uri="{FF2B5EF4-FFF2-40B4-BE49-F238E27FC236}">
                  <a16:creationId xmlns:a16="http://schemas.microsoft.com/office/drawing/2014/main" id="{EA7812C6-2218-4515-8F73-AECB489C27E6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39;p126">
              <a:extLst>
                <a:ext uri="{FF2B5EF4-FFF2-40B4-BE49-F238E27FC236}">
                  <a16:creationId xmlns:a16="http://schemas.microsoft.com/office/drawing/2014/main" id="{5E26E8FB-EFC9-461E-A240-D7F2852459C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40;p126">
              <a:extLst>
                <a:ext uri="{FF2B5EF4-FFF2-40B4-BE49-F238E27FC236}">
                  <a16:creationId xmlns:a16="http://schemas.microsoft.com/office/drawing/2014/main" id="{5ECFCAA7-D534-4431-BE5D-5A6FB492C2E4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41;p126">
              <a:extLst>
                <a:ext uri="{FF2B5EF4-FFF2-40B4-BE49-F238E27FC236}">
                  <a16:creationId xmlns:a16="http://schemas.microsoft.com/office/drawing/2014/main" id="{39FC608D-3CC0-46C9-871B-ABDD754EBC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42;p126">
              <a:extLst>
                <a:ext uri="{FF2B5EF4-FFF2-40B4-BE49-F238E27FC236}">
                  <a16:creationId xmlns:a16="http://schemas.microsoft.com/office/drawing/2014/main" id="{D325AAEC-6F3D-4CBC-9835-25BA72853A28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5D805232-CD9D-41A3-BF71-6E59EA118BAC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159028B-83F4-4D3C-86C4-4BBB7EE523E1}"/>
              </a:ext>
            </a:extLst>
          </p:cNvPr>
          <p:cNvSpPr txBox="1"/>
          <p:nvPr/>
        </p:nvSpPr>
        <p:spPr>
          <a:xfrm>
            <a:off x="1835501" y="3950645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35D9316-0777-4ED9-89D3-34CBB4B90BE5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8FF33F-03FE-4A51-AE36-4FA708398CDD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7" name="Graphic 276" descr="Hierarchy outline">
            <a:extLst>
              <a:ext uri="{FF2B5EF4-FFF2-40B4-BE49-F238E27FC236}">
                <a16:creationId xmlns:a16="http://schemas.microsoft.com/office/drawing/2014/main" id="{77904538-A0A4-4F3B-B24B-DC736B5D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78" name="Graphic 277" descr="Hierarchy outline">
            <a:extLst>
              <a:ext uri="{FF2B5EF4-FFF2-40B4-BE49-F238E27FC236}">
                <a16:creationId xmlns:a16="http://schemas.microsoft.com/office/drawing/2014/main" id="{257761DE-932A-4709-9DA2-43FA567C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85048BDB-2782-4290-BC0F-497F876B6FB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53B89F0-A0E9-4B89-84D4-06B62A33CBA0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0A728FD1-38F7-43EA-B7B5-A86ED0EA609A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174640A-A4E3-4039-8269-88E9B945E11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D4A84-F617-4510-9E09-E68A972D734A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12E2A07-746F-43BD-ACD5-F0F87B3BA76D}"/>
              </a:ext>
            </a:extLst>
          </p:cNvPr>
          <p:cNvGrpSpPr/>
          <p:nvPr/>
        </p:nvGrpSpPr>
        <p:grpSpPr>
          <a:xfrm>
            <a:off x="3727702" y="3286643"/>
            <a:ext cx="727482" cy="685801"/>
            <a:chOff x="6455297" y="3663303"/>
            <a:chExt cx="1114148" cy="1050313"/>
          </a:xfrm>
        </p:grpSpPr>
        <p:pic>
          <p:nvPicPr>
            <p:cNvPr id="3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A6E412E-A69D-4692-AC49-1AB69FE15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3143C88-A455-4CF9-9ABE-8E3A21EF8FD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AAA18AC-7CC0-4407-A531-724582103E8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2DB399F-235D-430C-B305-C44177D2577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828E11-911E-463A-B8A0-D3B25A565EB9}"/>
              </a:ext>
            </a:extLst>
          </p:cNvPr>
          <p:cNvGrpSpPr/>
          <p:nvPr/>
        </p:nvGrpSpPr>
        <p:grpSpPr>
          <a:xfrm>
            <a:off x="3727702" y="2381334"/>
            <a:ext cx="727482" cy="685801"/>
            <a:chOff x="6455297" y="3663303"/>
            <a:chExt cx="1114148" cy="1050313"/>
          </a:xfrm>
        </p:grpSpPr>
        <p:pic>
          <p:nvPicPr>
            <p:cNvPr id="31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D2AC8880-F4B1-484E-8A2C-32EBFF5BD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A1608BD-57DC-46B4-81DC-8F2D5D1B3B1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18E3FAE-4295-47AC-934E-19C2F8BDCB5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B732F40-11DD-4463-B871-1A101C1120A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028AD96-E2AF-4D69-86CA-AB89877B9EDE}"/>
              </a:ext>
            </a:extLst>
          </p:cNvPr>
          <p:cNvGrpSpPr/>
          <p:nvPr/>
        </p:nvGrpSpPr>
        <p:grpSpPr>
          <a:xfrm>
            <a:off x="5870298" y="3312520"/>
            <a:ext cx="727482" cy="685801"/>
            <a:chOff x="6455297" y="3663303"/>
            <a:chExt cx="1114148" cy="1050313"/>
          </a:xfrm>
        </p:grpSpPr>
        <p:pic>
          <p:nvPicPr>
            <p:cNvPr id="31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7E6F926-634D-47A6-BB45-BDFC812C1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BAA8393-F2C8-4891-9938-1C0D90B1278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C9E2FF6-D579-45E9-B1CB-AF5CC40FDD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E517597-64CF-4FDA-8EE1-1D8FDACF98B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3BC2C-DB30-4782-8A3D-76908B45C805}"/>
              </a:ext>
            </a:extLst>
          </p:cNvPr>
          <p:cNvGrpSpPr/>
          <p:nvPr/>
        </p:nvGrpSpPr>
        <p:grpSpPr>
          <a:xfrm>
            <a:off x="4624859" y="3176165"/>
            <a:ext cx="1150557" cy="1087312"/>
            <a:chOff x="4624859" y="3176165"/>
            <a:chExt cx="1150557" cy="1087312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/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`	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IL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/>
              <p:nvPr/>
            </p:nvSpPr>
            <p:spPr>
              <a:xfrm>
                <a:off x="7021233" y="2380518"/>
                <a:ext cx="1665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33" y="2380518"/>
                <a:ext cx="1665836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A3243C7-E421-42F4-B09E-8BE4FD70D5C5}"/>
                  </a:ext>
                </a:extLst>
              </p:cNvPr>
              <p:cNvSpPr txBox="1"/>
              <p:nvPr/>
            </p:nvSpPr>
            <p:spPr>
              <a:xfrm>
                <a:off x="7166714" y="4594484"/>
                <a:ext cx="2073065" cy="532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  <m:r>
                            <a:rPr lang="en-US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|∙|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  <m:r>
                            <a:rPr lang="en-US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A3243C7-E421-42F4-B09E-8BE4FD70D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14" y="4594484"/>
                <a:ext cx="2073065" cy="532582"/>
              </a:xfrm>
              <a:prstGeom prst="rect">
                <a:avLst/>
              </a:prstGeom>
              <a:blipFill>
                <a:blip r:embed="rId12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Na</a:t>
            </a:r>
            <a:r>
              <a:rPr lang="en-US" sz="1800" b="1" dirty="0" err="1"/>
              <a:t>ï</a:t>
            </a:r>
            <a:r>
              <a:rPr lang="en-IL" sz="1800" b="1" dirty="0"/>
              <a:t>ve </a:t>
            </a:r>
            <a:r>
              <a:rPr lang="en-IL" sz="1800" dirty="0"/>
              <a:t>approach: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blipFill>
                <a:blip r:embed="rId3"/>
                <a:stretch>
                  <a:fillRect l="-1345" t="-2353" r="-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000" b="0" dirty="0"/>
              </a:p>
              <a:p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309549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Solution:</a:t>
            </a:r>
            <a:endParaRPr lang="en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dirty="0"/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12550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C20480-9664-46C6-8C99-ABF05FB4188B}"/>
              </a:ext>
            </a:extLst>
          </p:cNvPr>
          <p:cNvSpPr/>
          <p:nvPr/>
        </p:nvSpPr>
        <p:spPr>
          <a:xfrm>
            <a:off x="1816769" y="1900989"/>
            <a:ext cx="4295274" cy="2526472"/>
          </a:xfrm>
          <a:prstGeom prst="triangle">
            <a:avLst>
              <a:gd name="adj" fmla="val 4972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2064B-0A86-4E25-B2B4-26BFC3777E44}"/>
              </a:ext>
            </a:extLst>
          </p:cNvPr>
          <p:cNvGrpSpPr/>
          <p:nvPr/>
        </p:nvGrpSpPr>
        <p:grpSpPr>
          <a:xfrm>
            <a:off x="2394565" y="3101638"/>
            <a:ext cx="3275045" cy="1325823"/>
            <a:chOff x="2382990" y="2106215"/>
            <a:chExt cx="3275045" cy="13258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5740696-EDAA-420F-B550-BB7584F8FDAA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64AA96-B43A-4B6E-8F34-F70DA4B6BE7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EF49A6E-D4A2-4114-96FD-2C1AF60460B9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487FCE9-5EF8-4E62-9015-B0732A502538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55781CA-3274-494C-A4DF-0E7CE9CDFC2B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BF62895-F668-47E1-BD23-B96812BB0EAB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84F8E73-8B09-463D-9EE5-942954D88F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F8B9122-8B64-4FF4-BE64-F22F3B5803D3}"/>
                </a:ext>
              </a:extLst>
            </p:cNvPr>
            <p:cNvCxnSpPr>
              <a:cxnSpLocks/>
              <a:stCxn id="169" idx="6"/>
              <a:endCxn id="176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4C53668-5CAF-49C8-AA4F-4DD7D44DE201}"/>
                </a:ext>
              </a:extLst>
            </p:cNvPr>
            <p:cNvCxnSpPr>
              <a:cxnSpLocks/>
              <a:stCxn id="169" idx="6"/>
              <a:endCxn id="177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37A29B-7896-4F98-AEB2-C3F34157AA5A}"/>
                </a:ext>
              </a:extLst>
            </p:cNvPr>
            <p:cNvCxnSpPr>
              <a:cxnSpLocks/>
              <a:stCxn id="170" idx="6"/>
              <a:endCxn id="176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A0777C8-5DE6-44F5-AD40-1273E670DBF0}"/>
                </a:ext>
              </a:extLst>
            </p:cNvPr>
            <p:cNvCxnSpPr>
              <a:cxnSpLocks/>
              <a:stCxn id="170" idx="6"/>
              <a:endCxn id="175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87F8B2B-9814-4FF0-B0A8-9F4EF1866F19}"/>
                </a:ext>
              </a:extLst>
            </p:cNvPr>
            <p:cNvCxnSpPr>
              <a:cxnSpLocks/>
              <a:stCxn id="170" idx="6"/>
              <a:endCxn id="177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879BAB8-DFE4-421B-9E9C-FA1736E1E87B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FB7E4AA-ED4B-49A9-952C-5F83BAD89180}"/>
                </a:ext>
              </a:extLst>
            </p:cNvPr>
            <p:cNvCxnSpPr>
              <a:cxnSpLocks/>
              <a:stCxn id="174" idx="6"/>
              <a:endCxn id="176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C3B12B-B9AF-4CD6-A817-F197110B988F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7" name="Minus Sign 15">
              <a:extLst>
                <a:ext uri="{FF2B5EF4-FFF2-40B4-BE49-F238E27FC236}">
                  <a16:creationId xmlns:a16="http://schemas.microsoft.com/office/drawing/2014/main" id="{55FC241C-BE43-4F0B-AD3D-16C8827DCA03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88" name="Minus Sign 15">
              <a:extLst>
                <a:ext uri="{FF2B5EF4-FFF2-40B4-BE49-F238E27FC236}">
                  <a16:creationId xmlns:a16="http://schemas.microsoft.com/office/drawing/2014/main" id="{5EDD7D6B-432E-4187-AD97-C7D1A0728E78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EF11860D-312C-489D-BADD-BB4A2B77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66344AB-E208-4A74-9017-7834C463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08F947-1609-478C-BCD9-8E2317AC5E98}"/>
                </a:ext>
              </a:extLst>
            </p:cNvPr>
            <p:cNvSpPr txBox="1"/>
            <p:nvPr/>
          </p:nvSpPr>
          <p:spPr>
            <a:xfrm>
              <a:off x="3321914" y="210621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 FC layer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MLP</a:t>
            </a:r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F8FE8F-93F4-4655-95E3-DE1432360D61}"/>
              </a:ext>
            </a:extLst>
          </p:cNvPr>
          <p:cNvGrpSpPr/>
          <p:nvPr/>
        </p:nvGrpSpPr>
        <p:grpSpPr>
          <a:xfrm>
            <a:off x="3462890" y="1194828"/>
            <a:ext cx="1150557" cy="1087312"/>
            <a:chOff x="4624859" y="3176165"/>
            <a:chExt cx="1150557" cy="1087312"/>
          </a:xfrm>
        </p:grpSpPr>
        <p:pic>
          <p:nvPicPr>
            <p:cNvPr id="200" name="Graphic 199" descr="Hierarchy outline">
              <a:extLst>
                <a:ext uri="{FF2B5EF4-FFF2-40B4-BE49-F238E27FC236}">
                  <a16:creationId xmlns:a16="http://schemas.microsoft.com/office/drawing/2014/main" id="{59DE694F-F5B2-4E26-9B33-E93BF0C3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FEFD04B-E203-442B-A468-8A9C7F9ABAA7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8E04D3B-C975-4E4D-BAD1-73A9A793CFF3}"/>
              </a:ext>
            </a:extLst>
          </p:cNvPr>
          <p:cNvSpPr/>
          <p:nvPr/>
        </p:nvSpPr>
        <p:spPr>
          <a:xfrm>
            <a:off x="-1770927" y="1952999"/>
            <a:ext cx="11505236" cy="2998396"/>
          </a:xfrm>
          <a:prstGeom prst="triangle">
            <a:avLst>
              <a:gd name="adj" fmla="val 49413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A04420-95AE-47A2-971A-44C41596376A}"/>
              </a:ext>
            </a:extLst>
          </p:cNvPr>
          <p:cNvGrpSpPr/>
          <p:nvPr/>
        </p:nvGrpSpPr>
        <p:grpSpPr>
          <a:xfrm>
            <a:off x="3448208" y="982561"/>
            <a:ext cx="1150557" cy="1133118"/>
            <a:chOff x="5997418" y="12043"/>
            <a:chExt cx="1150557" cy="1133118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6076058" y="241686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5997418" y="12043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226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Multi-Scale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440D-471E-4271-8B02-3C9EF0F6C161}"/>
              </a:ext>
            </a:extLst>
          </p:cNvPr>
          <p:cNvGrpSpPr/>
          <p:nvPr/>
        </p:nvGrpSpPr>
        <p:grpSpPr>
          <a:xfrm>
            <a:off x="745350" y="2450831"/>
            <a:ext cx="6481133" cy="2500564"/>
            <a:chOff x="420222" y="1871466"/>
            <a:chExt cx="6481133" cy="25005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FA8CA-D5DB-4F89-AD90-67922A6C8B04}"/>
                </a:ext>
              </a:extLst>
            </p:cNvPr>
            <p:cNvSpPr/>
            <p:nvPr/>
          </p:nvSpPr>
          <p:spPr>
            <a:xfrm>
              <a:off x="4766651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3586A-27A9-46EC-B074-38A86BAA3FE2}"/>
                </a:ext>
              </a:extLst>
            </p:cNvPr>
            <p:cNvSpPr/>
            <p:nvPr/>
          </p:nvSpPr>
          <p:spPr>
            <a:xfrm>
              <a:off x="4765423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5BAECB-5C11-4B96-932D-59655945B3F5}"/>
                </a:ext>
              </a:extLst>
            </p:cNvPr>
            <p:cNvSpPr/>
            <p:nvPr/>
          </p:nvSpPr>
          <p:spPr>
            <a:xfrm>
              <a:off x="4766651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9C0BED-E69A-4402-8FE1-8A2E5819FC72}"/>
                </a:ext>
              </a:extLst>
            </p:cNvPr>
            <p:cNvSpPr/>
            <p:nvPr/>
          </p:nvSpPr>
          <p:spPr>
            <a:xfrm>
              <a:off x="5543373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0010CF-3BAF-47E6-8AF0-B534F43DCF55}"/>
                </a:ext>
              </a:extLst>
            </p:cNvPr>
            <p:cNvSpPr/>
            <p:nvPr/>
          </p:nvSpPr>
          <p:spPr>
            <a:xfrm>
              <a:off x="5542145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CC4456-0308-4167-907F-6115C8A60E31}"/>
                </a:ext>
              </a:extLst>
            </p:cNvPr>
            <p:cNvSpPr/>
            <p:nvPr/>
          </p:nvSpPr>
          <p:spPr>
            <a:xfrm>
              <a:off x="5543373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E089-7546-47CA-8B7B-A68E1E95E004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4987319" y="2771605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4756C4-8E08-4CC9-A87D-95A9863960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4987319" y="2771605"/>
              <a:ext cx="554826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E4507E-B533-4D9F-8EDA-1CDE1DB02724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1EF02D-7181-488F-8DC9-82A78A7C95B0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986091" y="3134426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6BF1CB-B58F-434C-AB02-6645A0BD84D2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4986091" y="2771605"/>
              <a:ext cx="557282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D74F24-DF9D-4BA9-9CC3-BCCB919BD7F0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4986091" y="3134426"/>
              <a:ext cx="557282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619C3C-D938-4A1B-BD50-FA6E62B0340D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4987319" y="3491529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A366FF1-145F-4004-936B-4A6AB1DCE2C5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 flipV="1">
              <a:off x="4987319" y="3134426"/>
              <a:ext cx="554826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BE7555-C578-4125-9746-951A2A41AEA2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Minus Sign 15">
              <a:extLst>
                <a:ext uri="{FF2B5EF4-FFF2-40B4-BE49-F238E27FC236}">
                  <a16:creationId xmlns:a16="http://schemas.microsoft.com/office/drawing/2014/main" id="{07FD620C-B7C1-489B-93EC-118A7C522DD1}"/>
                </a:ext>
              </a:extLst>
            </p:cNvPr>
            <p:cNvSpPr/>
            <p:nvPr/>
          </p:nvSpPr>
          <p:spPr>
            <a:xfrm rot="5400000">
              <a:off x="366283" y="2825545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56" name="Minus Sign 15">
              <a:extLst>
                <a:ext uri="{FF2B5EF4-FFF2-40B4-BE49-F238E27FC236}">
                  <a16:creationId xmlns:a16="http://schemas.microsoft.com/office/drawing/2014/main" id="{4DCCCD63-9D4F-4C3B-BC2F-B7C8568AFDD9}"/>
                </a:ext>
              </a:extLst>
            </p:cNvPr>
            <p:cNvSpPr/>
            <p:nvPr/>
          </p:nvSpPr>
          <p:spPr>
            <a:xfrm rot="5400000">
              <a:off x="6269495" y="2859668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6A6A7B-6C56-4269-AC32-8996578C9D0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54" y="3138038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97D2DB-A240-4FB8-8F4F-58EDA41EDA8F}"/>
                </a:ext>
              </a:extLst>
            </p:cNvPr>
            <p:cNvSpPr/>
            <p:nvPr/>
          </p:nvSpPr>
          <p:spPr>
            <a:xfrm>
              <a:off x="1599644" y="2705374"/>
              <a:ext cx="1028364" cy="84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Conv 7x7</a:t>
              </a:r>
            </a:p>
            <a:p>
              <a:pPr algn="ctr"/>
              <a:r>
                <a:rPr lang="en-IL" sz="1100" dirty="0"/>
                <a:t>BN</a:t>
              </a:r>
            </a:p>
            <a:p>
              <a:pPr algn="ctr"/>
              <a:r>
                <a:rPr lang="en-IL" sz="1100" dirty="0"/>
                <a:t>ReLU</a:t>
              </a:r>
            </a:p>
            <a:p>
              <a:pPr algn="ctr"/>
              <a:r>
                <a:rPr lang="en-IL" sz="1100" dirty="0"/>
                <a:t>Max Pooling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24154-B528-4467-8054-E320C00D7B4A}"/>
                </a:ext>
              </a:extLst>
            </p:cNvPr>
            <p:cNvSpPr/>
            <p:nvPr/>
          </p:nvSpPr>
          <p:spPr>
            <a:xfrm>
              <a:off x="3253044" y="187146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3x3 Conv Blocks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EB0D5F-C8AF-4D27-9827-2991F5077944}"/>
                </a:ext>
              </a:extLst>
            </p:cNvPr>
            <p:cNvSpPr/>
            <p:nvPr/>
          </p:nvSpPr>
          <p:spPr>
            <a:xfrm>
              <a:off x="3253045" y="277160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5x5 Conv Blocks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BB503D-187F-42B7-8829-1C25E049084F}"/>
                </a:ext>
              </a:extLst>
            </p:cNvPr>
            <p:cNvSpPr/>
            <p:nvPr/>
          </p:nvSpPr>
          <p:spPr>
            <a:xfrm>
              <a:off x="3253044" y="367174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7x7 Conv Blocks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62CB05-6D1A-4204-8B2A-CA0A6A0C31B5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" y="3129204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50FD-F4A7-453B-B819-036B285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42" y="3092030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8">
              <a:extLst>
                <a:ext uri="{FF2B5EF4-FFF2-40B4-BE49-F238E27FC236}">
                  <a16:creationId xmlns:a16="http://schemas.microsoft.com/office/drawing/2014/main" id="{5E254A39-9617-4993-BD26-BE48C5B163B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5400000" flipH="1" flipV="1">
              <a:off x="2570737" y="2409723"/>
              <a:ext cx="870422" cy="4941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Elbow Connector 50">
              <a:extLst>
                <a:ext uri="{FF2B5EF4-FFF2-40B4-BE49-F238E27FC236}">
                  <a16:creationId xmlns:a16="http://schemas.microsoft.com/office/drawing/2014/main" id="{462CBE22-1077-4E8F-978A-DE4FAC38469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559608" y="3328452"/>
              <a:ext cx="892682" cy="4941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51">
              <a:extLst>
                <a:ext uri="{FF2B5EF4-FFF2-40B4-BE49-F238E27FC236}">
                  <a16:creationId xmlns:a16="http://schemas.microsoft.com/office/drawing/2014/main" id="{BA792A92-D415-4B1B-9C2A-C78B70EB8186}"/>
                </a:ext>
              </a:extLst>
            </p:cNvPr>
            <p:cNvCxnSpPr>
              <a:cxnSpLocks/>
              <a:stCxn id="59" idx="3"/>
              <a:endCxn id="41" idx="2"/>
            </p:cNvCxnSpPr>
            <p:nvPr/>
          </p:nvCxnSpPr>
          <p:spPr>
            <a:xfrm>
              <a:off x="4120541" y="2221608"/>
              <a:ext cx="644882" cy="91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53">
              <a:extLst>
                <a:ext uri="{FF2B5EF4-FFF2-40B4-BE49-F238E27FC236}">
                  <a16:creationId xmlns:a16="http://schemas.microsoft.com/office/drawing/2014/main" id="{526160D2-9307-43EE-A11C-93D948B1ABBD}"/>
                </a:ext>
              </a:extLst>
            </p:cNvPr>
            <p:cNvCxnSpPr>
              <a:cxnSpLocks/>
              <a:stCxn id="61" idx="3"/>
              <a:endCxn id="41" idx="2"/>
            </p:cNvCxnSpPr>
            <p:nvPr/>
          </p:nvCxnSpPr>
          <p:spPr>
            <a:xfrm flipV="1">
              <a:off x="4120541" y="3134426"/>
              <a:ext cx="644882" cy="887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CDC8FC-6A7F-415C-80D1-4C04FD7EB37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821" y="3139899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286532" y="1273986"/>
            <a:ext cx="7717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interpolation of Embedding Vectors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train set space.</a:t>
            </a:r>
          </a:p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Note: We are not interpolating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images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pic>
        <p:nvPicPr>
          <p:cNvPr id="72" name="Graphic 71" descr="Hierarchy outline">
            <a:extLst>
              <a:ext uri="{FF2B5EF4-FFF2-40B4-BE49-F238E27FC236}">
                <a16:creationId xmlns:a16="http://schemas.microsoft.com/office/drawing/2014/main" id="{CFAEA6C4-C14D-4CBC-A52E-E9F713CF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2544" y="2579253"/>
            <a:ext cx="903475" cy="9034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2834A0E-D402-4E1D-8D87-CB6BE31B5896}"/>
              </a:ext>
            </a:extLst>
          </p:cNvPr>
          <p:cNvSpPr txBox="1"/>
          <p:nvPr/>
        </p:nvSpPr>
        <p:spPr>
          <a:xfrm>
            <a:off x="3218709" y="2270915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F77028-2B36-4DEC-B43E-F4D55F9183EB}"/>
              </a:ext>
            </a:extLst>
          </p:cNvPr>
          <p:cNvCxnSpPr/>
          <p:nvPr/>
        </p:nvCxnSpPr>
        <p:spPr>
          <a:xfrm>
            <a:off x="1920327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B1C107-CA26-425A-A40D-A56D1D70EA13}"/>
              </a:ext>
            </a:extLst>
          </p:cNvPr>
          <p:cNvCxnSpPr>
            <a:cxnSpLocks/>
          </p:cNvCxnSpPr>
          <p:nvPr/>
        </p:nvCxnSpPr>
        <p:spPr>
          <a:xfrm flipV="1">
            <a:off x="1920327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638AF6-8CFC-4052-B260-8AEB8B17213C}"/>
              </a:ext>
            </a:extLst>
          </p:cNvPr>
          <p:cNvCxnSpPr>
            <a:cxnSpLocks/>
          </p:cNvCxnSpPr>
          <p:nvPr/>
        </p:nvCxnSpPr>
        <p:spPr>
          <a:xfrm flipH="1">
            <a:off x="1356991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7CDEC-3B95-433B-861A-91867DDE6549}"/>
              </a:ext>
            </a:extLst>
          </p:cNvPr>
          <p:cNvCxnSpPr/>
          <p:nvPr/>
        </p:nvCxnSpPr>
        <p:spPr>
          <a:xfrm>
            <a:off x="5567041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A32E81-C0B1-40CF-9826-140531F9C8E5}"/>
              </a:ext>
            </a:extLst>
          </p:cNvPr>
          <p:cNvCxnSpPr>
            <a:cxnSpLocks/>
          </p:cNvCxnSpPr>
          <p:nvPr/>
        </p:nvCxnSpPr>
        <p:spPr>
          <a:xfrm flipV="1">
            <a:off x="5567041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FD238-3A6A-496D-9629-EA4F363732C4}"/>
              </a:ext>
            </a:extLst>
          </p:cNvPr>
          <p:cNvCxnSpPr>
            <a:cxnSpLocks/>
          </p:cNvCxnSpPr>
          <p:nvPr/>
        </p:nvCxnSpPr>
        <p:spPr>
          <a:xfrm flipH="1">
            <a:off x="5003705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B31B9-67F4-4B9C-AB4C-FE4E9EA569D8}"/>
              </a:ext>
            </a:extLst>
          </p:cNvPr>
          <p:cNvCxnSpPr/>
          <p:nvPr/>
        </p:nvCxnSpPr>
        <p:spPr>
          <a:xfrm>
            <a:off x="2161173" y="2377849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14:cNvPr>
              <p14:cNvContentPartPr/>
              <p14:nvPr/>
            </p14:nvContentPartPr>
            <p14:xfrm>
              <a:off x="2152398" y="238152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398" y="23455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14:cNvPr>
              <p14:cNvContentPartPr/>
              <p14:nvPr/>
            </p14:nvContentPartPr>
            <p14:xfrm>
              <a:off x="2593398" y="2744766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398" y="2708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14:cNvPr>
              <p14:cNvContentPartPr/>
              <p14:nvPr/>
            </p14:nvContentPartPr>
            <p14:xfrm>
              <a:off x="2377038" y="2552886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1038" y="25168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3E5195-89EC-4893-8602-6899DC207B62}"/>
              </a:ext>
            </a:extLst>
          </p:cNvPr>
          <p:cNvCxnSpPr>
            <a:cxnSpLocks/>
          </p:cNvCxnSpPr>
          <p:nvPr/>
        </p:nvCxnSpPr>
        <p:spPr>
          <a:xfrm flipV="1">
            <a:off x="5875001" y="2112509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14:cNvPr>
              <p14:cNvContentPartPr/>
              <p14:nvPr/>
            </p14:nvContentPartPr>
            <p14:xfrm>
              <a:off x="5866226" y="2424872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26" y="23888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14:cNvPr>
              <p14:cNvContentPartPr/>
              <p14:nvPr/>
            </p14:nvContentPartPr>
            <p14:xfrm>
              <a:off x="6814456" y="211896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56" y="208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14:cNvPr>
              <p14:cNvContentPartPr/>
              <p14:nvPr/>
            </p14:nvContentPartPr>
            <p14:xfrm>
              <a:off x="6344548" y="227324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8548" y="223724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CA59CB-B885-43B9-9A7D-A1DBFC121853}"/>
              </a:ext>
            </a:extLst>
          </p:cNvPr>
          <p:cNvCxnSpPr>
            <a:endCxn id="72" idx="2"/>
          </p:cNvCxnSpPr>
          <p:nvPr/>
        </p:nvCxnSpPr>
        <p:spPr>
          <a:xfrm>
            <a:off x="3218709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1C12D0-6F70-4FBE-965B-9D30C5003ADD}"/>
              </a:ext>
            </a:extLst>
          </p:cNvPr>
          <p:cNvCxnSpPr/>
          <p:nvPr/>
        </p:nvCxnSpPr>
        <p:spPr>
          <a:xfrm>
            <a:off x="4617373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CE51FE-76B5-4DF3-B2D0-E797573D39FE}"/>
              </a:ext>
            </a:extLst>
          </p:cNvPr>
          <p:cNvSpPr txBox="1"/>
          <p:nvPr/>
        </p:nvSpPr>
        <p:spPr>
          <a:xfrm>
            <a:off x="1181108" y="354489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2D20E1-BBBE-4AD7-9F34-9DF69238E40C}"/>
              </a:ext>
            </a:extLst>
          </p:cNvPr>
          <p:cNvSpPr txBox="1"/>
          <p:nvPr/>
        </p:nvSpPr>
        <p:spPr>
          <a:xfrm>
            <a:off x="4604383" y="3545276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</p:spTree>
    <p:extLst>
      <p:ext uri="{BB962C8B-B14F-4D97-AF65-F5344CB8AC3E}">
        <p14:creationId xmlns:p14="http://schemas.microsoft.com/office/powerpoint/2010/main" val="34374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203705" y="2332214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9880" y="3654490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First attempt: </a:t>
            </a:r>
            <a:r>
              <a:rPr lang="en-IL" sz="2000" b="1" dirty="0"/>
              <a:t>Linear</a:t>
            </a:r>
            <a:r>
              <a:rPr lang="en-IL" sz="2000" dirty="0"/>
              <a:t> combination</a:t>
            </a:r>
            <a:endParaRPr lang="en-US" sz="2000" dirty="0"/>
          </a:p>
          <a:p>
            <a:r>
              <a:rPr lang="en-US" sz="2000" dirty="0"/>
              <a:t>Problem       : Small interpolation rate</a:t>
            </a:r>
            <a:endParaRPr lang="en-IL" sz="200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52913" y="3721829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94679" y="3789168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47080" y="3856508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155625" y="3643029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2157" y="2411177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Second attempt: </a:t>
            </a:r>
            <a:r>
              <a:rPr lang="en-IL" sz="2000" b="1" dirty="0"/>
              <a:t>By size</a:t>
            </a:r>
            <a:r>
              <a:rPr lang="en-IL" sz="2000" dirty="0"/>
              <a:t> combination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45190" y="2478516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86956" y="2545855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39357" y="2613195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48895CD9-380B-4AEF-9F30-DA62F7ABC2D1}"/>
              </a:ext>
            </a:extLst>
          </p:cNvPr>
          <p:cNvSpPr/>
          <p:nvPr/>
        </p:nvSpPr>
        <p:spPr>
          <a:xfrm rot="16200000">
            <a:off x="5269512" y="1269011"/>
            <a:ext cx="4078289" cy="3670687"/>
          </a:xfrm>
          <a:prstGeom prst="triangle">
            <a:avLst>
              <a:gd name="adj" fmla="val 49470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392145" y="1140022"/>
            <a:ext cx="780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between transformed vectors and target feature space, and their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associated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label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F365B2-BEB4-4753-9B3B-27CE2632EC2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803798" y="316470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850CC-043F-4FA5-A713-568AA1F2216A}"/>
              </a:ext>
            </a:extLst>
          </p:cNvPr>
          <p:cNvGrpSpPr/>
          <p:nvPr/>
        </p:nvGrpSpPr>
        <p:grpSpPr>
          <a:xfrm>
            <a:off x="597282" y="2571425"/>
            <a:ext cx="550405" cy="772517"/>
            <a:chOff x="1450750" y="1276313"/>
            <a:chExt cx="2162065" cy="3074026"/>
          </a:xfrm>
        </p:grpSpPr>
        <p:sp>
          <p:nvSpPr>
            <p:cNvPr id="38" name="Google Shape;1740;p76">
              <a:extLst>
                <a:ext uri="{FF2B5EF4-FFF2-40B4-BE49-F238E27FC236}">
                  <a16:creationId xmlns:a16="http://schemas.microsoft.com/office/drawing/2014/main" id="{882DBE49-B08B-4122-A85D-5FC83F16D872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76">
              <a:extLst>
                <a:ext uri="{FF2B5EF4-FFF2-40B4-BE49-F238E27FC236}">
                  <a16:creationId xmlns:a16="http://schemas.microsoft.com/office/drawing/2014/main" id="{291DD320-7160-4753-A7AC-8956A009AA2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76">
              <a:extLst>
                <a:ext uri="{FF2B5EF4-FFF2-40B4-BE49-F238E27FC236}">
                  <a16:creationId xmlns:a16="http://schemas.microsoft.com/office/drawing/2014/main" id="{95D40AA1-AE49-46F4-94E4-CE4B8173BD9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76">
              <a:extLst>
                <a:ext uri="{FF2B5EF4-FFF2-40B4-BE49-F238E27FC236}">
                  <a16:creationId xmlns:a16="http://schemas.microsoft.com/office/drawing/2014/main" id="{64B28008-2DB2-4E6E-859D-0529B7F29E1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76">
              <a:extLst>
                <a:ext uri="{FF2B5EF4-FFF2-40B4-BE49-F238E27FC236}">
                  <a16:creationId xmlns:a16="http://schemas.microsoft.com/office/drawing/2014/main" id="{58A8D253-F691-4F50-A295-BAD0F0481BAC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76">
              <a:extLst>
                <a:ext uri="{FF2B5EF4-FFF2-40B4-BE49-F238E27FC236}">
                  <a16:creationId xmlns:a16="http://schemas.microsoft.com/office/drawing/2014/main" id="{4DE67CAB-66C6-4571-8D14-79CD338D617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76">
              <a:extLst>
                <a:ext uri="{FF2B5EF4-FFF2-40B4-BE49-F238E27FC236}">
                  <a16:creationId xmlns:a16="http://schemas.microsoft.com/office/drawing/2014/main" id="{24F2CDEE-D91E-401A-9F97-F36160950E0E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76">
              <a:extLst>
                <a:ext uri="{FF2B5EF4-FFF2-40B4-BE49-F238E27FC236}">
                  <a16:creationId xmlns:a16="http://schemas.microsoft.com/office/drawing/2014/main" id="{3CB9733B-92D6-4868-9B74-DA43B6D71C0F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76">
              <a:extLst>
                <a:ext uri="{FF2B5EF4-FFF2-40B4-BE49-F238E27FC236}">
                  <a16:creationId xmlns:a16="http://schemas.microsoft.com/office/drawing/2014/main" id="{3B41152E-BFE3-4DDE-A385-16E2CE844019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76">
              <a:extLst>
                <a:ext uri="{FF2B5EF4-FFF2-40B4-BE49-F238E27FC236}">
                  <a16:creationId xmlns:a16="http://schemas.microsoft.com/office/drawing/2014/main" id="{C86E3846-DBDC-4FA3-B73E-B2D4B236828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76">
              <a:extLst>
                <a:ext uri="{FF2B5EF4-FFF2-40B4-BE49-F238E27FC236}">
                  <a16:creationId xmlns:a16="http://schemas.microsoft.com/office/drawing/2014/main" id="{EEEEDBF6-16CD-4763-B0E4-55002BACD3AA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76">
              <a:extLst>
                <a:ext uri="{FF2B5EF4-FFF2-40B4-BE49-F238E27FC236}">
                  <a16:creationId xmlns:a16="http://schemas.microsoft.com/office/drawing/2014/main" id="{34D046AF-EB76-4B3A-BF5D-B9CF3E1C089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76">
              <a:extLst>
                <a:ext uri="{FF2B5EF4-FFF2-40B4-BE49-F238E27FC236}">
                  <a16:creationId xmlns:a16="http://schemas.microsoft.com/office/drawing/2014/main" id="{90A11165-0C95-4F42-810C-15F141137844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76">
              <a:extLst>
                <a:ext uri="{FF2B5EF4-FFF2-40B4-BE49-F238E27FC236}">
                  <a16:creationId xmlns:a16="http://schemas.microsoft.com/office/drawing/2014/main" id="{986B9A98-41FA-489E-A8CA-7D0211111D9B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76">
              <a:extLst>
                <a:ext uri="{FF2B5EF4-FFF2-40B4-BE49-F238E27FC236}">
                  <a16:creationId xmlns:a16="http://schemas.microsoft.com/office/drawing/2014/main" id="{627AA7FD-3422-4142-B2B8-755F01E5AD2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76">
              <a:extLst>
                <a:ext uri="{FF2B5EF4-FFF2-40B4-BE49-F238E27FC236}">
                  <a16:creationId xmlns:a16="http://schemas.microsoft.com/office/drawing/2014/main" id="{44116532-0618-47CA-B3D7-D036733BAFA8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76">
              <a:extLst>
                <a:ext uri="{FF2B5EF4-FFF2-40B4-BE49-F238E27FC236}">
                  <a16:creationId xmlns:a16="http://schemas.microsoft.com/office/drawing/2014/main" id="{ABF2CEBA-D468-4A2D-BB04-52CF7CD065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76">
              <a:extLst>
                <a:ext uri="{FF2B5EF4-FFF2-40B4-BE49-F238E27FC236}">
                  <a16:creationId xmlns:a16="http://schemas.microsoft.com/office/drawing/2014/main" id="{A5998ECF-8E41-4A5F-ABAC-248A8C4579A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76">
              <a:extLst>
                <a:ext uri="{FF2B5EF4-FFF2-40B4-BE49-F238E27FC236}">
                  <a16:creationId xmlns:a16="http://schemas.microsoft.com/office/drawing/2014/main" id="{3C72CC20-FF3E-4389-83E0-AAF4027D558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76">
              <a:extLst>
                <a:ext uri="{FF2B5EF4-FFF2-40B4-BE49-F238E27FC236}">
                  <a16:creationId xmlns:a16="http://schemas.microsoft.com/office/drawing/2014/main" id="{1A4742D9-63DD-4DBA-B28E-C5FEA585BF3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76">
              <a:extLst>
                <a:ext uri="{FF2B5EF4-FFF2-40B4-BE49-F238E27FC236}">
                  <a16:creationId xmlns:a16="http://schemas.microsoft.com/office/drawing/2014/main" id="{F82AFF82-4763-448F-9EC8-CC84548DF82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76">
              <a:extLst>
                <a:ext uri="{FF2B5EF4-FFF2-40B4-BE49-F238E27FC236}">
                  <a16:creationId xmlns:a16="http://schemas.microsoft.com/office/drawing/2014/main" id="{B9210BB5-95AC-470F-B314-E90E2E6444C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76">
              <a:extLst>
                <a:ext uri="{FF2B5EF4-FFF2-40B4-BE49-F238E27FC236}">
                  <a16:creationId xmlns:a16="http://schemas.microsoft.com/office/drawing/2014/main" id="{20DFE6A8-1CE0-4A7E-B0B3-3E044225465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8C809E-5EF8-4CCF-BB44-EA18EF85D55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670293" y="3138241"/>
            <a:ext cx="2406008" cy="2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55CF53-EE3E-4B7C-A444-606D3B67DBB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758316" y="316289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D2E1A2-D730-4616-9BEC-623A9F0E4DD5}"/>
              </a:ext>
            </a:extLst>
          </p:cNvPr>
          <p:cNvSpPr txBox="1"/>
          <p:nvPr/>
        </p:nvSpPr>
        <p:spPr>
          <a:xfrm>
            <a:off x="1383758" y="239800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DA6C2-00B4-471D-BEDF-A58DE557F5A4}"/>
              </a:ext>
            </a:extLst>
          </p:cNvPr>
          <p:cNvSpPr txBox="1"/>
          <p:nvPr/>
        </p:nvSpPr>
        <p:spPr>
          <a:xfrm>
            <a:off x="4849978" y="224453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8D9F0B-E260-42B7-A809-B2678FAA3E34}"/>
              </a:ext>
            </a:extLst>
          </p:cNvPr>
          <p:cNvGrpSpPr/>
          <p:nvPr/>
        </p:nvGrpSpPr>
        <p:grpSpPr>
          <a:xfrm>
            <a:off x="469561" y="2680103"/>
            <a:ext cx="584468" cy="797566"/>
            <a:chOff x="1506150" y="1501000"/>
            <a:chExt cx="2080021" cy="2838397"/>
          </a:xfrm>
        </p:grpSpPr>
        <p:grpSp>
          <p:nvGrpSpPr>
            <p:cNvPr id="66" name="Google Shape;1505;p70">
              <a:extLst>
                <a:ext uri="{FF2B5EF4-FFF2-40B4-BE49-F238E27FC236}">
                  <a16:creationId xmlns:a16="http://schemas.microsoft.com/office/drawing/2014/main" id="{880815FA-7C62-45E3-A2F3-DFD1E55CD63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2" name="Google Shape;1506;p70">
                <a:extLst>
                  <a:ext uri="{FF2B5EF4-FFF2-40B4-BE49-F238E27FC236}">
                    <a16:creationId xmlns:a16="http://schemas.microsoft.com/office/drawing/2014/main" id="{29BBAB1E-DBE8-4D73-B889-79351DD284B0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07;p70">
                <a:extLst>
                  <a:ext uri="{FF2B5EF4-FFF2-40B4-BE49-F238E27FC236}">
                    <a16:creationId xmlns:a16="http://schemas.microsoft.com/office/drawing/2014/main" id="{4172DD06-30F2-4F08-B963-CF93B96573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08;p70">
                <a:extLst>
                  <a:ext uri="{FF2B5EF4-FFF2-40B4-BE49-F238E27FC236}">
                    <a16:creationId xmlns:a16="http://schemas.microsoft.com/office/drawing/2014/main" id="{6BB3B02F-76CE-43A9-92D9-D89AAFDAC53B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09;p70">
                <a:extLst>
                  <a:ext uri="{FF2B5EF4-FFF2-40B4-BE49-F238E27FC236}">
                    <a16:creationId xmlns:a16="http://schemas.microsoft.com/office/drawing/2014/main" id="{F81659F6-EFCA-4558-AD39-4E579CB98410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0;p70">
                <a:extLst>
                  <a:ext uri="{FF2B5EF4-FFF2-40B4-BE49-F238E27FC236}">
                    <a16:creationId xmlns:a16="http://schemas.microsoft.com/office/drawing/2014/main" id="{12A4FDDB-C1A0-49C5-A814-536FB364C481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1;p70">
                <a:extLst>
                  <a:ext uri="{FF2B5EF4-FFF2-40B4-BE49-F238E27FC236}">
                    <a16:creationId xmlns:a16="http://schemas.microsoft.com/office/drawing/2014/main" id="{E3C9C2BB-578A-4E3A-8319-E3BE93EB4DD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2;p70">
                <a:extLst>
                  <a:ext uri="{FF2B5EF4-FFF2-40B4-BE49-F238E27FC236}">
                    <a16:creationId xmlns:a16="http://schemas.microsoft.com/office/drawing/2014/main" id="{09899224-2844-4ABE-884B-109947B5FDD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13;p70">
                <a:extLst>
                  <a:ext uri="{FF2B5EF4-FFF2-40B4-BE49-F238E27FC236}">
                    <a16:creationId xmlns:a16="http://schemas.microsoft.com/office/drawing/2014/main" id="{3301F252-2E13-42D4-8E16-3B019EC18F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4;p70">
                <a:extLst>
                  <a:ext uri="{FF2B5EF4-FFF2-40B4-BE49-F238E27FC236}">
                    <a16:creationId xmlns:a16="http://schemas.microsoft.com/office/drawing/2014/main" id="{27A882F9-E4DA-464C-A42A-20126DE32FA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5;p70">
                <a:extLst>
                  <a:ext uri="{FF2B5EF4-FFF2-40B4-BE49-F238E27FC236}">
                    <a16:creationId xmlns:a16="http://schemas.microsoft.com/office/drawing/2014/main" id="{D2A25B6E-7335-4270-9EED-687D4FFD886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6;p70">
                <a:extLst>
                  <a:ext uri="{FF2B5EF4-FFF2-40B4-BE49-F238E27FC236}">
                    <a16:creationId xmlns:a16="http://schemas.microsoft.com/office/drawing/2014/main" id="{5780B30E-F515-4982-8123-340DEEBC190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7;p70">
                <a:extLst>
                  <a:ext uri="{FF2B5EF4-FFF2-40B4-BE49-F238E27FC236}">
                    <a16:creationId xmlns:a16="http://schemas.microsoft.com/office/drawing/2014/main" id="{68B45EF1-20B4-4B78-A117-32110FDFE7A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8;p70">
                <a:extLst>
                  <a:ext uri="{FF2B5EF4-FFF2-40B4-BE49-F238E27FC236}">
                    <a16:creationId xmlns:a16="http://schemas.microsoft.com/office/drawing/2014/main" id="{AA439D77-A233-40DE-8036-11B4171D9714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9;p70">
                <a:extLst>
                  <a:ext uri="{FF2B5EF4-FFF2-40B4-BE49-F238E27FC236}">
                    <a16:creationId xmlns:a16="http://schemas.microsoft.com/office/drawing/2014/main" id="{D45A9885-4B4E-4909-80D8-4BA2CC098A9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20;p70">
                <a:extLst>
                  <a:ext uri="{FF2B5EF4-FFF2-40B4-BE49-F238E27FC236}">
                    <a16:creationId xmlns:a16="http://schemas.microsoft.com/office/drawing/2014/main" id="{E1AA40B7-7705-468A-B83D-5BD7E062BDC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21;p70">
                <a:extLst>
                  <a:ext uri="{FF2B5EF4-FFF2-40B4-BE49-F238E27FC236}">
                    <a16:creationId xmlns:a16="http://schemas.microsoft.com/office/drawing/2014/main" id="{9395E54D-36AA-485A-8C84-C2B68F6F39A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2;p70">
                <a:extLst>
                  <a:ext uri="{FF2B5EF4-FFF2-40B4-BE49-F238E27FC236}">
                    <a16:creationId xmlns:a16="http://schemas.microsoft.com/office/drawing/2014/main" id="{292676B6-14B2-4F62-B605-B26CDBF43BF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3;p70">
                <a:extLst>
                  <a:ext uri="{FF2B5EF4-FFF2-40B4-BE49-F238E27FC236}">
                    <a16:creationId xmlns:a16="http://schemas.microsoft.com/office/drawing/2014/main" id="{F71D76D0-22C3-4C61-824A-EFBE4824632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4;p70">
                <a:extLst>
                  <a:ext uri="{FF2B5EF4-FFF2-40B4-BE49-F238E27FC236}">
                    <a16:creationId xmlns:a16="http://schemas.microsoft.com/office/drawing/2014/main" id="{2A7F7496-A646-4F8B-AA74-EAF839799AE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25;p70">
              <a:extLst>
                <a:ext uri="{FF2B5EF4-FFF2-40B4-BE49-F238E27FC236}">
                  <a16:creationId xmlns:a16="http://schemas.microsoft.com/office/drawing/2014/main" id="{475701D5-4F49-4AFE-858E-D60C68459061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5E34E2C-F496-4C7C-8F54-EA16CEE2461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1B7503-05E1-428E-9744-A740F7C331E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8;p70">
                <a:extLst>
                  <a:ext uri="{FF2B5EF4-FFF2-40B4-BE49-F238E27FC236}">
                    <a16:creationId xmlns:a16="http://schemas.microsoft.com/office/drawing/2014/main" id="{B01C6191-1F0C-40CE-865B-42DAC0F6D29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2624;p126">
            <a:extLst>
              <a:ext uri="{FF2B5EF4-FFF2-40B4-BE49-F238E27FC236}">
                <a16:creationId xmlns:a16="http://schemas.microsoft.com/office/drawing/2014/main" id="{8E83DAC6-5C16-44EB-A8E8-2C4EC9B3002D}"/>
              </a:ext>
            </a:extLst>
          </p:cNvPr>
          <p:cNvGrpSpPr/>
          <p:nvPr/>
        </p:nvGrpSpPr>
        <p:grpSpPr>
          <a:xfrm>
            <a:off x="769358" y="2893130"/>
            <a:ext cx="418360" cy="580377"/>
            <a:chOff x="3764750" y="1567075"/>
            <a:chExt cx="1814530" cy="2517234"/>
          </a:xfrm>
        </p:grpSpPr>
        <p:sp>
          <p:nvSpPr>
            <p:cNvPr id="113" name="Google Shape;2625;p126">
              <a:extLst>
                <a:ext uri="{FF2B5EF4-FFF2-40B4-BE49-F238E27FC236}">
                  <a16:creationId xmlns:a16="http://schemas.microsoft.com/office/drawing/2014/main" id="{04B4EE49-7098-4E7E-9DE6-3FF0242D298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6;p126">
              <a:extLst>
                <a:ext uri="{FF2B5EF4-FFF2-40B4-BE49-F238E27FC236}">
                  <a16:creationId xmlns:a16="http://schemas.microsoft.com/office/drawing/2014/main" id="{1D1A139D-2362-45B9-89F4-D9F6049A881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7;p126">
              <a:extLst>
                <a:ext uri="{FF2B5EF4-FFF2-40B4-BE49-F238E27FC236}">
                  <a16:creationId xmlns:a16="http://schemas.microsoft.com/office/drawing/2014/main" id="{2E0E363E-6E02-483B-B542-604144181F5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8;p126">
              <a:extLst>
                <a:ext uri="{FF2B5EF4-FFF2-40B4-BE49-F238E27FC236}">
                  <a16:creationId xmlns:a16="http://schemas.microsoft.com/office/drawing/2014/main" id="{E44E536B-C8CC-458D-B4E6-EFAADD232B5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9;p126">
              <a:extLst>
                <a:ext uri="{FF2B5EF4-FFF2-40B4-BE49-F238E27FC236}">
                  <a16:creationId xmlns:a16="http://schemas.microsoft.com/office/drawing/2014/main" id="{868BA1B8-0311-4D5E-928F-9976412EE4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0;p126">
              <a:extLst>
                <a:ext uri="{FF2B5EF4-FFF2-40B4-BE49-F238E27FC236}">
                  <a16:creationId xmlns:a16="http://schemas.microsoft.com/office/drawing/2014/main" id="{2FD12EC5-A317-4545-9F8B-1BCC65D7E9D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1;p126">
              <a:extLst>
                <a:ext uri="{FF2B5EF4-FFF2-40B4-BE49-F238E27FC236}">
                  <a16:creationId xmlns:a16="http://schemas.microsoft.com/office/drawing/2014/main" id="{CB35C27B-B376-4A65-A1FC-D19F702390E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2;p126">
              <a:extLst>
                <a:ext uri="{FF2B5EF4-FFF2-40B4-BE49-F238E27FC236}">
                  <a16:creationId xmlns:a16="http://schemas.microsoft.com/office/drawing/2014/main" id="{2A975A4D-DD91-471C-AEAA-9FC9E75228A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3;p126">
              <a:extLst>
                <a:ext uri="{FF2B5EF4-FFF2-40B4-BE49-F238E27FC236}">
                  <a16:creationId xmlns:a16="http://schemas.microsoft.com/office/drawing/2014/main" id="{ECE92C1F-3DA5-47E9-8F23-27B61CD6D8AD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4;p126">
              <a:extLst>
                <a:ext uri="{FF2B5EF4-FFF2-40B4-BE49-F238E27FC236}">
                  <a16:creationId xmlns:a16="http://schemas.microsoft.com/office/drawing/2014/main" id="{02D31B9F-0F5F-4977-B76F-D5559FFE5B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5;p126">
              <a:extLst>
                <a:ext uri="{FF2B5EF4-FFF2-40B4-BE49-F238E27FC236}">
                  <a16:creationId xmlns:a16="http://schemas.microsoft.com/office/drawing/2014/main" id="{5AD15EF3-E63C-45E1-B782-3C63AA1668A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6;p126">
              <a:extLst>
                <a:ext uri="{FF2B5EF4-FFF2-40B4-BE49-F238E27FC236}">
                  <a16:creationId xmlns:a16="http://schemas.microsoft.com/office/drawing/2014/main" id="{86ED372F-8888-4C27-AD01-BB38E00D7A2A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7;p126">
              <a:extLst>
                <a:ext uri="{FF2B5EF4-FFF2-40B4-BE49-F238E27FC236}">
                  <a16:creationId xmlns:a16="http://schemas.microsoft.com/office/drawing/2014/main" id="{E19D8F09-D1E3-44C4-AAC5-9FD315D4CF28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8;p126">
              <a:extLst>
                <a:ext uri="{FF2B5EF4-FFF2-40B4-BE49-F238E27FC236}">
                  <a16:creationId xmlns:a16="http://schemas.microsoft.com/office/drawing/2014/main" id="{F02F41EE-0B25-40D6-A8AF-802B7FCB13C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9;p126">
              <a:extLst>
                <a:ext uri="{FF2B5EF4-FFF2-40B4-BE49-F238E27FC236}">
                  <a16:creationId xmlns:a16="http://schemas.microsoft.com/office/drawing/2014/main" id="{C265BB33-5673-4D79-8CE3-18D9E48B951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0;p126">
              <a:extLst>
                <a:ext uri="{FF2B5EF4-FFF2-40B4-BE49-F238E27FC236}">
                  <a16:creationId xmlns:a16="http://schemas.microsoft.com/office/drawing/2014/main" id="{D136A661-7EF0-46B1-9B18-23D0F0DE808C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1;p126">
              <a:extLst>
                <a:ext uri="{FF2B5EF4-FFF2-40B4-BE49-F238E27FC236}">
                  <a16:creationId xmlns:a16="http://schemas.microsoft.com/office/drawing/2014/main" id="{8EEF695E-AD65-46BA-A1CA-9711AF7F6F8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42;p126">
              <a:extLst>
                <a:ext uri="{FF2B5EF4-FFF2-40B4-BE49-F238E27FC236}">
                  <a16:creationId xmlns:a16="http://schemas.microsoft.com/office/drawing/2014/main" id="{E9E85BCB-F861-4F09-BC90-8385D727F25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DE2CDF-DFD9-483D-AD8E-68A8DD140267}"/>
              </a:ext>
            </a:extLst>
          </p:cNvPr>
          <p:cNvSpPr txBox="1"/>
          <p:nvPr/>
        </p:nvSpPr>
        <p:spPr>
          <a:xfrm>
            <a:off x="1187719" y="4373922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027735-00A8-4076-99FD-32FFC79BDBED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662113" y="404723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0F830-2150-405C-905C-0E04CC051ADB}"/>
              </a:ext>
            </a:extLst>
          </p:cNvPr>
          <p:cNvSpPr txBox="1"/>
          <p:nvPr/>
        </p:nvSpPr>
        <p:spPr>
          <a:xfrm>
            <a:off x="2885182" y="4266200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5" name="Graphic 134" descr="Hierarchy outline">
            <a:extLst>
              <a:ext uri="{FF2B5EF4-FFF2-40B4-BE49-F238E27FC236}">
                <a16:creationId xmlns:a16="http://schemas.microsoft.com/office/drawing/2014/main" id="{CB06EC85-D058-473C-9538-951F0E2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66818" y="2711154"/>
            <a:ext cx="903475" cy="903475"/>
          </a:xfrm>
          <a:prstGeom prst="rect">
            <a:avLst/>
          </a:prstGeom>
        </p:spPr>
      </p:pic>
      <p:pic>
        <p:nvPicPr>
          <p:cNvPr id="136" name="Graphic 135" descr="Hierarchy outline">
            <a:extLst>
              <a:ext uri="{FF2B5EF4-FFF2-40B4-BE49-F238E27FC236}">
                <a16:creationId xmlns:a16="http://schemas.microsoft.com/office/drawing/2014/main" id="{9FD0C568-4277-4B5A-AC5B-68DCA55A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58638" y="3601083"/>
            <a:ext cx="903475" cy="90347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2E0A9C5-3B90-4B60-9DEE-A8BBD24BFFDA}"/>
              </a:ext>
            </a:extLst>
          </p:cNvPr>
          <p:cNvSpPr txBox="1"/>
          <p:nvPr/>
        </p:nvSpPr>
        <p:spPr>
          <a:xfrm>
            <a:off x="5131544" y="4284918"/>
            <a:ext cx="14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024E85A-28B1-4A0E-A248-356FB399F4DC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4944510" y="4038512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0" name="Graphic 139" descr="Hierarchy outline">
            <a:extLst>
              <a:ext uri="{FF2B5EF4-FFF2-40B4-BE49-F238E27FC236}">
                <a16:creationId xmlns:a16="http://schemas.microsoft.com/office/drawing/2014/main" id="{EBC4B606-8FD5-425D-95F7-A8D76B9D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41035" y="3599442"/>
            <a:ext cx="903475" cy="90347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69E12A-A8FA-4941-8FEB-8E588242B721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3748015" y="4047238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7B16E4-5F3E-4B34-ADE0-0F92328F453D}"/>
              </a:ext>
            </a:extLst>
          </p:cNvPr>
          <p:cNvGrpSpPr/>
          <p:nvPr/>
        </p:nvGrpSpPr>
        <p:grpSpPr>
          <a:xfrm>
            <a:off x="3079920" y="3709920"/>
            <a:ext cx="727482" cy="685801"/>
            <a:chOff x="6455297" y="3663303"/>
            <a:chExt cx="1114148" cy="1050313"/>
          </a:xfrm>
        </p:grpSpPr>
        <p:pic>
          <p:nvPicPr>
            <p:cNvPr id="14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FF846AB-4C48-485F-961E-41F6E0D2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D79424-BD96-4BC1-8791-0A4F7DC4921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BF71BD5-3469-409D-BB3D-F0B5707F83B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8D9175-AD6B-409D-9B96-3FE98B8D163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09A1F7B-F8E0-4CBF-96BB-89ED7A29EFAB}"/>
              </a:ext>
            </a:extLst>
          </p:cNvPr>
          <p:cNvSpPr txBox="1"/>
          <p:nvPr/>
        </p:nvSpPr>
        <p:spPr>
          <a:xfrm>
            <a:off x="3977077" y="4378977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2" name="Minus Sign 15">
            <a:extLst>
              <a:ext uri="{FF2B5EF4-FFF2-40B4-BE49-F238E27FC236}">
                <a16:creationId xmlns:a16="http://schemas.microsoft.com/office/drawing/2014/main" id="{D93C10AD-4820-4098-A9E3-D9AEC015DE23}"/>
              </a:ext>
            </a:extLst>
          </p:cNvPr>
          <p:cNvSpPr/>
          <p:nvPr/>
        </p:nvSpPr>
        <p:spPr>
          <a:xfrm rot="5400000">
            <a:off x="5044320" y="3717981"/>
            <a:ext cx="685800" cy="577921"/>
          </a:xfrm>
          <a:prstGeom prst="mathMinus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6785761" y="2136007"/>
            <a:ext cx="2644887" cy="2294810"/>
            <a:chOff x="2404203" y="1864277"/>
            <a:chExt cx="2644887" cy="229481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286977"/>
              <a:ext cx="469547" cy="1479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0724" y="24026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4405062" y="206037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062" y="20243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745046" y="2286977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9046" y="22509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418038" y="2730389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2038" y="26943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991669" y="2885369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5669" y="28493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45224" y="1864277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18282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45224" y="3300120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3264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5F4ED4-3449-4B14-8D44-F2790CE7DEA1}"/>
              </a:ext>
            </a:extLst>
          </p:cNvPr>
          <p:cNvCxnSpPr>
            <a:cxnSpLocks/>
          </p:cNvCxnSpPr>
          <p:nvPr/>
        </p:nvCxnSpPr>
        <p:spPr>
          <a:xfrm flipV="1">
            <a:off x="5620075" y="2593823"/>
            <a:ext cx="2706865" cy="1413118"/>
          </a:xfrm>
          <a:prstGeom prst="curvedConnector3">
            <a:avLst>
              <a:gd name="adj1" fmla="val 11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509026">
            <a:off x="7473268" y="236575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178" name="Minus Sign 15">
            <a:extLst>
              <a:ext uri="{FF2B5EF4-FFF2-40B4-BE49-F238E27FC236}">
                <a16:creationId xmlns:a16="http://schemas.microsoft.com/office/drawing/2014/main" id="{7C68F902-ED97-4CDB-A789-CE4473DE4B05}"/>
              </a:ext>
            </a:extLst>
          </p:cNvPr>
          <p:cNvSpPr/>
          <p:nvPr/>
        </p:nvSpPr>
        <p:spPr>
          <a:xfrm rot="5400000">
            <a:off x="4844709" y="2754017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79" name="Minus Sign 15">
            <a:extLst>
              <a:ext uri="{FF2B5EF4-FFF2-40B4-BE49-F238E27FC236}">
                <a16:creationId xmlns:a16="http://schemas.microsoft.com/office/drawing/2014/main" id="{14CE31E9-B31A-4C30-8BE7-5CA1E85B29C4}"/>
              </a:ext>
            </a:extLst>
          </p:cNvPr>
          <p:cNvSpPr/>
          <p:nvPr/>
        </p:nvSpPr>
        <p:spPr>
          <a:xfrm rot="5400000">
            <a:off x="4916461" y="282739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0" name="Minus Sign 15">
            <a:extLst>
              <a:ext uri="{FF2B5EF4-FFF2-40B4-BE49-F238E27FC236}">
                <a16:creationId xmlns:a16="http://schemas.microsoft.com/office/drawing/2014/main" id="{2A256575-ED13-4290-8842-2FB649A46BA0}"/>
              </a:ext>
            </a:extLst>
          </p:cNvPr>
          <p:cNvSpPr/>
          <p:nvPr/>
        </p:nvSpPr>
        <p:spPr>
          <a:xfrm rot="5400000">
            <a:off x="4997109" y="290641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3" name="Minus Sign 15">
            <a:extLst>
              <a:ext uri="{FF2B5EF4-FFF2-40B4-BE49-F238E27FC236}">
                <a16:creationId xmlns:a16="http://schemas.microsoft.com/office/drawing/2014/main" id="{626EF202-65A8-4152-A910-103B99C5D70F}"/>
              </a:ext>
            </a:extLst>
          </p:cNvPr>
          <p:cNvSpPr/>
          <p:nvPr/>
        </p:nvSpPr>
        <p:spPr>
          <a:xfrm rot="5400000">
            <a:off x="5077757" y="298645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61" name="Google Shape;1369;p59">
            <a:extLst>
              <a:ext uri="{FF2B5EF4-FFF2-40B4-BE49-F238E27FC236}">
                <a16:creationId xmlns:a16="http://schemas.microsoft.com/office/drawing/2014/main" id="{1D3C5317-18E5-6648-9ACC-515EEE40DC32}"/>
              </a:ext>
            </a:extLst>
          </p:cNvPr>
          <p:cNvSpPr txBox="1">
            <a:spLocks/>
          </p:cNvSpPr>
          <p:nvPr/>
        </p:nvSpPr>
        <p:spPr>
          <a:xfrm>
            <a:off x="3130258" y="48369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</p:spTree>
    <p:extLst>
      <p:ext uri="{BB962C8B-B14F-4D97-AF65-F5344CB8AC3E}">
        <p14:creationId xmlns:p14="http://schemas.microsoft.com/office/powerpoint/2010/main" val="409334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1218626" y="1660046"/>
            <a:ext cx="416617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Embedding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Manja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Manja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Mean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320430"/>
            <a:chOff x="2404203" y="2126245"/>
            <a:chExt cx="2644887" cy="164897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318194"/>
              <a:ext cx="587815" cy="11673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1564" y="2373448"/>
                  <a:ext cx="13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26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855315">
            <a:off x="2874702" y="2516623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39FE58E-92F7-8343-BCC3-E58063C0A790}"/>
              </a:ext>
            </a:extLst>
          </p:cNvPr>
          <p:cNvCxnSpPr>
            <a:cxnSpLocks/>
          </p:cNvCxnSpPr>
          <p:nvPr/>
        </p:nvCxnSpPr>
        <p:spPr>
          <a:xfrm flipV="1">
            <a:off x="2615946" y="2890399"/>
            <a:ext cx="185110" cy="38103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779919D-5B1D-D04B-9365-1937066C5954}"/>
              </a:ext>
            </a:extLst>
          </p:cNvPr>
          <p:cNvCxnSpPr>
            <a:cxnSpLocks/>
          </p:cNvCxnSpPr>
          <p:nvPr/>
        </p:nvCxnSpPr>
        <p:spPr>
          <a:xfrm flipH="1" flipV="1">
            <a:off x="2801056" y="2870602"/>
            <a:ext cx="226461" cy="352852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7B9B4C3-5C57-C645-964C-36797D859C3B}"/>
              </a:ext>
            </a:extLst>
          </p:cNvPr>
          <p:cNvCxnSpPr>
            <a:cxnSpLocks/>
          </p:cNvCxnSpPr>
          <p:nvPr/>
        </p:nvCxnSpPr>
        <p:spPr>
          <a:xfrm flipV="1">
            <a:off x="2801056" y="2530338"/>
            <a:ext cx="295092" cy="360061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AF1ACA7-2F6A-B943-856B-286D4223EB9E}"/>
              </a:ext>
            </a:extLst>
          </p:cNvPr>
          <p:cNvCxnSpPr>
            <a:cxnSpLocks/>
          </p:cNvCxnSpPr>
          <p:nvPr/>
        </p:nvCxnSpPr>
        <p:spPr>
          <a:xfrm flipH="1" flipV="1">
            <a:off x="2704161" y="2530337"/>
            <a:ext cx="73485" cy="395715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1C02EC-FDF2-9C47-9983-3F58DDBCBBD2}"/>
              </a:ext>
            </a:extLst>
          </p:cNvPr>
          <p:cNvCxnSpPr>
            <a:cxnSpLocks/>
          </p:cNvCxnSpPr>
          <p:nvPr/>
        </p:nvCxnSpPr>
        <p:spPr>
          <a:xfrm>
            <a:off x="2373667" y="2884720"/>
            <a:ext cx="398271" cy="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14:cNvPr>
              <p14:cNvContentPartPr/>
              <p14:nvPr/>
            </p14:nvContentPartPr>
            <p14:xfrm>
              <a:off x="1788178" y="3585552"/>
              <a:ext cx="0" cy="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178" y="3585552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14:cNvPr>
              <p14:cNvContentPartPr/>
              <p14:nvPr/>
            </p14:nvContentPartPr>
            <p14:xfrm>
              <a:off x="1324616" y="2523338"/>
              <a:ext cx="0" cy="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616" y="2523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14:cNvPr>
              <p14:cNvContentPartPr/>
              <p14:nvPr/>
            </p14:nvContentPartPr>
            <p14:xfrm>
              <a:off x="4087569" y="3830198"/>
              <a:ext cx="0" cy="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569" y="383019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4851500" y="246446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460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320430"/>
            <a:chOff x="2404203" y="2126245"/>
            <a:chExt cx="2644887" cy="164897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>
              <a:off x="3473545" y="2201033"/>
              <a:ext cx="389769" cy="11716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26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985880">
            <a:off x="3134629" y="2395678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Better</a:t>
            </a:r>
            <a:r>
              <a:rPr lang="en-IL" sz="2000" dirty="0"/>
              <a:t> results!</a:t>
            </a:r>
          </a:p>
        </p:txBody>
      </p:sp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02D45DB8-84CA-FA49-99CA-A6031E70B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3393" y="2582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D3C6A9-A792-4FEC-8CDB-066354BE3EAD}"/>
              </a:ext>
            </a:extLst>
          </p:cNvPr>
          <p:cNvGrpSpPr/>
          <p:nvPr/>
        </p:nvGrpSpPr>
        <p:grpSpPr>
          <a:xfrm>
            <a:off x="4350000" y="2517052"/>
            <a:ext cx="550405" cy="772517"/>
            <a:chOff x="1450750" y="1276313"/>
            <a:chExt cx="2162065" cy="3074026"/>
          </a:xfrm>
        </p:grpSpPr>
        <p:sp>
          <p:nvSpPr>
            <p:cNvPr id="191" name="Google Shape;1744;p76">
              <a:extLst>
                <a:ext uri="{FF2B5EF4-FFF2-40B4-BE49-F238E27FC236}">
                  <a16:creationId xmlns:a16="http://schemas.microsoft.com/office/drawing/2014/main" id="{EBE833A5-5FDA-43E0-BAF1-A0C15904418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45;p76">
              <a:extLst>
                <a:ext uri="{FF2B5EF4-FFF2-40B4-BE49-F238E27FC236}">
                  <a16:creationId xmlns:a16="http://schemas.microsoft.com/office/drawing/2014/main" id="{57335D6F-695A-4F15-8552-23CFC586571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46;p76">
              <a:extLst>
                <a:ext uri="{FF2B5EF4-FFF2-40B4-BE49-F238E27FC236}">
                  <a16:creationId xmlns:a16="http://schemas.microsoft.com/office/drawing/2014/main" id="{F8A91242-0249-4FE2-A797-9E559E52A07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47;p76">
              <a:extLst>
                <a:ext uri="{FF2B5EF4-FFF2-40B4-BE49-F238E27FC236}">
                  <a16:creationId xmlns:a16="http://schemas.microsoft.com/office/drawing/2014/main" id="{4FA61B91-8722-44A2-832B-2A25FEAC14E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48;p76">
              <a:extLst>
                <a:ext uri="{FF2B5EF4-FFF2-40B4-BE49-F238E27FC236}">
                  <a16:creationId xmlns:a16="http://schemas.microsoft.com/office/drawing/2014/main" id="{C440DACE-B26D-4AD5-A49D-9A20736C1C5E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49;p76">
              <a:extLst>
                <a:ext uri="{FF2B5EF4-FFF2-40B4-BE49-F238E27FC236}">
                  <a16:creationId xmlns:a16="http://schemas.microsoft.com/office/drawing/2014/main" id="{8B7EAC17-DAD4-4BC1-ADEC-A02BB237E7A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50;p76">
              <a:extLst>
                <a:ext uri="{FF2B5EF4-FFF2-40B4-BE49-F238E27FC236}">
                  <a16:creationId xmlns:a16="http://schemas.microsoft.com/office/drawing/2014/main" id="{408ED987-22E4-42AF-B06D-9709F8A1466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51;p76">
              <a:extLst>
                <a:ext uri="{FF2B5EF4-FFF2-40B4-BE49-F238E27FC236}">
                  <a16:creationId xmlns:a16="http://schemas.microsoft.com/office/drawing/2014/main" id="{3DB26C7A-42ED-4BDF-BC28-6B6E80AF6BAD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52;p76">
              <a:extLst>
                <a:ext uri="{FF2B5EF4-FFF2-40B4-BE49-F238E27FC236}">
                  <a16:creationId xmlns:a16="http://schemas.microsoft.com/office/drawing/2014/main" id="{4690FC34-B49F-4D38-9C16-7BC8B2C0B4C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53;p76">
              <a:extLst>
                <a:ext uri="{FF2B5EF4-FFF2-40B4-BE49-F238E27FC236}">
                  <a16:creationId xmlns:a16="http://schemas.microsoft.com/office/drawing/2014/main" id="{D6A0FD45-2A9E-4C81-A847-8FC2C34E88F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54;p76">
              <a:extLst>
                <a:ext uri="{FF2B5EF4-FFF2-40B4-BE49-F238E27FC236}">
                  <a16:creationId xmlns:a16="http://schemas.microsoft.com/office/drawing/2014/main" id="{98F362E2-D77C-4578-B1E2-01B0B69064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55;p76">
              <a:extLst>
                <a:ext uri="{FF2B5EF4-FFF2-40B4-BE49-F238E27FC236}">
                  <a16:creationId xmlns:a16="http://schemas.microsoft.com/office/drawing/2014/main" id="{43B40819-0615-472A-98EA-3D6AE9FE63E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56;p76">
              <a:extLst>
                <a:ext uri="{FF2B5EF4-FFF2-40B4-BE49-F238E27FC236}">
                  <a16:creationId xmlns:a16="http://schemas.microsoft.com/office/drawing/2014/main" id="{3CD2E0B1-BD6D-45DE-BEAD-8608A9B4D80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7;p76">
              <a:extLst>
                <a:ext uri="{FF2B5EF4-FFF2-40B4-BE49-F238E27FC236}">
                  <a16:creationId xmlns:a16="http://schemas.microsoft.com/office/drawing/2014/main" id="{1EDF4F37-BA10-4430-9CBF-57A80A58427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8;p76">
              <a:extLst>
                <a:ext uri="{FF2B5EF4-FFF2-40B4-BE49-F238E27FC236}">
                  <a16:creationId xmlns:a16="http://schemas.microsoft.com/office/drawing/2014/main" id="{D8DAB3D1-0BC5-4C43-AAAF-F593C51FF1C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9;p76">
              <a:extLst>
                <a:ext uri="{FF2B5EF4-FFF2-40B4-BE49-F238E27FC236}">
                  <a16:creationId xmlns:a16="http://schemas.microsoft.com/office/drawing/2014/main" id="{19B4935A-435F-4110-B74C-EC8AC87D170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60;p76">
              <a:extLst>
                <a:ext uri="{FF2B5EF4-FFF2-40B4-BE49-F238E27FC236}">
                  <a16:creationId xmlns:a16="http://schemas.microsoft.com/office/drawing/2014/main" id="{EC9E8DF2-10E1-40D7-95AA-1AC6D882A4A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61;p76">
              <a:extLst>
                <a:ext uri="{FF2B5EF4-FFF2-40B4-BE49-F238E27FC236}">
                  <a16:creationId xmlns:a16="http://schemas.microsoft.com/office/drawing/2014/main" id="{CD1A9071-BDA8-40E5-B1BE-678218E57F20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62;p76">
              <a:extLst>
                <a:ext uri="{FF2B5EF4-FFF2-40B4-BE49-F238E27FC236}">
                  <a16:creationId xmlns:a16="http://schemas.microsoft.com/office/drawing/2014/main" id="{9A345858-D390-40A7-A0E6-46F18DF1797C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63;p76">
              <a:extLst>
                <a:ext uri="{FF2B5EF4-FFF2-40B4-BE49-F238E27FC236}">
                  <a16:creationId xmlns:a16="http://schemas.microsoft.com/office/drawing/2014/main" id="{4BBDE7A7-B9F4-4DA3-8CA0-B5D5F52CF23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64;p76">
              <a:extLst>
                <a:ext uri="{FF2B5EF4-FFF2-40B4-BE49-F238E27FC236}">
                  <a16:creationId xmlns:a16="http://schemas.microsoft.com/office/drawing/2014/main" id="{F4F82695-E869-4BA7-A5A5-68DDEFF92B9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65;p76">
              <a:extLst>
                <a:ext uri="{FF2B5EF4-FFF2-40B4-BE49-F238E27FC236}">
                  <a16:creationId xmlns:a16="http://schemas.microsoft.com/office/drawing/2014/main" id="{61502FEA-81F5-4B51-A662-6A859978DED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Train dataset on train-set + interpolation 50%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7489892" y="257477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6311590" y="219977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ADFF984-0295-45F5-A4BD-8B707621E49B}"/>
              </a:ext>
            </a:extLst>
          </p:cNvPr>
          <p:cNvGrpSpPr/>
          <p:nvPr/>
        </p:nvGrpSpPr>
        <p:grpSpPr>
          <a:xfrm>
            <a:off x="3476113" y="252176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0C8A2108-22CB-40E4-8E13-68CEE33EF9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97B9FFE-32E1-411A-BADE-6C405F4C629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0AC439-3FC3-400F-AC7C-F58285A94D3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B7511AA3-2E03-4308-ADFC-04A21EAF5BCE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4904F54E-F5A2-4329-B43E-7515CE18503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F098A99-8D26-454F-A44D-F419FC41C25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B86CBCAF-4D81-4264-B34F-6D84D21F280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0B4965BC-BA44-4733-A47B-78FEF60AFA4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A6E5E383-CC7B-40B4-B021-274D7587746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5C736509-7B8A-40DF-8BF9-A16D3D3BB7C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2879AD12-93EE-444E-B1E3-C3A8ABF7EEC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8E887CFA-367E-48D1-8904-442A2453CA4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A5E34714-D256-4C78-BA3A-188ED2666D1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27681211-61DE-4642-A845-AA67C4291C6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70A14506-D7B9-404D-9EB4-41CF2BA3D8E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339538E7-5734-4BE3-834C-1FF9C7C7304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E19E7452-D4D2-469F-9D1C-68BEF5A0D1B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8553CA8-9AE1-429E-9B3A-05620BEFEA7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64BC68F7-769D-4B2E-9CC1-8CD97CC79D4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D0224508-847E-4A7E-ADBD-5DD4FB94209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FB8A38D7-1847-4395-9FCC-9DA7DA872B5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334CBC49-ED76-4D21-BD92-0F33F54EDBB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59BC7E94-B3C9-4BCC-B002-F84EDFA21AF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B02E2C9-5365-40EE-9A1D-4B75EF12E1D7}"/>
              </a:ext>
            </a:extLst>
          </p:cNvPr>
          <p:cNvGrpSpPr/>
          <p:nvPr/>
        </p:nvGrpSpPr>
        <p:grpSpPr>
          <a:xfrm>
            <a:off x="3348392" y="2630443"/>
            <a:ext cx="584468" cy="797566"/>
            <a:chOff x="1506150" y="1501000"/>
            <a:chExt cx="2080021" cy="2838397"/>
          </a:xfrm>
        </p:grpSpPr>
        <p:grpSp>
          <p:nvGrpSpPr>
            <p:cNvPr id="91" name="Google Shape;1505;p70">
              <a:extLst>
                <a:ext uri="{FF2B5EF4-FFF2-40B4-BE49-F238E27FC236}">
                  <a16:creationId xmlns:a16="http://schemas.microsoft.com/office/drawing/2014/main" id="{DBE66BA3-7E86-4B38-AC62-5891766F3CE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7" name="Google Shape;1506;p70">
                <a:extLst>
                  <a:ext uri="{FF2B5EF4-FFF2-40B4-BE49-F238E27FC236}">
                    <a16:creationId xmlns:a16="http://schemas.microsoft.com/office/drawing/2014/main" id="{88E6BDAF-6D90-4743-B08A-F38C2501C7B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07;p70">
                <a:extLst>
                  <a:ext uri="{FF2B5EF4-FFF2-40B4-BE49-F238E27FC236}">
                    <a16:creationId xmlns:a16="http://schemas.microsoft.com/office/drawing/2014/main" id="{0A9BABDC-1726-46A6-8A8E-39AF50BD633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08;p70">
                <a:extLst>
                  <a:ext uri="{FF2B5EF4-FFF2-40B4-BE49-F238E27FC236}">
                    <a16:creationId xmlns:a16="http://schemas.microsoft.com/office/drawing/2014/main" id="{60835E6D-918F-43EB-A7FD-194F3CFD69E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09;p70">
                <a:extLst>
                  <a:ext uri="{FF2B5EF4-FFF2-40B4-BE49-F238E27FC236}">
                    <a16:creationId xmlns:a16="http://schemas.microsoft.com/office/drawing/2014/main" id="{4650A658-2C3F-4386-933A-F98F5D35D1EB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0;p70">
                <a:extLst>
                  <a:ext uri="{FF2B5EF4-FFF2-40B4-BE49-F238E27FC236}">
                    <a16:creationId xmlns:a16="http://schemas.microsoft.com/office/drawing/2014/main" id="{DDC763B2-FE5A-4BFD-9CA1-EE2C89AD279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1;p70">
                <a:extLst>
                  <a:ext uri="{FF2B5EF4-FFF2-40B4-BE49-F238E27FC236}">
                    <a16:creationId xmlns:a16="http://schemas.microsoft.com/office/drawing/2014/main" id="{AC5C1169-9AB1-42C6-813D-92DFEE6DD358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2;p70">
                <a:extLst>
                  <a:ext uri="{FF2B5EF4-FFF2-40B4-BE49-F238E27FC236}">
                    <a16:creationId xmlns:a16="http://schemas.microsoft.com/office/drawing/2014/main" id="{45316BAD-7BD0-47F1-9B9D-AD5B336EA55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3;p70">
                <a:extLst>
                  <a:ext uri="{FF2B5EF4-FFF2-40B4-BE49-F238E27FC236}">
                    <a16:creationId xmlns:a16="http://schemas.microsoft.com/office/drawing/2014/main" id="{17C16851-63EF-4C52-B26B-CF55FF91AC5E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4;p70">
                <a:extLst>
                  <a:ext uri="{FF2B5EF4-FFF2-40B4-BE49-F238E27FC236}">
                    <a16:creationId xmlns:a16="http://schemas.microsoft.com/office/drawing/2014/main" id="{BCFF20FC-9812-43E6-87DA-61FB471E269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5;p70">
                <a:extLst>
                  <a:ext uri="{FF2B5EF4-FFF2-40B4-BE49-F238E27FC236}">
                    <a16:creationId xmlns:a16="http://schemas.microsoft.com/office/drawing/2014/main" id="{5902B382-47AA-4712-986F-3B5E92D8F4B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6;p70">
                <a:extLst>
                  <a:ext uri="{FF2B5EF4-FFF2-40B4-BE49-F238E27FC236}">
                    <a16:creationId xmlns:a16="http://schemas.microsoft.com/office/drawing/2014/main" id="{169F2479-7FD6-419D-892E-3F53F4FDAB5E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7;p70">
                <a:extLst>
                  <a:ext uri="{FF2B5EF4-FFF2-40B4-BE49-F238E27FC236}">
                    <a16:creationId xmlns:a16="http://schemas.microsoft.com/office/drawing/2014/main" id="{AB6A2C96-D6FC-4291-88FF-40CE9BF5233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8;p70">
                <a:extLst>
                  <a:ext uri="{FF2B5EF4-FFF2-40B4-BE49-F238E27FC236}">
                    <a16:creationId xmlns:a16="http://schemas.microsoft.com/office/drawing/2014/main" id="{9B4AD5A2-126B-473D-821A-EF5AFBDECAF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9;p70">
                <a:extLst>
                  <a:ext uri="{FF2B5EF4-FFF2-40B4-BE49-F238E27FC236}">
                    <a16:creationId xmlns:a16="http://schemas.microsoft.com/office/drawing/2014/main" id="{9967E4EE-80DD-46F7-877B-8CC9377501C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0;p70">
                <a:extLst>
                  <a:ext uri="{FF2B5EF4-FFF2-40B4-BE49-F238E27FC236}">
                    <a16:creationId xmlns:a16="http://schemas.microsoft.com/office/drawing/2014/main" id="{49BCE5E8-39C8-444B-928D-329F1A6EEC4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21;p70">
                <a:extLst>
                  <a:ext uri="{FF2B5EF4-FFF2-40B4-BE49-F238E27FC236}">
                    <a16:creationId xmlns:a16="http://schemas.microsoft.com/office/drawing/2014/main" id="{332D1059-D0C1-4D47-B78A-6A10575600D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22;p70">
                <a:extLst>
                  <a:ext uri="{FF2B5EF4-FFF2-40B4-BE49-F238E27FC236}">
                    <a16:creationId xmlns:a16="http://schemas.microsoft.com/office/drawing/2014/main" id="{916F1564-3198-4DE3-8A78-A8DD6CB4254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3;p70">
                <a:extLst>
                  <a:ext uri="{FF2B5EF4-FFF2-40B4-BE49-F238E27FC236}">
                    <a16:creationId xmlns:a16="http://schemas.microsoft.com/office/drawing/2014/main" id="{703C3A59-EA42-4B82-B57F-D943191FC4CF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4;p70">
                <a:extLst>
                  <a:ext uri="{FF2B5EF4-FFF2-40B4-BE49-F238E27FC236}">
                    <a16:creationId xmlns:a16="http://schemas.microsoft.com/office/drawing/2014/main" id="{A439AC39-4BB7-490A-855F-974F2444BC8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DAFF0D95-DD9E-4E40-B650-498D3F24770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0D9D9BA-DEC5-4C92-9115-CD0C2726298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B7DE6B8-D8A7-48C3-9456-1C28E951DFBD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28;p70">
                <a:extLst>
                  <a:ext uri="{FF2B5EF4-FFF2-40B4-BE49-F238E27FC236}">
                    <a16:creationId xmlns:a16="http://schemas.microsoft.com/office/drawing/2014/main" id="{2841F46D-52D0-40FB-809B-BC66ACDC54B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2624;p126">
            <a:extLst>
              <a:ext uri="{FF2B5EF4-FFF2-40B4-BE49-F238E27FC236}">
                <a16:creationId xmlns:a16="http://schemas.microsoft.com/office/drawing/2014/main" id="{5F997DE9-1E8A-4859-BEB0-76E8F64798DA}"/>
              </a:ext>
            </a:extLst>
          </p:cNvPr>
          <p:cNvGrpSpPr/>
          <p:nvPr/>
        </p:nvGrpSpPr>
        <p:grpSpPr>
          <a:xfrm>
            <a:off x="3648189" y="2843470"/>
            <a:ext cx="418360" cy="580377"/>
            <a:chOff x="3764750" y="1567075"/>
            <a:chExt cx="1814530" cy="2517234"/>
          </a:xfrm>
        </p:grpSpPr>
        <p:sp>
          <p:nvSpPr>
            <p:cNvPr id="72" name="Google Shape;2625;p126">
              <a:extLst>
                <a:ext uri="{FF2B5EF4-FFF2-40B4-BE49-F238E27FC236}">
                  <a16:creationId xmlns:a16="http://schemas.microsoft.com/office/drawing/2014/main" id="{1EAC3E19-3262-4417-AA0F-1C545F89D7C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2D7D785F-FCD2-4E95-942C-0BA3749086A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8DB7EB4A-81C2-4396-B70E-E509AD7601F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D654806D-0A93-4063-A347-48426AE4F190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5456FC75-4BA0-46C5-8B7A-B3C59C1A50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DE84431F-2442-4E9F-8087-588D2A23A2A8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63296C09-91F7-47D8-BAF4-8742494F2AE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AA3AFD43-4CBA-4966-8F18-A8F91DD79C5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71BFDFA1-00D0-4B1E-8BE2-D784A4D84A1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E26B0D63-1D56-4570-ACFA-4A184E5F76B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33356C01-B684-43A8-BE1D-BA326772A4A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6A479EC9-2AB7-4FE0-974D-EE044412B3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8FCF8206-E2F4-431D-8D95-662135A28F5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42310A5B-DC20-4781-BB73-E87B4D0B97E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4B893F8F-36C9-4D17-BE0D-4BEBCC74540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0E4D3DDA-BDC4-4F9B-9EA9-C39E023E26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646D6AC8-55B7-41C7-8AEE-F9137F777CA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D8468B6D-C282-45E4-9607-C2D66D277953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51560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50%</a:t>
            </a:r>
            <a:endParaRPr lang="en-IL" sz="2000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BCEE309-9D44-4FCC-A870-677CFA42D496}"/>
              </a:ext>
            </a:extLst>
          </p:cNvPr>
          <p:cNvGrpSpPr/>
          <p:nvPr/>
        </p:nvGrpSpPr>
        <p:grpSpPr>
          <a:xfrm>
            <a:off x="4576373" y="2637444"/>
            <a:ext cx="584468" cy="797566"/>
            <a:chOff x="1506150" y="1501000"/>
            <a:chExt cx="2080021" cy="2838397"/>
          </a:xfrm>
        </p:grpSpPr>
        <p:grpSp>
          <p:nvGrpSpPr>
            <p:cNvPr id="214" name="Google Shape;1505;p70">
              <a:extLst>
                <a:ext uri="{FF2B5EF4-FFF2-40B4-BE49-F238E27FC236}">
                  <a16:creationId xmlns:a16="http://schemas.microsoft.com/office/drawing/2014/main" id="{35B0407D-CE56-4855-9995-6F72BBB7F52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19" name="Google Shape;1506;p70">
                <a:extLst>
                  <a:ext uri="{FF2B5EF4-FFF2-40B4-BE49-F238E27FC236}">
                    <a16:creationId xmlns:a16="http://schemas.microsoft.com/office/drawing/2014/main" id="{FA425696-984B-449A-BBA6-3A60AD1A86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07;p70">
                <a:extLst>
                  <a:ext uri="{FF2B5EF4-FFF2-40B4-BE49-F238E27FC236}">
                    <a16:creationId xmlns:a16="http://schemas.microsoft.com/office/drawing/2014/main" id="{E4161145-A7A4-449F-9C57-E21EBAD4393F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08;p70">
                <a:extLst>
                  <a:ext uri="{FF2B5EF4-FFF2-40B4-BE49-F238E27FC236}">
                    <a16:creationId xmlns:a16="http://schemas.microsoft.com/office/drawing/2014/main" id="{0A1F8B7E-20AF-43E3-AC7B-D6BF70E769A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09;p70">
                <a:extLst>
                  <a:ext uri="{FF2B5EF4-FFF2-40B4-BE49-F238E27FC236}">
                    <a16:creationId xmlns:a16="http://schemas.microsoft.com/office/drawing/2014/main" id="{00484E71-8DD7-469C-AF61-342776E5A7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10;p70">
                <a:extLst>
                  <a:ext uri="{FF2B5EF4-FFF2-40B4-BE49-F238E27FC236}">
                    <a16:creationId xmlns:a16="http://schemas.microsoft.com/office/drawing/2014/main" id="{CD780009-7AF8-4DCC-A5C2-52C84D8A049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11;p70">
                <a:extLst>
                  <a:ext uri="{FF2B5EF4-FFF2-40B4-BE49-F238E27FC236}">
                    <a16:creationId xmlns:a16="http://schemas.microsoft.com/office/drawing/2014/main" id="{06DC686E-3D20-4244-8492-78E08B03502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12;p70">
                <a:extLst>
                  <a:ext uri="{FF2B5EF4-FFF2-40B4-BE49-F238E27FC236}">
                    <a16:creationId xmlns:a16="http://schemas.microsoft.com/office/drawing/2014/main" id="{D5D08043-3336-4AE3-8B27-F21F471E4EA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13;p70">
                <a:extLst>
                  <a:ext uri="{FF2B5EF4-FFF2-40B4-BE49-F238E27FC236}">
                    <a16:creationId xmlns:a16="http://schemas.microsoft.com/office/drawing/2014/main" id="{F2485F62-D462-4009-8C7C-95592A74A722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14;p70">
                <a:extLst>
                  <a:ext uri="{FF2B5EF4-FFF2-40B4-BE49-F238E27FC236}">
                    <a16:creationId xmlns:a16="http://schemas.microsoft.com/office/drawing/2014/main" id="{DEF75649-AF68-45B3-B8E1-9D3B7018178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15;p70">
                <a:extLst>
                  <a:ext uri="{FF2B5EF4-FFF2-40B4-BE49-F238E27FC236}">
                    <a16:creationId xmlns:a16="http://schemas.microsoft.com/office/drawing/2014/main" id="{766707FA-8EBE-450B-AF10-6AFB024D25A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16;p70">
                <a:extLst>
                  <a:ext uri="{FF2B5EF4-FFF2-40B4-BE49-F238E27FC236}">
                    <a16:creationId xmlns:a16="http://schemas.microsoft.com/office/drawing/2014/main" id="{0225D6CC-322A-418E-B7C6-7DED2FE98C8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517;p70">
                <a:extLst>
                  <a:ext uri="{FF2B5EF4-FFF2-40B4-BE49-F238E27FC236}">
                    <a16:creationId xmlns:a16="http://schemas.microsoft.com/office/drawing/2014/main" id="{51071DF0-BAC1-4A31-9F2C-C2D24177DF3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18;p70">
                <a:extLst>
                  <a:ext uri="{FF2B5EF4-FFF2-40B4-BE49-F238E27FC236}">
                    <a16:creationId xmlns:a16="http://schemas.microsoft.com/office/drawing/2014/main" id="{1B39A61E-D547-4CD0-8C6B-468199526A41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19;p70">
                <a:extLst>
                  <a:ext uri="{FF2B5EF4-FFF2-40B4-BE49-F238E27FC236}">
                    <a16:creationId xmlns:a16="http://schemas.microsoft.com/office/drawing/2014/main" id="{C486CA54-4494-4D3E-94FA-6708DF5639B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20;p70">
                <a:extLst>
                  <a:ext uri="{FF2B5EF4-FFF2-40B4-BE49-F238E27FC236}">
                    <a16:creationId xmlns:a16="http://schemas.microsoft.com/office/drawing/2014/main" id="{5DFCD3A6-824A-4EB0-90C4-0F52BFE9B34A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521;p70">
                <a:extLst>
                  <a:ext uri="{FF2B5EF4-FFF2-40B4-BE49-F238E27FC236}">
                    <a16:creationId xmlns:a16="http://schemas.microsoft.com/office/drawing/2014/main" id="{ED96B3A1-FE3C-4897-BC5F-9C3BE1523DD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522;p70">
                <a:extLst>
                  <a:ext uri="{FF2B5EF4-FFF2-40B4-BE49-F238E27FC236}">
                    <a16:creationId xmlns:a16="http://schemas.microsoft.com/office/drawing/2014/main" id="{5273CFA7-60EE-421F-A9EA-BA83CFA4C08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523;p70">
                <a:extLst>
                  <a:ext uri="{FF2B5EF4-FFF2-40B4-BE49-F238E27FC236}">
                    <a16:creationId xmlns:a16="http://schemas.microsoft.com/office/drawing/2014/main" id="{85670499-6913-4F57-8652-321F3D5ADDB4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24;p70">
                <a:extLst>
                  <a:ext uri="{FF2B5EF4-FFF2-40B4-BE49-F238E27FC236}">
                    <a16:creationId xmlns:a16="http://schemas.microsoft.com/office/drawing/2014/main" id="{841E4426-6E86-4F1B-B9DD-8C5E8DA7B68C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1525;p70">
              <a:extLst>
                <a:ext uri="{FF2B5EF4-FFF2-40B4-BE49-F238E27FC236}">
                  <a16:creationId xmlns:a16="http://schemas.microsoft.com/office/drawing/2014/main" id="{35C002E1-C352-4271-A8E1-7A34AB8E7FC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1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6916E61-E4C5-451C-AC13-B1861963FD7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A5FB66A-5E0D-44DB-8514-87E0A2EB87A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28;p70">
                <a:extLst>
                  <a:ext uri="{FF2B5EF4-FFF2-40B4-BE49-F238E27FC236}">
                    <a16:creationId xmlns:a16="http://schemas.microsoft.com/office/drawing/2014/main" id="{25D55AB2-E655-4A83-80A9-753A8F59246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51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3ED5D-FEC1-4358-849B-A8BC6179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"/>
            <a:ext cx="9144000" cy="5134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C94E8-5CC3-4E9B-8173-BD1028AED0A5}"/>
              </a:ext>
            </a:extLst>
          </p:cNvPr>
          <p:cNvSpPr txBox="1"/>
          <p:nvPr/>
        </p:nvSpPr>
        <p:spPr>
          <a:xfrm>
            <a:off x="4165600" y="1689100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D9F7A-5431-42B2-8199-3298D870A43A}"/>
              </a:ext>
            </a:extLst>
          </p:cNvPr>
          <p:cNvSpPr txBox="1"/>
          <p:nvPr/>
        </p:nvSpPr>
        <p:spPr>
          <a:xfrm>
            <a:off x="4165600" y="2690961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w\50%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F1A8D4-DF2D-470C-865A-819EB630917C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092700" y="1409700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0B6C91-342F-45D7-B476-0FCF2268934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92700" y="2998738"/>
            <a:ext cx="298450" cy="4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F6C4B-9027-4137-AFE4-F4EAEC50A17F}"/>
              </a:ext>
            </a:extLst>
          </p:cNvPr>
          <p:cNvSpPr/>
          <p:nvPr/>
        </p:nvSpPr>
        <p:spPr>
          <a:xfrm>
            <a:off x="330200" y="114300"/>
            <a:ext cx="7717500" cy="880716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8469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Train dataset on train-set + interpolation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25%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</a:t>
            </a:r>
            <a:r>
              <a:rPr lang="en-IL" sz="2000" dirty="0"/>
              <a:t> </a:t>
            </a:r>
            <a:r>
              <a:rPr lang="en-US" sz="2000" dirty="0"/>
              <a:t>Improvement</a:t>
            </a:r>
            <a:endParaRPr lang="en-IL" sz="2000" dirty="0"/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5701921" y="2239481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3348392" y="2521765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38856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1042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E202C-FBA6-497E-BA51-60928D02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E2087E-4EC6-45E5-BA3A-3A9390279F2A}"/>
              </a:ext>
            </a:extLst>
          </p:cNvPr>
          <p:cNvSpPr/>
          <p:nvPr/>
        </p:nvSpPr>
        <p:spPr>
          <a:xfrm>
            <a:off x="165100" y="114300"/>
            <a:ext cx="8265650" cy="812799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9AF0C-6113-49A4-8F5A-FDDBD26D8A88}"/>
              </a:ext>
            </a:extLst>
          </p:cNvPr>
          <p:cNvSpPr txBox="1"/>
          <p:nvPr/>
        </p:nvSpPr>
        <p:spPr>
          <a:xfrm>
            <a:off x="2019300" y="3568700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8FAD04-3436-4880-B5CD-D0A419D67D2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946400" y="3289300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96EB7C-AF2E-48B6-84DE-89F44F379D08}"/>
              </a:ext>
            </a:extLst>
          </p:cNvPr>
          <p:cNvSpPr txBox="1"/>
          <p:nvPr/>
        </p:nvSpPr>
        <p:spPr>
          <a:xfrm>
            <a:off x="713250" y="1433661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w\25%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53676-FE72-4726-94F7-8CB249E38E3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938800" y="1741438"/>
            <a:ext cx="1007600" cy="60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1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Third attempt: Pretrain on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data+interp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., full train on data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Finally, an</a:t>
            </a:r>
          </a:p>
          <a:p>
            <a:r>
              <a:rPr lang="en-US" sz="2000" b="1" dirty="0"/>
              <a:t>Improvement</a:t>
            </a:r>
            <a:r>
              <a:rPr lang="en-US" sz="2000" dirty="0"/>
              <a:t>!</a:t>
            </a:r>
            <a:endParaRPr lang="en-IL" sz="20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1697392" y="2517603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2362162" y="2634694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1720525" y="210502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Pre-Train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947038" y="3371879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F6A59EF-6357-46BD-ADB7-DC9A11E639CF}"/>
              </a:ext>
            </a:extLst>
          </p:cNvPr>
          <p:cNvGrpSpPr/>
          <p:nvPr/>
        </p:nvGrpSpPr>
        <p:grpSpPr>
          <a:xfrm>
            <a:off x="4507018" y="2495682"/>
            <a:ext cx="718157" cy="906244"/>
            <a:chOff x="469561" y="2571425"/>
            <a:chExt cx="718157" cy="90624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742EE6-90FC-4602-A841-098590B0BF98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212" name="Google Shape;1740;p76">
                <a:extLst>
                  <a:ext uri="{FF2B5EF4-FFF2-40B4-BE49-F238E27FC236}">
                    <a16:creationId xmlns:a16="http://schemas.microsoft.com/office/drawing/2014/main" id="{9BC9C237-814F-4280-A33A-BBC43C304CA6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44;p76">
                <a:extLst>
                  <a:ext uri="{FF2B5EF4-FFF2-40B4-BE49-F238E27FC236}">
                    <a16:creationId xmlns:a16="http://schemas.microsoft.com/office/drawing/2014/main" id="{E021A75B-3253-4B2F-8AA8-2E41F5D03650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45;p76">
                <a:extLst>
                  <a:ext uri="{FF2B5EF4-FFF2-40B4-BE49-F238E27FC236}">
                    <a16:creationId xmlns:a16="http://schemas.microsoft.com/office/drawing/2014/main" id="{2E03ACB9-3D86-41D0-899C-799E7E5D8A8E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46;p76">
                <a:extLst>
                  <a:ext uri="{FF2B5EF4-FFF2-40B4-BE49-F238E27FC236}">
                    <a16:creationId xmlns:a16="http://schemas.microsoft.com/office/drawing/2014/main" id="{FEEFA245-3998-4D91-82B3-313FAA9DF8BA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47;p76">
                <a:extLst>
                  <a:ext uri="{FF2B5EF4-FFF2-40B4-BE49-F238E27FC236}">
                    <a16:creationId xmlns:a16="http://schemas.microsoft.com/office/drawing/2014/main" id="{B1A43F74-2E72-42CF-8168-54DB6A75285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48;p76">
                <a:extLst>
                  <a:ext uri="{FF2B5EF4-FFF2-40B4-BE49-F238E27FC236}">
                    <a16:creationId xmlns:a16="http://schemas.microsoft.com/office/drawing/2014/main" id="{4A47CF1E-E025-47A2-A709-3EAD66E5F145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49;p76">
                <a:extLst>
                  <a:ext uri="{FF2B5EF4-FFF2-40B4-BE49-F238E27FC236}">
                    <a16:creationId xmlns:a16="http://schemas.microsoft.com/office/drawing/2014/main" id="{78EBB07D-11F0-4769-81B7-23FB83F1F085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50;p76">
                <a:extLst>
                  <a:ext uri="{FF2B5EF4-FFF2-40B4-BE49-F238E27FC236}">
                    <a16:creationId xmlns:a16="http://schemas.microsoft.com/office/drawing/2014/main" id="{22C28C40-85D8-45E5-AED6-393B48EB8CD0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51;p76">
                <a:extLst>
                  <a:ext uri="{FF2B5EF4-FFF2-40B4-BE49-F238E27FC236}">
                    <a16:creationId xmlns:a16="http://schemas.microsoft.com/office/drawing/2014/main" id="{FCAD8152-3493-4A40-B26C-DA0026ADBBA6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52;p76">
                <a:extLst>
                  <a:ext uri="{FF2B5EF4-FFF2-40B4-BE49-F238E27FC236}">
                    <a16:creationId xmlns:a16="http://schemas.microsoft.com/office/drawing/2014/main" id="{B8EB71A4-092F-4E14-9263-40198DE8203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53;p76">
                <a:extLst>
                  <a:ext uri="{FF2B5EF4-FFF2-40B4-BE49-F238E27FC236}">
                    <a16:creationId xmlns:a16="http://schemas.microsoft.com/office/drawing/2014/main" id="{D72230A8-63D7-4F9E-82C5-883BF79C02C1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54;p76">
                <a:extLst>
                  <a:ext uri="{FF2B5EF4-FFF2-40B4-BE49-F238E27FC236}">
                    <a16:creationId xmlns:a16="http://schemas.microsoft.com/office/drawing/2014/main" id="{8FC6CD2A-7A3B-4AB5-8142-18AB40F87A7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55;p76">
                <a:extLst>
                  <a:ext uri="{FF2B5EF4-FFF2-40B4-BE49-F238E27FC236}">
                    <a16:creationId xmlns:a16="http://schemas.microsoft.com/office/drawing/2014/main" id="{1D985A42-7E9F-4C9B-8470-0D8C3D4F6A32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56;p76">
                <a:extLst>
                  <a:ext uri="{FF2B5EF4-FFF2-40B4-BE49-F238E27FC236}">
                    <a16:creationId xmlns:a16="http://schemas.microsoft.com/office/drawing/2014/main" id="{B20E4D60-FBDB-47EF-898F-5F96CB423E17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57;p76">
                <a:extLst>
                  <a:ext uri="{FF2B5EF4-FFF2-40B4-BE49-F238E27FC236}">
                    <a16:creationId xmlns:a16="http://schemas.microsoft.com/office/drawing/2014/main" id="{2FFAEDBA-A8D3-4A1F-984B-30B1AF9E9885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58;p76">
                <a:extLst>
                  <a:ext uri="{FF2B5EF4-FFF2-40B4-BE49-F238E27FC236}">
                    <a16:creationId xmlns:a16="http://schemas.microsoft.com/office/drawing/2014/main" id="{7756A75B-EB35-4873-9385-0F947720B319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59;p76">
                <a:extLst>
                  <a:ext uri="{FF2B5EF4-FFF2-40B4-BE49-F238E27FC236}">
                    <a16:creationId xmlns:a16="http://schemas.microsoft.com/office/drawing/2014/main" id="{39F85ECF-E752-4B01-8F8E-47C0858A00A9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60;p76">
                <a:extLst>
                  <a:ext uri="{FF2B5EF4-FFF2-40B4-BE49-F238E27FC236}">
                    <a16:creationId xmlns:a16="http://schemas.microsoft.com/office/drawing/2014/main" id="{C6FC142F-EC40-4F31-B6C0-56C3485D6910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61;p76">
                <a:extLst>
                  <a:ext uri="{FF2B5EF4-FFF2-40B4-BE49-F238E27FC236}">
                    <a16:creationId xmlns:a16="http://schemas.microsoft.com/office/drawing/2014/main" id="{8B93BC63-0D44-48C6-A8F8-9489E838A951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62;p76">
                <a:extLst>
                  <a:ext uri="{FF2B5EF4-FFF2-40B4-BE49-F238E27FC236}">
                    <a16:creationId xmlns:a16="http://schemas.microsoft.com/office/drawing/2014/main" id="{EA733373-0B4E-4A6C-B9AC-DFA6F9DD4C64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63;p76">
                <a:extLst>
                  <a:ext uri="{FF2B5EF4-FFF2-40B4-BE49-F238E27FC236}">
                    <a16:creationId xmlns:a16="http://schemas.microsoft.com/office/drawing/2014/main" id="{28084847-2717-435C-863D-9705413BF7AB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64;p76">
                <a:extLst>
                  <a:ext uri="{FF2B5EF4-FFF2-40B4-BE49-F238E27FC236}">
                    <a16:creationId xmlns:a16="http://schemas.microsoft.com/office/drawing/2014/main" id="{023F77F6-B4E9-42A0-8DC3-3DEA68735C6E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65;p76">
                <a:extLst>
                  <a:ext uri="{FF2B5EF4-FFF2-40B4-BE49-F238E27FC236}">
                    <a16:creationId xmlns:a16="http://schemas.microsoft.com/office/drawing/2014/main" id="{44389767-2850-4117-A142-EF87DD129B1E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908265A-D63B-42DC-9DD6-45DFF1DEBC88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188" name="Google Shape;1505;p70">
                <a:extLst>
                  <a:ext uri="{FF2B5EF4-FFF2-40B4-BE49-F238E27FC236}">
                    <a16:creationId xmlns:a16="http://schemas.microsoft.com/office/drawing/2014/main" id="{9A335A98-AFAE-4DEE-9286-AF689BA84A1D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93" name="Google Shape;1506;p70">
                  <a:extLst>
                    <a:ext uri="{FF2B5EF4-FFF2-40B4-BE49-F238E27FC236}">
                      <a16:creationId xmlns:a16="http://schemas.microsoft.com/office/drawing/2014/main" id="{71E5C611-6632-489C-AAE7-916C1FB162AF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507;p70">
                  <a:extLst>
                    <a:ext uri="{FF2B5EF4-FFF2-40B4-BE49-F238E27FC236}">
                      <a16:creationId xmlns:a16="http://schemas.microsoft.com/office/drawing/2014/main" id="{64A3EFC6-1573-48E3-A675-092B05AB3276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508;p70">
                  <a:extLst>
                    <a:ext uri="{FF2B5EF4-FFF2-40B4-BE49-F238E27FC236}">
                      <a16:creationId xmlns:a16="http://schemas.microsoft.com/office/drawing/2014/main" id="{45CDF8CE-DC4A-401C-89F6-14B479FF8FB2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509;p70">
                  <a:extLst>
                    <a:ext uri="{FF2B5EF4-FFF2-40B4-BE49-F238E27FC236}">
                      <a16:creationId xmlns:a16="http://schemas.microsoft.com/office/drawing/2014/main" id="{2567CBA0-96C7-409C-BC8E-55EAD893F620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510;p70">
                  <a:extLst>
                    <a:ext uri="{FF2B5EF4-FFF2-40B4-BE49-F238E27FC236}">
                      <a16:creationId xmlns:a16="http://schemas.microsoft.com/office/drawing/2014/main" id="{BDF1C19D-9BAE-4109-9640-B0A6A614091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511;p70">
                  <a:extLst>
                    <a:ext uri="{FF2B5EF4-FFF2-40B4-BE49-F238E27FC236}">
                      <a16:creationId xmlns:a16="http://schemas.microsoft.com/office/drawing/2014/main" id="{D581ED12-9A39-478F-AA12-2876366E368C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512;p70">
                  <a:extLst>
                    <a:ext uri="{FF2B5EF4-FFF2-40B4-BE49-F238E27FC236}">
                      <a16:creationId xmlns:a16="http://schemas.microsoft.com/office/drawing/2014/main" id="{C8459FB5-2B5E-4A85-AB7B-3DD45AA34B4F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513;p70">
                  <a:extLst>
                    <a:ext uri="{FF2B5EF4-FFF2-40B4-BE49-F238E27FC236}">
                      <a16:creationId xmlns:a16="http://schemas.microsoft.com/office/drawing/2014/main" id="{B6513944-BF2D-4C57-A10B-E0FB111475AB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514;p70">
                  <a:extLst>
                    <a:ext uri="{FF2B5EF4-FFF2-40B4-BE49-F238E27FC236}">
                      <a16:creationId xmlns:a16="http://schemas.microsoft.com/office/drawing/2014/main" id="{385C7D93-909D-460E-9C34-10099552F86A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515;p70">
                  <a:extLst>
                    <a:ext uri="{FF2B5EF4-FFF2-40B4-BE49-F238E27FC236}">
                      <a16:creationId xmlns:a16="http://schemas.microsoft.com/office/drawing/2014/main" id="{A756CF81-7A8E-4CB6-B3BB-FF0672711D52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516;p70">
                  <a:extLst>
                    <a:ext uri="{FF2B5EF4-FFF2-40B4-BE49-F238E27FC236}">
                      <a16:creationId xmlns:a16="http://schemas.microsoft.com/office/drawing/2014/main" id="{4417C202-BF05-4407-9A17-FC614A90C80C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517;p70">
                  <a:extLst>
                    <a:ext uri="{FF2B5EF4-FFF2-40B4-BE49-F238E27FC236}">
                      <a16:creationId xmlns:a16="http://schemas.microsoft.com/office/drawing/2014/main" id="{8BDF0B4B-CD62-411A-A1C5-2931556E3236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518;p70">
                  <a:extLst>
                    <a:ext uri="{FF2B5EF4-FFF2-40B4-BE49-F238E27FC236}">
                      <a16:creationId xmlns:a16="http://schemas.microsoft.com/office/drawing/2014/main" id="{2DE79FB0-691F-43BF-9701-E5D79128A3C0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519;p70">
                  <a:extLst>
                    <a:ext uri="{FF2B5EF4-FFF2-40B4-BE49-F238E27FC236}">
                      <a16:creationId xmlns:a16="http://schemas.microsoft.com/office/drawing/2014/main" id="{A2CC6DCF-D68B-4131-8689-4EE6CAA65952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520;p70">
                  <a:extLst>
                    <a:ext uri="{FF2B5EF4-FFF2-40B4-BE49-F238E27FC236}">
                      <a16:creationId xmlns:a16="http://schemas.microsoft.com/office/drawing/2014/main" id="{563F7EA8-30B7-48C4-92B3-A851C68E286D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521;p70">
                  <a:extLst>
                    <a:ext uri="{FF2B5EF4-FFF2-40B4-BE49-F238E27FC236}">
                      <a16:creationId xmlns:a16="http://schemas.microsoft.com/office/drawing/2014/main" id="{0FCCE961-1E1D-4006-A45D-6F5476733AF6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522;p70">
                  <a:extLst>
                    <a:ext uri="{FF2B5EF4-FFF2-40B4-BE49-F238E27FC236}">
                      <a16:creationId xmlns:a16="http://schemas.microsoft.com/office/drawing/2014/main" id="{2E1C8AAB-1CBB-4FD4-8267-86B21D83F13F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523;p70">
                  <a:extLst>
                    <a:ext uri="{FF2B5EF4-FFF2-40B4-BE49-F238E27FC236}">
                      <a16:creationId xmlns:a16="http://schemas.microsoft.com/office/drawing/2014/main" id="{49B235B1-2D0C-4EE4-B38A-9A63567001B2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524;p70">
                  <a:extLst>
                    <a:ext uri="{FF2B5EF4-FFF2-40B4-BE49-F238E27FC236}">
                      <a16:creationId xmlns:a16="http://schemas.microsoft.com/office/drawing/2014/main" id="{E645616F-D8BB-4E3A-B7C5-58B9A4AB6B11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" name="Google Shape;1525;p70">
                <a:extLst>
                  <a:ext uri="{FF2B5EF4-FFF2-40B4-BE49-F238E27FC236}">
                    <a16:creationId xmlns:a16="http://schemas.microsoft.com/office/drawing/2014/main" id="{78CF4886-CBD4-40B8-B723-780D7AEBCBC5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190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CC09D56-C9F7-4279-A690-7AC5FBAE16F2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75A2CE9-B670-4A7F-B838-F17CB6FE480F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528;p70">
                  <a:extLst>
                    <a:ext uri="{FF2B5EF4-FFF2-40B4-BE49-F238E27FC236}">
                      <a16:creationId xmlns:a16="http://schemas.microsoft.com/office/drawing/2014/main" id="{B617672F-D667-425B-9164-63CE1C9A9FBA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" name="Google Shape;2624;p126">
              <a:extLst>
                <a:ext uri="{FF2B5EF4-FFF2-40B4-BE49-F238E27FC236}">
                  <a16:creationId xmlns:a16="http://schemas.microsoft.com/office/drawing/2014/main" id="{F1A61F62-786D-4CDA-84AC-A591EAB22FE6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151" name="Google Shape;2625;p126">
                <a:extLst>
                  <a:ext uri="{FF2B5EF4-FFF2-40B4-BE49-F238E27FC236}">
                    <a16:creationId xmlns:a16="http://schemas.microsoft.com/office/drawing/2014/main" id="{BF08F122-45C6-4ADF-92FA-C04E6CDC2515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26;p126">
                <a:extLst>
                  <a:ext uri="{FF2B5EF4-FFF2-40B4-BE49-F238E27FC236}">
                    <a16:creationId xmlns:a16="http://schemas.microsoft.com/office/drawing/2014/main" id="{0794EDF0-927B-4A9B-A237-B08A492BB01E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27;p126">
                <a:extLst>
                  <a:ext uri="{FF2B5EF4-FFF2-40B4-BE49-F238E27FC236}">
                    <a16:creationId xmlns:a16="http://schemas.microsoft.com/office/drawing/2014/main" id="{281646D8-8694-47ED-99ED-4B72A39C2424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28;p126">
                <a:extLst>
                  <a:ext uri="{FF2B5EF4-FFF2-40B4-BE49-F238E27FC236}">
                    <a16:creationId xmlns:a16="http://schemas.microsoft.com/office/drawing/2014/main" id="{5B4E16EC-BB0F-47A1-A49D-DA6621FADC46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29;p126">
                <a:extLst>
                  <a:ext uri="{FF2B5EF4-FFF2-40B4-BE49-F238E27FC236}">
                    <a16:creationId xmlns:a16="http://schemas.microsoft.com/office/drawing/2014/main" id="{1195D5C4-98E0-4B4F-999E-40744DA2FD74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30;p126">
                <a:extLst>
                  <a:ext uri="{FF2B5EF4-FFF2-40B4-BE49-F238E27FC236}">
                    <a16:creationId xmlns:a16="http://schemas.microsoft.com/office/drawing/2014/main" id="{FE288286-7625-4CCD-B24B-D4DA3B821BD2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31;p126">
                <a:extLst>
                  <a:ext uri="{FF2B5EF4-FFF2-40B4-BE49-F238E27FC236}">
                    <a16:creationId xmlns:a16="http://schemas.microsoft.com/office/drawing/2014/main" id="{0E7FA70D-E134-4263-B075-900E3F4562FF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32;p126">
                <a:extLst>
                  <a:ext uri="{FF2B5EF4-FFF2-40B4-BE49-F238E27FC236}">
                    <a16:creationId xmlns:a16="http://schemas.microsoft.com/office/drawing/2014/main" id="{BDEF1822-E79F-41CE-AC9E-68BF4ECFF41D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33;p126">
                <a:extLst>
                  <a:ext uri="{FF2B5EF4-FFF2-40B4-BE49-F238E27FC236}">
                    <a16:creationId xmlns:a16="http://schemas.microsoft.com/office/drawing/2014/main" id="{DD9271EA-2595-4339-B254-9D702A99FBD4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34;p126">
                <a:extLst>
                  <a:ext uri="{FF2B5EF4-FFF2-40B4-BE49-F238E27FC236}">
                    <a16:creationId xmlns:a16="http://schemas.microsoft.com/office/drawing/2014/main" id="{D3C53DEE-9408-4206-96F8-1D598DC19889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35;p126">
                <a:extLst>
                  <a:ext uri="{FF2B5EF4-FFF2-40B4-BE49-F238E27FC236}">
                    <a16:creationId xmlns:a16="http://schemas.microsoft.com/office/drawing/2014/main" id="{149C9707-3A3D-4B69-8677-424BCA231C80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36;p126">
                <a:extLst>
                  <a:ext uri="{FF2B5EF4-FFF2-40B4-BE49-F238E27FC236}">
                    <a16:creationId xmlns:a16="http://schemas.microsoft.com/office/drawing/2014/main" id="{AAB00124-3DA6-4F65-AC02-039B3AFB8F50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37;p126">
                <a:extLst>
                  <a:ext uri="{FF2B5EF4-FFF2-40B4-BE49-F238E27FC236}">
                    <a16:creationId xmlns:a16="http://schemas.microsoft.com/office/drawing/2014/main" id="{5C557F57-FBDA-491E-8240-9A75E2760EB1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38;p126">
                <a:extLst>
                  <a:ext uri="{FF2B5EF4-FFF2-40B4-BE49-F238E27FC236}">
                    <a16:creationId xmlns:a16="http://schemas.microsoft.com/office/drawing/2014/main" id="{4F83214A-093F-45A3-B5A9-82AF1E83FDD4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39;p126">
                <a:extLst>
                  <a:ext uri="{FF2B5EF4-FFF2-40B4-BE49-F238E27FC236}">
                    <a16:creationId xmlns:a16="http://schemas.microsoft.com/office/drawing/2014/main" id="{EDA3FE13-C988-465A-BB42-CA89BE461294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40;p126">
                <a:extLst>
                  <a:ext uri="{FF2B5EF4-FFF2-40B4-BE49-F238E27FC236}">
                    <a16:creationId xmlns:a16="http://schemas.microsoft.com/office/drawing/2014/main" id="{F450E4EA-849E-47C0-BC4F-C301FF2C1F29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41;p126">
                <a:extLst>
                  <a:ext uri="{FF2B5EF4-FFF2-40B4-BE49-F238E27FC236}">
                    <a16:creationId xmlns:a16="http://schemas.microsoft.com/office/drawing/2014/main" id="{7F2F82EE-14D2-40C5-B0A7-FA83A74605A7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42;p126">
                <a:extLst>
                  <a:ext uri="{FF2B5EF4-FFF2-40B4-BE49-F238E27FC236}">
                    <a16:creationId xmlns:a16="http://schemas.microsoft.com/office/drawing/2014/main" id="{2D21B251-13C9-4C3D-8296-ADC47B67045C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69885C0F-E2A5-4F3D-B37F-CC2FB502F5FF}"/>
              </a:ext>
            </a:extLst>
          </p:cNvPr>
          <p:cNvSpPr txBox="1"/>
          <p:nvPr/>
        </p:nvSpPr>
        <p:spPr>
          <a:xfrm>
            <a:off x="4211159" y="20544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Full-Train</a:t>
            </a:r>
            <a:endParaRPr lang="en-IL" sz="20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448001-422B-4F9A-BAF1-A6407755DCA3}"/>
              </a:ext>
            </a:extLst>
          </p:cNvPr>
          <p:cNvSpPr txBox="1"/>
          <p:nvPr/>
        </p:nvSpPr>
        <p:spPr>
          <a:xfrm>
            <a:off x="4225586" y="335921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Set</a:t>
            </a:r>
            <a:endParaRPr lang="en-IL" sz="2000" dirty="0"/>
          </a:p>
        </p:txBody>
      </p:sp>
      <p:pic>
        <p:nvPicPr>
          <p:cNvPr id="261" name="Graphic 260" descr="Checkmark with solid fill">
            <a:extLst>
              <a:ext uri="{FF2B5EF4-FFF2-40B4-BE49-F238E27FC236}">
                <a16:creationId xmlns:a16="http://schemas.microsoft.com/office/drawing/2014/main" id="{FD03484E-116C-4612-B21B-CC45BBFA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2726" y="22010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7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956C-488D-4731-AFB6-98658536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17469-BEC8-471C-A22B-2389B6245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015D-D783-4329-9C1E-C8CF41EE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D69EA-0863-49D9-AC8B-FF60ACCEAFBB}"/>
              </a:ext>
            </a:extLst>
          </p:cNvPr>
          <p:cNvSpPr txBox="1"/>
          <p:nvPr/>
        </p:nvSpPr>
        <p:spPr>
          <a:xfrm>
            <a:off x="3733800" y="3712273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F3E846-CDF3-4D5E-AE6F-26CEFDBAE49B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660900" y="3432873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5D0553-7F71-47CB-9E84-CF9C5B933165}"/>
              </a:ext>
            </a:extLst>
          </p:cNvPr>
          <p:cNvSpPr txBox="1"/>
          <p:nvPr/>
        </p:nvSpPr>
        <p:spPr>
          <a:xfrm>
            <a:off x="3346450" y="1761444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– Pretrained on 25% interpolation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AEDF0-9047-4CF1-B819-4EC02F4E313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73550" y="1482044"/>
            <a:ext cx="701675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9A0D03-124C-42AB-98F2-C597D2BC9B6E}"/>
              </a:ext>
            </a:extLst>
          </p:cNvPr>
          <p:cNvSpPr/>
          <p:nvPr/>
        </p:nvSpPr>
        <p:spPr>
          <a:xfrm>
            <a:off x="165100" y="118392"/>
            <a:ext cx="8978900" cy="808707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3949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11849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AF5AC2-80E3-4EA4-957E-5A22FBF7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74763"/>
              </p:ext>
            </p:extLst>
          </p:nvPr>
        </p:nvGraphicFramePr>
        <p:xfrm>
          <a:off x="745350" y="759299"/>
          <a:ext cx="7413630" cy="3901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2726">
                  <a:extLst>
                    <a:ext uri="{9D8B030D-6E8A-4147-A177-3AD203B41FA5}">
                      <a16:colId xmlns:a16="http://schemas.microsoft.com/office/drawing/2014/main" val="193018002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1967567180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2100581792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365506539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4251615922"/>
                    </a:ext>
                  </a:extLst>
                </a:gridCol>
              </a:tblGrid>
              <a:tr h="2825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Architecture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Rate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Training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Accuracy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8885"/>
                  </a:ext>
                </a:extLst>
              </a:tr>
              <a:tr h="166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Identity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2826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61.31%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67325"/>
                  </a:ext>
                </a:extLst>
              </a:tr>
              <a:tr h="166227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59.97%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198406"/>
                  </a:ext>
                </a:extLst>
              </a:tr>
              <a:tr h="2827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76.98%</a:t>
                      </a:r>
                      <a:endParaRPr lang="en-IL" b="1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645325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60.43%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69848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7884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74.29%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81766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77.1%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954907"/>
                  </a:ext>
                </a:extLst>
              </a:tr>
              <a:tr h="398945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79.14%</a:t>
                      </a:r>
                      <a:endParaRPr lang="en-IL" b="1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Further Improvements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896198" y="1594051"/>
            <a:ext cx="6543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*.</a:t>
            </a:r>
            <a:r>
              <a:rPr lang="en-US" sz="1800" dirty="0" err="1">
                <a:solidFill>
                  <a:schemeClr val="accent2"/>
                </a:solidFill>
                <a:latin typeface="Manjari"/>
              </a:rPr>
              <a:t>pkl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 dataset infrastructure and data 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various architectures for the transformer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interpolation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Different accuracy evaluation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different datasets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embedding space proximity/normalization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0720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A86062-4CDC-BD48-B784-CD430C2E37F8}"/>
              </a:ext>
            </a:extLst>
          </p:cNvPr>
          <p:cNvGrpSpPr/>
          <p:nvPr/>
        </p:nvGrpSpPr>
        <p:grpSpPr>
          <a:xfrm>
            <a:off x="963176" y="2250237"/>
            <a:ext cx="864838" cy="1039460"/>
            <a:chOff x="1144140" y="2169244"/>
            <a:chExt cx="694468" cy="864757"/>
          </a:xfrm>
        </p:grpSpPr>
        <p:sp>
          <p:nvSpPr>
            <p:cNvPr id="91" name="Google Shape;12415;p143">
              <a:extLst>
                <a:ext uri="{FF2B5EF4-FFF2-40B4-BE49-F238E27FC236}">
                  <a16:creationId xmlns:a16="http://schemas.microsoft.com/office/drawing/2014/main" id="{DA240E64-7CF6-3D4E-9A24-CEAC10243A50}"/>
                </a:ext>
              </a:extLst>
            </p:cNvPr>
            <p:cNvSpPr/>
            <p:nvPr/>
          </p:nvSpPr>
          <p:spPr>
            <a:xfrm>
              <a:off x="1144140" y="2169244"/>
              <a:ext cx="624633" cy="623799"/>
            </a:xfrm>
            <a:custGeom>
              <a:avLst/>
              <a:gdLst/>
              <a:ahLst/>
              <a:cxnLst/>
              <a:rect l="l" t="t" r="r" b="b"/>
              <a:pathLst>
                <a:path w="11973" h="11957" extrusionOk="0">
                  <a:moveTo>
                    <a:pt x="5986" y="748"/>
                  </a:moveTo>
                  <a:lnTo>
                    <a:pt x="8003" y="1756"/>
                  </a:lnTo>
                  <a:lnTo>
                    <a:pt x="5986" y="2796"/>
                  </a:lnTo>
                  <a:lnTo>
                    <a:pt x="4002" y="1756"/>
                  </a:lnTo>
                  <a:lnTo>
                    <a:pt x="5986" y="748"/>
                  </a:lnTo>
                  <a:close/>
                  <a:moveTo>
                    <a:pt x="3561" y="2324"/>
                  </a:moveTo>
                  <a:lnTo>
                    <a:pt x="5671" y="3395"/>
                  </a:lnTo>
                  <a:lnTo>
                    <a:pt x="5671" y="6136"/>
                  </a:lnTo>
                  <a:lnTo>
                    <a:pt x="3561" y="5064"/>
                  </a:lnTo>
                  <a:lnTo>
                    <a:pt x="3561" y="2324"/>
                  </a:lnTo>
                  <a:close/>
                  <a:moveTo>
                    <a:pt x="8475" y="2324"/>
                  </a:moveTo>
                  <a:lnTo>
                    <a:pt x="8475" y="5064"/>
                  </a:lnTo>
                  <a:lnTo>
                    <a:pt x="6364" y="6136"/>
                  </a:lnTo>
                  <a:lnTo>
                    <a:pt x="6364" y="3395"/>
                  </a:lnTo>
                  <a:lnTo>
                    <a:pt x="8475" y="2324"/>
                  </a:lnTo>
                  <a:close/>
                  <a:moveTo>
                    <a:pt x="3214" y="5663"/>
                  </a:moveTo>
                  <a:lnTo>
                    <a:pt x="5230" y="6703"/>
                  </a:lnTo>
                  <a:lnTo>
                    <a:pt x="3214" y="7711"/>
                  </a:lnTo>
                  <a:lnTo>
                    <a:pt x="1166" y="6703"/>
                  </a:lnTo>
                  <a:lnTo>
                    <a:pt x="3214" y="5663"/>
                  </a:lnTo>
                  <a:close/>
                  <a:moveTo>
                    <a:pt x="8822" y="5663"/>
                  </a:moveTo>
                  <a:lnTo>
                    <a:pt x="10870" y="6703"/>
                  </a:lnTo>
                  <a:lnTo>
                    <a:pt x="8822" y="7711"/>
                  </a:lnTo>
                  <a:lnTo>
                    <a:pt x="6837" y="6703"/>
                  </a:lnTo>
                  <a:lnTo>
                    <a:pt x="8822" y="5663"/>
                  </a:lnTo>
                  <a:close/>
                  <a:moveTo>
                    <a:pt x="5671" y="7238"/>
                  </a:moveTo>
                  <a:lnTo>
                    <a:pt x="5671" y="9948"/>
                  </a:lnTo>
                  <a:lnTo>
                    <a:pt x="3561" y="11019"/>
                  </a:lnTo>
                  <a:lnTo>
                    <a:pt x="3561" y="8309"/>
                  </a:lnTo>
                  <a:lnTo>
                    <a:pt x="5671" y="7238"/>
                  </a:lnTo>
                  <a:close/>
                  <a:moveTo>
                    <a:pt x="11311" y="7238"/>
                  </a:moveTo>
                  <a:lnTo>
                    <a:pt x="11311" y="10011"/>
                  </a:lnTo>
                  <a:lnTo>
                    <a:pt x="9200" y="11050"/>
                  </a:lnTo>
                  <a:lnTo>
                    <a:pt x="9200" y="8309"/>
                  </a:lnTo>
                  <a:lnTo>
                    <a:pt x="11311" y="7238"/>
                  </a:lnTo>
                  <a:close/>
                  <a:moveTo>
                    <a:pt x="725" y="7270"/>
                  </a:moveTo>
                  <a:lnTo>
                    <a:pt x="2836" y="8341"/>
                  </a:lnTo>
                  <a:lnTo>
                    <a:pt x="2836" y="11082"/>
                  </a:lnTo>
                  <a:lnTo>
                    <a:pt x="725" y="10042"/>
                  </a:lnTo>
                  <a:lnTo>
                    <a:pt x="725" y="7270"/>
                  </a:lnTo>
                  <a:close/>
                  <a:moveTo>
                    <a:pt x="6364" y="7270"/>
                  </a:moveTo>
                  <a:lnTo>
                    <a:pt x="8475" y="8341"/>
                  </a:lnTo>
                  <a:lnTo>
                    <a:pt x="8475" y="11082"/>
                  </a:lnTo>
                  <a:lnTo>
                    <a:pt x="6364" y="10042"/>
                  </a:lnTo>
                  <a:lnTo>
                    <a:pt x="6364" y="7270"/>
                  </a:lnTo>
                  <a:close/>
                  <a:moveTo>
                    <a:pt x="5998" y="0"/>
                  </a:moveTo>
                  <a:cubicBezTo>
                    <a:pt x="5947" y="0"/>
                    <a:pt x="5892" y="8"/>
                    <a:pt x="5829" y="24"/>
                  </a:cubicBezTo>
                  <a:lnTo>
                    <a:pt x="3056" y="1441"/>
                  </a:lnTo>
                  <a:cubicBezTo>
                    <a:pt x="2930" y="1536"/>
                    <a:pt x="2836" y="1662"/>
                    <a:pt x="2836" y="1756"/>
                  </a:cubicBezTo>
                  <a:lnTo>
                    <a:pt x="2836" y="5064"/>
                  </a:lnTo>
                  <a:lnTo>
                    <a:pt x="221" y="6388"/>
                  </a:lnTo>
                  <a:cubicBezTo>
                    <a:pt x="95" y="6451"/>
                    <a:pt x="0" y="6577"/>
                    <a:pt x="0" y="6703"/>
                  </a:cubicBezTo>
                  <a:lnTo>
                    <a:pt x="0" y="10200"/>
                  </a:lnTo>
                  <a:cubicBezTo>
                    <a:pt x="0" y="10326"/>
                    <a:pt x="95" y="10420"/>
                    <a:pt x="221" y="10515"/>
                  </a:cubicBezTo>
                  <a:lnTo>
                    <a:pt x="3056" y="11933"/>
                  </a:lnTo>
                  <a:cubicBezTo>
                    <a:pt x="3088" y="11948"/>
                    <a:pt x="3135" y="11956"/>
                    <a:pt x="3190" y="11956"/>
                  </a:cubicBezTo>
                  <a:cubicBezTo>
                    <a:pt x="3245" y="11956"/>
                    <a:pt x="3308" y="11948"/>
                    <a:pt x="3371" y="11933"/>
                  </a:cubicBezTo>
                  <a:lnTo>
                    <a:pt x="5986" y="10578"/>
                  </a:lnTo>
                  <a:lnTo>
                    <a:pt x="8633" y="11933"/>
                  </a:lnTo>
                  <a:cubicBezTo>
                    <a:pt x="8680" y="11948"/>
                    <a:pt x="8727" y="11956"/>
                    <a:pt x="8779" y="11956"/>
                  </a:cubicBezTo>
                  <a:cubicBezTo>
                    <a:pt x="8830" y="11956"/>
                    <a:pt x="8885" y="11948"/>
                    <a:pt x="8948" y="11933"/>
                  </a:cubicBezTo>
                  <a:lnTo>
                    <a:pt x="11783" y="10515"/>
                  </a:lnTo>
                  <a:cubicBezTo>
                    <a:pt x="11909" y="10420"/>
                    <a:pt x="11972" y="10326"/>
                    <a:pt x="11972" y="10200"/>
                  </a:cubicBezTo>
                  <a:lnTo>
                    <a:pt x="11972" y="6703"/>
                  </a:lnTo>
                  <a:cubicBezTo>
                    <a:pt x="11972" y="6577"/>
                    <a:pt x="11941" y="6451"/>
                    <a:pt x="11783" y="6388"/>
                  </a:cubicBezTo>
                  <a:lnTo>
                    <a:pt x="9137" y="5064"/>
                  </a:lnTo>
                  <a:lnTo>
                    <a:pt x="9137" y="1756"/>
                  </a:lnTo>
                  <a:cubicBezTo>
                    <a:pt x="9137" y="1662"/>
                    <a:pt x="9074" y="1536"/>
                    <a:pt x="8948" y="1441"/>
                  </a:cubicBezTo>
                  <a:lnTo>
                    <a:pt x="6144" y="24"/>
                  </a:lnTo>
                  <a:cubicBezTo>
                    <a:pt x="6097" y="8"/>
                    <a:pt x="6049" y="0"/>
                    <a:pt x="599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7F56A66-0BE0-9847-B5E0-32C0C89F5AF8}"/>
                </a:ext>
              </a:extLst>
            </p:cNvPr>
            <p:cNvSpPr txBox="1"/>
            <p:nvPr/>
          </p:nvSpPr>
          <p:spPr>
            <a:xfrm>
              <a:off x="1213975" y="2726224"/>
              <a:ext cx="624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*.</a:t>
              </a:r>
              <a:r>
                <a:rPr lang="en-US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pkl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2D489B2-5ED0-424E-962D-D3E9902FCCA6}"/>
              </a:ext>
            </a:extLst>
          </p:cNvPr>
          <p:cNvSpPr txBox="1"/>
          <p:nvPr/>
        </p:nvSpPr>
        <p:spPr>
          <a:xfrm>
            <a:off x="498794" y="3597105"/>
            <a:ext cx="170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Dataset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infrastructure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791B1-D501-AE4D-A06A-B0EAC9F29633}"/>
              </a:ext>
            </a:extLst>
          </p:cNvPr>
          <p:cNvGrpSpPr/>
          <p:nvPr/>
        </p:nvGrpSpPr>
        <p:grpSpPr>
          <a:xfrm>
            <a:off x="2773938" y="1935362"/>
            <a:ext cx="1216336" cy="1272776"/>
            <a:chOff x="1422391" y="1697364"/>
            <a:chExt cx="2536514" cy="246079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C77AA44-3567-714E-A9A2-01C9619DFA7C}"/>
                </a:ext>
              </a:extLst>
            </p:cNvPr>
            <p:cNvGrpSpPr/>
            <p:nvPr/>
          </p:nvGrpSpPr>
          <p:grpSpPr>
            <a:xfrm>
              <a:off x="1422391" y="2030926"/>
              <a:ext cx="1095142" cy="1087184"/>
              <a:chOff x="1461305" y="2143696"/>
              <a:chExt cx="1095142" cy="1087184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D39D498E-C508-7745-958B-3DA8A1B59A99}"/>
                  </a:ext>
                </a:extLst>
              </p:cNvPr>
              <p:cNvSpPr/>
              <p:nvPr/>
            </p:nvSpPr>
            <p:spPr>
              <a:xfrm>
                <a:off x="1461305" y="2143696"/>
                <a:ext cx="1095142" cy="108718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IL" b="1">
                  <a:ln/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97" name="Graphic 96" descr="Hierarchy outline">
                <a:extLst>
                  <a:ext uri="{FF2B5EF4-FFF2-40B4-BE49-F238E27FC236}">
                    <a16:creationId xmlns:a16="http://schemas.microsoft.com/office/drawing/2014/main" id="{29BEF695-2B16-D042-B831-167974CC4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1574674" y="2237963"/>
                <a:ext cx="903475" cy="903475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AE0CA4F-235D-904B-A70D-DDBD57A605ED}"/>
                </a:ext>
              </a:extLst>
            </p:cNvPr>
            <p:cNvGrpSpPr/>
            <p:nvPr/>
          </p:nvGrpSpPr>
          <p:grpSpPr>
            <a:xfrm>
              <a:off x="2171302" y="2527384"/>
              <a:ext cx="1095142" cy="1087184"/>
              <a:chOff x="1461305" y="2143696"/>
              <a:chExt cx="1095142" cy="1087184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EA5D5EF3-ECA8-5442-93F8-FB6DB46CB62B}"/>
                  </a:ext>
                </a:extLst>
              </p:cNvPr>
              <p:cNvSpPr/>
              <p:nvPr/>
            </p:nvSpPr>
            <p:spPr>
              <a:xfrm>
                <a:off x="1461305" y="2143696"/>
                <a:ext cx="1095142" cy="108718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IL" b="1">
                  <a:ln/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100" name="Graphic 99" descr="Hierarchy outline">
                <a:extLst>
                  <a:ext uri="{FF2B5EF4-FFF2-40B4-BE49-F238E27FC236}">
                    <a16:creationId xmlns:a16="http://schemas.microsoft.com/office/drawing/2014/main" id="{05662449-A596-4148-9CF8-1D976DF66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1574674" y="2237963"/>
                <a:ext cx="903475" cy="903475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3A19DD3-E791-3749-B2BC-2DC595D4776D}"/>
                </a:ext>
              </a:extLst>
            </p:cNvPr>
            <p:cNvGrpSpPr/>
            <p:nvPr/>
          </p:nvGrpSpPr>
          <p:grpSpPr>
            <a:xfrm>
              <a:off x="2863763" y="3070976"/>
              <a:ext cx="1095142" cy="1087184"/>
              <a:chOff x="1461305" y="2143696"/>
              <a:chExt cx="1095142" cy="108718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74B1AB0C-4F34-0742-9081-91030D59E643}"/>
                  </a:ext>
                </a:extLst>
              </p:cNvPr>
              <p:cNvSpPr/>
              <p:nvPr/>
            </p:nvSpPr>
            <p:spPr>
              <a:xfrm>
                <a:off x="1461305" y="2143696"/>
                <a:ext cx="1095142" cy="108718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IL" b="1">
                  <a:ln/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103" name="Graphic 102" descr="Hierarchy outline">
                <a:extLst>
                  <a:ext uri="{FF2B5EF4-FFF2-40B4-BE49-F238E27FC236}">
                    <a16:creationId xmlns:a16="http://schemas.microsoft.com/office/drawing/2014/main" id="{C415C693-D77C-DD49-BD0A-BF68E4A3F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1574674" y="2237963"/>
                <a:ext cx="903475" cy="903475"/>
              </a:xfrm>
              <a:prstGeom prst="rect">
                <a:avLst/>
              </a:prstGeom>
            </p:spPr>
          </p:pic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FEBD741-7CE1-EB45-BFBD-2FE57EA41508}"/>
                </a:ext>
              </a:extLst>
            </p:cNvPr>
            <p:cNvSpPr txBox="1"/>
            <p:nvPr/>
          </p:nvSpPr>
          <p:spPr>
            <a:xfrm>
              <a:off x="1693283" y="169736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/>
                <a:t>MLP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C2E205-7A5F-E743-84F3-C9CB23B544C8}"/>
                </a:ext>
              </a:extLst>
            </p:cNvPr>
            <p:cNvSpPr txBox="1"/>
            <p:nvPr/>
          </p:nvSpPr>
          <p:spPr>
            <a:xfrm>
              <a:off x="2327579" y="2195967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/>
                <a:t>ResNet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FC50A14-45A0-FF47-B2B0-30B71AE30E1F}"/>
                </a:ext>
              </a:extLst>
            </p:cNvPr>
            <p:cNvSpPr txBox="1"/>
            <p:nvPr/>
          </p:nvSpPr>
          <p:spPr>
            <a:xfrm>
              <a:off x="3209994" y="275821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/>
                <a:t>???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D48A025-DC40-264C-9164-F238BCC76AC6}"/>
              </a:ext>
            </a:extLst>
          </p:cNvPr>
          <p:cNvSpPr txBox="1"/>
          <p:nvPr/>
        </p:nvSpPr>
        <p:spPr>
          <a:xfrm>
            <a:off x="2413900" y="3597105"/>
            <a:ext cx="1936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More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architectures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9F966B5-6D9C-3745-90B8-0CD715D059F4}"/>
              </a:ext>
            </a:extLst>
          </p:cNvPr>
          <p:cNvGrpSpPr/>
          <p:nvPr/>
        </p:nvGrpSpPr>
        <p:grpSpPr>
          <a:xfrm>
            <a:off x="4824667" y="1996319"/>
            <a:ext cx="1178386" cy="1185241"/>
            <a:chOff x="1311916" y="2231898"/>
            <a:chExt cx="1428991" cy="166355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05DFCCF-1BE4-7948-A798-F56C128535FB}"/>
                </a:ext>
              </a:extLst>
            </p:cNvPr>
            <p:cNvGrpSpPr/>
            <p:nvPr/>
          </p:nvGrpSpPr>
          <p:grpSpPr>
            <a:xfrm>
              <a:off x="1311916" y="2571750"/>
              <a:ext cx="1428991" cy="1323703"/>
              <a:chOff x="1311916" y="2571750"/>
              <a:chExt cx="1428991" cy="1323703"/>
            </a:xfrm>
          </p:grpSpPr>
          <p:sp>
            <p:nvSpPr>
              <p:cNvPr id="122" name="Wave 121">
                <a:extLst>
                  <a:ext uri="{FF2B5EF4-FFF2-40B4-BE49-F238E27FC236}">
                    <a16:creationId xmlns:a16="http://schemas.microsoft.com/office/drawing/2014/main" id="{8BC1C473-93A2-7C4C-9E86-9BC1AE5F6303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41F0E4D-BFDD-FF44-B8B7-FF618737D4B0}"/>
                  </a:ext>
                </a:extLst>
              </p:cNvPr>
              <p:cNvGrpSpPr/>
              <p:nvPr/>
            </p:nvGrpSpPr>
            <p:grpSpPr>
              <a:xfrm rot="20907297">
                <a:off x="1533394" y="3243047"/>
                <a:ext cx="346127" cy="224339"/>
                <a:chOff x="2033613" y="2417585"/>
                <a:chExt cx="441482" cy="371475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72764BC-2DFC-CC46-946C-15CA9ECC1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2388" y="2417585"/>
                  <a:ext cx="432707" cy="371475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E84180F0-A773-DE4D-A430-E191AE1C18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33613" y="2421262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FCA302E5-B0DB-A94C-AD72-3B2CC2C8FC6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997613" y="238526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670C5B97-4095-C441-A224-CF8CFF9789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74613" y="2784502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793F3193-C9F7-EA45-B8E6-5E4B91440E4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438613" y="274850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6BEE7073-0AE4-BA42-8561-EEFA82FBD3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58253" y="2592622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BA8AC436-01EE-0F4D-BF9C-E1362C6A515D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222253" y="255662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8FE25-5A70-A441-8F3F-9F0ED3C0ED7F}"/>
                </a:ext>
              </a:extLst>
            </p:cNvPr>
            <p:cNvGrpSpPr/>
            <p:nvPr/>
          </p:nvGrpSpPr>
          <p:grpSpPr>
            <a:xfrm rot="19091334">
              <a:off x="1841648" y="2231898"/>
              <a:ext cx="652750" cy="928873"/>
              <a:chOff x="2033613" y="2417585"/>
              <a:chExt cx="441482" cy="37147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264AABE-8D87-2B4E-B33C-48DFA84CC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388" y="2417585"/>
                <a:ext cx="432707" cy="371475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013751F-E319-C144-9CBB-539BA3C831CB}"/>
                      </a:ext>
                    </a:extLst>
                  </p14:cNvPr>
                  <p14:cNvContentPartPr/>
                  <p14:nvPr/>
                </p14:nvContentPartPr>
                <p14:xfrm>
                  <a:off x="2033613" y="2421262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97613" y="238526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B1A1D17F-4943-AD47-9FD3-5A49D8ECA9B8}"/>
                      </a:ext>
                    </a:extLst>
                  </p14:cNvPr>
                  <p14:cNvContentPartPr/>
                  <p14:nvPr/>
                </p14:nvContentPartPr>
                <p14:xfrm>
                  <a:off x="2474613" y="2784502"/>
                  <a:ext cx="360" cy="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38613" y="274850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28894965-479C-6748-B13A-DC8EB87C9EAA}"/>
                      </a:ext>
                    </a:extLst>
                  </p14:cNvPr>
                  <p14:cNvContentPartPr/>
                  <p14:nvPr/>
                </p14:nvContentPartPr>
                <p14:xfrm>
                  <a:off x="2258253" y="2592622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88CD6B5A-9ADD-8747-B4F9-A106B7EA38B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222253" y="255662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7850FF80-5079-DF45-8F56-7F7F9108C391}"/>
              </a:ext>
            </a:extLst>
          </p:cNvPr>
          <p:cNvSpPr txBox="1"/>
          <p:nvPr/>
        </p:nvSpPr>
        <p:spPr>
          <a:xfrm>
            <a:off x="4562712" y="3597105"/>
            <a:ext cx="170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b="1" dirty="0">
                <a:solidFill>
                  <a:schemeClr val="accent2"/>
                </a:solidFill>
                <a:latin typeface="Manjari"/>
              </a:rPr>
              <a:t>Interpolation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method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BBD96D8-1636-0949-AE4A-F39658DD6B09}"/>
              </a:ext>
            </a:extLst>
          </p:cNvPr>
          <p:cNvGrpSpPr/>
          <p:nvPr/>
        </p:nvGrpSpPr>
        <p:grpSpPr>
          <a:xfrm>
            <a:off x="6671476" y="2300656"/>
            <a:ext cx="1850271" cy="815191"/>
            <a:chOff x="2590953" y="2901811"/>
            <a:chExt cx="3977661" cy="13860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573E1E9-D21C-0248-9267-F8C2FBA66D55}"/>
                </a:ext>
              </a:extLst>
            </p:cNvPr>
            <p:cNvSpPr/>
            <p:nvPr/>
          </p:nvSpPr>
          <p:spPr>
            <a:xfrm>
              <a:off x="2900258" y="3111682"/>
              <a:ext cx="1130214" cy="1176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6B701E7-C8C6-D84C-BD6A-A1CB08668580}"/>
                </a:ext>
              </a:extLst>
            </p:cNvPr>
            <p:cNvGrpSpPr/>
            <p:nvPr/>
          </p:nvGrpSpPr>
          <p:grpSpPr>
            <a:xfrm>
              <a:off x="5139623" y="2908478"/>
              <a:ext cx="1428991" cy="1323703"/>
              <a:chOff x="1311916" y="2571750"/>
              <a:chExt cx="1428991" cy="1323703"/>
            </a:xfrm>
          </p:grpSpPr>
          <p:sp>
            <p:nvSpPr>
              <p:cNvPr id="141" name="Wave 140">
                <a:extLst>
                  <a:ext uri="{FF2B5EF4-FFF2-40B4-BE49-F238E27FC236}">
                    <a16:creationId xmlns:a16="http://schemas.microsoft.com/office/drawing/2014/main" id="{E164E6D5-5BB7-CF48-8D18-3F696EF7E57A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6938481F-8151-F849-ABDC-FA457EF92F40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521250" y="2902905"/>
                  <a:ext cx="532" cy="9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468050" y="2812905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6C8025CF-0823-5549-A42F-2641FA38253E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647573" y="2833932"/>
                  <a:ext cx="532" cy="9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594373" y="2743932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DFA1F7F1-78DA-F14C-A0D1-B72854170DD6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647572" y="2972755"/>
                  <a:ext cx="532" cy="9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F968E6C-DB17-423F-8E97-DB19816B8D8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594372" y="2882755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7A7963ED-BF5A-5E4B-9012-09D6BB29D14A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339008" y="3233358"/>
                  <a:ext cx="282" cy="217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1A1E239-FB40-4F93-A348-F865FB52BAE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2310808" y="3211658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E65FEFE6-4294-3E4F-BBDA-72225EB725B6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442149" y="3385758"/>
                  <a:ext cx="282" cy="217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3D80A575-88A1-42FB-B3E6-DA07711D95F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2413949" y="3364058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9118F00F-545F-D648-BA59-F91B4DB4CC9C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234130" y="3385757"/>
                  <a:ext cx="282" cy="217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BF42FD-AF80-4009-94E3-BABEEF21BBC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2205930" y="33640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731FE7-5848-1E43-8DCC-52CA7A9DDDF1}"/>
                </a:ext>
              </a:extLst>
            </p:cNvPr>
            <p:cNvGrpSpPr/>
            <p:nvPr/>
          </p:nvGrpSpPr>
          <p:grpSpPr>
            <a:xfrm>
              <a:off x="2590953" y="2901811"/>
              <a:ext cx="1428991" cy="1323703"/>
              <a:chOff x="1311916" y="2571750"/>
              <a:chExt cx="1428991" cy="1323703"/>
            </a:xfrm>
          </p:grpSpPr>
          <p:sp>
            <p:nvSpPr>
              <p:cNvPr id="134" name="Wave 133">
                <a:extLst>
                  <a:ext uri="{FF2B5EF4-FFF2-40B4-BE49-F238E27FC236}">
                    <a16:creationId xmlns:a16="http://schemas.microsoft.com/office/drawing/2014/main" id="{A9998387-D006-DB4E-B7C2-630D4402E91C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DE71A222-D79A-DC49-990F-BD5E2FFB25DD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405153" y="3099756"/>
                  <a:ext cx="532" cy="9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8BF5C4B-0EB0-42FE-B9C1-EDCFB427E18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351953" y="3009756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199B17EB-8C23-A44E-948F-5E127F6BC553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879873" y="2781683"/>
                  <a:ext cx="532" cy="9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F57382E-5D1E-474F-B0B1-9CF36FC5EB8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826673" y="2691683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6A355F2-C336-1249-8C55-89EB203D4C0E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831873" y="3261450"/>
                  <a:ext cx="532" cy="9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B7DC0DD-EED5-4D0C-9C6C-031AECE6362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778673" y="3171450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239AD842-36C2-0A48-96F5-CC8E4CF4CBFD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1826055" y="3024024"/>
                  <a:ext cx="282" cy="217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33F6FF29-1DB7-483C-8A8D-98A61F62736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1797855" y="3002324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E7E543F0-28C9-4A4A-A179-39A41AE3D2C8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258381" y="3309557"/>
                  <a:ext cx="282" cy="217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A7D8E6C-3515-47B5-B04E-BD8385E6E64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2230181" y="32878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5FBD10AA-1EA9-6946-9B1A-D1461593A4EA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1841424" y="3563557"/>
                  <a:ext cx="282" cy="217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0B60079-8501-4AE7-AD32-9AEE857F4D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1813224" y="35418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534C425-96DB-FA46-B696-B6130501B957}"/>
                </a:ext>
              </a:extLst>
            </p:cNvPr>
            <p:cNvCxnSpPr>
              <a:stCxn id="134" idx="3"/>
              <a:endCxn id="141" idx="1"/>
            </p:cNvCxnSpPr>
            <p:nvPr/>
          </p:nvCxnSpPr>
          <p:spPr>
            <a:xfrm>
              <a:off x="4019944" y="3563663"/>
              <a:ext cx="1119679" cy="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47FAFE8-3474-ED4B-9E6E-AFDDACC05D45}"/>
              </a:ext>
            </a:extLst>
          </p:cNvPr>
          <p:cNvSpPr txBox="1"/>
          <p:nvPr/>
        </p:nvSpPr>
        <p:spPr>
          <a:xfrm>
            <a:off x="6594076" y="3643612"/>
            <a:ext cx="2005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Embedding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space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 proximity</a:t>
            </a:r>
          </a:p>
        </p:txBody>
      </p:sp>
    </p:spTree>
    <p:extLst>
      <p:ext uri="{BB962C8B-B14F-4D97-AF65-F5344CB8AC3E}">
        <p14:creationId xmlns:p14="http://schemas.microsoft.com/office/powerpoint/2010/main" val="95792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236368" y="1774364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Manjari"/>
              </a:rPr>
              <a:t>Dataset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infrastructure and data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78233-E5AE-CE44-8AA2-C977F4519D61}"/>
              </a:ext>
            </a:extLst>
          </p:cNvPr>
          <p:cNvGrpSpPr/>
          <p:nvPr/>
        </p:nvGrpSpPr>
        <p:grpSpPr>
          <a:xfrm>
            <a:off x="3335825" y="2678991"/>
            <a:ext cx="550405" cy="772517"/>
            <a:chOff x="1450750" y="1276313"/>
            <a:chExt cx="2162065" cy="3074026"/>
          </a:xfrm>
        </p:grpSpPr>
        <p:sp>
          <p:nvSpPr>
            <p:cNvPr id="20" name="Google Shape;1740;p76">
              <a:extLst>
                <a:ext uri="{FF2B5EF4-FFF2-40B4-BE49-F238E27FC236}">
                  <a16:creationId xmlns:a16="http://schemas.microsoft.com/office/drawing/2014/main" id="{D1759290-CDC1-E346-8629-8253DD20ED3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4;p76">
              <a:extLst>
                <a:ext uri="{FF2B5EF4-FFF2-40B4-BE49-F238E27FC236}">
                  <a16:creationId xmlns:a16="http://schemas.microsoft.com/office/drawing/2014/main" id="{942744F5-CC15-174F-B098-81A8386F19B6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5;p76">
              <a:extLst>
                <a:ext uri="{FF2B5EF4-FFF2-40B4-BE49-F238E27FC236}">
                  <a16:creationId xmlns:a16="http://schemas.microsoft.com/office/drawing/2014/main" id="{E19D6375-5EB6-B54E-931F-ECEA0F3C85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76">
              <a:extLst>
                <a:ext uri="{FF2B5EF4-FFF2-40B4-BE49-F238E27FC236}">
                  <a16:creationId xmlns:a16="http://schemas.microsoft.com/office/drawing/2014/main" id="{64618ACC-25B9-8B44-910F-236A944BAA33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76">
              <a:extLst>
                <a:ext uri="{FF2B5EF4-FFF2-40B4-BE49-F238E27FC236}">
                  <a16:creationId xmlns:a16="http://schemas.microsoft.com/office/drawing/2014/main" id="{F9E658F6-1783-0F4F-A01B-09C32991EC38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76">
              <a:extLst>
                <a:ext uri="{FF2B5EF4-FFF2-40B4-BE49-F238E27FC236}">
                  <a16:creationId xmlns:a16="http://schemas.microsoft.com/office/drawing/2014/main" id="{ACA2A820-821C-A143-9940-08154D0F50D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76">
              <a:extLst>
                <a:ext uri="{FF2B5EF4-FFF2-40B4-BE49-F238E27FC236}">
                  <a16:creationId xmlns:a16="http://schemas.microsoft.com/office/drawing/2014/main" id="{40CCDD2A-761D-2849-8E31-361B5CA0D95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76">
              <a:extLst>
                <a:ext uri="{FF2B5EF4-FFF2-40B4-BE49-F238E27FC236}">
                  <a16:creationId xmlns:a16="http://schemas.microsoft.com/office/drawing/2014/main" id="{8BD136A3-0763-2940-9653-543402695D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76">
              <a:extLst>
                <a:ext uri="{FF2B5EF4-FFF2-40B4-BE49-F238E27FC236}">
                  <a16:creationId xmlns:a16="http://schemas.microsoft.com/office/drawing/2014/main" id="{DD9F9429-772B-D445-B078-05F8BF14B3B8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76">
              <a:extLst>
                <a:ext uri="{FF2B5EF4-FFF2-40B4-BE49-F238E27FC236}">
                  <a16:creationId xmlns:a16="http://schemas.microsoft.com/office/drawing/2014/main" id="{24D37622-0EFA-9049-B70E-76807978432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3;p76">
              <a:extLst>
                <a:ext uri="{FF2B5EF4-FFF2-40B4-BE49-F238E27FC236}">
                  <a16:creationId xmlns:a16="http://schemas.microsoft.com/office/drawing/2014/main" id="{3BF34BBB-40CE-AA45-9BE2-73A4BFE5C42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4;p76">
              <a:extLst>
                <a:ext uri="{FF2B5EF4-FFF2-40B4-BE49-F238E27FC236}">
                  <a16:creationId xmlns:a16="http://schemas.microsoft.com/office/drawing/2014/main" id="{38D64835-03F7-8043-A2EE-1E365095868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5;p76">
              <a:extLst>
                <a:ext uri="{FF2B5EF4-FFF2-40B4-BE49-F238E27FC236}">
                  <a16:creationId xmlns:a16="http://schemas.microsoft.com/office/drawing/2014/main" id="{397123EE-BA1E-A743-BE62-3BDAD29DE43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6;p76">
              <a:extLst>
                <a:ext uri="{FF2B5EF4-FFF2-40B4-BE49-F238E27FC236}">
                  <a16:creationId xmlns:a16="http://schemas.microsoft.com/office/drawing/2014/main" id="{184F07FC-97E8-6D43-A479-009842E0613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7;p76">
              <a:extLst>
                <a:ext uri="{FF2B5EF4-FFF2-40B4-BE49-F238E27FC236}">
                  <a16:creationId xmlns:a16="http://schemas.microsoft.com/office/drawing/2014/main" id="{2D2884AA-8F0E-8349-8E46-D17049941E9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8;p76">
              <a:extLst>
                <a:ext uri="{FF2B5EF4-FFF2-40B4-BE49-F238E27FC236}">
                  <a16:creationId xmlns:a16="http://schemas.microsoft.com/office/drawing/2014/main" id="{3CDFEA0B-BFC9-D44E-8C39-BABC39E14024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9;p76">
              <a:extLst>
                <a:ext uri="{FF2B5EF4-FFF2-40B4-BE49-F238E27FC236}">
                  <a16:creationId xmlns:a16="http://schemas.microsoft.com/office/drawing/2014/main" id="{FE264A3E-8E75-B745-895A-2EB3616B0D75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0;p76">
              <a:extLst>
                <a:ext uri="{FF2B5EF4-FFF2-40B4-BE49-F238E27FC236}">
                  <a16:creationId xmlns:a16="http://schemas.microsoft.com/office/drawing/2014/main" id="{87CF5D37-109C-2441-B00F-B656A8FB58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1;p76">
              <a:extLst>
                <a:ext uri="{FF2B5EF4-FFF2-40B4-BE49-F238E27FC236}">
                  <a16:creationId xmlns:a16="http://schemas.microsoft.com/office/drawing/2014/main" id="{728F6132-2FB5-8E44-8F7E-93656B9492BC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2;p76">
              <a:extLst>
                <a:ext uri="{FF2B5EF4-FFF2-40B4-BE49-F238E27FC236}">
                  <a16:creationId xmlns:a16="http://schemas.microsoft.com/office/drawing/2014/main" id="{B8E92181-66DD-A04F-9CAD-BBF646BF02D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3;p76">
              <a:extLst>
                <a:ext uri="{FF2B5EF4-FFF2-40B4-BE49-F238E27FC236}">
                  <a16:creationId xmlns:a16="http://schemas.microsoft.com/office/drawing/2014/main" id="{45B91481-F1DB-D945-A369-26677D4AAB76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4;p76">
              <a:extLst>
                <a:ext uri="{FF2B5EF4-FFF2-40B4-BE49-F238E27FC236}">
                  <a16:creationId xmlns:a16="http://schemas.microsoft.com/office/drawing/2014/main" id="{1481B5A3-1530-7E4B-9E2B-B52A47C2022E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5;p76">
              <a:extLst>
                <a:ext uri="{FF2B5EF4-FFF2-40B4-BE49-F238E27FC236}">
                  <a16:creationId xmlns:a16="http://schemas.microsoft.com/office/drawing/2014/main" id="{47D9C43C-10B6-CA4C-945C-0B31DE9C21E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671FB-B5C2-A44A-8717-583DD6CF082F}"/>
              </a:ext>
            </a:extLst>
          </p:cNvPr>
          <p:cNvGrpSpPr/>
          <p:nvPr/>
        </p:nvGrpSpPr>
        <p:grpSpPr>
          <a:xfrm>
            <a:off x="3208104" y="2787669"/>
            <a:ext cx="584468" cy="797566"/>
            <a:chOff x="1506150" y="1501000"/>
            <a:chExt cx="2080021" cy="2838397"/>
          </a:xfrm>
        </p:grpSpPr>
        <p:grpSp>
          <p:nvGrpSpPr>
            <p:cNvPr id="48" name="Google Shape;1505;p70">
              <a:extLst>
                <a:ext uri="{FF2B5EF4-FFF2-40B4-BE49-F238E27FC236}">
                  <a16:creationId xmlns:a16="http://schemas.microsoft.com/office/drawing/2014/main" id="{E5DFEC52-B441-684B-AB98-DB70FE8CC2A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3" name="Google Shape;1506;p70">
                <a:extLst>
                  <a:ext uri="{FF2B5EF4-FFF2-40B4-BE49-F238E27FC236}">
                    <a16:creationId xmlns:a16="http://schemas.microsoft.com/office/drawing/2014/main" id="{2D891581-ED96-394F-8BCE-D7807DA743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07;p70">
                <a:extLst>
                  <a:ext uri="{FF2B5EF4-FFF2-40B4-BE49-F238E27FC236}">
                    <a16:creationId xmlns:a16="http://schemas.microsoft.com/office/drawing/2014/main" id="{EB3779F9-2077-B04B-87C6-85F02E79B2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8;p70">
                <a:extLst>
                  <a:ext uri="{FF2B5EF4-FFF2-40B4-BE49-F238E27FC236}">
                    <a16:creationId xmlns:a16="http://schemas.microsoft.com/office/drawing/2014/main" id="{8BAACD13-BB95-BB41-9E9B-5F4207E931E3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9;p70">
                <a:extLst>
                  <a:ext uri="{FF2B5EF4-FFF2-40B4-BE49-F238E27FC236}">
                    <a16:creationId xmlns:a16="http://schemas.microsoft.com/office/drawing/2014/main" id="{6DB945C4-653A-CD42-AB60-83F374FD6A7C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0;p70">
                <a:extLst>
                  <a:ext uri="{FF2B5EF4-FFF2-40B4-BE49-F238E27FC236}">
                    <a16:creationId xmlns:a16="http://schemas.microsoft.com/office/drawing/2014/main" id="{06EEFDC5-168F-CB4E-A0C8-501B2234E1F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1;p70">
                <a:extLst>
                  <a:ext uri="{FF2B5EF4-FFF2-40B4-BE49-F238E27FC236}">
                    <a16:creationId xmlns:a16="http://schemas.microsoft.com/office/drawing/2014/main" id="{DD299941-9182-D145-9D9B-3B70FDD2BE7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2;p70">
                <a:extLst>
                  <a:ext uri="{FF2B5EF4-FFF2-40B4-BE49-F238E27FC236}">
                    <a16:creationId xmlns:a16="http://schemas.microsoft.com/office/drawing/2014/main" id="{7BCBB39B-C2C3-924D-98BC-E42C6F9A1E0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3;p70">
                <a:extLst>
                  <a:ext uri="{FF2B5EF4-FFF2-40B4-BE49-F238E27FC236}">
                    <a16:creationId xmlns:a16="http://schemas.microsoft.com/office/drawing/2014/main" id="{32AD3972-8DD4-2B48-BE73-48DD472B2D7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4;p70">
                <a:extLst>
                  <a:ext uri="{FF2B5EF4-FFF2-40B4-BE49-F238E27FC236}">
                    <a16:creationId xmlns:a16="http://schemas.microsoft.com/office/drawing/2014/main" id="{EDA3453C-63DE-AA4E-A114-64D1D5A62B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5;p70">
                <a:extLst>
                  <a:ext uri="{FF2B5EF4-FFF2-40B4-BE49-F238E27FC236}">
                    <a16:creationId xmlns:a16="http://schemas.microsoft.com/office/drawing/2014/main" id="{D396C106-E10F-AE40-BAC5-BD3D46453AFA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6;p70">
                <a:extLst>
                  <a:ext uri="{FF2B5EF4-FFF2-40B4-BE49-F238E27FC236}">
                    <a16:creationId xmlns:a16="http://schemas.microsoft.com/office/drawing/2014/main" id="{6D4FD7C7-4D12-D74B-A209-05DA2D31EE8F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7;p70">
                <a:extLst>
                  <a:ext uri="{FF2B5EF4-FFF2-40B4-BE49-F238E27FC236}">
                    <a16:creationId xmlns:a16="http://schemas.microsoft.com/office/drawing/2014/main" id="{2631620B-2406-9B48-87E4-72B991D3549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8;p70">
                <a:extLst>
                  <a:ext uri="{FF2B5EF4-FFF2-40B4-BE49-F238E27FC236}">
                    <a16:creationId xmlns:a16="http://schemas.microsoft.com/office/drawing/2014/main" id="{D27BD8E8-8C23-354D-B43F-85A46D4BF92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9;p70">
                <a:extLst>
                  <a:ext uri="{FF2B5EF4-FFF2-40B4-BE49-F238E27FC236}">
                    <a16:creationId xmlns:a16="http://schemas.microsoft.com/office/drawing/2014/main" id="{70883F97-99C1-6B4F-9D60-2965F0940A8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0;p70">
                <a:extLst>
                  <a:ext uri="{FF2B5EF4-FFF2-40B4-BE49-F238E27FC236}">
                    <a16:creationId xmlns:a16="http://schemas.microsoft.com/office/drawing/2014/main" id="{CFD8106B-B597-B04A-A8BA-0F06A108706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1;p70">
                <a:extLst>
                  <a:ext uri="{FF2B5EF4-FFF2-40B4-BE49-F238E27FC236}">
                    <a16:creationId xmlns:a16="http://schemas.microsoft.com/office/drawing/2014/main" id="{08DE8302-D0D9-304A-BE6F-F824CC9DFF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2;p70">
                <a:extLst>
                  <a:ext uri="{FF2B5EF4-FFF2-40B4-BE49-F238E27FC236}">
                    <a16:creationId xmlns:a16="http://schemas.microsoft.com/office/drawing/2014/main" id="{5F43A740-ED34-2A4C-A7BB-A02E171571E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3;p70">
                <a:extLst>
                  <a:ext uri="{FF2B5EF4-FFF2-40B4-BE49-F238E27FC236}">
                    <a16:creationId xmlns:a16="http://schemas.microsoft.com/office/drawing/2014/main" id="{D8F8F83A-E4A2-3B43-8741-C2B35724B7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4;p70">
                <a:extLst>
                  <a:ext uri="{FF2B5EF4-FFF2-40B4-BE49-F238E27FC236}">
                    <a16:creationId xmlns:a16="http://schemas.microsoft.com/office/drawing/2014/main" id="{9FC66567-3D90-CC4F-86D1-FF0A8DF260B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1525;p70">
              <a:extLst>
                <a:ext uri="{FF2B5EF4-FFF2-40B4-BE49-F238E27FC236}">
                  <a16:creationId xmlns:a16="http://schemas.microsoft.com/office/drawing/2014/main" id="{A63DC4A8-C4DF-9F4D-87B3-9FB6F46135D9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16B4EC5-9727-1D42-9E12-AD4459E0FC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966D48-28AA-B747-B649-7EB954C677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8;p70">
                <a:extLst>
                  <a:ext uri="{FF2B5EF4-FFF2-40B4-BE49-F238E27FC236}">
                    <a16:creationId xmlns:a16="http://schemas.microsoft.com/office/drawing/2014/main" id="{7368AF42-0B22-CA45-A8A0-FFC3478515AB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2624;p126">
            <a:extLst>
              <a:ext uri="{FF2B5EF4-FFF2-40B4-BE49-F238E27FC236}">
                <a16:creationId xmlns:a16="http://schemas.microsoft.com/office/drawing/2014/main" id="{CB0666EA-A1BB-CE4C-B5C2-220413EE3EDC}"/>
              </a:ext>
            </a:extLst>
          </p:cNvPr>
          <p:cNvGrpSpPr/>
          <p:nvPr/>
        </p:nvGrpSpPr>
        <p:grpSpPr>
          <a:xfrm>
            <a:off x="3507901" y="3000696"/>
            <a:ext cx="418360" cy="580377"/>
            <a:chOff x="3764750" y="1567075"/>
            <a:chExt cx="1814530" cy="2517234"/>
          </a:xfrm>
        </p:grpSpPr>
        <p:sp>
          <p:nvSpPr>
            <p:cNvPr id="73" name="Google Shape;2625;p126">
              <a:extLst>
                <a:ext uri="{FF2B5EF4-FFF2-40B4-BE49-F238E27FC236}">
                  <a16:creationId xmlns:a16="http://schemas.microsoft.com/office/drawing/2014/main" id="{4731D0A5-D835-BF49-ACC9-6CD251C0B0B0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C321EBAC-EE8C-D74B-9D1D-901968A699F3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F18AD074-B6BB-4040-AA83-098C3AA8C281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7899965E-E531-D54B-A72B-B862CAE0134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87D737CB-4265-DF4D-889D-0C3CB4904BDA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1C1EA951-9C36-1A4B-B496-B23607C537A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8474022D-F47E-234D-A982-085423EFB4BE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ED1A84AD-BC38-2E4B-B98B-653DD03CCF8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5A2AF5B9-656C-EC42-BE9B-A1EB34AC251E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DA073E7E-DBF0-D340-912C-404C4091B46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9B039CBB-274B-404F-845A-A86E6721BD33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86FA1C0A-B832-9346-9886-5BD19F515482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D3886248-5D3A-4049-8077-59ADF3864BEA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A598B030-EFED-0B43-92C3-14E49FD323A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310944A7-D086-D34E-9B4C-2D62BE3FE02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20122593-1AF4-184F-9543-A449E5ECC13D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15A206FB-3FE5-A042-A072-93227786A4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3F677FB5-1575-1E47-8AC5-2B7D9D41AA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2415;p143">
            <a:extLst>
              <a:ext uri="{FF2B5EF4-FFF2-40B4-BE49-F238E27FC236}">
                <a16:creationId xmlns:a16="http://schemas.microsoft.com/office/drawing/2014/main" id="{925F0072-752A-1246-9717-2B2CFA3D5F73}"/>
              </a:ext>
            </a:extLst>
          </p:cNvPr>
          <p:cNvSpPr/>
          <p:nvPr/>
        </p:nvSpPr>
        <p:spPr>
          <a:xfrm>
            <a:off x="4926583" y="2784892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63C913-778F-504C-8670-2573AC130D05}"/>
              </a:ext>
            </a:extLst>
          </p:cNvPr>
          <p:cNvSpPr txBox="1"/>
          <p:nvPr/>
        </p:nvSpPr>
        <p:spPr>
          <a:xfrm>
            <a:off x="4996418" y="3341872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4F40D5-0B32-674E-860D-C3A5EFFD8526}"/>
              </a:ext>
            </a:extLst>
          </p:cNvPr>
          <p:cNvCxnSpPr>
            <a:cxnSpLocks/>
          </p:cNvCxnSpPr>
          <p:nvPr/>
        </p:nvCxnSpPr>
        <p:spPr>
          <a:xfrm flipV="1">
            <a:off x="3959417" y="312911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4411174" y="2296551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More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architectures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EA6ABE-6536-FE4D-8856-00086B40C860}"/>
              </a:ext>
            </a:extLst>
          </p:cNvPr>
          <p:cNvGrpSpPr/>
          <p:nvPr/>
        </p:nvGrpSpPr>
        <p:grpSpPr>
          <a:xfrm>
            <a:off x="1422391" y="2030926"/>
            <a:ext cx="1095142" cy="1087184"/>
            <a:chOff x="1461305" y="2143696"/>
            <a:chExt cx="1095142" cy="10871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553BA23-CE88-C844-8CA4-A68E9B7B602C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95" name="Graphic 94" descr="Hierarchy outline">
              <a:extLst>
                <a:ext uri="{FF2B5EF4-FFF2-40B4-BE49-F238E27FC236}">
                  <a16:creationId xmlns:a16="http://schemas.microsoft.com/office/drawing/2014/main" id="{5DD88819-2207-8A44-931D-66283C4A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B51FFE-BBDA-2548-8C44-0ADAE7663B3B}"/>
              </a:ext>
            </a:extLst>
          </p:cNvPr>
          <p:cNvGrpSpPr/>
          <p:nvPr/>
        </p:nvGrpSpPr>
        <p:grpSpPr>
          <a:xfrm>
            <a:off x="2171302" y="2527384"/>
            <a:ext cx="1095142" cy="1087184"/>
            <a:chOff x="1461305" y="2143696"/>
            <a:chExt cx="1095142" cy="108718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96E8826-2EBB-CE4D-8675-B07F6AEA243F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1" name="Graphic 100" descr="Hierarchy outline">
              <a:extLst>
                <a:ext uri="{FF2B5EF4-FFF2-40B4-BE49-F238E27FC236}">
                  <a16:creationId xmlns:a16="http://schemas.microsoft.com/office/drawing/2014/main" id="{B0AA69D3-CBEA-EC4F-9607-B658D2B7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EADA10C-A23B-664E-844E-660A229265E7}"/>
              </a:ext>
            </a:extLst>
          </p:cNvPr>
          <p:cNvGrpSpPr/>
          <p:nvPr/>
        </p:nvGrpSpPr>
        <p:grpSpPr>
          <a:xfrm>
            <a:off x="2863763" y="3070976"/>
            <a:ext cx="1095142" cy="1087184"/>
            <a:chOff x="1461305" y="2143696"/>
            <a:chExt cx="1095142" cy="1087184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80903482-7297-BC45-B623-B51B921AE158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4" name="Graphic 103" descr="Hierarchy outline">
              <a:extLst>
                <a:ext uri="{FF2B5EF4-FFF2-40B4-BE49-F238E27FC236}">
                  <a16:creationId xmlns:a16="http://schemas.microsoft.com/office/drawing/2014/main" id="{EB69EE72-3F95-FB46-8395-F1DA828F1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ABF28C-14C1-9644-855F-4C12A6E62A42}"/>
              </a:ext>
            </a:extLst>
          </p:cNvPr>
          <p:cNvSpPr txBox="1"/>
          <p:nvPr/>
        </p:nvSpPr>
        <p:spPr>
          <a:xfrm>
            <a:off x="1693283" y="169736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MLP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37CE-41CF-DB41-AB79-8F6557FAEAC5}"/>
              </a:ext>
            </a:extLst>
          </p:cNvPr>
          <p:cNvSpPr txBox="1"/>
          <p:nvPr/>
        </p:nvSpPr>
        <p:spPr>
          <a:xfrm>
            <a:off x="2327579" y="21959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ResNet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3C96-3C4A-3345-90F2-84246E766984}"/>
              </a:ext>
            </a:extLst>
          </p:cNvPr>
          <p:cNvSpPr txBox="1"/>
          <p:nvPr/>
        </p:nvSpPr>
        <p:spPr>
          <a:xfrm>
            <a:off x="3209994" y="2758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8431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366381" y="2461176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interpolation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DB9731-436A-3C4A-B598-F01AF250100E}"/>
              </a:ext>
            </a:extLst>
          </p:cNvPr>
          <p:cNvGrpSpPr/>
          <p:nvPr/>
        </p:nvGrpSpPr>
        <p:grpSpPr>
          <a:xfrm>
            <a:off x="1311916" y="2231898"/>
            <a:ext cx="1428991" cy="1663555"/>
            <a:chOff x="1311916" y="2231898"/>
            <a:chExt cx="1428991" cy="166355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B7274C-9FCE-5F41-8014-FE97846D9F40}"/>
                </a:ext>
              </a:extLst>
            </p:cNvPr>
            <p:cNvGrpSpPr/>
            <p:nvPr/>
          </p:nvGrpSpPr>
          <p:grpSpPr>
            <a:xfrm>
              <a:off x="1311916" y="2571750"/>
              <a:ext cx="1428991" cy="1323703"/>
              <a:chOff x="1311916" y="2571750"/>
              <a:chExt cx="1428991" cy="1323703"/>
            </a:xfrm>
          </p:grpSpPr>
          <p:sp>
            <p:nvSpPr>
              <p:cNvPr id="8" name="Wave 7">
                <a:extLst>
                  <a:ext uri="{FF2B5EF4-FFF2-40B4-BE49-F238E27FC236}">
                    <a16:creationId xmlns:a16="http://schemas.microsoft.com/office/drawing/2014/main" id="{9D3A00DE-1B31-CC4C-81D8-79316078E654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C7FC4AF-3543-4445-A213-F4C551C6F7A1}"/>
                  </a:ext>
                </a:extLst>
              </p:cNvPr>
              <p:cNvGrpSpPr/>
              <p:nvPr/>
            </p:nvGrpSpPr>
            <p:grpSpPr>
              <a:xfrm rot="20907297">
                <a:off x="1533394" y="3243047"/>
                <a:ext cx="346127" cy="224339"/>
                <a:chOff x="2033613" y="2417585"/>
                <a:chExt cx="441482" cy="37147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0176E6F-6CC7-774D-9442-053A2E31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2388" y="2417585"/>
                  <a:ext cx="432707" cy="371475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FCA302E5-B0DB-A94C-AD72-3B2CC2C8FC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33613" y="2421262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FCA302E5-B0DB-A94C-AD72-3B2CC2C8FC6F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97613" y="238526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793F3193-C9F7-EA45-B8E6-5E4B91440E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74613" y="2784502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793F3193-C9F7-EA45-B8E6-5E4B91440E47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438613" y="274850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BA8AC436-01EE-0F4D-BF9C-E1362C6A51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58253" y="2592622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BA8AC436-01EE-0F4D-BF9C-E1362C6A515D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222253" y="255662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1CED5A-13F1-7444-AC36-B46FE2BAEFF5}"/>
                </a:ext>
              </a:extLst>
            </p:cNvPr>
            <p:cNvGrpSpPr/>
            <p:nvPr/>
          </p:nvGrpSpPr>
          <p:grpSpPr>
            <a:xfrm rot="19091334">
              <a:off x="1841648" y="2231898"/>
              <a:ext cx="652750" cy="928873"/>
              <a:chOff x="2033613" y="2417585"/>
              <a:chExt cx="441482" cy="37147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BE1B421-3EEE-FC48-9051-AD5479546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388" y="2417585"/>
                <a:ext cx="432707" cy="371475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14:cNvPr>
                  <p14:cNvContentPartPr/>
                  <p14:nvPr/>
                </p14:nvContentPartPr>
                <p14:xfrm>
                  <a:off x="2033613" y="2421262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97613" y="238526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14:cNvPr>
                  <p14:cNvContentPartPr/>
                  <p14:nvPr/>
                </p14:nvContentPartPr>
                <p14:xfrm>
                  <a:off x="2474613" y="2784502"/>
                  <a:ext cx="360" cy="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38613" y="274850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88CD6B5A-9ADD-8747-B4F9-A106B7EA38BF}"/>
                      </a:ext>
                    </a:extLst>
                  </p14:cNvPr>
                  <p14:cNvContentPartPr/>
                  <p14:nvPr/>
                </p14:nvContentPartPr>
                <p14:xfrm>
                  <a:off x="2258253" y="2592622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88CD6B5A-9ADD-8747-B4F9-A106B7EA38B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222253" y="255662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25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717998" y="2672193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Try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different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datasets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E5C31F-1452-AB46-9E92-EF6470612642}"/>
              </a:ext>
            </a:extLst>
          </p:cNvPr>
          <p:cNvGrpSpPr/>
          <p:nvPr/>
        </p:nvGrpSpPr>
        <p:grpSpPr>
          <a:xfrm>
            <a:off x="1886233" y="2291651"/>
            <a:ext cx="550405" cy="772517"/>
            <a:chOff x="1450750" y="1276313"/>
            <a:chExt cx="2162065" cy="3074026"/>
          </a:xfrm>
        </p:grpSpPr>
        <p:sp>
          <p:nvSpPr>
            <p:cNvPr id="102" name="Google Shape;1740;p76">
              <a:extLst>
                <a:ext uri="{FF2B5EF4-FFF2-40B4-BE49-F238E27FC236}">
                  <a16:creationId xmlns:a16="http://schemas.microsoft.com/office/drawing/2014/main" id="{8157F8BD-C58B-4046-9534-FBDF2CF3146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4;p76">
              <a:extLst>
                <a:ext uri="{FF2B5EF4-FFF2-40B4-BE49-F238E27FC236}">
                  <a16:creationId xmlns:a16="http://schemas.microsoft.com/office/drawing/2014/main" id="{CFACB3DB-10E5-D544-896E-6AEE640EAE8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5;p76">
              <a:extLst>
                <a:ext uri="{FF2B5EF4-FFF2-40B4-BE49-F238E27FC236}">
                  <a16:creationId xmlns:a16="http://schemas.microsoft.com/office/drawing/2014/main" id="{61C53FC1-29CA-0D4B-BC85-4AFD09377F4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6;p76">
              <a:extLst>
                <a:ext uri="{FF2B5EF4-FFF2-40B4-BE49-F238E27FC236}">
                  <a16:creationId xmlns:a16="http://schemas.microsoft.com/office/drawing/2014/main" id="{92FB4470-2861-0D42-9B87-65B7FC6B86C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7;p76">
              <a:extLst>
                <a:ext uri="{FF2B5EF4-FFF2-40B4-BE49-F238E27FC236}">
                  <a16:creationId xmlns:a16="http://schemas.microsoft.com/office/drawing/2014/main" id="{955D3F15-87F7-6441-9B88-CD27328665A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8;p76">
              <a:extLst>
                <a:ext uri="{FF2B5EF4-FFF2-40B4-BE49-F238E27FC236}">
                  <a16:creationId xmlns:a16="http://schemas.microsoft.com/office/drawing/2014/main" id="{11260EA5-9F03-124F-B5EB-97D00CBB080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9;p76">
              <a:extLst>
                <a:ext uri="{FF2B5EF4-FFF2-40B4-BE49-F238E27FC236}">
                  <a16:creationId xmlns:a16="http://schemas.microsoft.com/office/drawing/2014/main" id="{1F2CDAD2-162E-D642-9A65-69341A91EB0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0;p76">
              <a:extLst>
                <a:ext uri="{FF2B5EF4-FFF2-40B4-BE49-F238E27FC236}">
                  <a16:creationId xmlns:a16="http://schemas.microsoft.com/office/drawing/2014/main" id="{5FF507E3-A1DC-1546-B31C-9BA50AFE9FF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51;p76">
              <a:extLst>
                <a:ext uri="{FF2B5EF4-FFF2-40B4-BE49-F238E27FC236}">
                  <a16:creationId xmlns:a16="http://schemas.microsoft.com/office/drawing/2014/main" id="{DA8958D0-F677-2C42-A395-EA9A880B2A5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52;p76">
              <a:extLst>
                <a:ext uri="{FF2B5EF4-FFF2-40B4-BE49-F238E27FC236}">
                  <a16:creationId xmlns:a16="http://schemas.microsoft.com/office/drawing/2014/main" id="{B91904F9-7237-314F-BD42-037C865C74DC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53;p76">
              <a:extLst>
                <a:ext uri="{FF2B5EF4-FFF2-40B4-BE49-F238E27FC236}">
                  <a16:creationId xmlns:a16="http://schemas.microsoft.com/office/drawing/2014/main" id="{FDB8798F-5F93-3045-9016-BDAFEA07775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54;p76">
              <a:extLst>
                <a:ext uri="{FF2B5EF4-FFF2-40B4-BE49-F238E27FC236}">
                  <a16:creationId xmlns:a16="http://schemas.microsoft.com/office/drawing/2014/main" id="{6B490C0D-DF7D-D048-AF11-D7A9480D2E8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55;p76">
              <a:extLst>
                <a:ext uri="{FF2B5EF4-FFF2-40B4-BE49-F238E27FC236}">
                  <a16:creationId xmlns:a16="http://schemas.microsoft.com/office/drawing/2014/main" id="{B0513FC7-0EAA-BE48-A8D7-2E41A3F040BC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6;p76">
              <a:extLst>
                <a:ext uri="{FF2B5EF4-FFF2-40B4-BE49-F238E27FC236}">
                  <a16:creationId xmlns:a16="http://schemas.microsoft.com/office/drawing/2014/main" id="{B9091A88-D423-9347-8F3E-68357FF7B5EA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57;p76">
              <a:extLst>
                <a:ext uri="{FF2B5EF4-FFF2-40B4-BE49-F238E27FC236}">
                  <a16:creationId xmlns:a16="http://schemas.microsoft.com/office/drawing/2014/main" id="{2896E3D1-C263-2B48-855E-E36F58AE1F0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58;p76">
              <a:extLst>
                <a:ext uri="{FF2B5EF4-FFF2-40B4-BE49-F238E27FC236}">
                  <a16:creationId xmlns:a16="http://schemas.microsoft.com/office/drawing/2014/main" id="{77F56810-8171-084D-9B2A-7A4DA5D7DE2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59;p76">
              <a:extLst>
                <a:ext uri="{FF2B5EF4-FFF2-40B4-BE49-F238E27FC236}">
                  <a16:creationId xmlns:a16="http://schemas.microsoft.com/office/drawing/2014/main" id="{E789E5D5-FBB5-7142-BDDD-7AB675A243D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60;p76">
              <a:extLst>
                <a:ext uri="{FF2B5EF4-FFF2-40B4-BE49-F238E27FC236}">
                  <a16:creationId xmlns:a16="http://schemas.microsoft.com/office/drawing/2014/main" id="{7E81000B-95DE-4A4D-8DCA-354060A0A84F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61;p76">
              <a:extLst>
                <a:ext uri="{FF2B5EF4-FFF2-40B4-BE49-F238E27FC236}">
                  <a16:creationId xmlns:a16="http://schemas.microsoft.com/office/drawing/2014/main" id="{ED049A60-2E39-3942-8845-8BFF614A4C4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62;p76">
              <a:extLst>
                <a:ext uri="{FF2B5EF4-FFF2-40B4-BE49-F238E27FC236}">
                  <a16:creationId xmlns:a16="http://schemas.microsoft.com/office/drawing/2014/main" id="{98D91311-1D8C-7B4D-B71A-CD9033DF19F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63;p76">
              <a:extLst>
                <a:ext uri="{FF2B5EF4-FFF2-40B4-BE49-F238E27FC236}">
                  <a16:creationId xmlns:a16="http://schemas.microsoft.com/office/drawing/2014/main" id="{64965210-904F-D744-8D94-C59C76ECB34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64;p76">
              <a:extLst>
                <a:ext uri="{FF2B5EF4-FFF2-40B4-BE49-F238E27FC236}">
                  <a16:creationId xmlns:a16="http://schemas.microsoft.com/office/drawing/2014/main" id="{40801ED7-8D64-9D4E-AC35-DEE6B5880EE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65;p76">
              <a:extLst>
                <a:ext uri="{FF2B5EF4-FFF2-40B4-BE49-F238E27FC236}">
                  <a16:creationId xmlns:a16="http://schemas.microsoft.com/office/drawing/2014/main" id="{3BCB5D25-7195-7E49-9F09-4B75FFAF4A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BC1F07D-0896-B64F-BB05-E816F6224D48}"/>
              </a:ext>
            </a:extLst>
          </p:cNvPr>
          <p:cNvGrpSpPr/>
          <p:nvPr/>
        </p:nvGrpSpPr>
        <p:grpSpPr>
          <a:xfrm>
            <a:off x="1758512" y="2400329"/>
            <a:ext cx="584468" cy="797566"/>
            <a:chOff x="1506150" y="1501000"/>
            <a:chExt cx="2080021" cy="2838397"/>
          </a:xfrm>
        </p:grpSpPr>
        <p:grpSp>
          <p:nvGrpSpPr>
            <p:cNvPr id="126" name="Google Shape;1505;p70">
              <a:extLst>
                <a:ext uri="{FF2B5EF4-FFF2-40B4-BE49-F238E27FC236}">
                  <a16:creationId xmlns:a16="http://schemas.microsoft.com/office/drawing/2014/main" id="{036FE8D0-A032-E046-B7B4-42BC7C3E3F4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31" name="Google Shape;1506;p70">
                <a:extLst>
                  <a:ext uri="{FF2B5EF4-FFF2-40B4-BE49-F238E27FC236}">
                    <a16:creationId xmlns:a16="http://schemas.microsoft.com/office/drawing/2014/main" id="{523D4980-AB85-A942-9988-DCBEA142B89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07;p70">
                <a:extLst>
                  <a:ext uri="{FF2B5EF4-FFF2-40B4-BE49-F238E27FC236}">
                    <a16:creationId xmlns:a16="http://schemas.microsoft.com/office/drawing/2014/main" id="{F096247E-8842-A340-8A47-FBC7304A585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08;p70">
                <a:extLst>
                  <a:ext uri="{FF2B5EF4-FFF2-40B4-BE49-F238E27FC236}">
                    <a16:creationId xmlns:a16="http://schemas.microsoft.com/office/drawing/2014/main" id="{25F4BB6C-5E85-0D4E-AE23-E2A3D865667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09;p70">
                <a:extLst>
                  <a:ext uri="{FF2B5EF4-FFF2-40B4-BE49-F238E27FC236}">
                    <a16:creationId xmlns:a16="http://schemas.microsoft.com/office/drawing/2014/main" id="{41D1A1DF-0ABC-5A4E-A90A-954B949C22B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0;p70">
                <a:extLst>
                  <a:ext uri="{FF2B5EF4-FFF2-40B4-BE49-F238E27FC236}">
                    <a16:creationId xmlns:a16="http://schemas.microsoft.com/office/drawing/2014/main" id="{B263F8DE-E03D-F44A-8518-7CFBED11F857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511;p70">
                <a:extLst>
                  <a:ext uri="{FF2B5EF4-FFF2-40B4-BE49-F238E27FC236}">
                    <a16:creationId xmlns:a16="http://schemas.microsoft.com/office/drawing/2014/main" id="{A2623529-5ABB-B14F-B162-2812A2C83A2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12;p70">
                <a:extLst>
                  <a:ext uri="{FF2B5EF4-FFF2-40B4-BE49-F238E27FC236}">
                    <a16:creationId xmlns:a16="http://schemas.microsoft.com/office/drawing/2014/main" id="{A470F8BE-68C8-1643-98D5-99E5C45B59B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513;p70">
                <a:extLst>
                  <a:ext uri="{FF2B5EF4-FFF2-40B4-BE49-F238E27FC236}">
                    <a16:creationId xmlns:a16="http://schemas.microsoft.com/office/drawing/2014/main" id="{2262C75F-D9CD-D749-9BF6-F89A8B9472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514;p70">
                <a:extLst>
                  <a:ext uri="{FF2B5EF4-FFF2-40B4-BE49-F238E27FC236}">
                    <a16:creationId xmlns:a16="http://schemas.microsoft.com/office/drawing/2014/main" id="{A6A7CB47-E0D8-854D-8A8B-80C3329541F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515;p70">
                <a:extLst>
                  <a:ext uri="{FF2B5EF4-FFF2-40B4-BE49-F238E27FC236}">
                    <a16:creationId xmlns:a16="http://schemas.microsoft.com/office/drawing/2014/main" id="{79A67EA8-6007-134D-A8EB-9600BD342A0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516;p70">
                <a:extLst>
                  <a:ext uri="{FF2B5EF4-FFF2-40B4-BE49-F238E27FC236}">
                    <a16:creationId xmlns:a16="http://schemas.microsoft.com/office/drawing/2014/main" id="{837D8F2F-F1D0-8749-AA5D-43522D50BFB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517;p70">
                <a:extLst>
                  <a:ext uri="{FF2B5EF4-FFF2-40B4-BE49-F238E27FC236}">
                    <a16:creationId xmlns:a16="http://schemas.microsoft.com/office/drawing/2014/main" id="{09910B15-B1B9-0740-8734-952D1393A68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518;p70">
                <a:extLst>
                  <a:ext uri="{FF2B5EF4-FFF2-40B4-BE49-F238E27FC236}">
                    <a16:creationId xmlns:a16="http://schemas.microsoft.com/office/drawing/2014/main" id="{C08CE54C-06B7-434A-B3A1-A8AF4F1C3C7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519;p70">
                <a:extLst>
                  <a:ext uri="{FF2B5EF4-FFF2-40B4-BE49-F238E27FC236}">
                    <a16:creationId xmlns:a16="http://schemas.microsoft.com/office/drawing/2014/main" id="{E928A77B-631D-3143-8593-28292CAC9354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520;p70">
                <a:extLst>
                  <a:ext uri="{FF2B5EF4-FFF2-40B4-BE49-F238E27FC236}">
                    <a16:creationId xmlns:a16="http://schemas.microsoft.com/office/drawing/2014/main" id="{9E730EBB-3890-8D4D-A9BC-39FB45E7BF8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521;p70">
                <a:extLst>
                  <a:ext uri="{FF2B5EF4-FFF2-40B4-BE49-F238E27FC236}">
                    <a16:creationId xmlns:a16="http://schemas.microsoft.com/office/drawing/2014/main" id="{7B68DB0B-37E9-5040-ADA2-DD20326840B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522;p70">
                <a:extLst>
                  <a:ext uri="{FF2B5EF4-FFF2-40B4-BE49-F238E27FC236}">
                    <a16:creationId xmlns:a16="http://schemas.microsoft.com/office/drawing/2014/main" id="{DF76C441-3FD5-A547-954C-6C686E8B10F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523;p70">
                <a:extLst>
                  <a:ext uri="{FF2B5EF4-FFF2-40B4-BE49-F238E27FC236}">
                    <a16:creationId xmlns:a16="http://schemas.microsoft.com/office/drawing/2014/main" id="{54EA5F76-4B9E-9F47-A976-EDFB8A54AAC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524;p70">
                <a:extLst>
                  <a:ext uri="{FF2B5EF4-FFF2-40B4-BE49-F238E27FC236}">
                    <a16:creationId xmlns:a16="http://schemas.microsoft.com/office/drawing/2014/main" id="{A672D767-3A03-F245-B107-590C144ED66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525;p70">
              <a:extLst>
                <a:ext uri="{FF2B5EF4-FFF2-40B4-BE49-F238E27FC236}">
                  <a16:creationId xmlns:a16="http://schemas.microsoft.com/office/drawing/2014/main" id="{7EA6A531-2A96-7442-A411-AA0627F9075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2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312595B-1BE6-804E-A4D8-6C7324F08FC9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3D4F848-8AB2-A245-BF79-F9BF37061A0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28;p70">
                <a:extLst>
                  <a:ext uri="{FF2B5EF4-FFF2-40B4-BE49-F238E27FC236}">
                    <a16:creationId xmlns:a16="http://schemas.microsoft.com/office/drawing/2014/main" id="{11DCC2A0-EB39-9B49-B05E-1CADC21DA4E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2624;p126">
            <a:extLst>
              <a:ext uri="{FF2B5EF4-FFF2-40B4-BE49-F238E27FC236}">
                <a16:creationId xmlns:a16="http://schemas.microsoft.com/office/drawing/2014/main" id="{C08A7C79-8035-5943-830D-C1D24BFDF027}"/>
              </a:ext>
            </a:extLst>
          </p:cNvPr>
          <p:cNvGrpSpPr/>
          <p:nvPr/>
        </p:nvGrpSpPr>
        <p:grpSpPr>
          <a:xfrm>
            <a:off x="2058309" y="2613356"/>
            <a:ext cx="418360" cy="580377"/>
            <a:chOff x="3764750" y="1567075"/>
            <a:chExt cx="1814530" cy="2517234"/>
          </a:xfrm>
        </p:grpSpPr>
        <p:sp>
          <p:nvSpPr>
            <p:cNvPr id="151" name="Google Shape;2625;p126">
              <a:extLst>
                <a:ext uri="{FF2B5EF4-FFF2-40B4-BE49-F238E27FC236}">
                  <a16:creationId xmlns:a16="http://schemas.microsoft.com/office/drawing/2014/main" id="{17F889EE-87CD-3B4C-9D89-77013CB4FFC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26;p126">
              <a:extLst>
                <a:ext uri="{FF2B5EF4-FFF2-40B4-BE49-F238E27FC236}">
                  <a16:creationId xmlns:a16="http://schemas.microsoft.com/office/drawing/2014/main" id="{ED636EF3-8889-2448-9EDC-03D7E6A8170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27;p126">
              <a:extLst>
                <a:ext uri="{FF2B5EF4-FFF2-40B4-BE49-F238E27FC236}">
                  <a16:creationId xmlns:a16="http://schemas.microsoft.com/office/drawing/2014/main" id="{6261FB52-D858-7441-A7A2-3F62A4FEAD5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28;p126">
              <a:extLst>
                <a:ext uri="{FF2B5EF4-FFF2-40B4-BE49-F238E27FC236}">
                  <a16:creationId xmlns:a16="http://schemas.microsoft.com/office/drawing/2014/main" id="{B04C0F72-66FC-DC48-8318-A75A8AB2F2D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29;p126">
              <a:extLst>
                <a:ext uri="{FF2B5EF4-FFF2-40B4-BE49-F238E27FC236}">
                  <a16:creationId xmlns:a16="http://schemas.microsoft.com/office/drawing/2014/main" id="{243C0A6D-446F-C84E-9619-CF323BD375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30;p126">
              <a:extLst>
                <a:ext uri="{FF2B5EF4-FFF2-40B4-BE49-F238E27FC236}">
                  <a16:creationId xmlns:a16="http://schemas.microsoft.com/office/drawing/2014/main" id="{78E8D0F7-4353-054B-9D25-1428C0F8123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31;p126">
              <a:extLst>
                <a:ext uri="{FF2B5EF4-FFF2-40B4-BE49-F238E27FC236}">
                  <a16:creationId xmlns:a16="http://schemas.microsoft.com/office/drawing/2014/main" id="{5A7F09FF-DD60-ED4C-A604-D893B536DD1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32;p126">
              <a:extLst>
                <a:ext uri="{FF2B5EF4-FFF2-40B4-BE49-F238E27FC236}">
                  <a16:creationId xmlns:a16="http://schemas.microsoft.com/office/drawing/2014/main" id="{99853D7D-96D6-DB48-8CE3-4BE5B17CB62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33;p126">
              <a:extLst>
                <a:ext uri="{FF2B5EF4-FFF2-40B4-BE49-F238E27FC236}">
                  <a16:creationId xmlns:a16="http://schemas.microsoft.com/office/drawing/2014/main" id="{411A1469-951B-2748-8F1F-19C794C1A8D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34;p126">
              <a:extLst>
                <a:ext uri="{FF2B5EF4-FFF2-40B4-BE49-F238E27FC236}">
                  <a16:creationId xmlns:a16="http://schemas.microsoft.com/office/drawing/2014/main" id="{99812B31-8CDD-9C44-96C7-BADC1AC2749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35;p126">
              <a:extLst>
                <a:ext uri="{FF2B5EF4-FFF2-40B4-BE49-F238E27FC236}">
                  <a16:creationId xmlns:a16="http://schemas.microsoft.com/office/drawing/2014/main" id="{E268F66B-03E7-8648-92BC-DFADEB617462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36;p126">
              <a:extLst>
                <a:ext uri="{FF2B5EF4-FFF2-40B4-BE49-F238E27FC236}">
                  <a16:creationId xmlns:a16="http://schemas.microsoft.com/office/drawing/2014/main" id="{B60C7430-CC04-2D4B-9AE3-25AE5151501E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37;p126">
              <a:extLst>
                <a:ext uri="{FF2B5EF4-FFF2-40B4-BE49-F238E27FC236}">
                  <a16:creationId xmlns:a16="http://schemas.microsoft.com/office/drawing/2014/main" id="{CE33389D-BE59-9941-8C8F-FF516C8E6C1E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38;p126">
              <a:extLst>
                <a:ext uri="{FF2B5EF4-FFF2-40B4-BE49-F238E27FC236}">
                  <a16:creationId xmlns:a16="http://schemas.microsoft.com/office/drawing/2014/main" id="{6CE0421B-FD40-654F-A754-55BE10329B4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39;p126">
              <a:extLst>
                <a:ext uri="{FF2B5EF4-FFF2-40B4-BE49-F238E27FC236}">
                  <a16:creationId xmlns:a16="http://schemas.microsoft.com/office/drawing/2014/main" id="{52E6AE8C-635B-A04F-B1C8-9A95874C63C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40;p126">
              <a:extLst>
                <a:ext uri="{FF2B5EF4-FFF2-40B4-BE49-F238E27FC236}">
                  <a16:creationId xmlns:a16="http://schemas.microsoft.com/office/drawing/2014/main" id="{02F22903-8CF3-D34F-8D16-A433846681C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41;p126">
              <a:extLst>
                <a:ext uri="{FF2B5EF4-FFF2-40B4-BE49-F238E27FC236}">
                  <a16:creationId xmlns:a16="http://schemas.microsoft.com/office/drawing/2014/main" id="{8F1F95EC-D832-8C44-AC65-2C216251E91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42;p126">
              <a:extLst>
                <a:ext uri="{FF2B5EF4-FFF2-40B4-BE49-F238E27FC236}">
                  <a16:creationId xmlns:a16="http://schemas.microsoft.com/office/drawing/2014/main" id="{4457E96C-53CA-7A49-AE1F-6BFAA44D4B4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0986C8D-A595-2344-B9E2-2CD597A0C50D}"/>
              </a:ext>
            </a:extLst>
          </p:cNvPr>
          <p:cNvGrpSpPr/>
          <p:nvPr/>
        </p:nvGrpSpPr>
        <p:grpSpPr>
          <a:xfrm>
            <a:off x="1567391" y="2818938"/>
            <a:ext cx="550405" cy="772517"/>
            <a:chOff x="1450750" y="1276313"/>
            <a:chExt cx="2162065" cy="3074026"/>
          </a:xfrm>
        </p:grpSpPr>
        <p:sp>
          <p:nvSpPr>
            <p:cNvPr id="170" name="Google Shape;1740;p76">
              <a:extLst>
                <a:ext uri="{FF2B5EF4-FFF2-40B4-BE49-F238E27FC236}">
                  <a16:creationId xmlns:a16="http://schemas.microsoft.com/office/drawing/2014/main" id="{D3736803-30AE-F946-B163-A9310C1D7B4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4;p76">
              <a:extLst>
                <a:ext uri="{FF2B5EF4-FFF2-40B4-BE49-F238E27FC236}">
                  <a16:creationId xmlns:a16="http://schemas.microsoft.com/office/drawing/2014/main" id="{50AF394A-319E-1F4B-A42B-0B5C0C2F223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45;p76">
              <a:extLst>
                <a:ext uri="{FF2B5EF4-FFF2-40B4-BE49-F238E27FC236}">
                  <a16:creationId xmlns:a16="http://schemas.microsoft.com/office/drawing/2014/main" id="{E0727DFF-B6C1-0143-8DB4-2736E818E00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46;p76">
              <a:extLst>
                <a:ext uri="{FF2B5EF4-FFF2-40B4-BE49-F238E27FC236}">
                  <a16:creationId xmlns:a16="http://schemas.microsoft.com/office/drawing/2014/main" id="{1BE51D84-99C7-3C4B-90CD-2F543A87FF4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7;p76">
              <a:extLst>
                <a:ext uri="{FF2B5EF4-FFF2-40B4-BE49-F238E27FC236}">
                  <a16:creationId xmlns:a16="http://schemas.microsoft.com/office/drawing/2014/main" id="{16E86C11-7F19-1742-9004-03F2F95B564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8;p76">
              <a:extLst>
                <a:ext uri="{FF2B5EF4-FFF2-40B4-BE49-F238E27FC236}">
                  <a16:creationId xmlns:a16="http://schemas.microsoft.com/office/drawing/2014/main" id="{8F0592BE-9400-0444-B15A-6F632051CD4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9;p76">
              <a:extLst>
                <a:ext uri="{FF2B5EF4-FFF2-40B4-BE49-F238E27FC236}">
                  <a16:creationId xmlns:a16="http://schemas.microsoft.com/office/drawing/2014/main" id="{FC7ABF76-79D1-C046-8D3A-B5108F122261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50;p76">
              <a:extLst>
                <a:ext uri="{FF2B5EF4-FFF2-40B4-BE49-F238E27FC236}">
                  <a16:creationId xmlns:a16="http://schemas.microsoft.com/office/drawing/2014/main" id="{731A5805-6107-FA4D-9DA7-20A4610B750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1;p76">
              <a:extLst>
                <a:ext uri="{FF2B5EF4-FFF2-40B4-BE49-F238E27FC236}">
                  <a16:creationId xmlns:a16="http://schemas.microsoft.com/office/drawing/2014/main" id="{0E5B8C77-96AD-EA45-BBC5-734F8C055E9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52;p76">
              <a:extLst>
                <a:ext uri="{FF2B5EF4-FFF2-40B4-BE49-F238E27FC236}">
                  <a16:creationId xmlns:a16="http://schemas.microsoft.com/office/drawing/2014/main" id="{91E7B2C5-95EE-5441-93BC-B9F53E19AB8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3;p76">
              <a:extLst>
                <a:ext uri="{FF2B5EF4-FFF2-40B4-BE49-F238E27FC236}">
                  <a16:creationId xmlns:a16="http://schemas.microsoft.com/office/drawing/2014/main" id="{5BAD45C1-EE2E-084A-B5D7-1A88D216A14E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4;p76">
              <a:extLst>
                <a:ext uri="{FF2B5EF4-FFF2-40B4-BE49-F238E27FC236}">
                  <a16:creationId xmlns:a16="http://schemas.microsoft.com/office/drawing/2014/main" id="{01AC12F4-E976-BE4F-8605-ACA87C64690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5;p76">
              <a:extLst>
                <a:ext uri="{FF2B5EF4-FFF2-40B4-BE49-F238E27FC236}">
                  <a16:creationId xmlns:a16="http://schemas.microsoft.com/office/drawing/2014/main" id="{C0523A1B-4C99-2A4D-9F52-6C5279F4BF6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6;p76">
              <a:extLst>
                <a:ext uri="{FF2B5EF4-FFF2-40B4-BE49-F238E27FC236}">
                  <a16:creationId xmlns:a16="http://schemas.microsoft.com/office/drawing/2014/main" id="{183730F4-4DDF-5145-B7C3-908B5CFB1433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7;p76">
              <a:extLst>
                <a:ext uri="{FF2B5EF4-FFF2-40B4-BE49-F238E27FC236}">
                  <a16:creationId xmlns:a16="http://schemas.microsoft.com/office/drawing/2014/main" id="{14444FCB-CA4F-F641-9084-D4E0AA6AB70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8;p76">
              <a:extLst>
                <a:ext uri="{FF2B5EF4-FFF2-40B4-BE49-F238E27FC236}">
                  <a16:creationId xmlns:a16="http://schemas.microsoft.com/office/drawing/2014/main" id="{F5CBC8F4-AEFD-2142-B7FB-9CE8BB77971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9;p76">
              <a:extLst>
                <a:ext uri="{FF2B5EF4-FFF2-40B4-BE49-F238E27FC236}">
                  <a16:creationId xmlns:a16="http://schemas.microsoft.com/office/drawing/2014/main" id="{A8E3684B-6A5E-B74A-BF86-E0C7411D270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60;p76">
              <a:extLst>
                <a:ext uri="{FF2B5EF4-FFF2-40B4-BE49-F238E27FC236}">
                  <a16:creationId xmlns:a16="http://schemas.microsoft.com/office/drawing/2014/main" id="{5BD9D414-D1B3-BA4B-8F31-21973A0E599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61;p76">
              <a:extLst>
                <a:ext uri="{FF2B5EF4-FFF2-40B4-BE49-F238E27FC236}">
                  <a16:creationId xmlns:a16="http://schemas.microsoft.com/office/drawing/2014/main" id="{6A1CC8DA-2C6E-AC41-A1C4-366D56A36626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62;p76">
              <a:extLst>
                <a:ext uri="{FF2B5EF4-FFF2-40B4-BE49-F238E27FC236}">
                  <a16:creationId xmlns:a16="http://schemas.microsoft.com/office/drawing/2014/main" id="{CD0B86CF-09F2-A94A-BACA-F81D5E6BC5B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3;p76">
              <a:extLst>
                <a:ext uri="{FF2B5EF4-FFF2-40B4-BE49-F238E27FC236}">
                  <a16:creationId xmlns:a16="http://schemas.microsoft.com/office/drawing/2014/main" id="{DE1DFB8D-5DD1-3246-B0DB-55737B1F32A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4;p76">
              <a:extLst>
                <a:ext uri="{FF2B5EF4-FFF2-40B4-BE49-F238E27FC236}">
                  <a16:creationId xmlns:a16="http://schemas.microsoft.com/office/drawing/2014/main" id="{5726D759-416F-1B41-9183-6D18F42B0CE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5;p76">
              <a:extLst>
                <a:ext uri="{FF2B5EF4-FFF2-40B4-BE49-F238E27FC236}">
                  <a16:creationId xmlns:a16="http://schemas.microsoft.com/office/drawing/2014/main" id="{65BC8955-1E1A-D847-A04D-F7BBD6C360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B5E9F5D-F501-894F-99CE-7750D7C15464}"/>
              </a:ext>
            </a:extLst>
          </p:cNvPr>
          <p:cNvGrpSpPr/>
          <p:nvPr/>
        </p:nvGrpSpPr>
        <p:grpSpPr>
          <a:xfrm>
            <a:off x="1439670" y="2927616"/>
            <a:ext cx="584468" cy="797566"/>
            <a:chOff x="1506150" y="1501000"/>
            <a:chExt cx="2080021" cy="2838397"/>
          </a:xfrm>
        </p:grpSpPr>
        <p:grpSp>
          <p:nvGrpSpPr>
            <p:cNvPr id="194" name="Google Shape;1505;p70">
              <a:extLst>
                <a:ext uri="{FF2B5EF4-FFF2-40B4-BE49-F238E27FC236}">
                  <a16:creationId xmlns:a16="http://schemas.microsoft.com/office/drawing/2014/main" id="{52C0316F-3ADB-D643-80AE-0F25B30D5A7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99" name="Google Shape;1506;p70">
                <a:extLst>
                  <a:ext uri="{FF2B5EF4-FFF2-40B4-BE49-F238E27FC236}">
                    <a16:creationId xmlns:a16="http://schemas.microsoft.com/office/drawing/2014/main" id="{A5237B22-C230-9246-BECA-467BB32C9326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07;p70">
                <a:extLst>
                  <a:ext uri="{FF2B5EF4-FFF2-40B4-BE49-F238E27FC236}">
                    <a16:creationId xmlns:a16="http://schemas.microsoft.com/office/drawing/2014/main" id="{5DA08121-2EA5-FA47-8B42-C05199674B3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08;p70">
                <a:extLst>
                  <a:ext uri="{FF2B5EF4-FFF2-40B4-BE49-F238E27FC236}">
                    <a16:creationId xmlns:a16="http://schemas.microsoft.com/office/drawing/2014/main" id="{299A8A79-3F79-244A-BEA7-32368D5E15E0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09;p70">
                <a:extLst>
                  <a:ext uri="{FF2B5EF4-FFF2-40B4-BE49-F238E27FC236}">
                    <a16:creationId xmlns:a16="http://schemas.microsoft.com/office/drawing/2014/main" id="{1251D726-AEE4-314C-A4A6-6EB3190A723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10;p70">
                <a:extLst>
                  <a:ext uri="{FF2B5EF4-FFF2-40B4-BE49-F238E27FC236}">
                    <a16:creationId xmlns:a16="http://schemas.microsoft.com/office/drawing/2014/main" id="{1AC8F7E1-9980-FB45-B732-652EFB7C5C6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11;p70">
                <a:extLst>
                  <a:ext uri="{FF2B5EF4-FFF2-40B4-BE49-F238E27FC236}">
                    <a16:creationId xmlns:a16="http://schemas.microsoft.com/office/drawing/2014/main" id="{5E393AB1-EB64-FC49-913B-0DB96B2E0C5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12;p70">
                <a:extLst>
                  <a:ext uri="{FF2B5EF4-FFF2-40B4-BE49-F238E27FC236}">
                    <a16:creationId xmlns:a16="http://schemas.microsoft.com/office/drawing/2014/main" id="{AD3CB303-231E-0A47-AE04-08F25F10E643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13;p70">
                <a:extLst>
                  <a:ext uri="{FF2B5EF4-FFF2-40B4-BE49-F238E27FC236}">
                    <a16:creationId xmlns:a16="http://schemas.microsoft.com/office/drawing/2014/main" id="{701014B4-9F88-3A41-A116-4894B412F7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14;p70">
                <a:extLst>
                  <a:ext uri="{FF2B5EF4-FFF2-40B4-BE49-F238E27FC236}">
                    <a16:creationId xmlns:a16="http://schemas.microsoft.com/office/drawing/2014/main" id="{F3006C3A-D962-954D-BDA4-5E5433821F0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15;p70">
                <a:extLst>
                  <a:ext uri="{FF2B5EF4-FFF2-40B4-BE49-F238E27FC236}">
                    <a16:creationId xmlns:a16="http://schemas.microsoft.com/office/drawing/2014/main" id="{F2228109-8098-6D49-9973-3FB20539374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16;p70">
                <a:extLst>
                  <a:ext uri="{FF2B5EF4-FFF2-40B4-BE49-F238E27FC236}">
                    <a16:creationId xmlns:a16="http://schemas.microsoft.com/office/drawing/2014/main" id="{502B3212-7947-D649-88A5-22CE96E526E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17;p70">
                <a:extLst>
                  <a:ext uri="{FF2B5EF4-FFF2-40B4-BE49-F238E27FC236}">
                    <a16:creationId xmlns:a16="http://schemas.microsoft.com/office/drawing/2014/main" id="{967B443E-C01A-B644-835F-8FC5DBAF0F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8;p70">
                <a:extLst>
                  <a:ext uri="{FF2B5EF4-FFF2-40B4-BE49-F238E27FC236}">
                    <a16:creationId xmlns:a16="http://schemas.microsoft.com/office/drawing/2014/main" id="{13D4D43D-0EF9-6D49-B849-1627AAA193F9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9;p70">
                <a:extLst>
                  <a:ext uri="{FF2B5EF4-FFF2-40B4-BE49-F238E27FC236}">
                    <a16:creationId xmlns:a16="http://schemas.microsoft.com/office/drawing/2014/main" id="{D595FA88-02F8-A944-88E5-CE5F38712247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20;p70">
                <a:extLst>
                  <a:ext uri="{FF2B5EF4-FFF2-40B4-BE49-F238E27FC236}">
                    <a16:creationId xmlns:a16="http://schemas.microsoft.com/office/drawing/2014/main" id="{631AE687-229C-0747-971E-2343990DF14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21;p70">
                <a:extLst>
                  <a:ext uri="{FF2B5EF4-FFF2-40B4-BE49-F238E27FC236}">
                    <a16:creationId xmlns:a16="http://schemas.microsoft.com/office/drawing/2014/main" id="{1A9CBF5D-6DE0-1E49-9F78-7F179B7E2A9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22;p70">
                <a:extLst>
                  <a:ext uri="{FF2B5EF4-FFF2-40B4-BE49-F238E27FC236}">
                    <a16:creationId xmlns:a16="http://schemas.microsoft.com/office/drawing/2014/main" id="{6E46D630-BB4B-FE44-9A40-061ACDB3DFA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23;p70">
                <a:extLst>
                  <a:ext uri="{FF2B5EF4-FFF2-40B4-BE49-F238E27FC236}">
                    <a16:creationId xmlns:a16="http://schemas.microsoft.com/office/drawing/2014/main" id="{E43ADC05-27A2-9644-9380-9E44DA353B5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4;p70">
                <a:extLst>
                  <a:ext uri="{FF2B5EF4-FFF2-40B4-BE49-F238E27FC236}">
                    <a16:creationId xmlns:a16="http://schemas.microsoft.com/office/drawing/2014/main" id="{59F47BCD-F848-4C41-9268-51BBE8CA71C7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525;p70">
              <a:extLst>
                <a:ext uri="{FF2B5EF4-FFF2-40B4-BE49-F238E27FC236}">
                  <a16:creationId xmlns:a16="http://schemas.microsoft.com/office/drawing/2014/main" id="{2302FFDE-BAAF-2347-8560-E962EAF27C4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9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3A330E9-2B4B-E142-86AF-C88554D17E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EC79527-A1A9-894D-81DA-30696B607A6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28;p70">
                <a:extLst>
                  <a:ext uri="{FF2B5EF4-FFF2-40B4-BE49-F238E27FC236}">
                    <a16:creationId xmlns:a16="http://schemas.microsoft.com/office/drawing/2014/main" id="{90ECD1D5-02E3-8E43-B63B-9C272493AF25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" name="Google Shape;2624;p126">
            <a:extLst>
              <a:ext uri="{FF2B5EF4-FFF2-40B4-BE49-F238E27FC236}">
                <a16:creationId xmlns:a16="http://schemas.microsoft.com/office/drawing/2014/main" id="{8A43AFC4-2898-1549-AACD-2C8EA54DD63D}"/>
              </a:ext>
            </a:extLst>
          </p:cNvPr>
          <p:cNvGrpSpPr/>
          <p:nvPr/>
        </p:nvGrpSpPr>
        <p:grpSpPr>
          <a:xfrm>
            <a:off x="1739467" y="3140643"/>
            <a:ext cx="418360" cy="580377"/>
            <a:chOff x="3764750" y="1567075"/>
            <a:chExt cx="1814530" cy="2517234"/>
          </a:xfrm>
        </p:grpSpPr>
        <p:sp>
          <p:nvSpPr>
            <p:cNvPr id="219" name="Google Shape;2625;p126">
              <a:extLst>
                <a:ext uri="{FF2B5EF4-FFF2-40B4-BE49-F238E27FC236}">
                  <a16:creationId xmlns:a16="http://schemas.microsoft.com/office/drawing/2014/main" id="{62CDAC59-99E5-A644-8CEC-8989188B0EA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26;p126">
              <a:extLst>
                <a:ext uri="{FF2B5EF4-FFF2-40B4-BE49-F238E27FC236}">
                  <a16:creationId xmlns:a16="http://schemas.microsoft.com/office/drawing/2014/main" id="{D7F4D542-B7B0-6842-95B0-15568B3A934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27;p126">
              <a:extLst>
                <a:ext uri="{FF2B5EF4-FFF2-40B4-BE49-F238E27FC236}">
                  <a16:creationId xmlns:a16="http://schemas.microsoft.com/office/drawing/2014/main" id="{F1A1D797-F6BC-C44E-AE83-48740B329F0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28;p126">
              <a:extLst>
                <a:ext uri="{FF2B5EF4-FFF2-40B4-BE49-F238E27FC236}">
                  <a16:creationId xmlns:a16="http://schemas.microsoft.com/office/drawing/2014/main" id="{0FA76B56-CB09-B245-916D-0ADD5DEC610E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29;p126">
              <a:extLst>
                <a:ext uri="{FF2B5EF4-FFF2-40B4-BE49-F238E27FC236}">
                  <a16:creationId xmlns:a16="http://schemas.microsoft.com/office/drawing/2014/main" id="{A8175963-FA3C-F948-8E5B-AB1E8796F01B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30;p126">
              <a:extLst>
                <a:ext uri="{FF2B5EF4-FFF2-40B4-BE49-F238E27FC236}">
                  <a16:creationId xmlns:a16="http://schemas.microsoft.com/office/drawing/2014/main" id="{92DA4686-6FCA-1642-AC85-FF6FFF084BE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31;p126">
              <a:extLst>
                <a:ext uri="{FF2B5EF4-FFF2-40B4-BE49-F238E27FC236}">
                  <a16:creationId xmlns:a16="http://schemas.microsoft.com/office/drawing/2014/main" id="{7A8C6938-558A-1C49-859A-CBDD2B5ECC92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32;p126">
              <a:extLst>
                <a:ext uri="{FF2B5EF4-FFF2-40B4-BE49-F238E27FC236}">
                  <a16:creationId xmlns:a16="http://schemas.microsoft.com/office/drawing/2014/main" id="{CE459432-317A-484C-8507-BA0A5099C84D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33;p126">
              <a:extLst>
                <a:ext uri="{FF2B5EF4-FFF2-40B4-BE49-F238E27FC236}">
                  <a16:creationId xmlns:a16="http://schemas.microsoft.com/office/drawing/2014/main" id="{4F231424-5879-6D4A-BF29-6DE051C2E32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34;p126">
              <a:extLst>
                <a:ext uri="{FF2B5EF4-FFF2-40B4-BE49-F238E27FC236}">
                  <a16:creationId xmlns:a16="http://schemas.microsoft.com/office/drawing/2014/main" id="{CC860D11-E9AC-1746-B018-5BB4BCCAB33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35;p126">
              <a:extLst>
                <a:ext uri="{FF2B5EF4-FFF2-40B4-BE49-F238E27FC236}">
                  <a16:creationId xmlns:a16="http://schemas.microsoft.com/office/drawing/2014/main" id="{7BBA11A4-5B98-4146-B556-07CFA31D6A39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36;p126">
              <a:extLst>
                <a:ext uri="{FF2B5EF4-FFF2-40B4-BE49-F238E27FC236}">
                  <a16:creationId xmlns:a16="http://schemas.microsoft.com/office/drawing/2014/main" id="{D26002C7-34C9-BE4C-84C6-DC749D30CA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37;p126">
              <a:extLst>
                <a:ext uri="{FF2B5EF4-FFF2-40B4-BE49-F238E27FC236}">
                  <a16:creationId xmlns:a16="http://schemas.microsoft.com/office/drawing/2014/main" id="{D304F7F2-A377-A448-A3BE-356DB5D810D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8;p126">
              <a:extLst>
                <a:ext uri="{FF2B5EF4-FFF2-40B4-BE49-F238E27FC236}">
                  <a16:creationId xmlns:a16="http://schemas.microsoft.com/office/drawing/2014/main" id="{C3F760D2-FAD3-ED48-BE0E-6041F3F9A598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9;p126">
              <a:extLst>
                <a:ext uri="{FF2B5EF4-FFF2-40B4-BE49-F238E27FC236}">
                  <a16:creationId xmlns:a16="http://schemas.microsoft.com/office/drawing/2014/main" id="{56414C7E-7AD9-C848-AD7E-0E815C57DCB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40;p126">
              <a:extLst>
                <a:ext uri="{FF2B5EF4-FFF2-40B4-BE49-F238E27FC236}">
                  <a16:creationId xmlns:a16="http://schemas.microsoft.com/office/drawing/2014/main" id="{7A398D06-A935-5741-8E03-DB713C8B404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41;p126">
              <a:extLst>
                <a:ext uri="{FF2B5EF4-FFF2-40B4-BE49-F238E27FC236}">
                  <a16:creationId xmlns:a16="http://schemas.microsoft.com/office/drawing/2014/main" id="{669171DC-DBB4-C743-9CD9-07C36D0F5C4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42;p126">
              <a:extLst>
                <a:ext uri="{FF2B5EF4-FFF2-40B4-BE49-F238E27FC236}">
                  <a16:creationId xmlns:a16="http://schemas.microsoft.com/office/drawing/2014/main" id="{887DFF32-1EE3-514F-939C-53AE45798435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776B6DD-E2DD-FD4A-9089-5D130FDFC1E8}"/>
              </a:ext>
            </a:extLst>
          </p:cNvPr>
          <p:cNvGrpSpPr/>
          <p:nvPr/>
        </p:nvGrpSpPr>
        <p:grpSpPr>
          <a:xfrm>
            <a:off x="2089075" y="2930039"/>
            <a:ext cx="550405" cy="772517"/>
            <a:chOff x="1450750" y="1276313"/>
            <a:chExt cx="2162065" cy="3074026"/>
          </a:xfrm>
        </p:grpSpPr>
        <p:sp>
          <p:nvSpPr>
            <p:cNvPr id="238" name="Google Shape;1740;p76">
              <a:extLst>
                <a:ext uri="{FF2B5EF4-FFF2-40B4-BE49-F238E27FC236}">
                  <a16:creationId xmlns:a16="http://schemas.microsoft.com/office/drawing/2014/main" id="{3C262744-8141-7949-8EC6-92854E2DE47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44;p76">
              <a:extLst>
                <a:ext uri="{FF2B5EF4-FFF2-40B4-BE49-F238E27FC236}">
                  <a16:creationId xmlns:a16="http://schemas.microsoft.com/office/drawing/2014/main" id="{9283BF72-60D2-BA41-93E0-83A568C6B5F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45;p76">
              <a:extLst>
                <a:ext uri="{FF2B5EF4-FFF2-40B4-BE49-F238E27FC236}">
                  <a16:creationId xmlns:a16="http://schemas.microsoft.com/office/drawing/2014/main" id="{B6A7113B-101B-AC44-B8E9-30C7CEB8318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46;p76">
              <a:extLst>
                <a:ext uri="{FF2B5EF4-FFF2-40B4-BE49-F238E27FC236}">
                  <a16:creationId xmlns:a16="http://schemas.microsoft.com/office/drawing/2014/main" id="{FA96490E-3B26-4042-B7C1-D68D9537A1F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47;p76">
              <a:extLst>
                <a:ext uri="{FF2B5EF4-FFF2-40B4-BE49-F238E27FC236}">
                  <a16:creationId xmlns:a16="http://schemas.microsoft.com/office/drawing/2014/main" id="{A2A34AE9-B3B4-A24B-B4D0-F421DB0A9559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48;p76">
              <a:extLst>
                <a:ext uri="{FF2B5EF4-FFF2-40B4-BE49-F238E27FC236}">
                  <a16:creationId xmlns:a16="http://schemas.microsoft.com/office/drawing/2014/main" id="{9D0BABCA-D2C4-AD49-A757-4626E08093F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49;p76">
              <a:extLst>
                <a:ext uri="{FF2B5EF4-FFF2-40B4-BE49-F238E27FC236}">
                  <a16:creationId xmlns:a16="http://schemas.microsoft.com/office/drawing/2014/main" id="{5F8329BE-88BD-4949-BC45-9CC52616A2A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50;p76">
              <a:extLst>
                <a:ext uri="{FF2B5EF4-FFF2-40B4-BE49-F238E27FC236}">
                  <a16:creationId xmlns:a16="http://schemas.microsoft.com/office/drawing/2014/main" id="{F3ACFEC4-0B21-4849-99B3-2CCE3DE312B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51;p76">
              <a:extLst>
                <a:ext uri="{FF2B5EF4-FFF2-40B4-BE49-F238E27FC236}">
                  <a16:creationId xmlns:a16="http://schemas.microsoft.com/office/drawing/2014/main" id="{19B7B83A-10F2-4641-979A-F01552EA591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52;p76">
              <a:extLst>
                <a:ext uri="{FF2B5EF4-FFF2-40B4-BE49-F238E27FC236}">
                  <a16:creationId xmlns:a16="http://schemas.microsoft.com/office/drawing/2014/main" id="{20F28985-39B8-7C4F-8713-1AEFEC54C7E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53;p76">
              <a:extLst>
                <a:ext uri="{FF2B5EF4-FFF2-40B4-BE49-F238E27FC236}">
                  <a16:creationId xmlns:a16="http://schemas.microsoft.com/office/drawing/2014/main" id="{0415C442-AA6D-F84A-A442-E1E2B2104B63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54;p76">
              <a:extLst>
                <a:ext uri="{FF2B5EF4-FFF2-40B4-BE49-F238E27FC236}">
                  <a16:creationId xmlns:a16="http://schemas.microsoft.com/office/drawing/2014/main" id="{6C5CDA2C-2B7B-C945-8510-D2F37662210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55;p76">
              <a:extLst>
                <a:ext uri="{FF2B5EF4-FFF2-40B4-BE49-F238E27FC236}">
                  <a16:creationId xmlns:a16="http://schemas.microsoft.com/office/drawing/2014/main" id="{36A0FD9F-9C70-244C-A8C2-86EA67C77EA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56;p76">
              <a:extLst>
                <a:ext uri="{FF2B5EF4-FFF2-40B4-BE49-F238E27FC236}">
                  <a16:creationId xmlns:a16="http://schemas.microsoft.com/office/drawing/2014/main" id="{9EC43D17-6F38-B440-9509-A21D5F5837E7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7;p76">
              <a:extLst>
                <a:ext uri="{FF2B5EF4-FFF2-40B4-BE49-F238E27FC236}">
                  <a16:creationId xmlns:a16="http://schemas.microsoft.com/office/drawing/2014/main" id="{ACD322B8-8C8D-B942-9C4E-3272C999E38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8;p76">
              <a:extLst>
                <a:ext uri="{FF2B5EF4-FFF2-40B4-BE49-F238E27FC236}">
                  <a16:creationId xmlns:a16="http://schemas.microsoft.com/office/drawing/2014/main" id="{205E3600-7EEB-FD40-8DBE-1B778FB5706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9;p76">
              <a:extLst>
                <a:ext uri="{FF2B5EF4-FFF2-40B4-BE49-F238E27FC236}">
                  <a16:creationId xmlns:a16="http://schemas.microsoft.com/office/drawing/2014/main" id="{14284CEC-71A1-B949-B37B-F88D1FB6AC0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60;p76">
              <a:extLst>
                <a:ext uri="{FF2B5EF4-FFF2-40B4-BE49-F238E27FC236}">
                  <a16:creationId xmlns:a16="http://schemas.microsoft.com/office/drawing/2014/main" id="{576B2EAB-3F5A-D94E-A4C7-B919ADED1F1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61;p76">
              <a:extLst>
                <a:ext uri="{FF2B5EF4-FFF2-40B4-BE49-F238E27FC236}">
                  <a16:creationId xmlns:a16="http://schemas.microsoft.com/office/drawing/2014/main" id="{3FE60898-577F-B646-86FE-C7634D925AB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62;p76">
              <a:extLst>
                <a:ext uri="{FF2B5EF4-FFF2-40B4-BE49-F238E27FC236}">
                  <a16:creationId xmlns:a16="http://schemas.microsoft.com/office/drawing/2014/main" id="{DC931D23-97E7-574E-8FB2-091AC2EE836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63;p76">
              <a:extLst>
                <a:ext uri="{FF2B5EF4-FFF2-40B4-BE49-F238E27FC236}">
                  <a16:creationId xmlns:a16="http://schemas.microsoft.com/office/drawing/2014/main" id="{7A05C3A8-8672-7E43-BDB1-4890FBD0825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64;p76">
              <a:extLst>
                <a:ext uri="{FF2B5EF4-FFF2-40B4-BE49-F238E27FC236}">
                  <a16:creationId xmlns:a16="http://schemas.microsoft.com/office/drawing/2014/main" id="{D4C51FCB-4A2E-314D-9D49-58D1F17E34E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65;p76">
              <a:extLst>
                <a:ext uri="{FF2B5EF4-FFF2-40B4-BE49-F238E27FC236}">
                  <a16:creationId xmlns:a16="http://schemas.microsoft.com/office/drawing/2014/main" id="{3EAE82D2-A171-ED45-9373-48A60236D04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9949473-7F7F-6648-B6AE-6FB1EF7471A6}"/>
              </a:ext>
            </a:extLst>
          </p:cNvPr>
          <p:cNvGrpSpPr/>
          <p:nvPr/>
        </p:nvGrpSpPr>
        <p:grpSpPr>
          <a:xfrm>
            <a:off x="1961354" y="3038717"/>
            <a:ext cx="584468" cy="797566"/>
            <a:chOff x="1506150" y="1501000"/>
            <a:chExt cx="2080021" cy="2838397"/>
          </a:xfrm>
        </p:grpSpPr>
        <p:grpSp>
          <p:nvGrpSpPr>
            <p:cNvPr id="262" name="Google Shape;1505;p70">
              <a:extLst>
                <a:ext uri="{FF2B5EF4-FFF2-40B4-BE49-F238E27FC236}">
                  <a16:creationId xmlns:a16="http://schemas.microsoft.com/office/drawing/2014/main" id="{EDA29EA4-A753-8D4D-8633-B759CE01E84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67" name="Google Shape;1506;p70">
                <a:extLst>
                  <a:ext uri="{FF2B5EF4-FFF2-40B4-BE49-F238E27FC236}">
                    <a16:creationId xmlns:a16="http://schemas.microsoft.com/office/drawing/2014/main" id="{E3E4EF75-D38D-244C-8591-A8219470A85D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507;p70">
                <a:extLst>
                  <a:ext uri="{FF2B5EF4-FFF2-40B4-BE49-F238E27FC236}">
                    <a16:creationId xmlns:a16="http://schemas.microsoft.com/office/drawing/2014/main" id="{8460FAE7-5585-BA4E-AE4E-E4B03EEBCF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508;p70">
                <a:extLst>
                  <a:ext uri="{FF2B5EF4-FFF2-40B4-BE49-F238E27FC236}">
                    <a16:creationId xmlns:a16="http://schemas.microsoft.com/office/drawing/2014/main" id="{DB84B714-1FB4-534C-B283-F5205A2D86D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509;p70">
                <a:extLst>
                  <a:ext uri="{FF2B5EF4-FFF2-40B4-BE49-F238E27FC236}">
                    <a16:creationId xmlns:a16="http://schemas.microsoft.com/office/drawing/2014/main" id="{F8974555-FA98-FD47-BCB8-7D7255DD21E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510;p70">
                <a:extLst>
                  <a:ext uri="{FF2B5EF4-FFF2-40B4-BE49-F238E27FC236}">
                    <a16:creationId xmlns:a16="http://schemas.microsoft.com/office/drawing/2014/main" id="{6F5931BC-E6B3-2E40-BB16-05C037C57FB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511;p70">
                <a:extLst>
                  <a:ext uri="{FF2B5EF4-FFF2-40B4-BE49-F238E27FC236}">
                    <a16:creationId xmlns:a16="http://schemas.microsoft.com/office/drawing/2014/main" id="{7F2770AB-DF5B-4E48-BFB6-0E7ABDA0696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512;p70">
                <a:extLst>
                  <a:ext uri="{FF2B5EF4-FFF2-40B4-BE49-F238E27FC236}">
                    <a16:creationId xmlns:a16="http://schemas.microsoft.com/office/drawing/2014/main" id="{8DC1977C-2B50-C544-ADE6-F3E46FD38394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513;p70">
                <a:extLst>
                  <a:ext uri="{FF2B5EF4-FFF2-40B4-BE49-F238E27FC236}">
                    <a16:creationId xmlns:a16="http://schemas.microsoft.com/office/drawing/2014/main" id="{C576CC06-478C-254C-AC76-059C5034C3E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514;p70">
                <a:extLst>
                  <a:ext uri="{FF2B5EF4-FFF2-40B4-BE49-F238E27FC236}">
                    <a16:creationId xmlns:a16="http://schemas.microsoft.com/office/drawing/2014/main" id="{4843CB19-D095-9E4E-AB19-AB51E8BCA66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515;p70">
                <a:extLst>
                  <a:ext uri="{FF2B5EF4-FFF2-40B4-BE49-F238E27FC236}">
                    <a16:creationId xmlns:a16="http://schemas.microsoft.com/office/drawing/2014/main" id="{C894B194-2EE3-8F49-BAE8-923410A0C4C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516;p70">
                <a:extLst>
                  <a:ext uri="{FF2B5EF4-FFF2-40B4-BE49-F238E27FC236}">
                    <a16:creationId xmlns:a16="http://schemas.microsoft.com/office/drawing/2014/main" id="{90C692C2-A4DA-0B42-8CD1-1111DEBE717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517;p70">
                <a:extLst>
                  <a:ext uri="{FF2B5EF4-FFF2-40B4-BE49-F238E27FC236}">
                    <a16:creationId xmlns:a16="http://schemas.microsoft.com/office/drawing/2014/main" id="{E8705A43-4283-4C4A-91E3-9E3DF1DF842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518;p70">
                <a:extLst>
                  <a:ext uri="{FF2B5EF4-FFF2-40B4-BE49-F238E27FC236}">
                    <a16:creationId xmlns:a16="http://schemas.microsoft.com/office/drawing/2014/main" id="{8AA8DDB2-D03E-1E4D-9512-56E29C5F9D2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519;p70">
                <a:extLst>
                  <a:ext uri="{FF2B5EF4-FFF2-40B4-BE49-F238E27FC236}">
                    <a16:creationId xmlns:a16="http://schemas.microsoft.com/office/drawing/2014/main" id="{8A495F1C-5C52-1346-B929-ECC343538B0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520;p70">
                <a:extLst>
                  <a:ext uri="{FF2B5EF4-FFF2-40B4-BE49-F238E27FC236}">
                    <a16:creationId xmlns:a16="http://schemas.microsoft.com/office/drawing/2014/main" id="{3C04DB5B-DC8F-C842-8799-3C45FB0AAD79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521;p70">
                <a:extLst>
                  <a:ext uri="{FF2B5EF4-FFF2-40B4-BE49-F238E27FC236}">
                    <a16:creationId xmlns:a16="http://schemas.microsoft.com/office/drawing/2014/main" id="{6EC8CA2D-658B-7240-8B00-BEC7633816C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522;p70">
                <a:extLst>
                  <a:ext uri="{FF2B5EF4-FFF2-40B4-BE49-F238E27FC236}">
                    <a16:creationId xmlns:a16="http://schemas.microsoft.com/office/drawing/2014/main" id="{6FA0137A-6DB9-5F41-981F-CF6272363597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523;p70">
                <a:extLst>
                  <a:ext uri="{FF2B5EF4-FFF2-40B4-BE49-F238E27FC236}">
                    <a16:creationId xmlns:a16="http://schemas.microsoft.com/office/drawing/2014/main" id="{AC534078-F4E8-CA4D-B02D-8849D3DE9D2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524;p70">
                <a:extLst>
                  <a:ext uri="{FF2B5EF4-FFF2-40B4-BE49-F238E27FC236}">
                    <a16:creationId xmlns:a16="http://schemas.microsoft.com/office/drawing/2014/main" id="{9706426D-970B-4142-984C-CC104EEB87E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1525;p70">
              <a:extLst>
                <a:ext uri="{FF2B5EF4-FFF2-40B4-BE49-F238E27FC236}">
                  <a16:creationId xmlns:a16="http://schemas.microsoft.com/office/drawing/2014/main" id="{BCD7C58A-5BBD-5E49-9EC0-00FB91A19DBE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6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74AA03A-7E63-1F43-9228-E6A15CAC0F6A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B1E988C-7118-9549-9946-A49743002816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528;p70">
                <a:extLst>
                  <a:ext uri="{FF2B5EF4-FFF2-40B4-BE49-F238E27FC236}">
                    <a16:creationId xmlns:a16="http://schemas.microsoft.com/office/drawing/2014/main" id="{89373F06-2D4E-604E-9782-354358AD3E4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624;p126">
            <a:extLst>
              <a:ext uri="{FF2B5EF4-FFF2-40B4-BE49-F238E27FC236}">
                <a16:creationId xmlns:a16="http://schemas.microsoft.com/office/drawing/2014/main" id="{962AF4E8-377D-FE47-A571-2039BA53C158}"/>
              </a:ext>
            </a:extLst>
          </p:cNvPr>
          <p:cNvGrpSpPr/>
          <p:nvPr/>
        </p:nvGrpSpPr>
        <p:grpSpPr>
          <a:xfrm>
            <a:off x="2261151" y="3251744"/>
            <a:ext cx="418360" cy="580377"/>
            <a:chOff x="3764750" y="1567075"/>
            <a:chExt cx="1814530" cy="2517234"/>
          </a:xfrm>
        </p:grpSpPr>
        <p:sp>
          <p:nvSpPr>
            <p:cNvPr id="287" name="Google Shape;2625;p126">
              <a:extLst>
                <a:ext uri="{FF2B5EF4-FFF2-40B4-BE49-F238E27FC236}">
                  <a16:creationId xmlns:a16="http://schemas.microsoft.com/office/drawing/2014/main" id="{95984E3B-CC3D-4543-A91C-42C7ACC9514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26;p126">
              <a:extLst>
                <a:ext uri="{FF2B5EF4-FFF2-40B4-BE49-F238E27FC236}">
                  <a16:creationId xmlns:a16="http://schemas.microsoft.com/office/drawing/2014/main" id="{A59DCC68-0E81-2048-A460-03F801FBEC76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7;p126">
              <a:extLst>
                <a:ext uri="{FF2B5EF4-FFF2-40B4-BE49-F238E27FC236}">
                  <a16:creationId xmlns:a16="http://schemas.microsoft.com/office/drawing/2014/main" id="{F1FF11FA-BC95-E442-8A29-C1FDB913526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8;p126">
              <a:extLst>
                <a:ext uri="{FF2B5EF4-FFF2-40B4-BE49-F238E27FC236}">
                  <a16:creationId xmlns:a16="http://schemas.microsoft.com/office/drawing/2014/main" id="{28C1A3CA-47F5-D741-BF53-9F2B8722FFC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9;p126">
              <a:extLst>
                <a:ext uri="{FF2B5EF4-FFF2-40B4-BE49-F238E27FC236}">
                  <a16:creationId xmlns:a16="http://schemas.microsoft.com/office/drawing/2014/main" id="{505D6710-1D09-B64D-8B0A-48C0B6B6C5DF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30;p126">
              <a:extLst>
                <a:ext uri="{FF2B5EF4-FFF2-40B4-BE49-F238E27FC236}">
                  <a16:creationId xmlns:a16="http://schemas.microsoft.com/office/drawing/2014/main" id="{ED21163B-E4DA-A64C-BC40-5EDC4E0C9D0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1;p126">
              <a:extLst>
                <a:ext uri="{FF2B5EF4-FFF2-40B4-BE49-F238E27FC236}">
                  <a16:creationId xmlns:a16="http://schemas.microsoft.com/office/drawing/2014/main" id="{7C0E775B-00DD-5749-BE8C-351007ED4580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2;p126">
              <a:extLst>
                <a:ext uri="{FF2B5EF4-FFF2-40B4-BE49-F238E27FC236}">
                  <a16:creationId xmlns:a16="http://schemas.microsoft.com/office/drawing/2014/main" id="{6B61391D-3D9A-1B43-8549-24B014A6A433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3;p126">
              <a:extLst>
                <a:ext uri="{FF2B5EF4-FFF2-40B4-BE49-F238E27FC236}">
                  <a16:creationId xmlns:a16="http://schemas.microsoft.com/office/drawing/2014/main" id="{DA5189FC-05B4-3D42-BBFA-6ECABB884AB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4;p126">
              <a:extLst>
                <a:ext uri="{FF2B5EF4-FFF2-40B4-BE49-F238E27FC236}">
                  <a16:creationId xmlns:a16="http://schemas.microsoft.com/office/drawing/2014/main" id="{856E82B1-BC52-A34C-83BF-C15765D1322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5;p126">
              <a:extLst>
                <a:ext uri="{FF2B5EF4-FFF2-40B4-BE49-F238E27FC236}">
                  <a16:creationId xmlns:a16="http://schemas.microsoft.com/office/drawing/2014/main" id="{E44528D5-6806-7245-9309-31EF2EE59ED5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6;p126">
              <a:extLst>
                <a:ext uri="{FF2B5EF4-FFF2-40B4-BE49-F238E27FC236}">
                  <a16:creationId xmlns:a16="http://schemas.microsoft.com/office/drawing/2014/main" id="{464293F5-E859-7B4F-91D4-35661EA9ED5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7;p126">
              <a:extLst>
                <a:ext uri="{FF2B5EF4-FFF2-40B4-BE49-F238E27FC236}">
                  <a16:creationId xmlns:a16="http://schemas.microsoft.com/office/drawing/2014/main" id="{2522B01C-2BE1-234F-A5E7-262A3F50118C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38;p126">
              <a:extLst>
                <a:ext uri="{FF2B5EF4-FFF2-40B4-BE49-F238E27FC236}">
                  <a16:creationId xmlns:a16="http://schemas.microsoft.com/office/drawing/2014/main" id="{3079E36D-8EA2-FF4C-8256-F08FF4DF421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9;p126">
              <a:extLst>
                <a:ext uri="{FF2B5EF4-FFF2-40B4-BE49-F238E27FC236}">
                  <a16:creationId xmlns:a16="http://schemas.microsoft.com/office/drawing/2014/main" id="{84F0DE1E-EE6B-A74E-BCF5-78760C1D3E4F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40;p126">
              <a:extLst>
                <a:ext uri="{FF2B5EF4-FFF2-40B4-BE49-F238E27FC236}">
                  <a16:creationId xmlns:a16="http://schemas.microsoft.com/office/drawing/2014/main" id="{A9AC3ED9-8658-B248-ACB8-E0D97C886F5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1;p126">
              <a:extLst>
                <a:ext uri="{FF2B5EF4-FFF2-40B4-BE49-F238E27FC236}">
                  <a16:creationId xmlns:a16="http://schemas.microsoft.com/office/drawing/2014/main" id="{E321851C-6F7F-8549-9472-E98908120A1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2;p126">
              <a:extLst>
                <a:ext uri="{FF2B5EF4-FFF2-40B4-BE49-F238E27FC236}">
                  <a16:creationId xmlns:a16="http://schemas.microsoft.com/office/drawing/2014/main" id="{BD964CD1-54BC-E848-934A-199C60D5E42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27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520561" y="1851184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embedding space proximity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5CEEAD-B856-5147-B4C0-1D06CC84D0E1}"/>
              </a:ext>
            </a:extLst>
          </p:cNvPr>
          <p:cNvGrpSpPr/>
          <p:nvPr/>
        </p:nvGrpSpPr>
        <p:grpSpPr>
          <a:xfrm>
            <a:off x="2590953" y="2901811"/>
            <a:ext cx="3977661" cy="1386068"/>
            <a:chOff x="2590953" y="2901811"/>
            <a:chExt cx="3977661" cy="13860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288E5B-CF05-44DE-B41E-4903BDBFB02A}"/>
                </a:ext>
              </a:extLst>
            </p:cNvPr>
            <p:cNvSpPr/>
            <p:nvPr/>
          </p:nvSpPr>
          <p:spPr>
            <a:xfrm>
              <a:off x="2900258" y="3111682"/>
              <a:ext cx="1130214" cy="1176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DC2E27-323B-4639-B4B5-143918D97AEE}"/>
                </a:ext>
              </a:extLst>
            </p:cNvPr>
            <p:cNvGrpSpPr/>
            <p:nvPr/>
          </p:nvGrpSpPr>
          <p:grpSpPr>
            <a:xfrm>
              <a:off x="5139623" y="2908478"/>
              <a:ext cx="1428991" cy="1323703"/>
              <a:chOff x="1311916" y="2571750"/>
              <a:chExt cx="1428991" cy="1323703"/>
            </a:xfrm>
          </p:grpSpPr>
          <p:sp>
            <p:nvSpPr>
              <p:cNvPr id="8" name="Wave 7">
                <a:extLst>
                  <a:ext uri="{FF2B5EF4-FFF2-40B4-BE49-F238E27FC236}">
                    <a16:creationId xmlns:a16="http://schemas.microsoft.com/office/drawing/2014/main" id="{9D3A00DE-1B31-CC4C-81D8-79316078E654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521250" y="2902905"/>
                  <a:ext cx="532" cy="9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468050" y="2812905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647573" y="2833932"/>
                  <a:ext cx="532" cy="9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594373" y="2743932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F968E6C-DB17-423F-8E97-DB19816B8D8D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647572" y="2972755"/>
                  <a:ext cx="532" cy="9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F968E6C-DB17-423F-8E97-DB19816B8D8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594372" y="2882755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1A1E239-FB40-4F93-A348-F865FB52BAE7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339008" y="3233358"/>
                  <a:ext cx="282" cy="217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1A1E239-FB40-4F93-A348-F865FB52BAE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2310808" y="3211658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3D80A575-88A1-42FB-B3E6-DA07711D95F4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442149" y="3385758"/>
                  <a:ext cx="282" cy="217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3D80A575-88A1-42FB-B3E6-DA07711D95F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2413949" y="3364058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BF42FD-AF80-4009-94E3-BABEEF21BBC9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234130" y="3385757"/>
                  <a:ext cx="282" cy="217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BF42FD-AF80-4009-94E3-BABEEF21BB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2205930" y="33640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AB36EED-D8CE-4980-B430-684F2089D86A}"/>
                </a:ext>
              </a:extLst>
            </p:cNvPr>
            <p:cNvGrpSpPr/>
            <p:nvPr/>
          </p:nvGrpSpPr>
          <p:grpSpPr>
            <a:xfrm>
              <a:off x="2590953" y="2901811"/>
              <a:ext cx="1428991" cy="1323703"/>
              <a:chOff x="1311916" y="2571750"/>
              <a:chExt cx="1428991" cy="1323703"/>
            </a:xfrm>
          </p:grpSpPr>
          <p:sp>
            <p:nvSpPr>
              <p:cNvPr id="43" name="Wave 42">
                <a:extLst>
                  <a:ext uri="{FF2B5EF4-FFF2-40B4-BE49-F238E27FC236}">
                    <a16:creationId xmlns:a16="http://schemas.microsoft.com/office/drawing/2014/main" id="{63CB9685-4A79-4E0B-8F1B-CA59FDFD880D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8BF5C4B-0EB0-42FE-B9C1-EDCFB427E181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405153" y="3099756"/>
                  <a:ext cx="532" cy="9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8BF5C4B-0EB0-42FE-B9C1-EDCFB427E18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351953" y="3009756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F57382E-5D1E-474F-B0B1-9CF36FC5EB87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879873" y="2781683"/>
                  <a:ext cx="532" cy="9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F57382E-5D1E-474F-B0B1-9CF36FC5EB8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826673" y="2691683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B7DC0DD-EED5-4D0C-9C6C-031AECE63620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831873" y="3261450"/>
                  <a:ext cx="532" cy="9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B7DC0DD-EED5-4D0C-9C6C-031AECE6362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778673" y="3171450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33F6FF29-1DB7-483C-8A8D-98A61F627369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1826055" y="3024024"/>
                  <a:ext cx="282" cy="217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33F6FF29-1DB7-483C-8A8D-98A61F62736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1797855" y="3002324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8A7D8E6C-3515-47B5-B04E-BD8385E6E64C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258381" y="3309557"/>
                  <a:ext cx="282" cy="217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A7D8E6C-3515-47B5-B04E-BD8385E6E64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2230181" y="32878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0B60079-8501-4AE7-AD32-9AEE857F4D28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1841424" y="3563557"/>
                  <a:ext cx="282" cy="217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0B60079-8501-4AE7-AD32-9AEE857F4D2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1813224" y="35418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B32DE1A-426E-4625-A190-234943863B38}"/>
                </a:ext>
              </a:extLst>
            </p:cNvPr>
            <p:cNvCxnSpPr>
              <a:stCxn id="43" idx="3"/>
              <a:endCxn id="8" idx="1"/>
            </p:cNvCxnSpPr>
            <p:nvPr/>
          </p:nvCxnSpPr>
          <p:spPr>
            <a:xfrm>
              <a:off x="4019944" y="3563663"/>
              <a:ext cx="1119679" cy="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4299037-EB5E-4AAA-8D0D-FB6F7ADF104D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481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 Conclusions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05</a:t>
            </a:r>
            <a:endParaRPr sz="44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2AE5A9C0-0293-4345-B40B-F2E39F6F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6044" y="1191121"/>
            <a:ext cx="1399721" cy="13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EA8DE6C0-450B-49E2-BE19-F58C34DB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9C6CDFA2-3F9F-6240-AF8C-088642316C2D}"/>
              </a:ext>
            </a:extLst>
          </p:cNvPr>
          <p:cNvSpPr txBox="1"/>
          <p:nvPr/>
        </p:nvSpPr>
        <p:spPr>
          <a:xfrm>
            <a:off x="576846" y="3623377"/>
            <a:ext cx="170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000" b="1" dirty="0">
                <a:solidFill>
                  <a:schemeClr val="accent2"/>
                </a:solidFill>
                <a:latin typeface="Manjari"/>
              </a:rPr>
              <a:t>Balancing!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0A512FE-5B84-404B-BB4F-E2A0761794A6}"/>
              </a:ext>
            </a:extLst>
          </p:cNvPr>
          <p:cNvSpPr txBox="1"/>
          <p:nvPr/>
        </p:nvSpPr>
        <p:spPr>
          <a:xfrm>
            <a:off x="2413900" y="3597105"/>
            <a:ext cx="1936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Datasets are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hard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BF5B09B-BC26-FD4F-8EFA-BAA76D6FEAA6}"/>
              </a:ext>
            </a:extLst>
          </p:cNvPr>
          <p:cNvSpPr txBox="1"/>
          <p:nvPr/>
        </p:nvSpPr>
        <p:spPr>
          <a:xfrm>
            <a:off x="4562712" y="3597105"/>
            <a:ext cx="170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b="1" dirty="0">
                <a:solidFill>
                  <a:schemeClr val="accent2"/>
                </a:solidFill>
                <a:latin typeface="Manjari"/>
              </a:rPr>
              <a:t>Deeper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is not always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better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E2CB867-A61E-684A-98E9-DDBD657F2A3C}"/>
              </a:ext>
            </a:extLst>
          </p:cNvPr>
          <p:cNvSpPr txBox="1"/>
          <p:nvPr/>
        </p:nvSpPr>
        <p:spPr>
          <a:xfrm>
            <a:off x="6621935" y="3515655"/>
            <a:ext cx="2005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Synth. Data works when used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correctly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54D0F6F-F6A5-C542-8D29-A9AB6CF48C6A}"/>
              </a:ext>
            </a:extLst>
          </p:cNvPr>
          <p:cNvGrpSpPr/>
          <p:nvPr/>
        </p:nvGrpSpPr>
        <p:grpSpPr>
          <a:xfrm>
            <a:off x="433704" y="1969960"/>
            <a:ext cx="1534411" cy="1282435"/>
            <a:chOff x="1340612" y="1892976"/>
            <a:chExt cx="1952840" cy="1800372"/>
          </a:xfrm>
        </p:grpSpPr>
        <p:sp>
          <p:nvSpPr>
            <p:cNvPr id="180" name="Flowchart: Manual Operation 20">
              <a:extLst>
                <a:ext uri="{FF2B5EF4-FFF2-40B4-BE49-F238E27FC236}">
                  <a16:creationId xmlns:a16="http://schemas.microsoft.com/office/drawing/2014/main" id="{B44A30C7-9B87-B248-8CEC-F5ECC78F1FEE}"/>
                </a:ext>
              </a:extLst>
            </p:cNvPr>
            <p:cNvSpPr/>
            <p:nvPr/>
          </p:nvSpPr>
          <p:spPr>
            <a:xfrm rot="16200000">
              <a:off x="1862401" y="2199965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62641C5-43CF-8343-9AF6-D204DC527DB0}"/>
                </a:ext>
              </a:extLst>
            </p:cNvPr>
            <p:cNvSpPr txBox="1"/>
            <p:nvPr/>
          </p:nvSpPr>
          <p:spPr>
            <a:xfrm>
              <a:off x="2225475" y="2311701"/>
              <a:ext cx="712266" cy="3564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182" name="Flowchart: Manual Operation 27">
              <a:extLst>
                <a:ext uri="{FF2B5EF4-FFF2-40B4-BE49-F238E27FC236}">
                  <a16:creationId xmlns:a16="http://schemas.microsoft.com/office/drawing/2014/main" id="{AD59FC2E-22C0-484C-ADE6-3898A247A318}"/>
                </a:ext>
              </a:extLst>
            </p:cNvPr>
            <p:cNvSpPr/>
            <p:nvPr/>
          </p:nvSpPr>
          <p:spPr>
            <a:xfrm rot="16200000">
              <a:off x="2099990" y="2476964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34B829A-200E-1946-B09B-7F5F6EF22D49}"/>
                </a:ext>
              </a:extLst>
            </p:cNvPr>
            <p:cNvSpPr txBox="1"/>
            <p:nvPr/>
          </p:nvSpPr>
          <p:spPr>
            <a:xfrm>
              <a:off x="2463065" y="2588700"/>
              <a:ext cx="5878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184" name="Flowchart: Manual Operation 25">
              <a:extLst>
                <a:ext uri="{FF2B5EF4-FFF2-40B4-BE49-F238E27FC236}">
                  <a16:creationId xmlns:a16="http://schemas.microsoft.com/office/drawing/2014/main" id="{77E542B9-E6FA-384B-8BDA-9F20137328FB}"/>
                </a:ext>
              </a:extLst>
            </p:cNvPr>
            <p:cNvSpPr/>
            <p:nvPr/>
          </p:nvSpPr>
          <p:spPr>
            <a:xfrm rot="16200000">
              <a:off x="2299054" y="2753963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67729D-80B0-2748-8E99-A22C925D65DD}"/>
                </a:ext>
              </a:extLst>
            </p:cNvPr>
            <p:cNvSpPr txBox="1"/>
            <p:nvPr/>
          </p:nvSpPr>
          <p:spPr>
            <a:xfrm>
              <a:off x="2662128" y="2865699"/>
              <a:ext cx="631324" cy="3564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186" name="Plus Sign 1">
              <a:extLst>
                <a:ext uri="{FF2B5EF4-FFF2-40B4-BE49-F238E27FC236}">
                  <a16:creationId xmlns:a16="http://schemas.microsoft.com/office/drawing/2014/main" id="{74F47CF3-5369-C848-ACE4-D4FD68393985}"/>
                </a:ext>
              </a:extLst>
            </p:cNvPr>
            <p:cNvSpPr/>
            <p:nvPr/>
          </p:nvSpPr>
          <p:spPr>
            <a:xfrm>
              <a:off x="1340612" y="2323372"/>
              <a:ext cx="685800" cy="685800"/>
            </a:xfrm>
            <a:prstGeom prst="mathPlu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BDAC597-1CE3-6B43-B7A4-C81C3EB2218B}"/>
              </a:ext>
            </a:extLst>
          </p:cNvPr>
          <p:cNvGrpSpPr/>
          <p:nvPr/>
        </p:nvGrpSpPr>
        <p:grpSpPr>
          <a:xfrm>
            <a:off x="2937203" y="2107195"/>
            <a:ext cx="977437" cy="1145200"/>
            <a:chOff x="2980858" y="2419459"/>
            <a:chExt cx="694468" cy="864757"/>
          </a:xfrm>
        </p:grpSpPr>
        <p:sp>
          <p:nvSpPr>
            <p:cNvPr id="188" name="Google Shape;12415;p143">
              <a:extLst>
                <a:ext uri="{FF2B5EF4-FFF2-40B4-BE49-F238E27FC236}">
                  <a16:creationId xmlns:a16="http://schemas.microsoft.com/office/drawing/2014/main" id="{DF006141-79F1-FF42-ACA6-A6F08ABEA1AF}"/>
                </a:ext>
              </a:extLst>
            </p:cNvPr>
            <p:cNvSpPr/>
            <p:nvPr/>
          </p:nvSpPr>
          <p:spPr>
            <a:xfrm>
              <a:off x="2980858" y="2419459"/>
              <a:ext cx="624633" cy="623799"/>
            </a:xfrm>
            <a:custGeom>
              <a:avLst/>
              <a:gdLst/>
              <a:ahLst/>
              <a:cxnLst/>
              <a:rect l="l" t="t" r="r" b="b"/>
              <a:pathLst>
                <a:path w="11973" h="11957" extrusionOk="0">
                  <a:moveTo>
                    <a:pt x="5986" y="748"/>
                  </a:moveTo>
                  <a:lnTo>
                    <a:pt x="8003" y="1756"/>
                  </a:lnTo>
                  <a:lnTo>
                    <a:pt x="5986" y="2796"/>
                  </a:lnTo>
                  <a:lnTo>
                    <a:pt x="4002" y="1756"/>
                  </a:lnTo>
                  <a:lnTo>
                    <a:pt x="5986" y="748"/>
                  </a:lnTo>
                  <a:close/>
                  <a:moveTo>
                    <a:pt x="3561" y="2324"/>
                  </a:moveTo>
                  <a:lnTo>
                    <a:pt x="5671" y="3395"/>
                  </a:lnTo>
                  <a:lnTo>
                    <a:pt x="5671" y="6136"/>
                  </a:lnTo>
                  <a:lnTo>
                    <a:pt x="3561" y="5064"/>
                  </a:lnTo>
                  <a:lnTo>
                    <a:pt x="3561" y="2324"/>
                  </a:lnTo>
                  <a:close/>
                  <a:moveTo>
                    <a:pt x="8475" y="2324"/>
                  </a:moveTo>
                  <a:lnTo>
                    <a:pt x="8475" y="5064"/>
                  </a:lnTo>
                  <a:lnTo>
                    <a:pt x="6364" y="6136"/>
                  </a:lnTo>
                  <a:lnTo>
                    <a:pt x="6364" y="3395"/>
                  </a:lnTo>
                  <a:lnTo>
                    <a:pt x="8475" y="2324"/>
                  </a:lnTo>
                  <a:close/>
                  <a:moveTo>
                    <a:pt x="3214" y="5663"/>
                  </a:moveTo>
                  <a:lnTo>
                    <a:pt x="5230" y="6703"/>
                  </a:lnTo>
                  <a:lnTo>
                    <a:pt x="3214" y="7711"/>
                  </a:lnTo>
                  <a:lnTo>
                    <a:pt x="1166" y="6703"/>
                  </a:lnTo>
                  <a:lnTo>
                    <a:pt x="3214" y="5663"/>
                  </a:lnTo>
                  <a:close/>
                  <a:moveTo>
                    <a:pt x="8822" y="5663"/>
                  </a:moveTo>
                  <a:lnTo>
                    <a:pt x="10870" y="6703"/>
                  </a:lnTo>
                  <a:lnTo>
                    <a:pt x="8822" y="7711"/>
                  </a:lnTo>
                  <a:lnTo>
                    <a:pt x="6837" y="6703"/>
                  </a:lnTo>
                  <a:lnTo>
                    <a:pt x="8822" y="5663"/>
                  </a:lnTo>
                  <a:close/>
                  <a:moveTo>
                    <a:pt x="5671" y="7238"/>
                  </a:moveTo>
                  <a:lnTo>
                    <a:pt x="5671" y="9948"/>
                  </a:lnTo>
                  <a:lnTo>
                    <a:pt x="3561" y="11019"/>
                  </a:lnTo>
                  <a:lnTo>
                    <a:pt x="3561" y="8309"/>
                  </a:lnTo>
                  <a:lnTo>
                    <a:pt x="5671" y="7238"/>
                  </a:lnTo>
                  <a:close/>
                  <a:moveTo>
                    <a:pt x="11311" y="7238"/>
                  </a:moveTo>
                  <a:lnTo>
                    <a:pt x="11311" y="10011"/>
                  </a:lnTo>
                  <a:lnTo>
                    <a:pt x="9200" y="11050"/>
                  </a:lnTo>
                  <a:lnTo>
                    <a:pt x="9200" y="8309"/>
                  </a:lnTo>
                  <a:lnTo>
                    <a:pt x="11311" y="7238"/>
                  </a:lnTo>
                  <a:close/>
                  <a:moveTo>
                    <a:pt x="725" y="7270"/>
                  </a:moveTo>
                  <a:lnTo>
                    <a:pt x="2836" y="8341"/>
                  </a:lnTo>
                  <a:lnTo>
                    <a:pt x="2836" y="11082"/>
                  </a:lnTo>
                  <a:lnTo>
                    <a:pt x="725" y="10042"/>
                  </a:lnTo>
                  <a:lnTo>
                    <a:pt x="725" y="7270"/>
                  </a:lnTo>
                  <a:close/>
                  <a:moveTo>
                    <a:pt x="6364" y="7270"/>
                  </a:moveTo>
                  <a:lnTo>
                    <a:pt x="8475" y="8341"/>
                  </a:lnTo>
                  <a:lnTo>
                    <a:pt x="8475" y="11082"/>
                  </a:lnTo>
                  <a:lnTo>
                    <a:pt x="6364" y="10042"/>
                  </a:lnTo>
                  <a:lnTo>
                    <a:pt x="6364" y="7270"/>
                  </a:lnTo>
                  <a:close/>
                  <a:moveTo>
                    <a:pt x="5998" y="0"/>
                  </a:moveTo>
                  <a:cubicBezTo>
                    <a:pt x="5947" y="0"/>
                    <a:pt x="5892" y="8"/>
                    <a:pt x="5829" y="24"/>
                  </a:cubicBezTo>
                  <a:lnTo>
                    <a:pt x="3056" y="1441"/>
                  </a:lnTo>
                  <a:cubicBezTo>
                    <a:pt x="2930" y="1536"/>
                    <a:pt x="2836" y="1662"/>
                    <a:pt x="2836" y="1756"/>
                  </a:cubicBezTo>
                  <a:lnTo>
                    <a:pt x="2836" y="5064"/>
                  </a:lnTo>
                  <a:lnTo>
                    <a:pt x="221" y="6388"/>
                  </a:lnTo>
                  <a:cubicBezTo>
                    <a:pt x="95" y="6451"/>
                    <a:pt x="0" y="6577"/>
                    <a:pt x="0" y="6703"/>
                  </a:cubicBezTo>
                  <a:lnTo>
                    <a:pt x="0" y="10200"/>
                  </a:lnTo>
                  <a:cubicBezTo>
                    <a:pt x="0" y="10326"/>
                    <a:pt x="95" y="10420"/>
                    <a:pt x="221" y="10515"/>
                  </a:cubicBezTo>
                  <a:lnTo>
                    <a:pt x="3056" y="11933"/>
                  </a:lnTo>
                  <a:cubicBezTo>
                    <a:pt x="3088" y="11948"/>
                    <a:pt x="3135" y="11956"/>
                    <a:pt x="3190" y="11956"/>
                  </a:cubicBezTo>
                  <a:cubicBezTo>
                    <a:pt x="3245" y="11956"/>
                    <a:pt x="3308" y="11948"/>
                    <a:pt x="3371" y="11933"/>
                  </a:cubicBezTo>
                  <a:lnTo>
                    <a:pt x="5986" y="10578"/>
                  </a:lnTo>
                  <a:lnTo>
                    <a:pt x="8633" y="11933"/>
                  </a:lnTo>
                  <a:cubicBezTo>
                    <a:pt x="8680" y="11948"/>
                    <a:pt x="8727" y="11956"/>
                    <a:pt x="8779" y="11956"/>
                  </a:cubicBezTo>
                  <a:cubicBezTo>
                    <a:pt x="8830" y="11956"/>
                    <a:pt x="8885" y="11948"/>
                    <a:pt x="8948" y="11933"/>
                  </a:cubicBezTo>
                  <a:lnTo>
                    <a:pt x="11783" y="10515"/>
                  </a:lnTo>
                  <a:cubicBezTo>
                    <a:pt x="11909" y="10420"/>
                    <a:pt x="11972" y="10326"/>
                    <a:pt x="11972" y="10200"/>
                  </a:cubicBezTo>
                  <a:lnTo>
                    <a:pt x="11972" y="6703"/>
                  </a:lnTo>
                  <a:cubicBezTo>
                    <a:pt x="11972" y="6577"/>
                    <a:pt x="11941" y="6451"/>
                    <a:pt x="11783" y="6388"/>
                  </a:cubicBezTo>
                  <a:lnTo>
                    <a:pt x="9137" y="5064"/>
                  </a:lnTo>
                  <a:lnTo>
                    <a:pt x="9137" y="1756"/>
                  </a:lnTo>
                  <a:cubicBezTo>
                    <a:pt x="9137" y="1662"/>
                    <a:pt x="9074" y="1536"/>
                    <a:pt x="8948" y="1441"/>
                  </a:cubicBezTo>
                  <a:lnTo>
                    <a:pt x="6144" y="24"/>
                  </a:lnTo>
                  <a:cubicBezTo>
                    <a:pt x="6097" y="8"/>
                    <a:pt x="6049" y="0"/>
                    <a:pt x="599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C4E9AA6-1A95-AD42-81CE-A3A6F3BC7CD6}"/>
                </a:ext>
              </a:extLst>
            </p:cNvPr>
            <p:cNvSpPr txBox="1"/>
            <p:nvPr/>
          </p:nvSpPr>
          <p:spPr>
            <a:xfrm>
              <a:off x="3050693" y="2976439"/>
              <a:ext cx="624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*.</a:t>
              </a:r>
              <a:r>
                <a:rPr lang="en-US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pkl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F6525A4-9151-F547-9276-9641F10380F0}"/>
              </a:ext>
            </a:extLst>
          </p:cNvPr>
          <p:cNvGrpSpPr/>
          <p:nvPr/>
        </p:nvGrpSpPr>
        <p:grpSpPr>
          <a:xfrm>
            <a:off x="4868770" y="2152548"/>
            <a:ext cx="998618" cy="963299"/>
            <a:chOff x="2041107" y="2499304"/>
            <a:chExt cx="998618" cy="963299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ED3D168-EF41-E94C-A5FE-15B8B4B89922}"/>
                </a:ext>
              </a:extLst>
            </p:cNvPr>
            <p:cNvSpPr/>
            <p:nvPr/>
          </p:nvSpPr>
          <p:spPr>
            <a:xfrm>
              <a:off x="2042335" y="2499304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44555ADB-ADA1-AD4D-AA19-28F191FC6EE4}"/>
                </a:ext>
              </a:extLst>
            </p:cNvPr>
            <p:cNvSpPr/>
            <p:nvPr/>
          </p:nvSpPr>
          <p:spPr>
            <a:xfrm>
              <a:off x="2041107" y="2862125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C645B0B-D8C1-3842-A3B0-F7E3EBDB1D6E}"/>
                </a:ext>
              </a:extLst>
            </p:cNvPr>
            <p:cNvSpPr/>
            <p:nvPr/>
          </p:nvSpPr>
          <p:spPr>
            <a:xfrm>
              <a:off x="2042335" y="321922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19C2AF-86A7-8042-97D2-41424A2FC3B2}"/>
                </a:ext>
              </a:extLst>
            </p:cNvPr>
            <p:cNvSpPr/>
            <p:nvPr/>
          </p:nvSpPr>
          <p:spPr>
            <a:xfrm>
              <a:off x="2819057" y="2499304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E098737-9243-B542-859B-18F2BF04537C}"/>
                </a:ext>
              </a:extLst>
            </p:cNvPr>
            <p:cNvSpPr/>
            <p:nvPr/>
          </p:nvSpPr>
          <p:spPr>
            <a:xfrm>
              <a:off x="2817829" y="2862125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511F914-3D57-5247-90DC-54942086024D}"/>
                </a:ext>
              </a:extLst>
            </p:cNvPr>
            <p:cNvSpPr/>
            <p:nvPr/>
          </p:nvSpPr>
          <p:spPr>
            <a:xfrm>
              <a:off x="2819057" y="321922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1EDE62A6-A983-3B48-819C-E8894B50F7CF}"/>
                </a:ext>
              </a:extLst>
            </p:cNvPr>
            <p:cNvCxnSpPr>
              <a:cxnSpLocks/>
              <a:stCxn id="191" idx="6"/>
              <a:endCxn id="194" idx="2"/>
            </p:cNvCxnSpPr>
            <p:nvPr/>
          </p:nvCxnSpPr>
          <p:spPr>
            <a:xfrm>
              <a:off x="2263003" y="2620992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635045A-E37A-EA4A-BDAC-20BB4A398CA6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2263003" y="2620992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4893E92-0BD6-0F46-9599-769916E0AF22}"/>
                </a:ext>
              </a:extLst>
            </p:cNvPr>
            <p:cNvCxnSpPr>
              <a:cxnSpLocks/>
              <a:stCxn id="191" idx="6"/>
              <a:endCxn id="196" idx="2"/>
            </p:cNvCxnSpPr>
            <p:nvPr/>
          </p:nvCxnSpPr>
          <p:spPr>
            <a:xfrm>
              <a:off x="2263003" y="2620992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C4DCC467-0769-4645-831F-6E94154AF177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2261775" y="2983813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A1EAB1D-87B5-CC46-9140-5DE6B0EAD235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2261775" y="2620992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D993175F-B555-8048-9F5F-D5C9D7E2D7A7}"/>
                </a:ext>
              </a:extLst>
            </p:cNvPr>
            <p:cNvCxnSpPr>
              <a:cxnSpLocks/>
              <a:stCxn id="192" idx="6"/>
              <a:endCxn id="196" idx="2"/>
            </p:cNvCxnSpPr>
            <p:nvPr/>
          </p:nvCxnSpPr>
          <p:spPr>
            <a:xfrm>
              <a:off x="2261775" y="2983813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536C619-FD38-1349-A61C-D75186D507F8}"/>
                </a:ext>
              </a:extLst>
            </p:cNvPr>
            <p:cNvCxnSpPr>
              <a:cxnSpLocks/>
              <a:stCxn id="193" idx="6"/>
              <a:endCxn id="196" idx="2"/>
            </p:cNvCxnSpPr>
            <p:nvPr/>
          </p:nvCxnSpPr>
          <p:spPr>
            <a:xfrm>
              <a:off x="2263003" y="3340916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9F8382C9-C7C3-1A41-B204-1B45B2935FBC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2263003" y="2983813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9B09B814-DA68-D74D-A56B-92F710800BD6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2263003" y="2620992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3624E2D-8187-A944-8F7D-E7CDFC4F5418}"/>
              </a:ext>
            </a:extLst>
          </p:cNvPr>
          <p:cNvGrpSpPr/>
          <p:nvPr/>
        </p:nvGrpSpPr>
        <p:grpSpPr>
          <a:xfrm>
            <a:off x="6820290" y="1853819"/>
            <a:ext cx="1575707" cy="1392011"/>
            <a:chOff x="1238206" y="2152245"/>
            <a:chExt cx="1575707" cy="1392011"/>
          </a:xfrm>
        </p:grpSpPr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9772F7F-5698-504E-8C6F-3066744EB37F}"/>
                </a:ext>
              </a:extLst>
            </p:cNvPr>
            <p:cNvCxnSpPr/>
            <p:nvPr/>
          </p:nvCxnSpPr>
          <p:spPr>
            <a:xfrm>
              <a:off x="1801542" y="3070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42A8F3F5-AD30-CD49-836F-D1D575326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1542" y="2152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F7C6C0CF-9118-2C4B-938E-DC7049612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206" y="3070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F0A4E6A-9F3C-9A44-BA95-8D6E0B20A6B9}"/>
                </a:ext>
              </a:extLst>
            </p:cNvPr>
            <p:cNvCxnSpPr/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BED5ACB-F3C0-6448-9487-27A06068A0CB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BED5ACB-F3C0-6448-9487-27A06068A0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91B6BBB-7460-A044-8718-709C359D858D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91B6BBB-7460-A044-8718-709C359D85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ACFC78D-B967-0A4C-A885-54E86128DF2A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ACFC78D-B967-0A4C-A885-54E86128DF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684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A70442-4B19-FE4E-98D9-857FB8E34A60}"/>
              </a:ext>
            </a:extLst>
          </p:cNvPr>
          <p:cNvGrpSpPr/>
          <p:nvPr/>
        </p:nvGrpSpPr>
        <p:grpSpPr>
          <a:xfrm>
            <a:off x="1340612" y="1892976"/>
            <a:ext cx="1909388" cy="1800372"/>
            <a:chOff x="1340612" y="1892976"/>
            <a:chExt cx="1909388" cy="1800372"/>
          </a:xfrm>
        </p:grpSpPr>
        <p:sp>
          <p:nvSpPr>
            <p:cNvPr id="17" name="Flowchart: Manual Operation 20">
              <a:extLst>
                <a:ext uri="{FF2B5EF4-FFF2-40B4-BE49-F238E27FC236}">
                  <a16:creationId xmlns:a16="http://schemas.microsoft.com/office/drawing/2014/main" id="{13AC9A59-A09B-4943-BD19-1C8B0673AB2D}"/>
                </a:ext>
              </a:extLst>
            </p:cNvPr>
            <p:cNvSpPr/>
            <p:nvPr/>
          </p:nvSpPr>
          <p:spPr>
            <a:xfrm rot="16200000">
              <a:off x="1862401" y="2199965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21DDC-92D9-B043-B3C7-3F1E24A1B393}"/>
                </a:ext>
              </a:extLst>
            </p:cNvPr>
            <p:cNvSpPr txBox="1"/>
            <p:nvPr/>
          </p:nvSpPr>
          <p:spPr>
            <a:xfrm>
              <a:off x="2225476" y="2311701"/>
              <a:ext cx="5878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19" name="Flowchart: Manual Operation 27">
              <a:extLst>
                <a:ext uri="{FF2B5EF4-FFF2-40B4-BE49-F238E27FC236}">
                  <a16:creationId xmlns:a16="http://schemas.microsoft.com/office/drawing/2014/main" id="{4D3778C3-1E09-F445-B524-189B7B50B642}"/>
                </a:ext>
              </a:extLst>
            </p:cNvPr>
            <p:cNvSpPr/>
            <p:nvPr/>
          </p:nvSpPr>
          <p:spPr>
            <a:xfrm rot="16200000">
              <a:off x="2099990" y="2476964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F38662-BDA6-FD41-91C8-E2C58905F785}"/>
                </a:ext>
              </a:extLst>
            </p:cNvPr>
            <p:cNvSpPr txBox="1"/>
            <p:nvPr/>
          </p:nvSpPr>
          <p:spPr>
            <a:xfrm>
              <a:off x="2463065" y="2588700"/>
              <a:ext cx="5878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21" name="Flowchart: Manual Operation 25">
              <a:extLst>
                <a:ext uri="{FF2B5EF4-FFF2-40B4-BE49-F238E27FC236}">
                  <a16:creationId xmlns:a16="http://schemas.microsoft.com/office/drawing/2014/main" id="{D878961E-4CB5-3643-92FC-37DC6338F8F9}"/>
                </a:ext>
              </a:extLst>
            </p:cNvPr>
            <p:cNvSpPr/>
            <p:nvPr/>
          </p:nvSpPr>
          <p:spPr>
            <a:xfrm rot="16200000">
              <a:off x="2299054" y="2753963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77B995-E055-3B4F-81B6-9F26677DA921}"/>
                </a:ext>
              </a:extLst>
            </p:cNvPr>
            <p:cNvSpPr txBox="1"/>
            <p:nvPr/>
          </p:nvSpPr>
          <p:spPr>
            <a:xfrm>
              <a:off x="2662129" y="2865699"/>
              <a:ext cx="5878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23" name="Plus Sign 1">
              <a:extLst>
                <a:ext uri="{FF2B5EF4-FFF2-40B4-BE49-F238E27FC236}">
                  <a16:creationId xmlns:a16="http://schemas.microsoft.com/office/drawing/2014/main" id="{638C353A-C6C9-104B-88A5-427295C69F45}"/>
                </a:ext>
              </a:extLst>
            </p:cNvPr>
            <p:cNvSpPr/>
            <p:nvPr/>
          </p:nvSpPr>
          <p:spPr>
            <a:xfrm>
              <a:off x="1340612" y="2323372"/>
              <a:ext cx="685800" cy="685800"/>
            </a:xfrm>
            <a:prstGeom prst="mathPlu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556657" y="2323372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When multiple losses are used: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Balancing!</a:t>
            </a:r>
          </a:p>
        </p:txBody>
      </p:sp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EA8DE6C0-450B-49E2-BE19-F58C34DB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505635" y="2323372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Datasets are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hard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F49E0-0542-E742-BEF0-C2F818B4C65A}"/>
              </a:ext>
            </a:extLst>
          </p:cNvPr>
          <p:cNvGrpSpPr/>
          <p:nvPr/>
        </p:nvGrpSpPr>
        <p:grpSpPr>
          <a:xfrm>
            <a:off x="1390100" y="2313558"/>
            <a:ext cx="550405" cy="772517"/>
            <a:chOff x="1450750" y="1276313"/>
            <a:chExt cx="2162065" cy="3074026"/>
          </a:xfrm>
        </p:grpSpPr>
        <p:sp>
          <p:nvSpPr>
            <p:cNvPr id="25" name="Google Shape;1740;p76">
              <a:extLst>
                <a:ext uri="{FF2B5EF4-FFF2-40B4-BE49-F238E27FC236}">
                  <a16:creationId xmlns:a16="http://schemas.microsoft.com/office/drawing/2014/main" id="{0F9FFCA3-DBBE-A346-A7D1-0648DE301FF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4;p76">
              <a:extLst>
                <a:ext uri="{FF2B5EF4-FFF2-40B4-BE49-F238E27FC236}">
                  <a16:creationId xmlns:a16="http://schemas.microsoft.com/office/drawing/2014/main" id="{35872371-0AF9-1548-A1CB-9216429ABE5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5;p76">
              <a:extLst>
                <a:ext uri="{FF2B5EF4-FFF2-40B4-BE49-F238E27FC236}">
                  <a16:creationId xmlns:a16="http://schemas.microsoft.com/office/drawing/2014/main" id="{1D66D312-4A3C-4142-BFE1-299EFAAD69A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6;p76">
              <a:extLst>
                <a:ext uri="{FF2B5EF4-FFF2-40B4-BE49-F238E27FC236}">
                  <a16:creationId xmlns:a16="http://schemas.microsoft.com/office/drawing/2014/main" id="{E56487A6-9D7D-404A-A88E-0D4E310F857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7;p76">
              <a:extLst>
                <a:ext uri="{FF2B5EF4-FFF2-40B4-BE49-F238E27FC236}">
                  <a16:creationId xmlns:a16="http://schemas.microsoft.com/office/drawing/2014/main" id="{0586730F-A260-784F-A9B7-FDA86C1A12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8;p76">
              <a:extLst>
                <a:ext uri="{FF2B5EF4-FFF2-40B4-BE49-F238E27FC236}">
                  <a16:creationId xmlns:a16="http://schemas.microsoft.com/office/drawing/2014/main" id="{62E6D611-7A5A-D44A-8384-7C5179E4E22D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9;p76">
              <a:extLst>
                <a:ext uri="{FF2B5EF4-FFF2-40B4-BE49-F238E27FC236}">
                  <a16:creationId xmlns:a16="http://schemas.microsoft.com/office/drawing/2014/main" id="{037E1D63-B87E-E54D-84E9-F71E4676FE9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0;p76">
              <a:extLst>
                <a:ext uri="{FF2B5EF4-FFF2-40B4-BE49-F238E27FC236}">
                  <a16:creationId xmlns:a16="http://schemas.microsoft.com/office/drawing/2014/main" id="{B97A663C-EFF1-5F45-98D3-569974FD89C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1;p76">
              <a:extLst>
                <a:ext uri="{FF2B5EF4-FFF2-40B4-BE49-F238E27FC236}">
                  <a16:creationId xmlns:a16="http://schemas.microsoft.com/office/drawing/2014/main" id="{1F6A74A3-F499-B342-B539-A6E9FABDC43E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2;p76">
              <a:extLst>
                <a:ext uri="{FF2B5EF4-FFF2-40B4-BE49-F238E27FC236}">
                  <a16:creationId xmlns:a16="http://schemas.microsoft.com/office/drawing/2014/main" id="{BD4D434E-CFF1-2846-B442-9310B24EA3D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3;p76">
              <a:extLst>
                <a:ext uri="{FF2B5EF4-FFF2-40B4-BE49-F238E27FC236}">
                  <a16:creationId xmlns:a16="http://schemas.microsoft.com/office/drawing/2014/main" id="{CF34C51B-6B75-7549-AFFE-E6C4581769A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4;p76">
              <a:extLst>
                <a:ext uri="{FF2B5EF4-FFF2-40B4-BE49-F238E27FC236}">
                  <a16:creationId xmlns:a16="http://schemas.microsoft.com/office/drawing/2014/main" id="{D2A07456-9565-CF48-8582-4AD73B15E906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5;p76">
              <a:extLst>
                <a:ext uri="{FF2B5EF4-FFF2-40B4-BE49-F238E27FC236}">
                  <a16:creationId xmlns:a16="http://schemas.microsoft.com/office/drawing/2014/main" id="{979213EC-2029-5142-92FD-BC4248BDE695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6;p76">
              <a:extLst>
                <a:ext uri="{FF2B5EF4-FFF2-40B4-BE49-F238E27FC236}">
                  <a16:creationId xmlns:a16="http://schemas.microsoft.com/office/drawing/2014/main" id="{D0C7EC18-85E9-E44C-A4CC-D3CD1FE331A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7;p76">
              <a:extLst>
                <a:ext uri="{FF2B5EF4-FFF2-40B4-BE49-F238E27FC236}">
                  <a16:creationId xmlns:a16="http://schemas.microsoft.com/office/drawing/2014/main" id="{8CEF55E4-E0EB-2849-ACBE-C8E03661EF8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8;p76">
              <a:extLst>
                <a:ext uri="{FF2B5EF4-FFF2-40B4-BE49-F238E27FC236}">
                  <a16:creationId xmlns:a16="http://schemas.microsoft.com/office/drawing/2014/main" id="{3ACC50A1-39CF-E341-A069-97ED623086D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9;p76">
              <a:extLst>
                <a:ext uri="{FF2B5EF4-FFF2-40B4-BE49-F238E27FC236}">
                  <a16:creationId xmlns:a16="http://schemas.microsoft.com/office/drawing/2014/main" id="{3BE01296-2C31-9F4D-9A25-0322C7735BBE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0;p76">
              <a:extLst>
                <a:ext uri="{FF2B5EF4-FFF2-40B4-BE49-F238E27FC236}">
                  <a16:creationId xmlns:a16="http://schemas.microsoft.com/office/drawing/2014/main" id="{475CDE8E-FA72-FE48-AA3F-398FB1CDA22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1;p76">
              <a:extLst>
                <a:ext uri="{FF2B5EF4-FFF2-40B4-BE49-F238E27FC236}">
                  <a16:creationId xmlns:a16="http://schemas.microsoft.com/office/drawing/2014/main" id="{9DB1D1E4-3AC6-7447-91B3-5EB5061A2A5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2;p76">
              <a:extLst>
                <a:ext uri="{FF2B5EF4-FFF2-40B4-BE49-F238E27FC236}">
                  <a16:creationId xmlns:a16="http://schemas.microsoft.com/office/drawing/2014/main" id="{CD60CE02-26DF-B34D-8C25-8DBB584BB02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3;p76">
              <a:extLst>
                <a:ext uri="{FF2B5EF4-FFF2-40B4-BE49-F238E27FC236}">
                  <a16:creationId xmlns:a16="http://schemas.microsoft.com/office/drawing/2014/main" id="{D48404DD-942B-8B43-94D7-9D895D944D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4;p76">
              <a:extLst>
                <a:ext uri="{FF2B5EF4-FFF2-40B4-BE49-F238E27FC236}">
                  <a16:creationId xmlns:a16="http://schemas.microsoft.com/office/drawing/2014/main" id="{2588898D-A6DE-4242-8157-E2EC52F27A52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5;p76">
              <a:extLst>
                <a:ext uri="{FF2B5EF4-FFF2-40B4-BE49-F238E27FC236}">
                  <a16:creationId xmlns:a16="http://schemas.microsoft.com/office/drawing/2014/main" id="{659BC1D0-C173-454E-B9C8-C47818B1943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57881E-8801-F143-B5A4-6D840A704910}"/>
              </a:ext>
            </a:extLst>
          </p:cNvPr>
          <p:cNvGrpSpPr/>
          <p:nvPr/>
        </p:nvGrpSpPr>
        <p:grpSpPr>
          <a:xfrm>
            <a:off x="1262379" y="2422236"/>
            <a:ext cx="584468" cy="797566"/>
            <a:chOff x="1506150" y="1501000"/>
            <a:chExt cx="2080021" cy="2838397"/>
          </a:xfrm>
        </p:grpSpPr>
        <p:grpSp>
          <p:nvGrpSpPr>
            <p:cNvPr id="49" name="Google Shape;1505;p70">
              <a:extLst>
                <a:ext uri="{FF2B5EF4-FFF2-40B4-BE49-F238E27FC236}">
                  <a16:creationId xmlns:a16="http://schemas.microsoft.com/office/drawing/2014/main" id="{66665ADC-2D09-2243-9692-6A3CFD8A811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4" name="Google Shape;1506;p70">
                <a:extLst>
                  <a:ext uri="{FF2B5EF4-FFF2-40B4-BE49-F238E27FC236}">
                    <a16:creationId xmlns:a16="http://schemas.microsoft.com/office/drawing/2014/main" id="{25C2F404-F5BF-E84E-BF90-8EE6DA921048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7;p70">
                <a:extLst>
                  <a:ext uri="{FF2B5EF4-FFF2-40B4-BE49-F238E27FC236}">
                    <a16:creationId xmlns:a16="http://schemas.microsoft.com/office/drawing/2014/main" id="{70A6539C-0A6D-DC4E-B3A6-8B7C965B47E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8;p70">
                <a:extLst>
                  <a:ext uri="{FF2B5EF4-FFF2-40B4-BE49-F238E27FC236}">
                    <a16:creationId xmlns:a16="http://schemas.microsoft.com/office/drawing/2014/main" id="{4552EF01-E3A4-CA4B-AE57-3D09385FF6DA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09;p70">
                <a:extLst>
                  <a:ext uri="{FF2B5EF4-FFF2-40B4-BE49-F238E27FC236}">
                    <a16:creationId xmlns:a16="http://schemas.microsoft.com/office/drawing/2014/main" id="{DEA058C7-E7AF-C14F-9391-B8077D5E1A7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0;p70">
                <a:extLst>
                  <a:ext uri="{FF2B5EF4-FFF2-40B4-BE49-F238E27FC236}">
                    <a16:creationId xmlns:a16="http://schemas.microsoft.com/office/drawing/2014/main" id="{9E7E68D8-FD20-F143-89DF-C7B5D8E7AE6C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1;p70">
                <a:extLst>
                  <a:ext uri="{FF2B5EF4-FFF2-40B4-BE49-F238E27FC236}">
                    <a16:creationId xmlns:a16="http://schemas.microsoft.com/office/drawing/2014/main" id="{418E74BA-C890-1149-88B5-9D0556719075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2;p70">
                <a:extLst>
                  <a:ext uri="{FF2B5EF4-FFF2-40B4-BE49-F238E27FC236}">
                    <a16:creationId xmlns:a16="http://schemas.microsoft.com/office/drawing/2014/main" id="{6D49DEAC-065D-4F45-B763-C303F53BBCBA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3;p70">
                <a:extLst>
                  <a:ext uri="{FF2B5EF4-FFF2-40B4-BE49-F238E27FC236}">
                    <a16:creationId xmlns:a16="http://schemas.microsoft.com/office/drawing/2014/main" id="{674F88A6-E4AC-6A4E-BCD9-6877D1E20EE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4;p70">
                <a:extLst>
                  <a:ext uri="{FF2B5EF4-FFF2-40B4-BE49-F238E27FC236}">
                    <a16:creationId xmlns:a16="http://schemas.microsoft.com/office/drawing/2014/main" id="{0649DA9C-A3EE-8042-B55F-739EBDCBAEA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5;p70">
                <a:extLst>
                  <a:ext uri="{FF2B5EF4-FFF2-40B4-BE49-F238E27FC236}">
                    <a16:creationId xmlns:a16="http://schemas.microsoft.com/office/drawing/2014/main" id="{A8B4ECC9-4EC5-2140-BE80-643B90232C0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6;p70">
                <a:extLst>
                  <a:ext uri="{FF2B5EF4-FFF2-40B4-BE49-F238E27FC236}">
                    <a16:creationId xmlns:a16="http://schemas.microsoft.com/office/drawing/2014/main" id="{6FE057CD-D347-6C42-92E6-7B99D4F3E67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7;p70">
                <a:extLst>
                  <a:ext uri="{FF2B5EF4-FFF2-40B4-BE49-F238E27FC236}">
                    <a16:creationId xmlns:a16="http://schemas.microsoft.com/office/drawing/2014/main" id="{2B81399A-E386-7F49-BA51-3DED4B6A84C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8;p70">
                <a:extLst>
                  <a:ext uri="{FF2B5EF4-FFF2-40B4-BE49-F238E27FC236}">
                    <a16:creationId xmlns:a16="http://schemas.microsoft.com/office/drawing/2014/main" id="{32E9D998-57C9-7149-8E3C-B1D5AAE18C4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19;p70">
                <a:extLst>
                  <a:ext uri="{FF2B5EF4-FFF2-40B4-BE49-F238E27FC236}">
                    <a16:creationId xmlns:a16="http://schemas.microsoft.com/office/drawing/2014/main" id="{B75A967C-D46A-9F40-B899-DFF2E6794C5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0;p70">
                <a:extLst>
                  <a:ext uri="{FF2B5EF4-FFF2-40B4-BE49-F238E27FC236}">
                    <a16:creationId xmlns:a16="http://schemas.microsoft.com/office/drawing/2014/main" id="{C419D6C8-0D3D-8549-B290-E9773020197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1;p70">
                <a:extLst>
                  <a:ext uri="{FF2B5EF4-FFF2-40B4-BE49-F238E27FC236}">
                    <a16:creationId xmlns:a16="http://schemas.microsoft.com/office/drawing/2014/main" id="{C0F6D115-558D-9F48-AF0B-E8FF8CF93B44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2;p70">
                <a:extLst>
                  <a:ext uri="{FF2B5EF4-FFF2-40B4-BE49-F238E27FC236}">
                    <a16:creationId xmlns:a16="http://schemas.microsoft.com/office/drawing/2014/main" id="{E296094C-1228-D04A-8DCB-84D3CFA65CB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3;p70">
                <a:extLst>
                  <a:ext uri="{FF2B5EF4-FFF2-40B4-BE49-F238E27FC236}">
                    <a16:creationId xmlns:a16="http://schemas.microsoft.com/office/drawing/2014/main" id="{9CB377DC-7F78-744D-89B4-B21FB4FA4A78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24;p70">
                <a:extLst>
                  <a:ext uri="{FF2B5EF4-FFF2-40B4-BE49-F238E27FC236}">
                    <a16:creationId xmlns:a16="http://schemas.microsoft.com/office/drawing/2014/main" id="{8C63C56F-7946-D84B-AD54-2271425A5DE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525;p70">
              <a:extLst>
                <a:ext uri="{FF2B5EF4-FFF2-40B4-BE49-F238E27FC236}">
                  <a16:creationId xmlns:a16="http://schemas.microsoft.com/office/drawing/2014/main" id="{8C6E4240-25B2-A046-B747-DDE1A3186E1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B09D730-6EE6-C646-8AC4-7B799A9A8A8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D667034-1190-1D4A-A054-BDB624CF832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28;p70">
                <a:extLst>
                  <a:ext uri="{FF2B5EF4-FFF2-40B4-BE49-F238E27FC236}">
                    <a16:creationId xmlns:a16="http://schemas.microsoft.com/office/drawing/2014/main" id="{0A1A569A-547D-4A45-9785-05367ECC949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2624;p126">
            <a:extLst>
              <a:ext uri="{FF2B5EF4-FFF2-40B4-BE49-F238E27FC236}">
                <a16:creationId xmlns:a16="http://schemas.microsoft.com/office/drawing/2014/main" id="{AFCAECEE-EB99-B845-93B4-186905747E56}"/>
              </a:ext>
            </a:extLst>
          </p:cNvPr>
          <p:cNvGrpSpPr/>
          <p:nvPr/>
        </p:nvGrpSpPr>
        <p:grpSpPr>
          <a:xfrm>
            <a:off x="1562176" y="2635263"/>
            <a:ext cx="418360" cy="580377"/>
            <a:chOff x="3764750" y="1567075"/>
            <a:chExt cx="1814530" cy="2517234"/>
          </a:xfrm>
        </p:grpSpPr>
        <p:sp>
          <p:nvSpPr>
            <p:cNvPr id="74" name="Google Shape;2625;p126">
              <a:extLst>
                <a:ext uri="{FF2B5EF4-FFF2-40B4-BE49-F238E27FC236}">
                  <a16:creationId xmlns:a16="http://schemas.microsoft.com/office/drawing/2014/main" id="{DA43D064-D1BC-EE42-8D6C-9FAC7B6D9DE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6;p126">
              <a:extLst>
                <a:ext uri="{FF2B5EF4-FFF2-40B4-BE49-F238E27FC236}">
                  <a16:creationId xmlns:a16="http://schemas.microsoft.com/office/drawing/2014/main" id="{8038E460-ABC0-014E-A764-3C4BA11BA6C8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7;p126">
              <a:extLst>
                <a:ext uri="{FF2B5EF4-FFF2-40B4-BE49-F238E27FC236}">
                  <a16:creationId xmlns:a16="http://schemas.microsoft.com/office/drawing/2014/main" id="{259F279A-A293-B843-B4BF-C5AF5297051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8;p126">
              <a:extLst>
                <a:ext uri="{FF2B5EF4-FFF2-40B4-BE49-F238E27FC236}">
                  <a16:creationId xmlns:a16="http://schemas.microsoft.com/office/drawing/2014/main" id="{9DE02C59-2963-6449-A52A-2DD80A7D269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9;p126">
              <a:extLst>
                <a:ext uri="{FF2B5EF4-FFF2-40B4-BE49-F238E27FC236}">
                  <a16:creationId xmlns:a16="http://schemas.microsoft.com/office/drawing/2014/main" id="{8394BA16-676C-A242-8D96-A48459F1817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0;p126">
              <a:extLst>
                <a:ext uri="{FF2B5EF4-FFF2-40B4-BE49-F238E27FC236}">
                  <a16:creationId xmlns:a16="http://schemas.microsoft.com/office/drawing/2014/main" id="{B5ED60A5-C2AA-F946-8B9E-0F4F86C7607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1;p126">
              <a:extLst>
                <a:ext uri="{FF2B5EF4-FFF2-40B4-BE49-F238E27FC236}">
                  <a16:creationId xmlns:a16="http://schemas.microsoft.com/office/drawing/2014/main" id="{CB4F8CC7-4957-F147-896F-D4360198BD6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2;p126">
              <a:extLst>
                <a:ext uri="{FF2B5EF4-FFF2-40B4-BE49-F238E27FC236}">
                  <a16:creationId xmlns:a16="http://schemas.microsoft.com/office/drawing/2014/main" id="{BC91FC80-4AE2-964B-AAAF-E21C465A0D3C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3;p126">
              <a:extLst>
                <a:ext uri="{FF2B5EF4-FFF2-40B4-BE49-F238E27FC236}">
                  <a16:creationId xmlns:a16="http://schemas.microsoft.com/office/drawing/2014/main" id="{C304716E-E1A4-0745-95C7-F535F18B12C3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4;p126">
              <a:extLst>
                <a:ext uri="{FF2B5EF4-FFF2-40B4-BE49-F238E27FC236}">
                  <a16:creationId xmlns:a16="http://schemas.microsoft.com/office/drawing/2014/main" id="{C68793EA-F74E-4C4A-B0FD-ACF60247021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5;p126">
              <a:extLst>
                <a:ext uri="{FF2B5EF4-FFF2-40B4-BE49-F238E27FC236}">
                  <a16:creationId xmlns:a16="http://schemas.microsoft.com/office/drawing/2014/main" id="{5B6493D3-AD99-9841-A62B-A673E636D6E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6;p126">
              <a:extLst>
                <a:ext uri="{FF2B5EF4-FFF2-40B4-BE49-F238E27FC236}">
                  <a16:creationId xmlns:a16="http://schemas.microsoft.com/office/drawing/2014/main" id="{87F6157D-C3DE-0F43-B594-EC921081A269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7;p126">
              <a:extLst>
                <a:ext uri="{FF2B5EF4-FFF2-40B4-BE49-F238E27FC236}">
                  <a16:creationId xmlns:a16="http://schemas.microsoft.com/office/drawing/2014/main" id="{4754C88E-855F-894E-A3F7-CA04E36F943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8;p126">
              <a:extLst>
                <a:ext uri="{FF2B5EF4-FFF2-40B4-BE49-F238E27FC236}">
                  <a16:creationId xmlns:a16="http://schemas.microsoft.com/office/drawing/2014/main" id="{C8507F0D-E595-A449-921D-3255DBE99E9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9;p126">
              <a:extLst>
                <a:ext uri="{FF2B5EF4-FFF2-40B4-BE49-F238E27FC236}">
                  <a16:creationId xmlns:a16="http://schemas.microsoft.com/office/drawing/2014/main" id="{7BBD6F4F-9D1F-CE47-B206-F2B624C89474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0;p126">
              <a:extLst>
                <a:ext uri="{FF2B5EF4-FFF2-40B4-BE49-F238E27FC236}">
                  <a16:creationId xmlns:a16="http://schemas.microsoft.com/office/drawing/2014/main" id="{5502B0C1-6EE4-1642-B543-195CD846A00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1;p126">
              <a:extLst>
                <a:ext uri="{FF2B5EF4-FFF2-40B4-BE49-F238E27FC236}">
                  <a16:creationId xmlns:a16="http://schemas.microsoft.com/office/drawing/2014/main" id="{77DC7A2D-7297-1B49-ADAC-83F97285B7F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2;p126">
              <a:extLst>
                <a:ext uri="{FF2B5EF4-FFF2-40B4-BE49-F238E27FC236}">
                  <a16:creationId xmlns:a16="http://schemas.microsoft.com/office/drawing/2014/main" id="{09337F0B-762C-DC46-8987-BF3D31AB564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D295FB-6CC1-3B4B-AC1B-CC9E5A2C03F8}"/>
              </a:ext>
            </a:extLst>
          </p:cNvPr>
          <p:cNvGrpSpPr/>
          <p:nvPr/>
        </p:nvGrpSpPr>
        <p:grpSpPr>
          <a:xfrm>
            <a:off x="2980858" y="2419459"/>
            <a:ext cx="694468" cy="864757"/>
            <a:chOff x="2980858" y="2419459"/>
            <a:chExt cx="694468" cy="864757"/>
          </a:xfrm>
        </p:grpSpPr>
        <p:sp>
          <p:nvSpPr>
            <p:cNvPr id="92" name="Google Shape;12415;p143">
              <a:extLst>
                <a:ext uri="{FF2B5EF4-FFF2-40B4-BE49-F238E27FC236}">
                  <a16:creationId xmlns:a16="http://schemas.microsoft.com/office/drawing/2014/main" id="{737691BF-43DE-EC4C-B275-B820FDA59B31}"/>
                </a:ext>
              </a:extLst>
            </p:cNvPr>
            <p:cNvSpPr/>
            <p:nvPr/>
          </p:nvSpPr>
          <p:spPr>
            <a:xfrm>
              <a:off x="2980858" y="2419459"/>
              <a:ext cx="624633" cy="623799"/>
            </a:xfrm>
            <a:custGeom>
              <a:avLst/>
              <a:gdLst/>
              <a:ahLst/>
              <a:cxnLst/>
              <a:rect l="l" t="t" r="r" b="b"/>
              <a:pathLst>
                <a:path w="11973" h="11957" extrusionOk="0">
                  <a:moveTo>
                    <a:pt x="5986" y="748"/>
                  </a:moveTo>
                  <a:lnTo>
                    <a:pt x="8003" y="1756"/>
                  </a:lnTo>
                  <a:lnTo>
                    <a:pt x="5986" y="2796"/>
                  </a:lnTo>
                  <a:lnTo>
                    <a:pt x="4002" y="1756"/>
                  </a:lnTo>
                  <a:lnTo>
                    <a:pt x="5986" y="748"/>
                  </a:lnTo>
                  <a:close/>
                  <a:moveTo>
                    <a:pt x="3561" y="2324"/>
                  </a:moveTo>
                  <a:lnTo>
                    <a:pt x="5671" y="3395"/>
                  </a:lnTo>
                  <a:lnTo>
                    <a:pt x="5671" y="6136"/>
                  </a:lnTo>
                  <a:lnTo>
                    <a:pt x="3561" y="5064"/>
                  </a:lnTo>
                  <a:lnTo>
                    <a:pt x="3561" y="2324"/>
                  </a:lnTo>
                  <a:close/>
                  <a:moveTo>
                    <a:pt x="8475" y="2324"/>
                  </a:moveTo>
                  <a:lnTo>
                    <a:pt x="8475" y="5064"/>
                  </a:lnTo>
                  <a:lnTo>
                    <a:pt x="6364" y="6136"/>
                  </a:lnTo>
                  <a:lnTo>
                    <a:pt x="6364" y="3395"/>
                  </a:lnTo>
                  <a:lnTo>
                    <a:pt x="8475" y="2324"/>
                  </a:lnTo>
                  <a:close/>
                  <a:moveTo>
                    <a:pt x="3214" y="5663"/>
                  </a:moveTo>
                  <a:lnTo>
                    <a:pt x="5230" y="6703"/>
                  </a:lnTo>
                  <a:lnTo>
                    <a:pt x="3214" y="7711"/>
                  </a:lnTo>
                  <a:lnTo>
                    <a:pt x="1166" y="6703"/>
                  </a:lnTo>
                  <a:lnTo>
                    <a:pt x="3214" y="5663"/>
                  </a:lnTo>
                  <a:close/>
                  <a:moveTo>
                    <a:pt x="8822" y="5663"/>
                  </a:moveTo>
                  <a:lnTo>
                    <a:pt x="10870" y="6703"/>
                  </a:lnTo>
                  <a:lnTo>
                    <a:pt x="8822" y="7711"/>
                  </a:lnTo>
                  <a:lnTo>
                    <a:pt x="6837" y="6703"/>
                  </a:lnTo>
                  <a:lnTo>
                    <a:pt x="8822" y="5663"/>
                  </a:lnTo>
                  <a:close/>
                  <a:moveTo>
                    <a:pt x="5671" y="7238"/>
                  </a:moveTo>
                  <a:lnTo>
                    <a:pt x="5671" y="9948"/>
                  </a:lnTo>
                  <a:lnTo>
                    <a:pt x="3561" y="11019"/>
                  </a:lnTo>
                  <a:lnTo>
                    <a:pt x="3561" y="8309"/>
                  </a:lnTo>
                  <a:lnTo>
                    <a:pt x="5671" y="7238"/>
                  </a:lnTo>
                  <a:close/>
                  <a:moveTo>
                    <a:pt x="11311" y="7238"/>
                  </a:moveTo>
                  <a:lnTo>
                    <a:pt x="11311" y="10011"/>
                  </a:lnTo>
                  <a:lnTo>
                    <a:pt x="9200" y="11050"/>
                  </a:lnTo>
                  <a:lnTo>
                    <a:pt x="9200" y="8309"/>
                  </a:lnTo>
                  <a:lnTo>
                    <a:pt x="11311" y="7238"/>
                  </a:lnTo>
                  <a:close/>
                  <a:moveTo>
                    <a:pt x="725" y="7270"/>
                  </a:moveTo>
                  <a:lnTo>
                    <a:pt x="2836" y="8341"/>
                  </a:lnTo>
                  <a:lnTo>
                    <a:pt x="2836" y="11082"/>
                  </a:lnTo>
                  <a:lnTo>
                    <a:pt x="725" y="10042"/>
                  </a:lnTo>
                  <a:lnTo>
                    <a:pt x="725" y="7270"/>
                  </a:lnTo>
                  <a:close/>
                  <a:moveTo>
                    <a:pt x="6364" y="7270"/>
                  </a:moveTo>
                  <a:lnTo>
                    <a:pt x="8475" y="8341"/>
                  </a:lnTo>
                  <a:lnTo>
                    <a:pt x="8475" y="11082"/>
                  </a:lnTo>
                  <a:lnTo>
                    <a:pt x="6364" y="10042"/>
                  </a:lnTo>
                  <a:lnTo>
                    <a:pt x="6364" y="7270"/>
                  </a:lnTo>
                  <a:close/>
                  <a:moveTo>
                    <a:pt x="5998" y="0"/>
                  </a:moveTo>
                  <a:cubicBezTo>
                    <a:pt x="5947" y="0"/>
                    <a:pt x="5892" y="8"/>
                    <a:pt x="5829" y="24"/>
                  </a:cubicBezTo>
                  <a:lnTo>
                    <a:pt x="3056" y="1441"/>
                  </a:lnTo>
                  <a:cubicBezTo>
                    <a:pt x="2930" y="1536"/>
                    <a:pt x="2836" y="1662"/>
                    <a:pt x="2836" y="1756"/>
                  </a:cubicBezTo>
                  <a:lnTo>
                    <a:pt x="2836" y="5064"/>
                  </a:lnTo>
                  <a:lnTo>
                    <a:pt x="221" y="6388"/>
                  </a:lnTo>
                  <a:cubicBezTo>
                    <a:pt x="95" y="6451"/>
                    <a:pt x="0" y="6577"/>
                    <a:pt x="0" y="6703"/>
                  </a:cubicBezTo>
                  <a:lnTo>
                    <a:pt x="0" y="10200"/>
                  </a:lnTo>
                  <a:cubicBezTo>
                    <a:pt x="0" y="10326"/>
                    <a:pt x="95" y="10420"/>
                    <a:pt x="221" y="10515"/>
                  </a:cubicBezTo>
                  <a:lnTo>
                    <a:pt x="3056" y="11933"/>
                  </a:lnTo>
                  <a:cubicBezTo>
                    <a:pt x="3088" y="11948"/>
                    <a:pt x="3135" y="11956"/>
                    <a:pt x="3190" y="11956"/>
                  </a:cubicBezTo>
                  <a:cubicBezTo>
                    <a:pt x="3245" y="11956"/>
                    <a:pt x="3308" y="11948"/>
                    <a:pt x="3371" y="11933"/>
                  </a:cubicBezTo>
                  <a:lnTo>
                    <a:pt x="5986" y="10578"/>
                  </a:lnTo>
                  <a:lnTo>
                    <a:pt x="8633" y="11933"/>
                  </a:lnTo>
                  <a:cubicBezTo>
                    <a:pt x="8680" y="11948"/>
                    <a:pt x="8727" y="11956"/>
                    <a:pt x="8779" y="11956"/>
                  </a:cubicBezTo>
                  <a:cubicBezTo>
                    <a:pt x="8830" y="11956"/>
                    <a:pt x="8885" y="11948"/>
                    <a:pt x="8948" y="11933"/>
                  </a:cubicBezTo>
                  <a:lnTo>
                    <a:pt x="11783" y="10515"/>
                  </a:lnTo>
                  <a:cubicBezTo>
                    <a:pt x="11909" y="10420"/>
                    <a:pt x="11972" y="10326"/>
                    <a:pt x="11972" y="10200"/>
                  </a:cubicBezTo>
                  <a:lnTo>
                    <a:pt x="11972" y="6703"/>
                  </a:lnTo>
                  <a:cubicBezTo>
                    <a:pt x="11972" y="6577"/>
                    <a:pt x="11941" y="6451"/>
                    <a:pt x="11783" y="6388"/>
                  </a:cubicBezTo>
                  <a:lnTo>
                    <a:pt x="9137" y="5064"/>
                  </a:lnTo>
                  <a:lnTo>
                    <a:pt x="9137" y="1756"/>
                  </a:lnTo>
                  <a:cubicBezTo>
                    <a:pt x="9137" y="1662"/>
                    <a:pt x="9074" y="1536"/>
                    <a:pt x="8948" y="1441"/>
                  </a:cubicBezTo>
                  <a:lnTo>
                    <a:pt x="6144" y="24"/>
                  </a:lnTo>
                  <a:cubicBezTo>
                    <a:pt x="6097" y="8"/>
                    <a:pt x="6049" y="0"/>
                    <a:pt x="599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D19E3C5-9AC1-3A4E-B0FD-453EB846811E}"/>
                </a:ext>
              </a:extLst>
            </p:cNvPr>
            <p:cNvSpPr txBox="1"/>
            <p:nvPr/>
          </p:nvSpPr>
          <p:spPr>
            <a:xfrm>
              <a:off x="3050693" y="2976439"/>
              <a:ext cx="624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*.</a:t>
              </a:r>
              <a:r>
                <a:rPr lang="en-US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pkl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73B033-440D-BD4C-AFCD-071A4222A8A3}"/>
              </a:ext>
            </a:extLst>
          </p:cNvPr>
          <p:cNvCxnSpPr>
            <a:cxnSpLocks/>
          </p:cNvCxnSpPr>
          <p:nvPr/>
        </p:nvCxnSpPr>
        <p:spPr>
          <a:xfrm flipV="1">
            <a:off x="2013692" y="2763679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1331FBD0-E51E-4514-8962-E06D68FA321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96" name="Graphic 95" descr="Lightbulb and gear with solid fill">
            <a:extLst>
              <a:ext uri="{FF2B5EF4-FFF2-40B4-BE49-F238E27FC236}">
                <a16:creationId xmlns:a16="http://schemas.microsoft.com/office/drawing/2014/main" id="{CC63DB73-8611-4DB0-B2F1-759ACF93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451315" y="2417585"/>
            <a:ext cx="235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b="1" dirty="0"/>
              <a:t>Deeper</a:t>
            </a:r>
            <a:r>
              <a:rPr lang="en-IL" sz="1800" dirty="0"/>
              <a:t> is not always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better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481B7B-F954-2845-95A7-2AB13602EA2C}"/>
              </a:ext>
            </a:extLst>
          </p:cNvPr>
          <p:cNvGrpSpPr/>
          <p:nvPr/>
        </p:nvGrpSpPr>
        <p:grpSpPr>
          <a:xfrm>
            <a:off x="2041107" y="2499304"/>
            <a:ext cx="998618" cy="963299"/>
            <a:chOff x="2041107" y="2499304"/>
            <a:chExt cx="998618" cy="96329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9F8E8D-AF10-964A-9DDC-51491EF96A11}"/>
                </a:ext>
              </a:extLst>
            </p:cNvPr>
            <p:cNvSpPr/>
            <p:nvPr/>
          </p:nvSpPr>
          <p:spPr>
            <a:xfrm>
              <a:off x="2042335" y="2499304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D21503C-2C83-B94A-9466-516BA3A241EF}"/>
                </a:ext>
              </a:extLst>
            </p:cNvPr>
            <p:cNvSpPr/>
            <p:nvPr/>
          </p:nvSpPr>
          <p:spPr>
            <a:xfrm>
              <a:off x="2041107" y="2862125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ABCE941-074A-A64B-ABAE-FFDAB084357F}"/>
                </a:ext>
              </a:extLst>
            </p:cNvPr>
            <p:cNvSpPr/>
            <p:nvPr/>
          </p:nvSpPr>
          <p:spPr>
            <a:xfrm>
              <a:off x="2042335" y="321922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D84CB-68F8-5743-A083-3B1232812682}"/>
                </a:ext>
              </a:extLst>
            </p:cNvPr>
            <p:cNvSpPr/>
            <p:nvPr/>
          </p:nvSpPr>
          <p:spPr>
            <a:xfrm>
              <a:off x="2819057" y="2499304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7CDE9A-8271-2140-BEDD-1D5AE1D3E1FA}"/>
                </a:ext>
              </a:extLst>
            </p:cNvPr>
            <p:cNvSpPr/>
            <p:nvPr/>
          </p:nvSpPr>
          <p:spPr>
            <a:xfrm>
              <a:off x="2817829" y="2862125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4A3BB2-A42B-C846-B888-28AC8C8E6A46}"/>
                </a:ext>
              </a:extLst>
            </p:cNvPr>
            <p:cNvSpPr/>
            <p:nvPr/>
          </p:nvSpPr>
          <p:spPr>
            <a:xfrm>
              <a:off x="2819057" y="321922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0BB18C3-9B28-504B-B01A-363507208F88}"/>
                </a:ext>
              </a:extLst>
            </p:cNvPr>
            <p:cNvCxnSpPr>
              <a:cxnSpLocks/>
              <a:stCxn id="96" idx="6"/>
              <a:endCxn id="99" idx="2"/>
            </p:cNvCxnSpPr>
            <p:nvPr/>
          </p:nvCxnSpPr>
          <p:spPr>
            <a:xfrm>
              <a:off x="2263003" y="2620992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C1A37F7-E858-DA44-BE55-D51BDD8CC7B7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>
              <a:off x="2263003" y="2620992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559CEBB-B5B8-7642-8225-4CB8B0A2BD27}"/>
                </a:ext>
              </a:extLst>
            </p:cNvPr>
            <p:cNvCxnSpPr>
              <a:cxnSpLocks/>
              <a:stCxn id="96" idx="6"/>
              <a:endCxn id="101" idx="2"/>
            </p:cNvCxnSpPr>
            <p:nvPr/>
          </p:nvCxnSpPr>
          <p:spPr>
            <a:xfrm>
              <a:off x="2263003" y="2620992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980E44-5850-2B41-BA8E-7180A9D9CE87}"/>
                </a:ext>
              </a:extLst>
            </p:cNvPr>
            <p:cNvCxnSpPr>
              <a:cxnSpLocks/>
              <a:stCxn id="97" idx="6"/>
              <a:endCxn id="100" idx="2"/>
            </p:cNvCxnSpPr>
            <p:nvPr/>
          </p:nvCxnSpPr>
          <p:spPr>
            <a:xfrm>
              <a:off x="2261775" y="2983813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A6FB99-E9BE-5748-9F1C-253C06CB10E9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 flipV="1">
              <a:off x="2261775" y="2620992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9CF06D5-85D1-E54A-838D-1BB74224A947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>
              <a:off x="2261775" y="2983813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B81E95F-F2CF-5043-9EF6-D69119B04BB9}"/>
                </a:ext>
              </a:extLst>
            </p:cNvPr>
            <p:cNvCxnSpPr>
              <a:cxnSpLocks/>
              <a:stCxn id="98" idx="6"/>
              <a:endCxn id="101" idx="2"/>
            </p:cNvCxnSpPr>
            <p:nvPr/>
          </p:nvCxnSpPr>
          <p:spPr>
            <a:xfrm>
              <a:off x="2263003" y="3340916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32F0EB4-D544-E84E-A36C-AE390D3371AA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 flipV="1">
              <a:off x="2263003" y="2983813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C85614-4DF7-D340-8D4A-576A89938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 flipV="1">
              <a:off x="2263003" y="2620992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1" name="Minus Sign 15">
            <a:extLst>
              <a:ext uri="{FF2B5EF4-FFF2-40B4-BE49-F238E27FC236}">
                <a16:creationId xmlns:a16="http://schemas.microsoft.com/office/drawing/2014/main" id="{57EDC379-A722-344B-B818-A891D3FC8DF8}"/>
              </a:ext>
            </a:extLst>
          </p:cNvPr>
          <p:cNvSpPr/>
          <p:nvPr/>
        </p:nvSpPr>
        <p:spPr>
          <a:xfrm rot="5400000">
            <a:off x="842259" y="267493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12" name="Minus Sign 15">
            <a:extLst>
              <a:ext uri="{FF2B5EF4-FFF2-40B4-BE49-F238E27FC236}">
                <a16:creationId xmlns:a16="http://schemas.microsoft.com/office/drawing/2014/main" id="{9961FA96-0AE5-2840-8764-B82885A60D8D}"/>
              </a:ext>
            </a:extLst>
          </p:cNvPr>
          <p:cNvSpPr/>
          <p:nvPr/>
        </p:nvSpPr>
        <p:spPr>
          <a:xfrm rot="5400000">
            <a:off x="3539383" y="2691994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D61BF6-EFFB-A147-A433-5380C43F6013}"/>
              </a:ext>
            </a:extLst>
          </p:cNvPr>
          <p:cNvCxnSpPr>
            <a:cxnSpLocks/>
          </p:cNvCxnSpPr>
          <p:nvPr/>
        </p:nvCxnSpPr>
        <p:spPr>
          <a:xfrm>
            <a:off x="1398075" y="2963891"/>
            <a:ext cx="520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EF7A756-9800-1A4C-8D80-80ED96959F26}"/>
              </a:ext>
            </a:extLst>
          </p:cNvPr>
          <p:cNvCxnSpPr>
            <a:cxnSpLocks/>
          </p:cNvCxnSpPr>
          <p:nvPr/>
        </p:nvCxnSpPr>
        <p:spPr>
          <a:xfrm>
            <a:off x="3156834" y="2980954"/>
            <a:ext cx="520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C2AE8994-003C-4365-9823-A42644C569C8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34" name="Graphic 33" descr="Lightbulb and gear with solid fill">
            <a:extLst>
              <a:ext uri="{FF2B5EF4-FFF2-40B4-BE49-F238E27FC236}">
                <a16:creationId xmlns:a16="http://schemas.microsoft.com/office/drawing/2014/main" id="{C9FDFB74-9467-42A6-8669-E421FB7D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687436" y="232283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Synth. </a:t>
            </a:r>
            <a:r>
              <a:rPr lang="en-US" sz="1800" dirty="0"/>
              <a:t>d</a:t>
            </a:r>
            <a:r>
              <a:rPr lang="en-IL" sz="1800" dirty="0"/>
              <a:t>ata works when used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correctly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B3992-4C80-6347-8F74-F3C637C39064}"/>
              </a:ext>
            </a:extLst>
          </p:cNvPr>
          <p:cNvGrpSpPr/>
          <p:nvPr/>
        </p:nvGrpSpPr>
        <p:grpSpPr>
          <a:xfrm>
            <a:off x="1238206" y="2152245"/>
            <a:ext cx="1575707" cy="1392011"/>
            <a:chOff x="1238206" y="2152245"/>
            <a:chExt cx="1575707" cy="139201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94F131C-5CB3-1042-A6BC-4AD3F6FB8CC1}"/>
                </a:ext>
              </a:extLst>
            </p:cNvPr>
            <p:cNvCxnSpPr/>
            <p:nvPr/>
          </p:nvCxnSpPr>
          <p:spPr>
            <a:xfrm>
              <a:off x="1801542" y="3070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EB4FE0D-DB83-0842-BF5A-FD91F2D99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1542" y="2152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561EB1-6C0A-A14E-BA60-A099550618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206" y="3070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921F1D-A506-214D-A293-6410DC143D39}"/>
                </a:ext>
              </a:extLst>
            </p:cNvPr>
            <p:cNvCxnSpPr/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0CAD41-EBBE-AC40-97B6-8F92A71980AB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0CAD41-EBBE-AC40-97B6-8F92A71980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158BCD-D930-BD4B-962B-967999C590DF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158BCD-D930-BD4B-962B-967999C590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E9B196-D0FC-9544-BC5D-3A82C01C4A57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E9B196-D0FC-9544-BC5D-3A82C01C4A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62B7059E-7DEE-4BD3-9FA8-5F3B9BFD72A6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21" name="Graphic 20" descr="Lightbulb and gear with solid fill">
            <a:extLst>
              <a:ext uri="{FF2B5EF4-FFF2-40B4-BE49-F238E27FC236}">
                <a16:creationId xmlns:a16="http://schemas.microsoft.com/office/drawing/2014/main" id="{68952E7D-A4BA-46B3-8E17-6B958C54F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Time Assessment</a:t>
            </a:r>
            <a:endParaRPr lang="he-IL" sz="2000" b="1" dirty="0">
              <a:latin typeface="Manja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68633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Task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Assessed Date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Extract Embedding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anjari"/>
                        </a:rPr>
                        <a:t>DataLoader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07/12/21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anjari"/>
                        </a:rPr>
                        <a:t>Identity Network 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14/12/21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Train Network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21/12/21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More Loss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01/03/22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Interpolate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01/04/22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</a:t>
            </a:r>
            <a:endParaRPr lang="en-IL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7E973D01-FC45-40BB-82C1-B500150D8B6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24D6B9FC-3005-410F-834B-44DEEAD5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211702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21337769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404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Embedding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 (W\O Classification)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embedding vectors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/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5180364" y="389131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4146431" y="4190875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5007276" y="3171596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5410762" y="3382963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09636" y="1494648"/>
            <a:ext cx="696464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2682090" y="3168952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11424" y="2722501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3211424" y="2338229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2008637" y="2649910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4114899" y="317159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4595247" y="2877681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4639594" y="2245985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2105359" y="2436825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6283959" y="4034159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5770914" y="4234214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2907</Words>
  <Application>Microsoft Office PowerPoint</Application>
  <PresentationFormat>On-screen Show (16:9)</PresentationFormat>
  <Paragraphs>661</Paragraphs>
  <Slides>68</Slides>
  <Notes>55</Notes>
  <HiddenSlides>22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Cambria Math</vt:lpstr>
      <vt:lpstr>Hammersmith One</vt:lpstr>
      <vt:lpstr>Lucida Grande</vt:lpstr>
      <vt:lpstr>Manjari</vt:lpstr>
      <vt:lpstr>Nunito</vt:lpstr>
      <vt:lpstr>Roboto Condensed Light</vt:lpstr>
      <vt:lpstr>Times New Roman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Preliminaries</vt:lpstr>
      <vt:lpstr>Glossary &amp; Terms</vt:lpstr>
      <vt:lpstr>Glossary &amp; Terms</vt:lpstr>
      <vt:lpstr>Glossary &amp; Terms</vt:lpstr>
      <vt:lpstr>Preliminaries</vt:lpstr>
      <vt:lpstr>Preliminaries</vt:lpstr>
      <vt:lpstr>PowerPoint Presentation</vt:lpstr>
      <vt:lpstr>PowerPoint Presentation</vt:lpstr>
      <vt:lpstr>PowerPoint Presentation</vt:lpstr>
      <vt:lpstr>PowerPoint Presentation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 50</vt:lpstr>
      <vt:lpstr>New dataset creation</vt:lpstr>
      <vt:lpstr>New dataset creation</vt:lpstr>
      <vt:lpstr>New dataset creation</vt:lpstr>
      <vt:lpstr>Training Process</vt:lpstr>
      <vt:lpstr>Training Process</vt:lpstr>
      <vt:lpstr>Training Process</vt:lpstr>
      <vt:lpstr>Transformer Architecture</vt:lpstr>
      <vt:lpstr>Transformer Architecture</vt:lpstr>
      <vt:lpstr>Using Interpolation of Embeddings</vt:lpstr>
      <vt:lpstr>Using Interpolation of Embeddings</vt:lpstr>
      <vt:lpstr>Using Interpolation of Embeddings</vt:lpstr>
      <vt:lpstr>PowerPoint Presentation</vt:lpstr>
      <vt:lpstr>Evaluating Process</vt:lpstr>
      <vt:lpstr>Evaluating Process</vt:lpstr>
      <vt:lpstr>Training Process</vt:lpstr>
      <vt:lpstr>PowerPoint Presentation</vt:lpstr>
      <vt:lpstr>Training Process</vt:lpstr>
      <vt:lpstr>PowerPoint Presentation</vt:lpstr>
      <vt:lpstr>Training Process</vt:lpstr>
      <vt:lpstr>PowerPoint Presentation</vt:lpstr>
      <vt:lpstr>Results</vt:lpstr>
      <vt:lpstr>Dataloader for .pkl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Shai Yehezkel</cp:lastModifiedBy>
  <cp:revision>32</cp:revision>
  <dcterms:modified xsi:type="dcterms:W3CDTF">2022-04-26T16:19:01Z</dcterms:modified>
</cp:coreProperties>
</file>