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9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40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notesSlides/notesSlide53.xml" ContentType="application/vnd.openxmlformats-officedocument.presentationml.notesSlide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</p:sldMasterIdLst>
  <p:notesMasterIdLst>
    <p:notesMasterId r:id="rId70"/>
  </p:notesMasterIdLst>
  <p:sldIdLst>
    <p:sldId id="256" r:id="rId2"/>
    <p:sldId id="258" r:id="rId3"/>
    <p:sldId id="350" r:id="rId4"/>
    <p:sldId id="257" r:id="rId5"/>
    <p:sldId id="358" r:id="rId6"/>
    <p:sldId id="360" r:id="rId7"/>
    <p:sldId id="362" r:id="rId8"/>
    <p:sldId id="361" r:id="rId9"/>
    <p:sldId id="363" r:id="rId10"/>
    <p:sldId id="259" r:id="rId11"/>
    <p:sldId id="426" r:id="rId12"/>
    <p:sldId id="427" r:id="rId13"/>
    <p:sldId id="428" r:id="rId14"/>
    <p:sldId id="260" r:id="rId15"/>
    <p:sldId id="356" r:id="rId16"/>
    <p:sldId id="355" r:id="rId17"/>
    <p:sldId id="364" r:id="rId18"/>
    <p:sldId id="349" r:id="rId19"/>
    <p:sldId id="365" r:id="rId20"/>
    <p:sldId id="366" r:id="rId21"/>
    <p:sldId id="429" r:id="rId22"/>
    <p:sldId id="368" r:id="rId23"/>
    <p:sldId id="372" r:id="rId24"/>
    <p:sldId id="373" r:id="rId25"/>
    <p:sldId id="374" r:id="rId26"/>
    <p:sldId id="375" r:id="rId27"/>
    <p:sldId id="376" r:id="rId28"/>
    <p:sldId id="377" r:id="rId29"/>
    <p:sldId id="410" r:id="rId30"/>
    <p:sldId id="411" r:id="rId31"/>
    <p:sldId id="392" r:id="rId32"/>
    <p:sldId id="412" r:id="rId33"/>
    <p:sldId id="413" r:id="rId34"/>
    <p:sldId id="393" r:id="rId35"/>
    <p:sldId id="395" r:id="rId36"/>
    <p:sldId id="396" r:id="rId37"/>
    <p:sldId id="414" r:id="rId38"/>
    <p:sldId id="415" r:id="rId39"/>
    <p:sldId id="397" r:id="rId40"/>
    <p:sldId id="416" r:id="rId41"/>
    <p:sldId id="417" r:id="rId42"/>
    <p:sldId id="419" r:id="rId43"/>
    <p:sldId id="420" r:id="rId44"/>
    <p:sldId id="421" r:id="rId45"/>
    <p:sldId id="422" r:id="rId46"/>
    <p:sldId id="423" r:id="rId47"/>
    <p:sldId id="424" r:id="rId48"/>
    <p:sldId id="398" r:id="rId49"/>
    <p:sldId id="378" r:id="rId50"/>
    <p:sldId id="379" r:id="rId51"/>
    <p:sldId id="399" r:id="rId52"/>
    <p:sldId id="430" r:id="rId53"/>
    <p:sldId id="406" r:id="rId54"/>
    <p:sldId id="407" r:id="rId55"/>
    <p:sldId id="408" r:id="rId56"/>
    <p:sldId id="409" r:id="rId57"/>
    <p:sldId id="425" r:id="rId58"/>
    <p:sldId id="401" r:id="rId59"/>
    <p:sldId id="402" r:id="rId60"/>
    <p:sldId id="431" r:id="rId61"/>
    <p:sldId id="403" r:id="rId62"/>
    <p:sldId id="404" r:id="rId63"/>
    <p:sldId id="405" r:id="rId64"/>
    <p:sldId id="383" r:id="rId65"/>
    <p:sldId id="384" r:id="rId66"/>
    <p:sldId id="391" r:id="rId67"/>
    <p:sldId id="370" r:id="rId68"/>
    <p:sldId id="387" r:id="rId6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0999D0-CEC8-4746-B2F5-8F1284B35F1D}">
  <a:tblStyle styleId="{F70999D0-CEC8-4746-B2F5-8F1284B35F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7E765D9-4794-4DB4-858D-38B6E9CC06D6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4DE012-35E4-4B17-80F1-C6D916AE6D8D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8CB337-81FE-46C9-946B-40F34BCECBE2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5F62FB-F1C1-4EB8-A55A-9AB7008C49E4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404822-E44D-4794-A91F-2729D711C628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 autoAdjust="0"/>
    <p:restoredTop sz="83828" autoAdjust="0"/>
  </p:normalViewPr>
  <p:slideViewPr>
    <p:cSldViewPr snapToGrid="0">
      <p:cViewPr varScale="1">
        <p:scale>
          <a:sx n="129" d="100"/>
          <a:sy n="129" d="100"/>
        </p:scale>
        <p:origin x="1416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20:39:19.88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2"/>
    </inkml:context>
    <inkml:brush xml:id="br0">
      <inkml:brushProperty name="width" value="0.3616" units="cm"/>
      <inkml:brushProperty name="height" value="0.3616" units="cm"/>
      <inkml:brushProperty name="color" value="#FFC114"/>
    </inkml:brush>
  </inkml:definitions>
  <inkml:trace contextRef="#ctx0" brushRef="#br0">1 1 24575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3"/>
    </inkml:context>
    <inkml:brush xml:id="br0">
      <inkml:brushProperty name="width" value="0.2" units="cm"/>
      <inkml:brushProperty name="height" value="0.2" units="cm"/>
      <inkml:brushProperty name="color" value="#FFC114"/>
      <inkml:brushProperty name="transparency" value="127"/>
    </inkml:brush>
  </inkml:definitions>
  <inkml:trace contextRef="#ctx0" brushRef="#br0">1 1 24575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20:39:19.88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5"/>
    </inkml:context>
    <inkml:brush xml:id="br0">
      <inkml:brushProperty name="width" value="0.2" units="cm"/>
      <inkml:brushProperty name="height" value="0.2" units="cm"/>
      <inkml:brushProperty name="color" value="#FFC114"/>
      <inkml:brushProperty name="transparency" value="126"/>
    </inkml:brush>
  </inkml:definitions>
  <inkml:trace contextRef="#ctx0" brushRef="#br0">1 1 24575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6"/>
    </inkml:context>
    <inkml:brush xml:id="br0">
      <inkml:brushProperty name="width" value="0.2" units="cm"/>
      <inkml:brushProperty name="height" value="0.2" units="cm"/>
      <inkml:brushProperty name="color" value="#FFC114"/>
      <inkml:brushProperty name="transparency" value="132"/>
    </inkml:brush>
  </inkml:definitions>
  <inkml:trace contextRef="#ctx0" brushRef="#br0">1 1 24575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7"/>
    </inkml:context>
    <inkml:brush xml:id="br0">
      <inkml:brushProperty name="width" value="0.2" units="cm"/>
      <inkml:brushProperty name="height" value="0.2" units="cm"/>
      <inkml:brushProperty name="color" value="#FFC114"/>
      <inkml:brushProperty name="transparency" value="127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8"/>
    </inkml:context>
    <inkml:brush xml:id="br0">
      <inkml:brushProperty name="width" value="0.2" units="cm"/>
      <inkml:brushProperty name="height" value="0.2" units="cm"/>
      <inkml:brushProperty name="color" value="#FFC114"/>
      <inkml:brushProperty name="transparency" value="124"/>
    </inkml:brush>
  </inkml:definitions>
  <inkml:trace contextRef="#ctx0" brushRef="#br0">1 1 24575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4:17:07.330"/>
    </inkml:context>
    <inkml:brush xml:id="br0">
      <inkml:brushProperty name="width" value="0.3616" units="cm"/>
      <inkml:brushProperty name="height" value="0.3616" units="cm"/>
      <inkml:brushProperty name="color" value="#FFC114"/>
    </inkml:brush>
  </inkml:definitions>
  <inkml:trace contextRef="#ctx0" brushRef="#br0">1 1 24575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4:17:15.472"/>
    </inkml:context>
    <inkml:brush xml:id="br0">
      <inkml:brushProperty name="width" value="0.3616" units="cm"/>
      <inkml:brushProperty name="height" value="0.3616" units="cm"/>
      <inkml:brushProperty name="color" value="#FFC114"/>
    </inkml:brush>
  </inkml:definitions>
  <inkml:trace contextRef="#ctx0" brushRef="#br0">1 1 24575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4:17:19.840"/>
    </inkml:context>
    <inkml:brush xml:id="br0">
      <inkml:brushProperty name="width" value="0.3616" units="cm"/>
      <inkml:brushProperty name="height" value="0.3616" units="cm"/>
      <inkml:brushProperty name="color" value="#FFC114"/>
    </inkml:brush>
  </inkml:definitions>
  <inkml:trace contextRef="#ctx0" brushRef="#br0">1 1 24575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20:39:19.88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34:24.34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07:39.83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07:39.83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07:39.83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07:39.83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07:39.83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07:39.83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13:54.49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1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13:54.49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13:54.49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13:54.49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13:54.49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13:54.50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13:54.48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13:54.49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13:54.49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13:54.49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13:54.49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13:54.49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09:38.80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09:38.80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09:38.80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10:55.58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10:55.58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10:55.58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10:55.58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3:10:55.58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57:13.20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57:37.27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58:03.42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3:58:05.47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7:15:49.27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7:15:49.27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7:15:49.27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7:15:49.27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7:15:49.27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17:15:49.27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29:44.66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29:44.66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8:29:44.66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0:15:45.79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0:15:45.79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3T20:15:45.79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51:59.07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51:59.07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7T19:51:59.07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4.59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5.69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5.89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5T12:06:56.08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6T10:16:32.62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991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851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SHAI</a:t>
            </a:r>
            <a:r>
              <a:rPr lang="en-US" dirty="0"/>
              <a:t> Last slide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7693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התמרת התמונות למסד חדש לא אפשרית</a:t>
            </a:r>
            <a:br>
              <a:rPr lang="en-US" dirty="0"/>
            </a:br>
            <a:r>
              <a:rPr lang="he-IL" dirty="0"/>
              <a:t>התמונות לא נשמרות מטעמי אבטחה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פתרון המאמר: רשת משותפת הלומדת גם ממסד הנתונים הישן וגם הייצוג החדש.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לציין שהכוונה ב</a:t>
            </a:r>
            <a:r>
              <a:rPr lang="en-US" dirty="0"/>
              <a:t>Transformer</a:t>
            </a:r>
            <a:r>
              <a:rPr lang="he-IL" dirty="0"/>
              <a:t> היא לא משפחת הארכיטקטורות, אלא רכיב עם פונקציה ספציפית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2799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פתרון נוסף שהוזכר: טרנספורמציית ה</a:t>
            </a:r>
            <a:r>
              <a:rPr lang="en-US" dirty="0"/>
              <a:t>embeddings </a:t>
            </a:r>
            <a:r>
              <a:rPr lang="he-IL" dirty="0"/>
              <a:t> החדשים למרחב הגלריה (מסד ישן)</a:t>
            </a:r>
            <a:br>
              <a:rPr lang="en-US" dirty="0"/>
            </a:br>
            <a:r>
              <a:rPr lang="he-IL" dirty="0"/>
              <a:t>זה הפתרון שנתרכז בו בפרויקט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6216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845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30311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הוספת </a:t>
            </a:r>
            <a:r>
              <a:rPr lang="he-IL" dirty="0" err="1"/>
              <a:t>לוסים</a:t>
            </a:r>
            <a:r>
              <a:rPr lang="he-IL" dirty="0"/>
              <a:t> שונים</a:t>
            </a:r>
          </a:p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שימוש באינטרפולציה</a:t>
            </a:r>
            <a:br>
              <a:rPr lang="en-US" dirty="0"/>
            </a:br>
            <a:r>
              <a:rPr lang="he-IL" dirty="0"/>
              <a:t>על שניהם נרחיב בהמשך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6025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בגדול: התמונות ללא דופי ומושלמות למשימה וכך גם הרשתות הקיימות.</a:t>
            </a:r>
            <a:br>
              <a:rPr lang="en-US" dirty="0"/>
            </a:br>
            <a:r>
              <a:rPr lang="he-IL" dirty="0"/>
              <a:t> אין מגבלות על הרשת החדשה.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82362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שורה תחתונה: קשיים לוגיסטיים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74928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LIOR</a:t>
            </a:r>
            <a:r>
              <a:rPr lang="en-US" b="0" dirty="0"/>
              <a:t> last slide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8011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145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890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4032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45433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Difficulties designing the new dataset </a:t>
            </a:r>
            <a:br>
              <a:rPr lang="en-US" dirty="0"/>
            </a:br>
            <a:r>
              <a:rPr lang="en-US" dirty="0"/>
              <a:t>- limited memory issues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1384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Difficulties designing the new dataset </a:t>
            </a:r>
            <a:br>
              <a:rPr lang="en-US" dirty="0"/>
            </a:br>
            <a:r>
              <a:rPr lang="en-US" dirty="0"/>
              <a:t>- limited memory issues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29925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Difficulties designing the new dataset </a:t>
            </a:r>
            <a:br>
              <a:rPr lang="en-US" dirty="0"/>
            </a:br>
            <a:r>
              <a:rPr lang="en-US" dirty="0"/>
              <a:t>- limited memory issues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We are not able to read “batch”-wise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9432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203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talk about balancing issues of using two loss functions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46354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talk about balancing issues of using two loss functions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67104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SHAI </a:t>
            </a:r>
            <a:r>
              <a:rPr lang="en-US" b="0" dirty="0"/>
              <a:t>last slide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talk about balancing issues of using two loss functions.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When tweaking the alpha and beta, we were able to get a better accuracy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0344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רשת </a:t>
            </a:r>
            <a:r>
              <a:rPr lang="he-IL" dirty="0" err="1"/>
              <a:t>m</a:t>
            </a:r>
            <a:r>
              <a:rPr lang="en-US" dirty="0" err="1"/>
              <a:t>lp</a:t>
            </a:r>
            <a:r>
              <a:rPr lang="he-IL" dirty="0"/>
              <a:t> בעלת שכבה אחת(512:512)</a:t>
            </a:r>
            <a:br>
              <a:rPr lang="en-US" dirty="0"/>
            </a:br>
            <a:r>
              <a:rPr lang="he-IL" dirty="0"/>
              <a:t>תחילה נבחרה </a:t>
            </a:r>
            <a:r>
              <a:rPr lang="he-IL" dirty="0" err="1"/>
              <a:t>כבייסליין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67230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רשת </a:t>
            </a:r>
            <a:r>
              <a:rPr lang="en-US" dirty="0"/>
              <a:t>RN</a:t>
            </a:r>
            <a:r>
              <a:rPr lang="he-IL" dirty="0"/>
              <a:t> רבת-סקאלה</a:t>
            </a:r>
            <a:br>
              <a:rPr lang="en-US" dirty="0"/>
            </a:br>
            <a:r>
              <a:rPr lang="he-IL" dirty="0" err="1"/>
              <a:t>קונבולוציות</a:t>
            </a:r>
            <a:r>
              <a:rPr lang="he-IL" dirty="0"/>
              <a:t> חד </a:t>
            </a:r>
            <a:r>
              <a:rPr lang="he-IL" dirty="0" err="1"/>
              <a:t>מימדיות</a:t>
            </a:r>
            <a:r>
              <a:rPr lang="he-IL" dirty="0"/>
              <a:t> </a:t>
            </a:r>
            <a:r>
              <a:rPr lang="he-IL" dirty="0" err="1"/>
              <a:t>סקאלות</a:t>
            </a:r>
            <a:r>
              <a:rPr lang="he-IL" dirty="0"/>
              <a:t> 3/5/7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בסופה </a:t>
            </a:r>
            <a:r>
              <a:rPr lang="he-IL" dirty="0" err="1"/>
              <a:t>F</a:t>
            </a:r>
            <a:r>
              <a:rPr lang="en-US" dirty="0"/>
              <a:t>C</a:t>
            </a:r>
            <a:r>
              <a:rPr lang="he-IL" dirty="0"/>
              <a:t> </a:t>
            </a:r>
            <a:br>
              <a:rPr lang="en-US" dirty="0"/>
            </a:br>
            <a:r>
              <a:rPr lang="he-IL" dirty="0"/>
              <a:t>מותאמת לעבודה עם </a:t>
            </a:r>
            <a:r>
              <a:rPr lang="en-US" dirty="0"/>
              <a:t>feature vectors</a:t>
            </a:r>
            <a:br>
              <a:rPr lang="en-US" dirty="0"/>
            </a:br>
            <a:r>
              <a:rPr lang="he-IL" dirty="0"/>
              <a:t>ציפינו לתוצאות טובות אך </a:t>
            </a:r>
            <a:r>
              <a:rPr lang="he-IL" dirty="0" err="1"/>
              <a:t>התבדנו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77823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אינטרפולציה: מיצוע שני </a:t>
            </a:r>
            <a:r>
              <a:rPr lang="en-US" dirty="0"/>
              <a:t>Embedding vectors</a:t>
            </a:r>
            <a:r>
              <a:rPr lang="he-IL" dirty="0"/>
              <a:t> שונים לאחד חדש. </a:t>
            </a:r>
            <a:br>
              <a:rPr lang="en-US" dirty="0"/>
            </a:br>
            <a:r>
              <a:rPr lang="he-IL" dirty="0"/>
              <a:t>ההנחה הינה שהמיקום היחסי של אינטרפולציה במרחב אחד ישמר יחסית למרחב שני</a:t>
            </a:r>
            <a:r>
              <a:rPr lang="en-US" dirty="0"/>
              <a:t>.</a:t>
            </a:r>
            <a:endParaRPr lang="he-IL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לציין שהאינטרפולציה היא על ווקטורים (</a:t>
            </a:r>
            <a:r>
              <a:rPr lang="en-US" dirty="0"/>
              <a:t>Deep Features</a:t>
            </a:r>
            <a:r>
              <a:rPr lang="he-IL" dirty="0"/>
              <a:t>) ולא על תמונות</a:t>
            </a:r>
          </a:p>
        </p:txBody>
      </p:sp>
    </p:spTree>
    <p:extLst>
      <p:ext uri="{BB962C8B-B14F-4D97-AF65-F5344CB8AC3E}">
        <p14:creationId xmlns:p14="http://schemas.microsoft.com/office/powerpoint/2010/main" val="23745941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אינטרפולציה לינארית: לפצל את כל האנשים לזוגות ולחבר ביניהם תמונה תמונה ליצירת </a:t>
            </a:r>
            <a:r>
              <a:rPr lang="he-IL" dirty="0" err="1"/>
              <a:t>לייבלים</a:t>
            </a:r>
            <a:r>
              <a:rPr lang="he-IL" dirty="0"/>
              <a:t> חדשים. </a:t>
            </a:r>
            <a:br>
              <a:rPr lang="en-US" dirty="0"/>
            </a:br>
            <a:r>
              <a:rPr lang="he-IL" dirty="0"/>
              <a:t>מספר הדגימות </a:t>
            </a:r>
            <a:r>
              <a:rPr lang="he-IL" dirty="0" err="1"/>
              <a:t>בלייבל</a:t>
            </a:r>
            <a:r>
              <a:rPr lang="he-IL" dirty="0"/>
              <a:t> חדש הוא כמספר הדגימות המינימלי מבין שני האבות</a:t>
            </a:r>
            <a:br>
              <a:rPr lang="en-US" dirty="0"/>
            </a:br>
            <a:r>
              <a:rPr lang="he-IL" dirty="0"/>
              <a:t>תוצאה: קצת מדי דגימות חדשות </a:t>
            </a:r>
            <a:r>
              <a:rPr lang="en-US" dirty="0"/>
              <a:t>~10%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3117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סידור לזוגות לפי מספר הדגימות </a:t>
            </a:r>
            <a:r>
              <a:rPr lang="he-IL" dirty="0" err="1"/>
              <a:t>בלייבל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כך אנו מוודאים מקסימום דגימות חדשות </a:t>
            </a:r>
            <a:r>
              <a:rPr lang="he-IL" dirty="0" err="1"/>
              <a:t>ללייבל</a:t>
            </a:r>
            <a:br>
              <a:rPr lang="en-US" dirty="0"/>
            </a:br>
            <a:r>
              <a:rPr lang="he-IL" dirty="0"/>
              <a:t>בנוסף שמנו גבול עליון של 30 דגימות ותחתון של 20.</a:t>
            </a:r>
            <a:br>
              <a:rPr lang="en-US" dirty="0"/>
            </a:br>
            <a:r>
              <a:rPr lang="he-IL" dirty="0"/>
              <a:t>כמה דגימות שרצינו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39471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לאחר האימון של הרשת – בדיקת דיוק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צריך למצוא שיטה מהימנה למדוד דיוק בין </a:t>
            </a:r>
            <a:r>
              <a:rPr lang="en-US" dirty="0"/>
              <a:t>Embedding vector</a:t>
            </a:r>
            <a:r>
              <a:rPr lang="he-IL" dirty="0"/>
              <a:t> שעבר ברשת החדשה לבין המרחב של הגלריה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50675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ניסיון ראשון: מיצוע בין כל הדגימות </a:t>
            </a:r>
            <a:r>
              <a:rPr lang="he-IL" dirty="0" err="1"/>
              <a:t>בלייבל</a:t>
            </a:r>
            <a:r>
              <a:rPr lang="he-IL" dirty="0"/>
              <a:t> על מנת לייצג את האדם.</a:t>
            </a:r>
            <a:br>
              <a:rPr lang="en-US" dirty="0"/>
            </a:br>
            <a:r>
              <a:rPr lang="he-IL" dirty="0"/>
              <a:t>לא מספיק מדויק</a:t>
            </a:r>
            <a:br>
              <a:rPr lang="en-US" dirty="0"/>
            </a:br>
            <a:r>
              <a:rPr lang="he-IL" dirty="0"/>
              <a:t>בדיקה על הגלריה עם עצמה המקורית הובילה רק 50% דיוק.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he-IL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המשמעות היא שה</a:t>
            </a:r>
            <a:r>
              <a:rPr lang="en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Classes</a:t>
            </a:r>
            <a:r>
              <a:rPr lang="he-IL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לא מספיק צפופים ורחוקים. כן עדיף ללכת בשיטה הזו אבל זה דורש שיפור של המערכת המקורית וזה היה מסיט אתכם מהמשימה שלכם.</a:t>
            </a:r>
            <a:endParaRPr lang="en-IL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9972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לציין שהפרויקט עוסק במערכות לומדות, רשתות </a:t>
            </a:r>
            <a:r>
              <a:rPr lang="he-IL" dirty="0" err="1"/>
              <a:t>נוריונים</a:t>
            </a:r>
            <a:r>
              <a:rPr lang="he-IL" dirty="0"/>
              <a:t> וארכיטקטורות שונות של רשתות</a:t>
            </a: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/>
              <a:t>LIOR </a:t>
            </a:r>
            <a:r>
              <a:rPr lang="en-US" b="0" dirty="0"/>
              <a:t>last slide</a:t>
            </a:r>
            <a:endParaRPr lang="he-IL" b="0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he-IL" b="0" dirty="0"/>
              <a:t>ביצוע </a:t>
            </a:r>
            <a:r>
              <a:rPr lang="en-US" b="0" dirty="0" err="1"/>
              <a:t>knn</a:t>
            </a:r>
            <a:r>
              <a:rPr lang="he-IL" b="0" dirty="0"/>
              <a:t> עם כל הדגימות בנפרד הביא לתוצאות גבוהות כפי שציפינו לראות.</a:t>
            </a:r>
            <a:br>
              <a:rPr lang="en-US" b="0" dirty="0"/>
            </a:br>
            <a:r>
              <a:rPr lang="he-IL" b="0" dirty="0"/>
              <a:t>אולם היינו צריכים לצמצם ולידציה</a:t>
            </a:r>
            <a:br>
              <a:rPr lang="en-US" b="0" dirty="0"/>
            </a:br>
            <a:r>
              <a:rPr lang="he-IL" b="0" dirty="0"/>
              <a:t>בנוסף היינו צריכים לותר על בדיקת דיוק בסט האימון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had to cut through the validation dataset because of runtime.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 this point we couldn’t calculate anymore the train set  </a:t>
            </a:r>
            <a:r>
              <a:rPr lang="en-US" dirty="0" err="1"/>
              <a:t>accucary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78445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Evaluating </a:t>
            </a:r>
            <a:r>
              <a:rPr lang="en-US" b="0" dirty="0"/>
              <a:t>ResNet-50 accuracy on itself gave an accuracy of ~50%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29673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Evaluating </a:t>
            </a:r>
            <a:r>
              <a:rPr lang="en-US" b="0" dirty="0"/>
              <a:t>ResNet-50 accuracy on itself gave an accuracy of ~50%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7462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Evaluating </a:t>
            </a:r>
            <a:r>
              <a:rPr lang="en-US" b="0" dirty="0"/>
              <a:t>ResNet-50 accuracy on itself gave an accuracy of ~50%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7559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2694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621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Shai</a:t>
            </a:r>
            <a:r>
              <a:rPr lang="en-US" b="0" dirty="0"/>
              <a:t> last slide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8167094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שימוש ב</a:t>
            </a:r>
            <a:r>
              <a:rPr lang="en-US" dirty="0" err="1"/>
              <a:t>pkl</a:t>
            </a:r>
            <a:r>
              <a:rPr lang="he-IL" dirty="0"/>
              <a:t> מאוד לא נוח. </a:t>
            </a:r>
            <a:br>
              <a:rPr lang="en-US" dirty="0"/>
            </a:br>
            <a:r>
              <a:rPr lang="he-IL" dirty="0"/>
              <a:t>לא מאפשר (במימוש שלנו) לבצע עבודות </a:t>
            </a:r>
            <a:r>
              <a:rPr lang="en-US" dirty="0"/>
              <a:t>batch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עדכון המסד מאוד מסורבל</a:t>
            </a:r>
          </a:p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ארגון בצורת </a:t>
            </a:r>
            <a:r>
              <a:rPr lang="he-IL" dirty="0" err="1"/>
              <a:t>a</a:t>
            </a:r>
            <a:r>
              <a:rPr lang="en-US" dirty="0" err="1"/>
              <a:t>rcface</a:t>
            </a:r>
            <a:r>
              <a:rPr lang="he-IL" dirty="0"/>
              <a:t> עדיף</a:t>
            </a:r>
            <a:endParaRPr lang="en-US" dirty="0"/>
          </a:p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endParaRPr lang="en-US" dirty="0"/>
          </a:p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endParaRPr lang="en-IL" dirty="0"/>
          </a:p>
          <a:p>
            <a:pPr marL="457200" marR="0" lvl="0" indent="-298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he-IL" dirty="0"/>
              <a:t>אולם </a:t>
            </a:r>
            <a:r>
              <a:rPr lang="en-US" dirty="0"/>
              <a:t>MSRN </a:t>
            </a:r>
            <a:r>
              <a:rPr lang="he-IL" dirty="0"/>
              <a:t> לא עבד טוב כמו </a:t>
            </a:r>
            <a:r>
              <a:rPr lang="en-US" dirty="0" err="1"/>
              <a:t>mlp</a:t>
            </a:r>
            <a:r>
              <a:rPr lang="en-US" dirty="0"/>
              <a:t> </a:t>
            </a:r>
            <a:r>
              <a:rPr lang="he-IL" dirty="0"/>
              <a:t> אך זה לא אומר שלא קיימת רשת חזקה אחרת עדיפה</a:t>
            </a:r>
            <a:br>
              <a:rPr lang="en-US" dirty="0"/>
            </a:br>
            <a:r>
              <a:rPr lang="he-IL" dirty="0"/>
              <a:t>ה</a:t>
            </a:r>
            <a:r>
              <a:rPr lang="en-US" dirty="0" err="1"/>
              <a:t>mlp</a:t>
            </a:r>
            <a:r>
              <a:rPr lang="he-IL" dirty="0"/>
              <a:t> בו השתמשנו מאוד פשוט וקשה להאמין שלא קיים פתרון טוב ממנה (אפילו קלאסי)</a:t>
            </a:r>
            <a:endParaRPr lang="en-IL" dirty="0"/>
          </a:p>
          <a:p>
            <a:pPr algn="r" rtl="1"/>
            <a:endParaRPr lang="en-IL" dirty="0"/>
          </a:p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צורת האינטרפולציה מאוד נאיבית</a:t>
            </a:r>
          </a:p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אם שתי הדגימות רחוקות ההנחה כי האינטרפולציה נופלת על </a:t>
            </a:r>
            <a:r>
              <a:rPr lang="he-IL" dirty="0" err="1"/>
              <a:t>המניפולד</a:t>
            </a:r>
            <a:r>
              <a:rPr lang="he-IL" dirty="0"/>
              <a:t> שגויה</a:t>
            </a:r>
            <a:br>
              <a:rPr lang="en-US" dirty="0"/>
            </a:br>
            <a:r>
              <a:rPr lang="he-IL" dirty="0"/>
              <a:t>למשל מיון זוגות לפי מרחק </a:t>
            </a:r>
            <a:r>
              <a:rPr lang="he-IL" dirty="0" err="1"/>
              <a:t>אוקליטי</a:t>
            </a:r>
            <a:r>
              <a:rPr lang="he-IL" dirty="0"/>
              <a:t> ולא כמות דגימות</a:t>
            </a:r>
            <a:br>
              <a:rPr lang="en-US" dirty="0"/>
            </a:br>
            <a:endParaRPr lang="en-IL" dirty="0"/>
          </a:p>
          <a:p>
            <a:pPr marL="457200" marR="0" lvl="0" indent="-298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he-IL" dirty="0"/>
              <a:t>ראינו כי מיצוע כל הדגימות של אדם אינם מבטיחים דיוק טוב וגנרי עבורו ב</a:t>
            </a:r>
            <a:r>
              <a:rPr lang="en-US" dirty="0" err="1"/>
              <a:t>knn</a:t>
            </a:r>
            <a:r>
              <a:rPr lang="he-IL" dirty="0"/>
              <a:t>. מדוע? האם הוא מפוזר מדי? האם ישנה דרך לבצע נרמול או </a:t>
            </a:r>
            <a:r>
              <a:rPr lang="he-IL" dirty="0" err="1"/>
              <a:t>רגולריזציה</a:t>
            </a:r>
            <a:r>
              <a:rPr lang="he-IL" dirty="0"/>
              <a:t> כך שהדגימות כן ימורכזו. מה ההשלכה עבור </a:t>
            </a:r>
            <a:r>
              <a:rPr lang="he-IL" dirty="0" err="1"/>
              <a:t>המאניפולד</a:t>
            </a:r>
            <a:r>
              <a:rPr lang="he-IL" dirty="0"/>
              <a:t>?</a:t>
            </a:r>
            <a:endParaRPr lang="en-IL" dirty="0"/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570789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שימוש ב</a:t>
            </a:r>
            <a:r>
              <a:rPr lang="en-US" dirty="0" err="1"/>
              <a:t>pkl</a:t>
            </a:r>
            <a:r>
              <a:rPr lang="he-IL" dirty="0"/>
              <a:t> מאוד לא נוח. </a:t>
            </a:r>
            <a:br>
              <a:rPr lang="en-US" dirty="0"/>
            </a:br>
            <a:r>
              <a:rPr lang="he-IL" dirty="0"/>
              <a:t>לא מאפשר (במימוש שלנו) לבצע עבודות </a:t>
            </a:r>
            <a:r>
              <a:rPr lang="en-US" dirty="0"/>
              <a:t>batch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עדכון המסד מאוד מסורבל</a:t>
            </a:r>
          </a:p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ארגון בצורת </a:t>
            </a:r>
            <a:r>
              <a:rPr lang="he-IL" dirty="0" err="1"/>
              <a:t>a</a:t>
            </a:r>
            <a:r>
              <a:rPr lang="en-US" dirty="0" err="1"/>
              <a:t>rcface</a:t>
            </a:r>
            <a:r>
              <a:rPr lang="he-IL" dirty="0"/>
              <a:t> עדיף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562853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אולם </a:t>
            </a:r>
            <a:r>
              <a:rPr lang="en-US" dirty="0"/>
              <a:t>MSRN </a:t>
            </a:r>
            <a:r>
              <a:rPr lang="he-IL" dirty="0"/>
              <a:t> לא עבד טוב כמו </a:t>
            </a:r>
            <a:r>
              <a:rPr lang="en-US" dirty="0" err="1"/>
              <a:t>mlp</a:t>
            </a:r>
            <a:r>
              <a:rPr lang="en-US" dirty="0"/>
              <a:t> </a:t>
            </a:r>
            <a:r>
              <a:rPr lang="he-IL" dirty="0"/>
              <a:t> אך זה לא אומר שלא קיימת רשת חזקה אחרת עדיפה</a:t>
            </a:r>
            <a:br>
              <a:rPr lang="en-US" dirty="0"/>
            </a:br>
            <a:r>
              <a:rPr lang="he-IL" dirty="0"/>
              <a:t>ה</a:t>
            </a:r>
            <a:r>
              <a:rPr lang="en-US" dirty="0" err="1"/>
              <a:t>mlp</a:t>
            </a:r>
            <a:r>
              <a:rPr lang="he-IL" dirty="0"/>
              <a:t> בו השתמשנו מאוד פשוט וקשה להאמין שלא קיים פתרון טוב ממנה (אפילו קלאסי)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27972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4924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צורת האינטרפולציה מאוד נאיבית</a:t>
            </a:r>
          </a:p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אם שתי הדגימות רחוקות ההנחה כי האינטרפולציה נופלת על </a:t>
            </a:r>
            <a:r>
              <a:rPr lang="he-IL" dirty="0" err="1"/>
              <a:t>המניפולד</a:t>
            </a:r>
            <a:r>
              <a:rPr lang="he-IL" dirty="0"/>
              <a:t> שגויה</a:t>
            </a:r>
            <a:br>
              <a:rPr lang="en-US" dirty="0"/>
            </a:br>
            <a:r>
              <a:rPr lang="he-IL" dirty="0"/>
              <a:t>למשל מיון זוגות לפי מרחק </a:t>
            </a:r>
            <a:r>
              <a:rPr lang="he-IL" dirty="0" err="1"/>
              <a:t>אוקליטי</a:t>
            </a:r>
            <a:r>
              <a:rPr lang="he-IL" dirty="0"/>
              <a:t> ולא כמות דגימות</a:t>
            </a:r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4300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אנו משתמשים במסד פרצופים ״מושלם״ שאינו בהכרח מייצג עולם </a:t>
            </a:r>
            <a:r>
              <a:rPr lang="he-IL" dirty="0" err="1"/>
              <a:t>אמיתי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בנוסף מסדים אחרים עשויים להיות יותר מתאימים למשימה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672845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e-IL" dirty="0"/>
              <a:t>ראינו כי מיצוע כל הדגימות של אדם אינם מבטיחים דיוק טוב וגנרי עבורו ב</a:t>
            </a:r>
            <a:r>
              <a:rPr lang="en-US" dirty="0" err="1"/>
              <a:t>knn</a:t>
            </a:r>
            <a:r>
              <a:rPr lang="he-IL" dirty="0"/>
              <a:t>. מדוע? האם הוא מפוזר מדי? האם ישנה דרך לבצע נרמול או </a:t>
            </a:r>
            <a:r>
              <a:rPr lang="he-IL" dirty="0" err="1"/>
              <a:t>רגולריזציה</a:t>
            </a:r>
            <a:r>
              <a:rPr lang="he-IL" dirty="0"/>
              <a:t> כך שהדגימות כן ימורכזו. מה ההשלכה עבור </a:t>
            </a:r>
            <a:r>
              <a:rPr lang="he-IL" dirty="0" err="1"/>
              <a:t>המאניפולד</a:t>
            </a:r>
            <a:r>
              <a:rPr lang="he-IL" dirty="0"/>
              <a:t>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629264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LIOR</a:t>
            </a:r>
            <a:r>
              <a:rPr lang="en-US" b="0" dirty="0"/>
              <a:t> last slide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447075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c72ba98ae8_1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c72ba98ae8_1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7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210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879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4892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37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CUSTOM_27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"/>
          <p:cNvSpPr/>
          <p:nvPr/>
        </p:nvSpPr>
        <p:spPr>
          <a:xfrm rot="-1408952">
            <a:off x="7039333" y="962822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1"/>
          <p:cNvSpPr/>
          <p:nvPr/>
        </p:nvSpPr>
        <p:spPr>
          <a:xfrm rot="5400000" flipH="1">
            <a:off x="-1331519" y="-591459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1"/>
          <p:cNvSpPr/>
          <p:nvPr/>
        </p:nvSpPr>
        <p:spPr>
          <a:xfrm rot="-7977677">
            <a:off x="1465320" y="345459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21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477" name="Google Shape;477;p2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1"/>
          <p:cNvSpPr txBox="1">
            <a:spLocks noGrp="1"/>
          </p:cNvSpPr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2" name="Google Shape;512;p21"/>
          <p:cNvSpPr txBox="1">
            <a:spLocks noGrp="1"/>
          </p:cNvSpPr>
          <p:nvPr>
            <p:ph type="subTitle" idx="1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1"/>
          <p:cNvSpPr/>
          <p:nvPr/>
        </p:nvSpPr>
        <p:spPr>
          <a:xfrm rot="288619" flipH="1">
            <a:off x="-1653681" y="1325314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51"/>
          <p:cNvSpPr/>
          <p:nvPr/>
        </p:nvSpPr>
        <p:spPr>
          <a:xfrm>
            <a:off x="7777725" y="67143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51"/>
          <p:cNvSpPr/>
          <p:nvPr/>
        </p:nvSpPr>
        <p:spPr>
          <a:xfrm rot="8226410">
            <a:off x="757957" y="-908700"/>
            <a:ext cx="1938898" cy="330571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7" name="Google Shape;1307;p51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308" name="Google Shape;1308;p51"/>
            <p:cNvSpPr/>
            <p:nvPr/>
          </p:nvSpPr>
          <p:spPr>
            <a:xfrm>
              <a:off x="5754175" y="4953250"/>
              <a:ext cx="70700" cy="86850"/>
            </a:xfrm>
            <a:custGeom>
              <a:avLst/>
              <a:gdLst/>
              <a:ahLst/>
              <a:cxnLst/>
              <a:rect l="l" t="t" r="r" b="b"/>
              <a:pathLst>
                <a:path w="2828" h="3474" extrusionOk="0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768600" y="4780750"/>
              <a:ext cx="193050" cy="209925"/>
            </a:xfrm>
            <a:custGeom>
              <a:avLst/>
              <a:gdLst/>
              <a:ahLst/>
              <a:cxnLst/>
              <a:rect l="l" t="t" r="r" b="b"/>
              <a:pathLst>
                <a:path w="7722" h="8397" extrusionOk="0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795200" y="4343050"/>
              <a:ext cx="389100" cy="516000"/>
            </a:xfrm>
            <a:custGeom>
              <a:avLst/>
              <a:gdLst/>
              <a:ahLst/>
              <a:cxnLst/>
              <a:rect l="l" t="t" r="r" b="b"/>
              <a:pathLst>
                <a:path w="15564" h="20640" extrusionOk="0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6003425" y="3922575"/>
              <a:ext cx="433150" cy="579525"/>
            </a:xfrm>
            <a:custGeom>
              <a:avLst/>
              <a:gdLst/>
              <a:ahLst/>
              <a:cxnLst/>
              <a:rect l="l" t="t" r="r" b="b"/>
              <a:pathLst>
                <a:path w="17326" h="23181" extrusionOk="0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59" r:id="rId6"/>
    <p:sldLayoutId id="2147483665" r:id="rId7"/>
    <p:sldLayoutId id="2147483667" r:id="rId8"/>
    <p:sldLayoutId id="214748369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8.0482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hyperlink" Target="https://arxiv.org/search/cs?searchtype=author&amp;query=Wang%2C+C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hyperlink" Target="https://arxiv.org/abs/2008.04821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hyperlink" Target="https://arxiv.org/search/cs?searchtype=author&amp;query=Wang%2C+C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arxiv.org/abs/2008.04821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arxiv.org/search/cs?searchtype=author&amp;query=Wang%2C+C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arxiv.org/abs/2008.04821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arxiv.org/search/cs?searchtype=author&amp;query=Wang%2C+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insight/insightfac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0.png"/><Relationship Id="rId7" Type="http://schemas.microsoft.com/office/2007/relationships/hdphoto" Target="../media/hdphoto2.wd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51.png"/><Relationship Id="rId5" Type="http://schemas.openxmlformats.org/officeDocument/2006/relationships/image" Target="../media/image7.sv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6.png"/><Relationship Id="rId7" Type="http://schemas.openxmlformats.org/officeDocument/2006/relationships/customXml" Target="../ink/ink5.xml"/><Relationship Id="rId12" Type="http://schemas.openxmlformats.org/officeDocument/2006/relationships/customXml" Target="../ink/ink9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customXml" Target="../ink/ink8.xml"/><Relationship Id="rId5" Type="http://schemas.openxmlformats.org/officeDocument/2006/relationships/customXml" Target="../ink/ink4.xml"/><Relationship Id="rId10" Type="http://schemas.openxmlformats.org/officeDocument/2006/relationships/customXml" Target="../ink/ink7.xml"/><Relationship Id="rId4" Type="http://schemas.openxmlformats.org/officeDocument/2006/relationships/image" Target="../media/image7.svg"/><Relationship Id="rId9" Type="http://schemas.openxmlformats.org/officeDocument/2006/relationships/image" Target="../media/image17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customXml" Target="../ink/ink14.xml"/><Relationship Id="rId3" Type="http://schemas.openxmlformats.org/officeDocument/2006/relationships/image" Target="../media/image6.png"/><Relationship Id="rId7" Type="http://schemas.openxmlformats.org/officeDocument/2006/relationships/customXml" Target="../ink/ink10.xml"/><Relationship Id="rId12" Type="http://schemas.openxmlformats.org/officeDocument/2006/relationships/customXml" Target="../ink/ink1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11" Type="http://schemas.openxmlformats.org/officeDocument/2006/relationships/image" Target="../media/image170.png"/><Relationship Id="rId5" Type="http://schemas.openxmlformats.org/officeDocument/2006/relationships/image" Target="../media/image8.png"/><Relationship Id="rId15" Type="http://schemas.openxmlformats.org/officeDocument/2006/relationships/customXml" Target="../ink/ink16.xml"/><Relationship Id="rId10" Type="http://schemas.openxmlformats.org/officeDocument/2006/relationships/customXml" Target="../ink/ink12.xml"/><Relationship Id="rId4" Type="http://schemas.openxmlformats.org/officeDocument/2006/relationships/image" Target="../media/image7.svg"/><Relationship Id="rId9" Type="http://schemas.openxmlformats.org/officeDocument/2006/relationships/customXml" Target="../ink/ink11.xml"/><Relationship Id="rId14" Type="http://schemas.openxmlformats.org/officeDocument/2006/relationships/customXml" Target="../ink/ink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22.xml"/><Relationship Id="rId18" Type="http://schemas.openxmlformats.org/officeDocument/2006/relationships/customXml" Target="../ink/ink26.xml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image" Target="../media/image24.png"/><Relationship Id="rId17" Type="http://schemas.openxmlformats.org/officeDocument/2006/relationships/customXml" Target="../ink/ink25.xml"/><Relationship Id="rId2" Type="http://schemas.openxmlformats.org/officeDocument/2006/relationships/notesSlide" Target="../notesSlides/notesSlide39.xml"/><Relationship Id="rId16" Type="http://schemas.openxmlformats.org/officeDocument/2006/relationships/customXml" Target="../ink/ink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00.png"/><Relationship Id="rId9" Type="http://schemas.openxmlformats.org/officeDocument/2006/relationships/customXml" Target="../ink/ink20.xml"/><Relationship Id="rId14" Type="http://schemas.openxmlformats.org/officeDocument/2006/relationships/customXml" Target="../ink/ink2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1.png"/><Relationship Id="rId5" Type="http://schemas.openxmlformats.org/officeDocument/2006/relationships/customXml" Target="../ink/ink28.xml"/><Relationship Id="rId10" Type="http://schemas.openxmlformats.org/officeDocument/2006/relationships/customXml" Target="../ink/ink32.xml"/><Relationship Id="rId4" Type="http://schemas.openxmlformats.org/officeDocument/2006/relationships/image" Target="../media/image26.png"/><Relationship Id="rId9" Type="http://schemas.openxmlformats.org/officeDocument/2006/relationships/customXml" Target="../ink/ink3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customXml" Target="../ink/ink39.xml"/><Relationship Id="rId18" Type="http://schemas.openxmlformats.org/officeDocument/2006/relationships/image" Target="../media/image33.png"/><Relationship Id="rId26" Type="http://schemas.openxmlformats.org/officeDocument/2006/relationships/customXml" Target="../ink/ink50.xml"/><Relationship Id="rId3" Type="http://schemas.openxmlformats.org/officeDocument/2006/relationships/image" Target="../media/image6.png"/><Relationship Id="rId21" Type="http://schemas.openxmlformats.org/officeDocument/2006/relationships/customXml" Target="../ink/ink45.xml"/><Relationship Id="rId7" Type="http://schemas.openxmlformats.org/officeDocument/2006/relationships/customXml" Target="../ink/ink34.xml"/><Relationship Id="rId12" Type="http://schemas.openxmlformats.org/officeDocument/2006/relationships/customXml" Target="../ink/ink38.xml"/><Relationship Id="rId17" Type="http://schemas.openxmlformats.org/officeDocument/2006/relationships/customXml" Target="../ink/ink42.xml"/><Relationship Id="rId25" Type="http://schemas.openxmlformats.org/officeDocument/2006/relationships/customXml" Target="../ink/ink49.xml"/><Relationship Id="rId2" Type="http://schemas.openxmlformats.org/officeDocument/2006/relationships/notesSlide" Target="../notesSlides/notesSlide47.xml"/><Relationship Id="rId16" Type="http://schemas.openxmlformats.org/officeDocument/2006/relationships/customXml" Target="../ink/ink41.xml"/><Relationship Id="rId20" Type="http://schemas.openxmlformats.org/officeDocument/2006/relationships/customXml" Target="../ink/ink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customXml" Target="../ink/ink37.xml"/><Relationship Id="rId24" Type="http://schemas.openxmlformats.org/officeDocument/2006/relationships/customXml" Target="../ink/ink48.xml"/><Relationship Id="rId5" Type="http://schemas.openxmlformats.org/officeDocument/2006/relationships/customXml" Target="../ink/ink33.xml"/><Relationship Id="rId15" Type="http://schemas.openxmlformats.org/officeDocument/2006/relationships/customXml" Target="../ink/ink40.xml"/><Relationship Id="rId23" Type="http://schemas.openxmlformats.org/officeDocument/2006/relationships/customXml" Target="../ink/ink47.xml"/><Relationship Id="rId10" Type="http://schemas.openxmlformats.org/officeDocument/2006/relationships/customXml" Target="../ink/ink36.xml"/><Relationship Id="rId19" Type="http://schemas.openxmlformats.org/officeDocument/2006/relationships/customXml" Target="../ink/ink43.xml"/><Relationship Id="rId4" Type="http://schemas.openxmlformats.org/officeDocument/2006/relationships/image" Target="../media/image7.svg"/><Relationship Id="rId9" Type="http://schemas.openxmlformats.org/officeDocument/2006/relationships/image" Target="../media/image22.png"/><Relationship Id="rId14" Type="http://schemas.openxmlformats.org/officeDocument/2006/relationships/image" Target="../media/image32.png"/><Relationship Id="rId22" Type="http://schemas.openxmlformats.org/officeDocument/2006/relationships/customXml" Target="../ink/ink4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3" Type="http://schemas.openxmlformats.org/officeDocument/2006/relationships/customXml" Target="../ink/ink51.xm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3.xml"/><Relationship Id="rId5" Type="http://schemas.openxmlformats.org/officeDocument/2006/relationships/customXml" Target="../ink/ink52.xml"/><Relationship Id="rId10" Type="http://schemas.openxmlformats.org/officeDocument/2006/relationships/customXml" Target="../ink/ink56.xml"/><Relationship Id="rId4" Type="http://schemas.openxmlformats.org/officeDocument/2006/relationships/image" Target="../media/image26.png"/><Relationship Id="rId9" Type="http://schemas.openxmlformats.org/officeDocument/2006/relationships/customXml" Target="../ink/ink5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customXml" Target="../ink/ink65.xml"/><Relationship Id="rId3" Type="http://schemas.openxmlformats.org/officeDocument/2006/relationships/customXml" Target="../ink/ink57.xml"/><Relationship Id="rId7" Type="http://schemas.openxmlformats.org/officeDocument/2006/relationships/customXml" Target="../ink/ink60.xml"/><Relationship Id="rId12" Type="http://schemas.openxmlformats.org/officeDocument/2006/relationships/customXml" Target="../ink/ink64.xml"/><Relationship Id="rId2" Type="http://schemas.openxmlformats.org/officeDocument/2006/relationships/notesSlide" Target="../notesSlides/notesSlide52.xml"/><Relationship Id="rId16" Type="http://schemas.openxmlformats.org/officeDocument/2006/relationships/customXml" Target="../ink/ink6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9.xml"/><Relationship Id="rId11" Type="http://schemas.openxmlformats.org/officeDocument/2006/relationships/customXml" Target="../ink/ink63.xml"/><Relationship Id="rId5" Type="http://schemas.openxmlformats.org/officeDocument/2006/relationships/customXml" Target="../ink/ink58.xml"/><Relationship Id="rId15" Type="http://schemas.openxmlformats.org/officeDocument/2006/relationships/customXml" Target="../ink/ink67.xml"/><Relationship Id="rId10" Type="http://schemas.openxmlformats.org/officeDocument/2006/relationships/customXml" Target="../ink/ink62.xml"/><Relationship Id="rId4" Type="http://schemas.openxmlformats.org/officeDocument/2006/relationships/image" Target="../media/image32.png"/><Relationship Id="rId9" Type="http://schemas.openxmlformats.org/officeDocument/2006/relationships/customXml" Target="../ink/ink61.xml"/><Relationship Id="rId14" Type="http://schemas.openxmlformats.org/officeDocument/2006/relationships/customXml" Target="../ink/ink6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svg"/><Relationship Id="rId7" Type="http://schemas.openxmlformats.org/officeDocument/2006/relationships/customXml" Target="../ink/ink7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0.xml"/><Relationship Id="rId5" Type="http://schemas.openxmlformats.org/officeDocument/2006/relationships/image" Target="../media/image30.png"/><Relationship Id="rId4" Type="http://schemas.openxmlformats.org/officeDocument/2006/relationships/customXml" Target="../ink/ink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30.png"/><Relationship Id="rId7" Type="http://schemas.openxmlformats.org/officeDocument/2006/relationships/image" Target="../media/image4.png"/><Relationship Id="rId2" Type="http://schemas.openxmlformats.org/officeDocument/2006/relationships/customXml" Target="../ink/ink7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customXml" Target="../ink/ink74.xml"/><Relationship Id="rId4" Type="http://schemas.openxmlformats.org/officeDocument/2006/relationships/customXml" Target="../ink/ink7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9.xml"/><Relationship Id="rId3" Type="http://schemas.openxmlformats.org/officeDocument/2006/relationships/image" Target="../media/image140.png"/><Relationship Id="rId7" Type="http://schemas.openxmlformats.org/officeDocument/2006/relationships/customXml" Target="../ink/ink78.xml"/><Relationship Id="rId2" Type="http://schemas.openxmlformats.org/officeDocument/2006/relationships/customXml" Target="../ink/ink7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5" Type="http://schemas.openxmlformats.org/officeDocument/2006/relationships/customXml" Target="../ink/ink77.xml"/><Relationship Id="rId10" Type="http://schemas.openxmlformats.org/officeDocument/2006/relationships/customXml" Target="../ink/ink81.xml"/><Relationship Id="rId4" Type="http://schemas.openxmlformats.org/officeDocument/2006/relationships/customXml" Target="../ink/ink76.xml"/><Relationship Id="rId9" Type="http://schemas.openxmlformats.org/officeDocument/2006/relationships/customXml" Target="../ink/ink8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title"/>
          </p:nvPr>
        </p:nvSpPr>
        <p:spPr>
          <a:xfrm>
            <a:off x="1522306" y="2057328"/>
            <a:ext cx="6549625" cy="792795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700" u="sng" dirty="0"/>
              <a:t>Lab Name</a:t>
            </a:r>
            <a:r>
              <a:rPr lang="en-US" sz="1700" dirty="0"/>
              <a:t>: CGM</a:t>
            </a:r>
            <a:br>
              <a:rPr lang="en-US" sz="1700" b="1" i="0" u="sng" dirty="0">
                <a:effectLst/>
              </a:rPr>
            </a:br>
            <a:r>
              <a:rPr lang="en-US" sz="1700" b="1" i="0" u="sng" dirty="0">
                <a:effectLst/>
              </a:rPr>
              <a:t>Project ID</a:t>
            </a:r>
            <a:r>
              <a:rPr lang="en-US" sz="1700" b="1" i="0" dirty="0">
                <a:effectLst/>
              </a:rPr>
              <a:t>: 6461</a:t>
            </a:r>
            <a:br>
              <a:rPr lang="en-US" sz="1700" b="1" i="0" dirty="0">
                <a:effectLst/>
              </a:rPr>
            </a:br>
            <a:r>
              <a:rPr lang="en-US" sz="1700" b="1" i="0" u="sng" dirty="0">
                <a:effectLst/>
              </a:rPr>
              <a:t>Project Name</a:t>
            </a:r>
            <a:r>
              <a:rPr lang="en-US" sz="1700" b="1" i="0" dirty="0">
                <a:effectLst/>
              </a:rPr>
              <a:t>: Backward compatibility in face recognition</a:t>
            </a: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2867668" y="3138922"/>
            <a:ext cx="3858900" cy="1324487"/>
          </a:xfr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Semester</a:t>
            </a:r>
            <a:r>
              <a:rPr lang="en" dirty="0"/>
              <a:t>: 		Winter 2021/2022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Lab Manager</a:t>
            </a:r>
            <a:r>
              <a:rPr lang="en" dirty="0"/>
              <a:t>:	 	Hovav Gazit</a:t>
            </a:r>
          </a:p>
          <a:p>
            <a:pPr marL="0" indent="0" algn="l"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r>
              <a:rPr lang="en" u="sng" dirty="0"/>
              <a:t>Main project supervisor</a:t>
            </a:r>
            <a:r>
              <a:rPr lang="en" dirty="0"/>
              <a:t>: 	Elad Hirsch</a:t>
            </a:r>
            <a:endParaRPr lang="en" u="sng" dirty="0"/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/>
              <a:t>Presentors:</a:t>
            </a:r>
            <a:r>
              <a:rPr lang="en" dirty="0"/>
              <a:t> 		Shai Yehezkel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		Lior Dvir</a:t>
            </a:r>
            <a:endParaRPr lang="en-IL" dirty="0"/>
          </a:p>
        </p:txBody>
      </p:sp>
      <p:pic>
        <p:nvPicPr>
          <p:cNvPr id="1028" name="Picture 4" descr="Technion - Israel Institute of Technology, Israel (project coordinator) -  NanoPack">
            <a:extLst>
              <a:ext uri="{FF2B5EF4-FFF2-40B4-BE49-F238E27FC236}">
                <a16:creationId xmlns:a16="http://schemas.microsoft.com/office/drawing/2014/main" id="{2CE4E07D-AC23-422E-9064-C35E18CEA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6" b="89926" l="9250" r="90000">
                        <a14:foregroundMark x1="11000" y1="22667" x2="17833" y2="20148"/>
                        <a14:foregroundMark x1="17833" y1="20148" x2="18083" y2="20593"/>
                        <a14:foregroundMark x1="12333" y1="51556" x2="12833" y2="60741"/>
                        <a14:foregroundMark x1="12833" y1="60741" x2="13833" y2="62667"/>
                        <a14:foregroundMark x1="34250" y1="31407" x2="33667" y2="39407"/>
                        <a14:foregroundMark x1="40000" y1="33630" x2="39250" y2="39704"/>
                        <a14:foregroundMark x1="46833" y1="34519" x2="46417" y2="38074"/>
                        <a14:foregroundMark x1="54750" y1="38074" x2="54750" y2="38074"/>
                        <a14:foregroundMark x1="63417" y1="37481" x2="63417" y2="37481"/>
                        <a14:foregroundMark x1="72750" y1="36444" x2="72750" y2="36444"/>
                        <a14:foregroundMark x1="75583" y1="39704" x2="75583" y2="39704"/>
                        <a14:foregroundMark x1="85250" y1="36444" x2="85250" y2="36444"/>
                        <a14:foregroundMark x1="9250" y1="27259" x2="9250" y2="27259"/>
                        <a14:foregroundMark x1="31667" y1="60000" x2="31667" y2="60000"/>
                        <a14:foregroundMark x1="33917" y1="59111" x2="33917" y2="59111"/>
                        <a14:foregroundMark x1="38083" y1="58519" x2="38083" y2="58519"/>
                        <a14:foregroundMark x1="43750" y1="59259" x2="43750" y2="59259"/>
                        <a14:foregroundMark x1="45667" y1="60296" x2="45667" y2="60296"/>
                        <a14:foregroundMark x1="50333" y1="58667" x2="50333" y2="58667"/>
                        <a14:foregroundMark x1="54750" y1="59556" x2="54750" y2="59556"/>
                        <a14:foregroundMark x1="57500" y1="59111" x2="57500" y2="59111"/>
                        <a14:foregroundMark x1="62000" y1="58370" x2="62000" y2="58370"/>
                        <a14:foregroundMark x1="66000" y1="57481" x2="66000" y2="57481"/>
                        <a14:foregroundMark x1="69000" y1="53926" x2="69000" y2="53926"/>
                        <a14:foregroundMark x1="68917" y1="57185" x2="68917" y2="57185"/>
                        <a14:foregroundMark x1="71250" y1="57185" x2="71250" y2="57185"/>
                        <a14:foregroundMark x1="74083" y1="59852" x2="74083" y2="59852"/>
                        <a14:foregroundMark x1="78833" y1="57037" x2="78833" y2="57037"/>
                        <a14:foregroundMark x1="81250" y1="59407" x2="81250" y2="59407"/>
                        <a14:foregroundMark x1="79250" y1="78963" x2="79250" y2="78963"/>
                        <a14:foregroundMark x1="76000" y1="76593" x2="76000" y2="76593"/>
                        <a14:foregroundMark x1="71583" y1="76741" x2="71583" y2="76741"/>
                        <a14:foregroundMark x1="66833" y1="71704" x2="66833" y2="71704"/>
                        <a14:foregroundMark x1="62333" y1="76444" x2="62333" y2="76444"/>
                        <a14:foregroundMark x1="57917" y1="74963" x2="57917" y2="74963"/>
                        <a14:foregroundMark x1="53500" y1="74074" x2="53500" y2="74074"/>
                        <a14:foregroundMark x1="48917" y1="74963" x2="48917" y2="74963"/>
                        <a14:foregroundMark x1="44667" y1="76593" x2="44667" y2="76593"/>
                        <a14:foregroundMark x1="41833" y1="72593" x2="41833" y2="72593"/>
                        <a14:foregroundMark x1="35667" y1="74074" x2="35667" y2="74074"/>
                        <a14:foregroundMark x1="33667" y1="74074" x2="33667" y2="74074"/>
                        <a14:backgroundMark x1="5250" y1="12148" x2="58917" y2="7852"/>
                        <a14:backgroundMark x1="58917" y1="7852" x2="93167" y2="14815"/>
                        <a14:backgroundMark x1="93167" y1="14815" x2="96167" y2="25778"/>
                        <a14:backgroundMark x1="96167" y1="25778" x2="96500" y2="46963"/>
                        <a14:backgroundMark x1="95667" y1="77926" x2="95250" y2="21333"/>
                        <a14:backgroundMark x1="95250" y1="21333" x2="88500" y2="12148"/>
                        <a14:backgroundMark x1="88500" y1="12148" x2="35417" y2="11704"/>
                        <a14:backgroundMark x1="26250" y1="9481" x2="16750" y2="8444"/>
                        <a14:backgroundMark x1="16750" y1="8444" x2="4167" y2="15704"/>
                        <a14:backgroundMark x1="4167" y1="15704" x2="750" y2="44000"/>
                        <a14:backgroundMark x1="750" y1="44000" x2="2000" y2="74815"/>
                        <a14:backgroundMark x1="2000" y1="74815" x2="9917" y2="98667"/>
                        <a14:backgroundMark x1="9917" y1="98667" x2="25250" y2="85926"/>
                        <a14:backgroundMark x1="25250" y1="85926" x2="30250" y2="72000"/>
                        <a14:backgroundMark x1="30250" y1="72000" x2="28000" y2="21185"/>
                        <a14:backgroundMark x1="28000" y1="21185" x2="29000" y2="18074"/>
                        <a14:backgroundMark x1="42250" y1="62222" x2="42250" y2="62074"/>
                        <a14:backgroundMark x1="46667" y1="58667" x2="46667" y2="58667"/>
                        <a14:backgroundMark x1="45833" y1="75111" x2="45833" y2="75111"/>
                        <a14:backgroundMark x1="63667" y1="76444" x2="63667" y2="76444"/>
                        <a14:backgroundMark x1="70667" y1="76444" x2="70667" y2="76444"/>
                        <a14:backgroundMark x1="74750" y1="75259" x2="74750" y2="75259"/>
                        <a14:backgroundMark x1="82417" y1="58667" x2="82417" y2="5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7483"/>
            <a:ext cx="2041068" cy="11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67D2FF-719F-4ABC-9F38-728E356DBE1E}"/>
              </a:ext>
            </a:extLst>
          </p:cNvPr>
          <p:cNvSpPr txBox="1"/>
          <p:nvPr/>
        </p:nvSpPr>
        <p:spPr>
          <a:xfrm>
            <a:off x="1522306" y="1254325"/>
            <a:ext cx="6549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Hammersmith One"/>
                <a:sym typeface="Hammersmith One"/>
              </a:rPr>
              <a:t>044167</a:t>
            </a:r>
            <a:r>
              <a:rPr lang="en-US" sz="2800" b="1" dirty="0">
                <a:solidFill>
                  <a:schemeClr val="accent2"/>
                </a:solidFill>
                <a:latin typeface="Hammersmith One"/>
              </a:rPr>
              <a:t> Project A – Final Presentation</a:t>
            </a:r>
            <a:endParaRPr lang="en-IL" sz="2800" b="1" dirty="0">
              <a:solidFill>
                <a:schemeClr val="accent2"/>
              </a:solidFill>
              <a:latin typeface="Hammersmith One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E7D2D34-F799-4312-9FEE-70F5F2F131A5}"/>
              </a:ext>
            </a:extLst>
          </p:cNvPr>
          <p:cNvGrpSpPr/>
          <p:nvPr/>
        </p:nvGrpSpPr>
        <p:grpSpPr>
          <a:xfrm>
            <a:off x="1925424" y="3477585"/>
            <a:ext cx="660911" cy="1255381"/>
            <a:chOff x="1925424" y="3477585"/>
            <a:chExt cx="660911" cy="125538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C319EA-0E03-4CED-A672-F6D3C88B7E09}"/>
                </a:ext>
              </a:extLst>
            </p:cNvPr>
            <p:cNvGrpSpPr/>
            <p:nvPr/>
          </p:nvGrpSpPr>
          <p:grpSpPr>
            <a:xfrm>
              <a:off x="1925424" y="3477585"/>
              <a:ext cx="660911" cy="1255381"/>
              <a:chOff x="1427597" y="2959862"/>
              <a:chExt cx="660911" cy="1255381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DAE6DB32-1FA8-45AD-9296-26FEF2F83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7597" y="2959862"/>
                <a:ext cx="660911" cy="1255381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34D35C-A081-409D-950D-92A59139E090}"/>
                  </a:ext>
                </a:extLst>
              </p:cNvPr>
              <p:cNvSpPr txBox="1"/>
              <p:nvPr/>
            </p:nvSpPr>
            <p:spPr>
              <a:xfrm>
                <a:off x="1490663" y="3162300"/>
                <a:ext cx="550405" cy="895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endParaRPr lang="en-IL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D666011-0A33-45EA-A904-1F21FF9EAE39}"/>
                </a:ext>
              </a:extLst>
            </p:cNvPr>
            <p:cNvGrpSpPr/>
            <p:nvPr/>
          </p:nvGrpSpPr>
          <p:grpSpPr>
            <a:xfrm>
              <a:off x="1988490" y="3802856"/>
              <a:ext cx="550405" cy="772517"/>
              <a:chOff x="1450750" y="1276313"/>
              <a:chExt cx="2162065" cy="3074026"/>
            </a:xfrm>
          </p:grpSpPr>
          <p:sp>
            <p:nvSpPr>
              <p:cNvPr id="11" name="Google Shape;1740;p76">
                <a:extLst>
                  <a:ext uri="{FF2B5EF4-FFF2-40B4-BE49-F238E27FC236}">
                    <a16:creationId xmlns:a16="http://schemas.microsoft.com/office/drawing/2014/main" id="{D20500A9-FFC1-4F00-8143-2E1A3CA7DC2A}"/>
                  </a:ext>
                </a:extLst>
              </p:cNvPr>
              <p:cNvSpPr/>
              <p:nvPr/>
            </p:nvSpPr>
            <p:spPr>
              <a:xfrm>
                <a:off x="1450750" y="1509425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744;p76">
                <a:extLst>
                  <a:ext uri="{FF2B5EF4-FFF2-40B4-BE49-F238E27FC236}">
                    <a16:creationId xmlns:a16="http://schemas.microsoft.com/office/drawing/2014/main" id="{F11E9F9D-55A7-41DF-B4A3-DA0E16B82E0E}"/>
                  </a:ext>
                </a:extLst>
              </p:cNvPr>
              <p:cNvSpPr/>
              <p:nvPr/>
            </p:nvSpPr>
            <p:spPr>
              <a:xfrm>
                <a:off x="1450750" y="3306585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745;p76">
                <a:extLst>
                  <a:ext uri="{FF2B5EF4-FFF2-40B4-BE49-F238E27FC236}">
                    <a16:creationId xmlns:a16="http://schemas.microsoft.com/office/drawing/2014/main" id="{35E1DB9D-9C5A-4FD5-8B6D-0B8ED9F18532}"/>
                  </a:ext>
                </a:extLst>
              </p:cNvPr>
              <p:cNvSpPr/>
              <p:nvPr/>
            </p:nvSpPr>
            <p:spPr>
              <a:xfrm>
                <a:off x="1744235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746;p76">
                <a:extLst>
                  <a:ext uri="{FF2B5EF4-FFF2-40B4-BE49-F238E27FC236}">
                    <a16:creationId xmlns:a16="http://schemas.microsoft.com/office/drawing/2014/main" id="{91AA7F4E-A70D-4869-85AF-E230F29161CE}"/>
                  </a:ext>
                </a:extLst>
              </p:cNvPr>
              <p:cNvSpPr/>
              <p:nvPr/>
            </p:nvSpPr>
            <p:spPr>
              <a:xfrm>
                <a:off x="3004958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747;p76">
                <a:extLst>
                  <a:ext uri="{FF2B5EF4-FFF2-40B4-BE49-F238E27FC236}">
                    <a16:creationId xmlns:a16="http://schemas.microsoft.com/office/drawing/2014/main" id="{694A3254-618E-4D65-A2B4-96868C44CBF0}"/>
                  </a:ext>
                </a:extLst>
              </p:cNvPr>
              <p:cNvSpPr/>
              <p:nvPr/>
            </p:nvSpPr>
            <p:spPr>
              <a:xfrm>
                <a:off x="2391936" y="2625862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748;p76">
                <a:extLst>
                  <a:ext uri="{FF2B5EF4-FFF2-40B4-BE49-F238E27FC236}">
                    <a16:creationId xmlns:a16="http://schemas.microsoft.com/office/drawing/2014/main" id="{A3DB2D7A-64D1-435E-AD42-46B5F6E84F93}"/>
                  </a:ext>
                </a:extLst>
              </p:cNvPr>
              <p:cNvSpPr/>
              <p:nvPr/>
            </p:nvSpPr>
            <p:spPr>
              <a:xfrm>
                <a:off x="1956079" y="1512025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49;p76">
                <a:extLst>
                  <a:ext uri="{FF2B5EF4-FFF2-40B4-BE49-F238E27FC236}">
                    <a16:creationId xmlns:a16="http://schemas.microsoft.com/office/drawing/2014/main" id="{4F479DB1-F34D-4A8B-A0DE-3887F561DF00}"/>
                  </a:ext>
                </a:extLst>
              </p:cNvPr>
              <p:cNvSpPr/>
              <p:nvPr/>
            </p:nvSpPr>
            <p:spPr>
              <a:xfrm>
                <a:off x="2371140" y="3002702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750;p76">
                <a:extLst>
                  <a:ext uri="{FF2B5EF4-FFF2-40B4-BE49-F238E27FC236}">
                    <a16:creationId xmlns:a16="http://schemas.microsoft.com/office/drawing/2014/main" id="{9D4ECAFC-8B2C-4B48-84B5-AFD6E2992A61}"/>
                  </a:ext>
                </a:extLst>
              </p:cNvPr>
              <p:cNvSpPr/>
              <p:nvPr/>
            </p:nvSpPr>
            <p:spPr>
              <a:xfrm>
                <a:off x="2249564" y="2285472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751;p76">
                <a:extLst>
                  <a:ext uri="{FF2B5EF4-FFF2-40B4-BE49-F238E27FC236}">
                    <a16:creationId xmlns:a16="http://schemas.microsoft.com/office/drawing/2014/main" id="{98C954A6-8F11-4C63-B08A-4FCB781744D4}"/>
                  </a:ext>
                </a:extLst>
              </p:cNvPr>
              <p:cNvSpPr/>
              <p:nvPr/>
            </p:nvSpPr>
            <p:spPr>
              <a:xfrm>
                <a:off x="2806997" y="2295928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752;p76">
                <a:extLst>
                  <a:ext uri="{FF2B5EF4-FFF2-40B4-BE49-F238E27FC236}">
                    <a16:creationId xmlns:a16="http://schemas.microsoft.com/office/drawing/2014/main" id="{87AC92D1-5625-4C17-9833-2B94759B6759}"/>
                  </a:ext>
                </a:extLst>
              </p:cNvPr>
              <p:cNvSpPr/>
              <p:nvPr/>
            </p:nvSpPr>
            <p:spPr>
              <a:xfrm>
                <a:off x="2478776" y="2386195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753;p76">
                <a:extLst>
                  <a:ext uri="{FF2B5EF4-FFF2-40B4-BE49-F238E27FC236}">
                    <a16:creationId xmlns:a16="http://schemas.microsoft.com/office/drawing/2014/main" id="{854C29C8-C885-4847-8C3C-08F2CCCC1482}"/>
                  </a:ext>
                </a:extLst>
              </p:cNvPr>
              <p:cNvSpPr/>
              <p:nvPr/>
            </p:nvSpPr>
            <p:spPr>
              <a:xfrm>
                <a:off x="2471806" y="2547706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754;p76">
                <a:extLst>
                  <a:ext uri="{FF2B5EF4-FFF2-40B4-BE49-F238E27FC236}">
                    <a16:creationId xmlns:a16="http://schemas.microsoft.com/office/drawing/2014/main" id="{1110EDEC-B228-456A-99F9-EF28644639E1}"/>
                  </a:ext>
                </a:extLst>
              </p:cNvPr>
              <p:cNvSpPr/>
              <p:nvPr/>
            </p:nvSpPr>
            <p:spPr>
              <a:xfrm>
                <a:off x="2152326" y="2485205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755;p76">
                <a:extLst>
                  <a:ext uri="{FF2B5EF4-FFF2-40B4-BE49-F238E27FC236}">
                    <a16:creationId xmlns:a16="http://schemas.microsoft.com/office/drawing/2014/main" id="{3512CBF1-A1CA-4812-8CE0-441F25351F56}"/>
                  </a:ext>
                </a:extLst>
              </p:cNvPr>
              <p:cNvSpPr/>
              <p:nvPr/>
            </p:nvSpPr>
            <p:spPr>
              <a:xfrm>
                <a:off x="2803512" y="2493889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756;p76">
                <a:extLst>
                  <a:ext uri="{FF2B5EF4-FFF2-40B4-BE49-F238E27FC236}">
                    <a16:creationId xmlns:a16="http://schemas.microsoft.com/office/drawing/2014/main" id="{E0128F6C-8BA4-4786-8939-F2415A394BC6}"/>
                  </a:ext>
                </a:extLst>
              </p:cNvPr>
              <p:cNvSpPr/>
              <p:nvPr/>
            </p:nvSpPr>
            <p:spPr>
              <a:xfrm>
                <a:off x="2770547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757;p76">
                <a:extLst>
                  <a:ext uri="{FF2B5EF4-FFF2-40B4-BE49-F238E27FC236}">
                    <a16:creationId xmlns:a16="http://schemas.microsoft.com/office/drawing/2014/main" id="{723DF788-9E08-4D9C-8BC1-BDFBC4BB5426}"/>
                  </a:ext>
                </a:extLst>
              </p:cNvPr>
              <p:cNvSpPr/>
              <p:nvPr/>
            </p:nvSpPr>
            <p:spPr>
              <a:xfrm>
                <a:off x="2169694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58;p76">
                <a:extLst>
                  <a:ext uri="{FF2B5EF4-FFF2-40B4-BE49-F238E27FC236}">
                    <a16:creationId xmlns:a16="http://schemas.microsoft.com/office/drawing/2014/main" id="{2044A6AA-E5D3-4518-956A-6738C84BCA1D}"/>
                  </a:ext>
                </a:extLst>
              </p:cNvPr>
              <p:cNvSpPr/>
              <p:nvPr/>
            </p:nvSpPr>
            <p:spPr>
              <a:xfrm>
                <a:off x="1912659" y="4138364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59;p76">
                <a:extLst>
                  <a:ext uri="{FF2B5EF4-FFF2-40B4-BE49-F238E27FC236}">
                    <a16:creationId xmlns:a16="http://schemas.microsoft.com/office/drawing/2014/main" id="{0DDAAE4D-8872-42EF-8B1E-92492C35B828}"/>
                  </a:ext>
                </a:extLst>
              </p:cNvPr>
              <p:cNvSpPr/>
              <p:nvPr/>
            </p:nvSpPr>
            <p:spPr>
              <a:xfrm>
                <a:off x="1952594" y="3593214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60;p76">
                <a:extLst>
                  <a:ext uri="{FF2B5EF4-FFF2-40B4-BE49-F238E27FC236}">
                    <a16:creationId xmlns:a16="http://schemas.microsoft.com/office/drawing/2014/main" id="{D382A636-21C2-4FDB-89F5-F29ED5E7A251}"/>
                  </a:ext>
                </a:extLst>
              </p:cNvPr>
              <p:cNvSpPr/>
              <p:nvPr/>
            </p:nvSpPr>
            <p:spPr>
              <a:xfrm>
                <a:off x="2846932" y="4138478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61;p76">
                <a:extLst>
                  <a:ext uri="{FF2B5EF4-FFF2-40B4-BE49-F238E27FC236}">
                    <a16:creationId xmlns:a16="http://schemas.microsoft.com/office/drawing/2014/main" id="{AEB91E8C-7C72-48A5-8B82-190243EF042B}"/>
                  </a:ext>
                </a:extLst>
              </p:cNvPr>
              <p:cNvSpPr/>
              <p:nvPr/>
            </p:nvSpPr>
            <p:spPr>
              <a:xfrm>
                <a:off x="2478776" y="3856191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762;p76">
                <a:extLst>
                  <a:ext uri="{FF2B5EF4-FFF2-40B4-BE49-F238E27FC236}">
                    <a16:creationId xmlns:a16="http://schemas.microsoft.com/office/drawing/2014/main" id="{3660DDD6-7F27-4DF9-BEDF-3C8AF656CA31}"/>
                  </a:ext>
                </a:extLst>
              </p:cNvPr>
              <p:cNvSpPr/>
              <p:nvPr/>
            </p:nvSpPr>
            <p:spPr>
              <a:xfrm>
                <a:off x="2895551" y="3491520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763;p76">
                <a:extLst>
                  <a:ext uri="{FF2B5EF4-FFF2-40B4-BE49-F238E27FC236}">
                    <a16:creationId xmlns:a16="http://schemas.microsoft.com/office/drawing/2014/main" id="{5154E032-B894-42E3-B56E-6EF9C2AB83B9}"/>
                  </a:ext>
                </a:extLst>
              </p:cNvPr>
              <p:cNvSpPr/>
              <p:nvPr/>
            </p:nvSpPr>
            <p:spPr>
              <a:xfrm>
                <a:off x="3249824" y="3904810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764;p76">
                <a:extLst>
                  <a:ext uri="{FF2B5EF4-FFF2-40B4-BE49-F238E27FC236}">
                    <a16:creationId xmlns:a16="http://schemas.microsoft.com/office/drawing/2014/main" id="{E20E6BE3-552D-4FA2-9809-6D25A1763FA9}"/>
                  </a:ext>
                </a:extLst>
              </p:cNvPr>
              <p:cNvSpPr/>
              <p:nvPr/>
            </p:nvSpPr>
            <p:spPr>
              <a:xfrm>
                <a:off x="2326225" y="1276313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765;p76">
                <a:extLst>
                  <a:ext uri="{FF2B5EF4-FFF2-40B4-BE49-F238E27FC236}">
                    <a16:creationId xmlns:a16="http://schemas.microsoft.com/office/drawing/2014/main" id="{F3565506-9B49-4BB3-813D-E277D7D14E68}"/>
                  </a:ext>
                </a:extLst>
              </p:cNvPr>
              <p:cNvSpPr/>
              <p:nvPr/>
            </p:nvSpPr>
            <p:spPr>
              <a:xfrm>
                <a:off x="1763396" y="1506437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933227-12C3-486B-932B-FFC2CA476636}"/>
                </a:ext>
              </a:extLst>
            </p:cNvPr>
            <p:cNvGrpSpPr/>
            <p:nvPr/>
          </p:nvGrpSpPr>
          <p:grpSpPr>
            <a:xfrm>
              <a:off x="2100035" y="3898017"/>
              <a:ext cx="105901" cy="92830"/>
              <a:chOff x="2026216" y="3802856"/>
              <a:chExt cx="105901" cy="9283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E4DFF65-9D3D-481F-9B6F-1E197504C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60B67E1-4029-4D82-B440-E05D6016C7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D5AC370-DD45-43DB-AAF4-A8D12B2B436F}"/>
                </a:ext>
              </a:extLst>
            </p:cNvPr>
            <p:cNvGrpSpPr/>
            <p:nvPr/>
          </p:nvGrpSpPr>
          <p:grpSpPr>
            <a:xfrm rot="5400000">
              <a:off x="2342476" y="3908033"/>
              <a:ext cx="105901" cy="92830"/>
              <a:chOff x="2026216" y="3802856"/>
              <a:chExt cx="105901" cy="9283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3823126-4A14-416D-95B7-822991E37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1ED003F-5453-48A8-91BD-45649F9901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AEC06AE-A6D2-4599-AF41-AB858E392744}"/>
                </a:ext>
              </a:extLst>
            </p:cNvPr>
            <p:cNvGrpSpPr/>
            <p:nvPr/>
          </p:nvGrpSpPr>
          <p:grpSpPr>
            <a:xfrm rot="10800000">
              <a:off x="2336166" y="4150389"/>
              <a:ext cx="105901" cy="92830"/>
              <a:chOff x="2026216" y="3802856"/>
              <a:chExt cx="105901" cy="9283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CE12CE7-F7C0-45C9-A455-BAF5B2A23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4BD8D38-E7DC-492E-B0B4-A4E22BC12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940717C-DE75-4086-ABE2-AFDBDD55495E}"/>
                </a:ext>
              </a:extLst>
            </p:cNvPr>
            <p:cNvGrpSpPr/>
            <p:nvPr/>
          </p:nvGrpSpPr>
          <p:grpSpPr>
            <a:xfrm rot="16200000">
              <a:off x="2110598" y="4146709"/>
              <a:ext cx="105901" cy="92830"/>
              <a:chOff x="2026216" y="3802856"/>
              <a:chExt cx="105901" cy="9283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4150062-9E4D-4218-B143-C514F2D42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505BC9D-6E77-4E13-B13E-32F2ED1AA6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AA54439F-970A-4D40-B53E-2ED2B2F7C8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007" y="4522103"/>
            <a:ext cx="2627826" cy="6121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461920" y="20056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for Cross Model Compatibility</a:t>
            </a:r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1326;p55">
            <a:extLst>
              <a:ext uri="{FF2B5EF4-FFF2-40B4-BE49-F238E27FC236}">
                <a16:creationId xmlns:a16="http://schemas.microsoft.com/office/drawing/2014/main" id="{C1DB8AA5-58C9-48BF-B071-357739964266}"/>
              </a:ext>
            </a:extLst>
          </p:cNvPr>
          <p:cNvSpPr txBox="1">
            <a:spLocks/>
          </p:cNvSpPr>
          <p:nvPr/>
        </p:nvSpPr>
        <p:spPr>
          <a:xfrm>
            <a:off x="2897615" y="2114428"/>
            <a:ext cx="3657150" cy="168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Frictionless physical access (E.G Apple ID)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Missing person search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Global place recognition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Homeland security applications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E31280-0045-4D17-A69F-FB857B351782}"/>
              </a:ext>
            </a:extLst>
          </p:cNvPr>
          <p:cNvSpPr txBox="1"/>
          <p:nvPr/>
        </p:nvSpPr>
        <p:spPr>
          <a:xfrm>
            <a:off x="554262" y="439584"/>
            <a:ext cx="36420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27A363-CD4A-4540-852C-969F33716415}"/>
              </a:ext>
            </a:extLst>
          </p:cNvPr>
          <p:cNvSpPr txBox="1"/>
          <p:nvPr/>
        </p:nvSpPr>
        <p:spPr>
          <a:xfrm>
            <a:off x="7781790" y="4251302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Link to article</a:t>
            </a:r>
            <a:endParaRPr lang="en-I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8A7B77-E141-45BC-BFC2-BC6F7AB52118}"/>
              </a:ext>
            </a:extLst>
          </p:cNvPr>
          <p:cNvSpPr txBox="1"/>
          <p:nvPr/>
        </p:nvSpPr>
        <p:spPr>
          <a:xfrm>
            <a:off x="7631084" y="4674801"/>
            <a:ext cx="1809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 err="1">
                <a:effectLst/>
                <a:latin typeface="Lucida Grande"/>
                <a:hlinkClick r:id="rId4"/>
              </a:rPr>
              <a:t>Chien</a:t>
            </a:r>
            <a:r>
              <a:rPr lang="en-US" sz="1000" b="0" i="0" u="sng" dirty="0">
                <a:effectLst/>
                <a:latin typeface="Lucida Grande"/>
                <a:hlinkClick r:id="rId4"/>
              </a:rPr>
              <a:t>-Yi Wang et al.</a:t>
            </a:r>
            <a:endParaRPr lang="en-US" sz="1000" u="sng" dirty="0">
              <a:latin typeface="Lucida Grande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EE639A-3129-446E-BC4F-5707142DEFC3}"/>
              </a:ext>
            </a:extLst>
          </p:cNvPr>
          <p:cNvSpPr/>
          <p:nvPr/>
        </p:nvSpPr>
        <p:spPr>
          <a:xfrm>
            <a:off x="664904" y="779563"/>
            <a:ext cx="1924333" cy="168264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Google Shape;1363;p58">
            <a:extLst>
              <a:ext uri="{FF2B5EF4-FFF2-40B4-BE49-F238E27FC236}">
                <a16:creationId xmlns:a16="http://schemas.microsoft.com/office/drawing/2014/main" id="{A0B064E2-982B-4496-BD64-6B01A1FE0D08}"/>
              </a:ext>
            </a:extLst>
          </p:cNvPr>
          <p:cNvSpPr txBox="1">
            <a:spLocks/>
          </p:cNvSpPr>
          <p:nvPr/>
        </p:nvSpPr>
        <p:spPr>
          <a:xfrm>
            <a:off x="966924" y="1309076"/>
            <a:ext cx="6664159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dirty="0"/>
              <a:t>Visual recognition and retrieval systems are widely used in out lives.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A219D6-93C3-40E2-AE41-BAB400933D8A}"/>
              </a:ext>
            </a:extLst>
          </p:cNvPr>
          <p:cNvGrpSpPr/>
          <p:nvPr/>
        </p:nvGrpSpPr>
        <p:grpSpPr>
          <a:xfrm>
            <a:off x="2044807" y="2175896"/>
            <a:ext cx="660911" cy="1255381"/>
            <a:chOff x="2237484" y="2681293"/>
            <a:chExt cx="660911" cy="125538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D524F56-E8AE-42EC-8097-68E385213A03}"/>
                </a:ext>
              </a:extLst>
            </p:cNvPr>
            <p:cNvGrpSpPr/>
            <p:nvPr/>
          </p:nvGrpSpPr>
          <p:grpSpPr>
            <a:xfrm>
              <a:off x="2237484" y="2681293"/>
              <a:ext cx="660911" cy="1255381"/>
              <a:chOff x="1427597" y="2959862"/>
              <a:chExt cx="660911" cy="1255381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6090432C-5130-4E40-ABDD-203A8F5694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7597" y="2959862"/>
                <a:ext cx="660911" cy="1255381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AAC8638-4CCE-4CAD-9715-CD734F3E4F0B}"/>
                  </a:ext>
                </a:extLst>
              </p:cNvPr>
              <p:cNvSpPr txBox="1"/>
              <p:nvPr/>
            </p:nvSpPr>
            <p:spPr>
              <a:xfrm>
                <a:off x="1490663" y="3162300"/>
                <a:ext cx="550405" cy="89535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endParaRPr lang="en-IL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9B50068-8E2D-4D02-8CC8-117D190A0F57}"/>
                </a:ext>
              </a:extLst>
            </p:cNvPr>
            <p:cNvGrpSpPr/>
            <p:nvPr/>
          </p:nvGrpSpPr>
          <p:grpSpPr>
            <a:xfrm>
              <a:off x="2300550" y="3006564"/>
              <a:ext cx="550405" cy="772517"/>
              <a:chOff x="1450750" y="1276313"/>
              <a:chExt cx="2162065" cy="3074026"/>
            </a:xfrm>
          </p:grpSpPr>
          <p:sp>
            <p:nvSpPr>
              <p:cNvPr id="40" name="Google Shape;1740;p76">
                <a:extLst>
                  <a:ext uri="{FF2B5EF4-FFF2-40B4-BE49-F238E27FC236}">
                    <a16:creationId xmlns:a16="http://schemas.microsoft.com/office/drawing/2014/main" id="{867B681B-77F8-49EE-8837-FF8111D304C9}"/>
                  </a:ext>
                </a:extLst>
              </p:cNvPr>
              <p:cNvSpPr/>
              <p:nvPr/>
            </p:nvSpPr>
            <p:spPr>
              <a:xfrm>
                <a:off x="1450750" y="1509425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744;p76">
                <a:extLst>
                  <a:ext uri="{FF2B5EF4-FFF2-40B4-BE49-F238E27FC236}">
                    <a16:creationId xmlns:a16="http://schemas.microsoft.com/office/drawing/2014/main" id="{0BE11F43-DC32-4075-B577-ABAFF0957E92}"/>
                  </a:ext>
                </a:extLst>
              </p:cNvPr>
              <p:cNvSpPr/>
              <p:nvPr/>
            </p:nvSpPr>
            <p:spPr>
              <a:xfrm>
                <a:off x="1450750" y="3306585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745;p76">
                <a:extLst>
                  <a:ext uri="{FF2B5EF4-FFF2-40B4-BE49-F238E27FC236}">
                    <a16:creationId xmlns:a16="http://schemas.microsoft.com/office/drawing/2014/main" id="{31BD6411-FFFA-4D22-95E6-AB52A8247803}"/>
                  </a:ext>
                </a:extLst>
              </p:cNvPr>
              <p:cNvSpPr/>
              <p:nvPr/>
            </p:nvSpPr>
            <p:spPr>
              <a:xfrm>
                <a:off x="1744235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746;p76">
                <a:extLst>
                  <a:ext uri="{FF2B5EF4-FFF2-40B4-BE49-F238E27FC236}">
                    <a16:creationId xmlns:a16="http://schemas.microsoft.com/office/drawing/2014/main" id="{3E88F09A-5FE5-44FD-9363-5B10F49F3B87}"/>
                  </a:ext>
                </a:extLst>
              </p:cNvPr>
              <p:cNvSpPr/>
              <p:nvPr/>
            </p:nvSpPr>
            <p:spPr>
              <a:xfrm>
                <a:off x="3004958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747;p76">
                <a:extLst>
                  <a:ext uri="{FF2B5EF4-FFF2-40B4-BE49-F238E27FC236}">
                    <a16:creationId xmlns:a16="http://schemas.microsoft.com/office/drawing/2014/main" id="{AE6D71D1-B53E-46E0-9248-E6DD39625A65}"/>
                  </a:ext>
                </a:extLst>
              </p:cNvPr>
              <p:cNvSpPr/>
              <p:nvPr/>
            </p:nvSpPr>
            <p:spPr>
              <a:xfrm>
                <a:off x="2391936" y="2625862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748;p76">
                <a:extLst>
                  <a:ext uri="{FF2B5EF4-FFF2-40B4-BE49-F238E27FC236}">
                    <a16:creationId xmlns:a16="http://schemas.microsoft.com/office/drawing/2014/main" id="{D3F2B971-CCB3-4C60-B1FA-CE84A1EA1EB1}"/>
                  </a:ext>
                </a:extLst>
              </p:cNvPr>
              <p:cNvSpPr/>
              <p:nvPr/>
            </p:nvSpPr>
            <p:spPr>
              <a:xfrm>
                <a:off x="1956079" y="1512025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749;p76">
                <a:extLst>
                  <a:ext uri="{FF2B5EF4-FFF2-40B4-BE49-F238E27FC236}">
                    <a16:creationId xmlns:a16="http://schemas.microsoft.com/office/drawing/2014/main" id="{5AF1BA10-D2F6-4521-99C8-1BE4A12EA860}"/>
                  </a:ext>
                </a:extLst>
              </p:cNvPr>
              <p:cNvSpPr/>
              <p:nvPr/>
            </p:nvSpPr>
            <p:spPr>
              <a:xfrm>
                <a:off x="2371140" y="3002702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750;p76">
                <a:extLst>
                  <a:ext uri="{FF2B5EF4-FFF2-40B4-BE49-F238E27FC236}">
                    <a16:creationId xmlns:a16="http://schemas.microsoft.com/office/drawing/2014/main" id="{B759C848-D860-4A5A-99A1-C124C61A7F0B}"/>
                  </a:ext>
                </a:extLst>
              </p:cNvPr>
              <p:cNvSpPr/>
              <p:nvPr/>
            </p:nvSpPr>
            <p:spPr>
              <a:xfrm>
                <a:off x="2249564" y="2285472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751;p76">
                <a:extLst>
                  <a:ext uri="{FF2B5EF4-FFF2-40B4-BE49-F238E27FC236}">
                    <a16:creationId xmlns:a16="http://schemas.microsoft.com/office/drawing/2014/main" id="{EDCC9D4D-0BEF-4828-99B3-5C4C2267C04B}"/>
                  </a:ext>
                </a:extLst>
              </p:cNvPr>
              <p:cNvSpPr/>
              <p:nvPr/>
            </p:nvSpPr>
            <p:spPr>
              <a:xfrm>
                <a:off x="2806997" y="2295928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752;p76">
                <a:extLst>
                  <a:ext uri="{FF2B5EF4-FFF2-40B4-BE49-F238E27FC236}">
                    <a16:creationId xmlns:a16="http://schemas.microsoft.com/office/drawing/2014/main" id="{AEC2B09B-AB86-4953-BA7F-2803C9E5A393}"/>
                  </a:ext>
                </a:extLst>
              </p:cNvPr>
              <p:cNvSpPr/>
              <p:nvPr/>
            </p:nvSpPr>
            <p:spPr>
              <a:xfrm>
                <a:off x="2478776" y="2386195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753;p76">
                <a:extLst>
                  <a:ext uri="{FF2B5EF4-FFF2-40B4-BE49-F238E27FC236}">
                    <a16:creationId xmlns:a16="http://schemas.microsoft.com/office/drawing/2014/main" id="{6C90607A-CC59-4A84-ABDF-F9525DA52B84}"/>
                  </a:ext>
                </a:extLst>
              </p:cNvPr>
              <p:cNvSpPr/>
              <p:nvPr/>
            </p:nvSpPr>
            <p:spPr>
              <a:xfrm>
                <a:off x="2471806" y="2547706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754;p76">
                <a:extLst>
                  <a:ext uri="{FF2B5EF4-FFF2-40B4-BE49-F238E27FC236}">
                    <a16:creationId xmlns:a16="http://schemas.microsoft.com/office/drawing/2014/main" id="{1B88C068-0C43-4234-BC22-8BBCD1146764}"/>
                  </a:ext>
                </a:extLst>
              </p:cNvPr>
              <p:cNvSpPr/>
              <p:nvPr/>
            </p:nvSpPr>
            <p:spPr>
              <a:xfrm>
                <a:off x="2152326" y="2485205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755;p76">
                <a:extLst>
                  <a:ext uri="{FF2B5EF4-FFF2-40B4-BE49-F238E27FC236}">
                    <a16:creationId xmlns:a16="http://schemas.microsoft.com/office/drawing/2014/main" id="{2D16516A-93E9-459F-AFBE-E630DFB55C59}"/>
                  </a:ext>
                </a:extLst>
              </p:cNvPr>
              <p:cNvSpPr/>
              <p:nvPr/>
            </p:nvSpPr>
            <p:spPr>
              <a:xfrm>
                <a:off x="2803512" y="2493889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756;p76">
                <a:extLst>
                  <a:ext uri="{FF2B5EF4-FFF2-40B4-BE49-F238E27FC236}">
                    <a16:creationId xmlns:a16="http://schemas.microsoft.com/office/drawing/2014/main" id="{3CBBDD24-BB3A-45E5-83D5-6C4A3712A3C4}"/>
                  </a:ext>
                </a:extLst>
              </p:cNvPr>
              <p:cNvSpPr/>
              <p:nvPr/>
            </p:nvSpPr>
            <p:spPr>
              <a:xfrm>
                <a:off x="2770547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757;p76">
                <a:extLst>
                  <a:ext uri="{FF2B5EF4-FFF2-40B4-BE49-F238E27FC236}">
                    <a16:creationId xmlns:a16="http://schemas.microsoft.com/office/drawing/2014/main" id="{C2B42B3E-C323-47DC-B337-58290B479AF1}"/>
                  </a:ext>
                </a:extLst>
              </p:cNvPr>
              <p:cNvSpPr/>
              <p:nvPr/>
            </p:nvSpPr>
            <p:spPr>
              <a:xfrm>
                <a:off x="2169694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758;p76">
                <a:extLst>
                  <a:ext uri="{FF2B5EF4-FFF2-40B4-BE49-F238E27FC236}">
                    <a16:creationId xmlns:a16="http://schemas.microsoft.com/office/drawing/2014/main" id="{4092DF29-9307-4F2B-B394-9FB8CED6E3E7}"/>
                  </a:ext>
                </a:extLst>
              </p:cNvPr>
              <p:cNvSpPr/>
              <p:nvPr/>
            </p:nvSpPr>
            <p:spPr>
              <a:xfrm>
                <a:off x="1912659" y="4138364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759;p76">
                <a:extLst>
                  <a:ext uri="{FF2B5EF4-FFF2-40B4-BE49-F238E27FC236}">
                    <a16:creationId xmlns:a16="http://schemas.microsoft.com/office/drawing/2014/main" id="{3B45B594-8486-4F8C-AB96-6F2C86639FF0}"/>
                  </a:ext>
                </a:extLst>
              </p:cNvPr>
              <p:cNvSpPr/>
              <p:nvPr/>
            </p:nvSpPr>
            <p:spPr>
              <a:xfrm>
                <a:off x="1952594" y="3593214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760;p76">
                <a:extLst>
                  <a:ext uri="{FF2B5EF4-FFF2-40B4-BE49-F238E27FC236}">
                    <a16:creationId xmlns:a16="http://schemas.microsoft.com/office/drawing/2014/main" id="{36AD11BA-8D78-4622-A3CE-EE0B7CBD40E1}"/>
                  </a:ext>
                </a:extLst>
              </p:cNvPr>
              <p:cNvSpPr/>
              <p:nvPr/>
            </p:nvSpPr>
            <p:spPr>
              <a:xfrm>
                <a:off x="2846932" y="4138478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761;p76">
                <a:extLst>
                  <a:ext uri="{FF2B5EF4-FFF2-40B4-BE49-F238E27FC236}">
                    <a16:creationId xmlns:a16="http://schemas.microsoft.com/office/drawing/2014/main" id="{0D5DE84F-333B-4D31-BCF2-9B281880D768}"/>
                  </a:ext>
                </a:extLst>
              </p:cNvPr>
              <p:cNvSpPr/>
              <p:nvPr/>
            </p:nvSpPr>
            <p:spPr>
              <a:xfrm>
                <a:off x="2478776" y="3856191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762;p76">
                <a:extLst>
                  <a:ext uri="{FF2B5EF4-FFF2-40B4-BE49-F238E27FC236}">
                    <a16:creationId xmlns:a16="http://schemas.microsoft.com/office/drawing/2014/main" id="{CF6F3D9A-AD96-49BA-B27C-2331A484EFB1}"/>
                  </a:ext>
                </a:extLst>
              </p:cNvPr>
              <p:cNvSpPr/>
              <p:nvPr/>
            </p:nvSpPr>
            <p:spPr>
              <a:xfrm>
                <a:off x="2895551" y="3491520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763;p76">
                <a:extLst>
                  <a:ext uri="{FF2B5EF4-FFF2-40B4-BE49-F238E27FC236}">
                    <a16:creationId xmlns:a16="http://schemas.microsoft.com/office/drawing/2014/main" id="{86D6FEE9-9C5B-4356-A793-91843CA603BF}"/>
                  </a:ext>
                </a:extLst>
              </p:cNvPr>
              <p:cNvSpPr/>
              <p:nvPr/>
            </p:nvSpPr>
            <p:spPr>
              <a:xfrm>
                <a:off x="3249824" y="3904810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764;p76">
                <a:extLst>
                  <a:ext uri="{FF2B5EF4-FFF2-40B4-BE49-F238E27FC236}">
                    <a16:creationId xmlns:a16="http://schemas.microsoft.com/office/drawing/2014/main" id="{E06DB558-B610-453A-8835-8A6DE8F2EE7D}"/>
                  </a:ext>
                </a:extLst>
              </p:cNvPr>
              <p:cNvSpPr/>
              <p:nvPr/>
            </p:nvSpPr>
            <p:spPr>
              <a:xfrm>
                <a:off x="2326225" y="1276313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765;p76">
                <a:extLst>
                  <a:ext uri="{FF2B5EF4-FFF2-40B4-BE49-F238E27FC236}">
                    <a16:creationId xmlns:a16="http://schemas.microsoft.com/office/drawing/2014/main" id="{E526A611-8353-4BD3-94A2-B4DF7EAED3FB}"/>
                  </a:ext>
                </a:extLst>
              </p:cNvPr>
              <p:cNvSpPr/>
              <p:nvPr/>
            </p:nvSpPr>
            <p:spPr>
              <a:xfrm>
                <a:off x="1763396" y="1506437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3718206-AE7E-4735-9E1A-62C68327A183}"/>
                </a:ext>
              </a:extLst>
            </p:cNvPr>
            <p:cNvGrpSpPr/>
            <p:nvPr/>
          </p:nvGrpSpPr>
          <p:grpSpPr>
            <a:xfrm>
              <a:off x="2412095" y="3101725"/>
              <a:ext cx="105901" cy="92830"/>
              <a:chOff x="2026216" y="3802856"/>
              <a:chExt cx="105901" cy="92830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950A4EC-5A12-4320-B1B2-09220F03E3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74F6FDC-8796-4B9F-BD24-828C36541A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E4BC22C-CB22-42BF-BCD7-A8AE4999E539}"/>
                </a:ext>
              </a:extLst>
            </p:cNvPr>
            <p:cNvGrpSpPr/>
            <p:nvPr/>
          </p:nvGrpSpPr>
          <p:grpSpPr>
            <a:xfrm rot="5400000">
              <a:off x="2654536" y="3111741"/>
              <a:ext cx="105901" cy="92830"/>
              <a:chOff x="2026216" y="3802856"/>
              <a:chExt cx="105901" cy="9283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6DA21BB-E8CD-4723-8298-1A64EA3886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8EC0F00-0430-4E44-8F54-7143153027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3A34577-82FE-411B-9869-9138F80CA290}"/>
                </a:ext>
              </a:extLst>
            </p:cNvPr>
            <p:cNvGrpSpPr/>
            <p:nvPr/>
          </p:nvGrpSpPr>
          <p:grpSpPr>
            <a:xfrm rot="10800000">
              <a:off x="2648226" y="3354097"/>
              <a:ext cx="105901" cy="92830"/>
              <a:chOff x="2026216" y="3802856"/>
              <a:chExt cx="105901" cy="9283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16B54BD-6180-4B31-99F8-86F7E04181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4D467EE-7B96-434C-8676-72700B3CA7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9F36F0B-A2D3-4040-B91F-F5AD63B91B32}"/>
                </a:ext>
              </a:extLst>
            </p:cNvPr>
            <p:cNvGrpSpPr/>
            <p:nvPr/>
          </p:nvGrpSpPr>
          <p:grpSpPr>
            <a:xfrm rot="16200000">
              <a:off x="2422658" y="3350417"/>
              <a:ext cx="105901" cy="92830"/>
              <a:chOff x="2026216" y="3802856"/>
              <a:chExt cx="105901" cy="9283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2BBB80D-46F3-4A8B-B75C-AAB27CBC8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6216" y="3802856"/>
                <a:ext cx="105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895C2A-14CC-4A43-933E-3658E2130E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30349" y="3803611"/>
                <a:ext cx="1999" cy="9207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461920" y="20056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for Cross Model Compatibility</a:t>
            </a:r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E31280-0045-4D17-A69F-FB857B351782}"/>
              </a:ext>
            </a:extLst>
          </p:cNvPr>
          <p:cNvSpPr txBox="1"/>
          <p:nvPr/>
        </p:nvSpPr>
        <p:spPr>
          <a:xfrm>
            <a:off x="554262" y="439584"/>
            <a:ext cx="36420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27A363-CD4A-4540-852C-969F33716415}"/>
              </a:ext>
            </a:extLst>
          </p:cNvPr>
          <p:cNvSpPr txBox="1"/>
          <p:nvPr/>
        </p:nvSpPr>
        <p:spPr>
          <a:xfrm>
            <a:off x="7781790" y="4251302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Link to article</a:t>
            </a:r>
            <a:endParaRPr lang="en-I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8A7B77-E141-45BC-BFC2-BC6F7AB52118}"/>
              </a:ext>
            </a:extLst>
          </p:cNvPr>
          <p:cNvSpPr txBox="1"/>
          <p:nvPr/>
        </p:nvSpPr>
        <p:spPr>
          <a:xfrm>
            <a:off x="7631084" y="4674801"/>
            <a:ext cx="1809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 err="1">
                <a:effectLst/>
                <a:latin typeface="Lucida Grande"/>
                <a:hlinkClick r:id="rId4"/>
              </a:rPr>
              <a:t>Chien</a:t>
            </a:r>
            <a:r>
              <a:rPr lang="en-US" sz="1000" b="0" i="0" u="sng" dirty="0">
                <a:effectLst/>
                <a:latin typeface="Lucida Grande"/>
                <a:hlinkClick r:id="rId4"/>
              </a:rPr>
              <a:t>-Yi Wang et al.</a:t>
            </a:r>
            <a:endParaRPr lang="en-US" sz="1000" u="sng" dirty="0">
              <a:latin typeface="Lucida Grande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EE639A-3129-446E-BC4F-5707142DEFC3}"/>
              </a:ext>
            </a:extLst>
          </p:cNvPr>
          <p:cNvSpPr/>
          <p:nvPr/>
        </p:nvSpPr>
        <p:spPr>
          <a:xfrm>
            <a:off x="664904" y="779563"/>
            <a:ext cx="1924333" cy="168264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0" name="Google Shape;1363;p58">
            <a:extLst>
              <a:ext uri="{FF2B5EF4-FFF2-40B4-BE49-F238E27FC236}">
                <a16:creationId xmlns:a16="http://schemas.microsoft.com/office/drawing/2014/main" id="{7E452155-B2DA-450D-BD8B-A60DD813963D}"/>
              </a:ext>
            </a:extLst>
          </p:cNvPr>
          <p:cNvSpPr txBox="1">
            <a:spLocks/>
          </p:cNvSpPr>
          <p:nvPr/>
        </p:nvSpPr>
        <p:spPr>
          <a:xfrm>
            <a:off x="1298401" y="1162500"/>
            <a:ext cx="6928024" cy="92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Feeding-Forward an image </a:t>
            </a:r>
            <a:r>
              <a:rPr lang="en-US" b="1" dirty="0"/>
              <a:t>outputs</a:t>
            </a:r>
            <a:r>
              <a:rPr lang="en-US" dirty="0"/>
              <a:t> an embedding vector. 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embedding</a:t>
            </a:r>
            <a:r>
              <a:rPr lang="en-US" dirty="0"/>
              <a:t> vector queries the </a:t>
            </a:r>
            <a:r>
              <a:rPr lang="en-US" b="1" dirty="0"/>
              <a:t>gallery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2E10323-A112-441E-A536-8C6E0CF0AD09}"/>
              </a:ext>
            </a:extLst>
          </p:cNvPr>
          <p:cNvGrpSpPr/>
          <p:nvPr/>
        </p:nvGrpSpPr>
        <p:grpSpPr>
          <a:xfrm>
            <a:off x="4762413" y="2609493"/>
            <a:ext cx="727482" cy="685801"/>
            <a:chOff x="6455297" y="3663303"/>
            <a:chExt cx="1114148" cy="1050313"/>
          </a:xfrm>
        </p:grpSpPr>
        <p:pic>
          <p:nvPicPr>
            <p:cNvPr id="7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555ED1E9-653A-4A6A-B70A-B269595622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13FB0CA-7287-4E2F-8715-29ABEB9F9AF3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D260336-A323-4B53-8700-87455059C278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CE2553-F4CC-4BFC-976E-F346F22B0D8D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B19E47F-08FF-41A3-BD3A-8A7FD4824587}"/>
              </a:ext>
            </a:extLst>
          </p:cNvPr>
          <p:cNvGrpSpPr/>
          <p:nvPr/>
        </p:nvGrpSpPr>
        <p:grpSpPr>
          <a:xfrm>
            <a:off x="1857035" y="2340901"/>
            <a:ext cx="550405" cy="772517"/>
            <a:chOff x="1450750" y="1276313"/>
            <a:chExt cx="2162065" cy="3074026"/>
          </a:xfrm>
        </p:grpSpPr>
        <p:sp>
          <p:nvSpPr>
            <p:cNvPr id="77" name="Google Shape;1740;p76">
              <a:extLst>
                <a:ext uri="{FF2B5EF4-FFF2-40B4-BE49-F238E27FC236}">
                  <a16:creationId xmlns:a16="http://schemas.microsoft.com/office/drawing/2014/main" id="{60C908DA-D48B-4FA7-AD54-E93EC12DD00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44;p76">
              <a:extLst>
                <a:ext uri="{FF2B5EF4-FFF2-40B4-BE49-F238E27FC236}">
                  <a16:creationId xmlns:a16="http://schemas.microsoft.com/office/drawing/2014/main" id="{891CB0E6-436F-4B2A-9F8B-CD9D77BDDC92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45;p76">
              <a:extLst>
                <a:ext uri="{FF2B5EF4-FFF2-40B4-BE49-F238E27FC236}">
                  <a16:creationId xmlns:a16="http://schemas.microsoft.com/office/drawing/2014/main" id="{3B52B828-0E2B-4A9A-9938-FE0FD4B8E3BA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46;p76">
              <a:extLst>
                <a:ext uri="{FF2B5EF4-FFF2-40B4-BE49-F238E27FC236}">
                  <a16:creationId xmlns:a16="http://schemas.microsoft.com/office/drawing/2014/main" id="{2094D2FD-E005-4886-BDDE-52250B9350CD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47;p76">
              <a:extLst>
                <a:ext uri="{FF2B5EF4-FFF2-40B4-BE49-F238E27FC236}">
                  <a16:creationId xmlns:a16="http://schemas.microsoft.com/office/drawing/2014/main" id="{691F5C83-4B9F-45E4-9D82-0638646AFD8D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48;p76">
              <a:extLst>
                <a:ext uri="{FF2B5EF4-FFF2-40B4-BE49-F238E27FC236}">
                  <a16:creationId xmlns:a16="http://schemas.microsoft.com/office/drawing/2014/main" id="{1A708EA1-3607-47E9-8CB2-9E7965AA2240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49;p76">
              <a:extLst>
                <a:ext uri="{FF2B5EF4-FFF2-40B4-BE49-F238E27FC236}">
                  <a16:creationId xmlns:a16="http://schemas.microsoft.com/office/drawing/2014/main" id="{C8767C4C-713D-4461-9DC2-63AEFD27C75F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50;p76">
              <a:extLst>
                <a:ext uri="{FF2B5EF4-FFF2-40B4-BE49-F238E27FC236}">
                  <a16:creationId xmlns:a16="http://schemas.microsoft.com/office/drawing/2014/main" id="{B41F932E-8FFB-4035-98B8-C2A0D55BE727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51;p76">
              <a:extLst>
                <a:ext uri="{FF2B5EF4-FFF2-40B4-BE49-F238E27FC236}">
                  <a16:creationId xmlns:a16="http://schemas.microsoft.com/office/drawing/2014/main" id="{93B2EE04-4672-4B4D-892D-8B947FE09E77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52;p76">
              <a:extLst>
                <a:ext uri="{FF2B5EF4-FFF2-40B4-BE49-F238E27FC236}">
                  <a16:creationId xmlns:a16="http://schemas.microsoft.com/office/drawing/2014/main" id="{3A1CC537-8415-461E-84EC-0DB5C05CEDFA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53;p76">
              <a:extLst>
                <a:ext uri="{FF2B5EF4-FFF2-40B4-BE49-F238E27FC236}">
                  <a16:creationId xmlns:a16="http://schemas.microsoft.com/office/drawing/2014/main" id="{E8A493C2-8FF3-46C4-A586-ECE84DC95AE0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54;p76">
              <a:extLst>
                <a:ext uri="{FF2B5EF4-FFF2-40B4-BE49-F238E27FC236}">
                  <a16:creationId xmlns:a16="http://schemas.microsoft.com/office/drawing/2014/main" id="{E67BB652-BA06-4820-8E4F-47934AD9BF8D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55;p76">
              <a:extLst>
                <a:ext uri="{FF2B5EF4-FFF2-40B4-BE49-F238E27FC236}">
                  <a16:creationId xmlns:a16="http://schemas.microsoft.com/office/drawing/2014/main" id="{E08EF12F-E267-4457-9336-E2D0E0E9913D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56;p76">
              <a:extLst>
                <a:ext uri="{FF2B5EF4-FFF2-40B4-BE49-F238E27FC236}">
                  <a16:creationId xmlns:a16="http://schemas.microsoft.com/office/drawing/2014/main" id="{D6045489-FA10-4FDD-93AF-BA53D1CCBEFD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57;p76">
              <a:extLst>
                <a:ext uri="{FF2B5EF4-FFF2-40B4-BE49-F238E27FC236}">
                  <a16:creationId xmlns:a16="http://schemas.microsoft.com/office/drawing/2014/main" id="{82FC6A41-77CC-4CAA-9A40-6DEAC1E9224B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58;p76">
              <a:extLst>
                <a:ext uri="{FF2B5EF4-FFF2-40B4-BE49-F238E27FC236}">
                  <a16:creationId xmlns:a16="http://schemas.microsoft.com/office/drawing/2014/main" id="{74CC7E2C-FE21-4AB9-952F-C298549A6AF3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59;p76">
              <a:extLst>
                <a:ext uri="{FF2B5EF4-FFF2-40B4-BE49-F238E27FC236}">
                  <a16:creationId xmlns:a16="http://schemas.microsoft.com/office/drawing/2014/main" id="{C0112E69-19A9-431F-AB78-C74DB5CD1914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60;p76">
              <a:extLst>
                <a:ext uri="{FF2B5EF4-FFF2-40B4-BE49-F238E27FC236}">
                  <a16:creationId xmlns:a16="http://schemas.microsoft.com/office/drawing/2014/main" id="{C10D36CE-2F85-4FD1-ADC6-C503E7C20970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61;p76">
              <a:extLst>
                <a:ext uri="{FF2B5EF4-FFF2-40B4-BE49-F238E27FC236}">
                  <a16:creationId xmlns:a16="http://schemas.microsoft.com/office/drawing/2014/main" id="{F8A14181-525E-4F36-8760-C2C8A404CA1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62;p76">
              <a:extLst>
                <a:ext uri="{FF2B5EF4-FFF2-40B4-BE49-F238E27FC236}">
                  <a16:creationId xmlns:a16="http://schemas.microsoft.com/office/drawing/2014/main" id="{1F7B87E4-67BD-44D6-A0CB-B450839A9746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63;p76">
              <a:extLst>
                <a:ext uri="{FF2B5EF4-FFF2-40B4-BE49-F238E27FC236}">
                  <a16:creationId xmlns:a16="http://schemas.microsoft.com/office/drawing/2014/main" id="{F29037F2-2BEA-4A55-8E4D-81EBE956613E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64;p76">
              <a:extLst>
                <a:ext uri="{FF2B5EF4-FFF2-40B4-BE49-F238E27FC236}">
                  <a16:creationId xmlns:a16="http://schemas.microsoft.com/office/drawing/2014/main" id="{9BFC098B-91A3-4006-8F71-3A58977857E7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65;p76">
              <a:extLst>
                <a:ext uri="{FF2B5EF4-FFF2-40B4-BE49-F238E27FC236}">
                  <a16:creationId xmlns:a16="http://schemas.microsoft.com/office/drawing/2014/main" id="{8DC577C0-7B19-4A17-8BAE-2E5ACA7F8B3E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0" name="Graphic 99" descr="Hierarchy outline">
            <a:extLst>
              <a:ext uri="{FF2B5EF4-FFF2-40B4-BE49-F238E27FC236}">
                <a16:creationId xmlns:a16="http://schemas.microsoft.com/office/drawing/2014/main" id="{23AB5DFD-AE6F-451F-93D2-34AE2E7DD1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3346030" y="2505811"/>
            <a:ext cx="903475" cy="903475"/>
          </a:xfrm>
          <a:prstGeom prst="rect">
            <a:avLst/>
          </a:prstGeom>
        </p:spPr>
      </p:pic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9405296-1DAF-4CA4-A77C-22790490F527}"/>
              </a:ext>
            </a:extLst>
          </p:cNvPr>
          <p:cNvCxnSpPr>
            <a:cxnSpLocks/>
          </p:cNvCxnSpPr>
          <p:nvPr/>
        </p:nvCxnSpPr>
        <p:spPr>
          <a:xfrm flipV="1">
            <a:off x="4249505" y="2957547"/>
            <a:ext cx="44034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EB60AE93-AFE3-49F9-8D20-C504BC472881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2356945" y="2957548"/>
            <a:ext cx="989085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DBF77DD-2F80-4665-A0DE-78A11D23F521}"/>
              </a:ext>
            </a:extLst>
          </p:cNvPr>
          <p:cNvSpPr txBox="1"/>
          <p:nvPr/>
        </p:nvSpPr>
        <p:spPr>
          <a:xfrm>
            <a:off x="3207245" y="2172190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8EE40EF-F473-4DB6-A631-B986B788DF4E}"/>
              </a:ext>
            </a:extLst>
          </p:cNvPr>
          <p:cNvSpPr txBox="1"/>
          <p:nvPr/>
        </p:nvSpPr>
        <p:spPr>
          <a:xfrm>
            <a:off x="4621242" y="2026588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FE33E71-A34E-41D1-8CF8-6847E5CDCA4F}"/>
              </a:ext>
            </a:extLst>
          </p:cNvPr>
          <p:cNvGrpSpPr/>
          <p:nvPr/>
        </p:nvGrpSpPr>
        <p:grpSpPr>
          <a:xfrm>
            <a:off x="1729314" y="2449579"/>
            <a:ext cx="584468" cy="797566"/>
            <a:chOff x="1506150" y="1501000"/>
            <a:chExt cx="2080021" cy="2838397"/>
          </a:xfrm>
        </p:grpSpPr>
        <p:grpSp>
          <p:nvGrpSpPr>
            <p:cNvPr id="106" name="Google Shape;1505;p70">
              <a:extLst>
                <a:ext uri="{FF2B5EF4-FFF2-40B4-BE49-F238E27FC236}">
                  <a16:creationId xmlns:a16="http://schemas.microsoft.com/office/drawing/2014/main" id="{D2E46340-85A5-4DA5-BE61-0A7241E59AED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11" name="Google Shape;1506;p70">
                <a:extLst>
                  <a:ext uri="{FF2B5EF4-FFF2-40B4-BE49-F238E27FC236}">
                    <a16:creationId xmlns:a16="http://schemas.microsoft.com/office/drawing/2014/main" id="{F76C349F-FBC3-4C45-95EC-875AACB55242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07;p70">
                <a:extLst>
                  <a:ext uri="{FF2B5EF4-FFF2-40B4-BE49-F238E27FC236}">
                    <a16:creationId xmlns:a16="http://schemas.microsoft.com/office/drawing/2014/main" id="{3712073B-42C4-4CB6-849F-DAB4891B96F5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08;p70">
                <a:extLst>
                  <a:ext uri="{FF2B5EF4-FFF2-40B4-BE49-F238E27FC236}">
                    <a16:creationId xmlns:a16="http://schemas.microsoft.com/office/drawing/2014/main" id="{5625F2B7-5743-461B-B610-588289F14CF4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09;p70">
                <a:extLst>
                  <a:ext uri="{FF2B5EF4-FFF2-40B4-BE49-F238E27FC236}">
                    <a16:creationId xmlns:a16="http://schemas.microsoft.com/office/drawing/2014/main" id="{7340D543-6969-4562-8C40-94BCD5A17DC2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10;p70">
                <a:extLst>
                  <a:ext uri="{FF2B5EF4-FFF2-40B4-BE49-F238E27FC236}">
                    <a16:creationId xmlns:a16="http://schemas.microsoft.com/office/drawing/2014/main" id="{73E9F7AC-6E63-4BBB-AD0E-98B8E6ABAE7F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11;p70">
                <a:extLst>
                  <a:ext uri="{FF2B5EF4-FFF2-40B4-BE49-F238E27FC236}">
                    <a16:creationId xmlns:a16="http://schemas.microsoft.com/office/drawing/2014/main" id="{F48C369F-22D3-4BA6-A3B8-300F9DF3F6CA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12;p70">
                <a:extLst>
                  <a:ext uri="{FF2B5EF4-FFF2-40B4-BE49-F238E27FC236}">
                    <a16:creationId xmlns:a16="http://schemas.microsoft.com/office/drawing/2014/main" id="{FC4ECFD2-5A45-4E93-932F-FB2CE4AA9CF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13;p70">
                <a:extLst>
                  <a:ext uri="{FF2B5EF4-FFF2-40B4-BE49-F238E27FC236}">
                    <a16:creationId xmlns:a16="http://schemas.microsoft.com/office/drawing/2014/main" id="{D4D3A2CC-74E8-4C13-8E85-3406F4F97428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514;p70">
                <a:extLst>
                  <a:ext uri="{FF2B5EF4-FFF2-40B4-BE49-F238E27FC236}">
                    <a16:creationId xmlns:a16="http://schemas.microsoft.com/office/drawing/2014/main" id="{0F1D97D2-548D-402B-AC55-04118DBB1044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515;p70">
                <a:extLst>
                  <a:ext uri="{FF2B5EF4-FFF2-40B4-BE49-F238E27FC236}">
                    <a16:creationId xmlns:a16="http://schemas.microsoft.com/office/drawing/2014/main" id="{FC33322E-17B8-4A90-80AD-151D27DB2646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516;p70">
                <a:extLst>
                  <a:ext uri="{FF2B5EF4-FFF2-40B4-BE49-F238E27FC236}">
                    <a16:creationId xmlns:a16="http://schemas.microsoft.com/office/drawing/2014/main" id="{E926377D-1F84-4D98-BC63-822370FD0C42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517;p70">
                <a:extLst>
                  <a:ext uri="{FF2B5EF4-FFF2-40B4-BE49-F238E27FC236}">
                    <a16:creationId xmlns:a16="http://schemas.microsoft.com/office/drawing/2014/main" id="{8BDEFB7D-DE60-4320-AA14-6ECC077EC4EB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518;p70">
                <a:extLst>
                  <a:ext uri="{FF2B5EF4-FFF2-40B4-BE49-F238E27FC236}">
                    <a16:creationId xmlns:a16="http://schemas.microsoft.com/office/drawing/2014/main" id="{C43DF60A-6862-47C0-8354-8DF890FF219E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519;p70">
                <a:extLst>
                  <a:ext uri="{FF2B5EF4-FFF2-40B4-BE49-F238E27FC236}">
                    <a16:creationId xmlns:a16="http://schemas.microsoft.com/office/drawing/2014/main" id="{11A00FAA-0C81-4D9C-89FF-52323B61210F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520;p70">
                <a:extLst>
                  <a:ext uri="{FF2B5EF4-FFF2-40B4-BE49-F238E27FC236}">
                    <a16:creationId xmlns:a16="http://schemas.microsoft.com/office/drawing/2014/main" id="{4EE29287-239F-40B3-9F14-4159C087EAC1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521;p70">
                <a:extLst>
                  <a:ext uri="{FF2B5EF4-FFF2-40B4-BE49-F238E27FC236}">
                    <a16:creationId xmlns:a16="http://schemas.microsoft.com/office/drawing/2014/main" id="{F7C9F8B6-9A3C-470C-8917-BFF239BF19B6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522;p70">
                <a:extLst>
                  <a:ext uri="{FF2B5EF4-FFF2-40B4-BE49-F238E27FC236}">
                    <a16:creationId xmlns:a16="http://schemas.microsoft.com/office/drawing/2014/main" id="{9B54EB91-16E9-4423-9417-B35A27343939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523;p70">
                <a:extLst>
                  <a:ext uri="{FF2B5EF4-FFF2-40B4-BE49-F238E27FC236}">
                    <a16:creationId xmlns:a16="http://schemas.microsoft.com/office/drawing/2014/main" id="{00E194C8-F799-4A7E-B582-7D8118558B19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524;p70">
                <a:extLst>
                  <a:ext uri="{FF2B5EF4-FFF2-40B4-BE49-F238E27FC236}">
                    <a16:creationId xmlns:a16="http://schemas.microsoft.com/office/drawing/2014/main" id="{D8302412-FDEA-4B84-8057-600D13290A2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" name="Google Shape;1525;p70">
              <a:extLst>
                <a:ext uri="{FF2B5EF4-FFF2-40B4-BE49-F238E27FC236}">
                  <a16:creationId xmlns:a16="http://schemas.microsoft.com/office/drawing/2014/main" id="{99E45BB0-2957-4035-81A1-83AA3FC13E27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0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792A0709-0EB0-4F11-BAC2-8A318569B5D3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29CF4AAF-08CA-455D-8132-26BD102E65F2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28;p70">
                <a:extLst>
                  <a:ext uri="{FF2B5EF4-FFF2-40B4-BE49-F238E27FC236}">
                    <a16:creationId xmlns:a16="http://schemas.microsoft.com/office/drawing/2014/main" id="{8EB1E122-8689-422A-9C7F-6B009914DBB8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" name="Google Shape;2624;p126">
            <a:extLst>
              <a:ext uri="{FF2B5EF4-FFF2-40B4-BE49-F238E27FC236}">
                <a16:creationId xmlns:a16="http://schemas.microsoft.com/office/drawing/2014/main" id="{D1B33161-2E19-4B91-BD1C-2AD53460A558}"/>
              </a:ext>
            </a:extLst>
          </p:cNvPr>
          <p:cNvGrpSpPr/>
          <p:nvPr/>
        </p:nvGrpSpPr>
        <p:grpSpPr>
          <a:xfrm>
            <a:off x="2029111" y="2662606"/>
            <a:ext cx="418360" cy="580377"/>
            <a:chOff x="3764750" y="1567075"/>
            <a:chExt cx="1814530" cy="2517234"/>
          </a:xfrm>
        </p:grpSpPr>
        <p:sp>
          <p:nvSpPr>
            <p:cNvPr id="131" name="Google Shape;2625;p126">
              <a:extLst>
                <a:ext uri="{FF2B5EF4-FFF2-40B4-BE49-F238E27FC236}">
                  <a16:creationId xmlns:a16="http://schemas.microsoft.com/office/drawing/2014/main" id="{09500A77-3B7A-4C69-BEF0-4526BD35D708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26;p126">
              <a:extLst>
                <a:ext uri="{FF2B5EF4-FFF2-40B4-BE49-F238E27FC236}">
                  <a16:creationId xmlns:a16="http://schemas.microsoft.com/office/drawing/2014/main" id="{BE9B60D5-F787-4191-9CFB-8E4A05A0ED0E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27;p126">
              <a:extLst>
                <a:ext uri="{FF2B5EF4-FFF2-40B4-BE49-F238E27FC236}">
                  <a16:creationId xmlns:a16="http://schemas.microsoft.com/office/drawing/2014/main" id="{2083CA5C-1CAE-4045-8FCF-60515DA6A46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28;p126">
              <a:extLst>
                <a:ext uri="{FF2B5EF4-FFF2-40B4-BE49-F238E27FC236}">
                  <a16:creationId xmlns:a16="http://schemas.microsoft.com/office/drawing/2014/main" id="{7FDCBCDC-F4F0-4199-8E42-EDF66CE73DC1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29;p126">
              <a:extLst>
                <a:ext uri="{FF2B5EF4-FFF2-40B4-BE49-F238E27FC236}">
                  <a16:creationId xmlns:a16="http://schemas.microsoft.com/office/drawing/2014/main" id="{77B1DCD5-6917-4450-B94B-FD390BA7BBF7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30;p126">
              <a:extLst>
                <a:ext uri="{FF2B5EF4-FFF2-40B4-BE49-F238E27FC236}">
                  <a16:creationId xmlns:a16="http://schemas.microsoft.com/office/drawing/2014/main" id="{7C09FDCD-802A-45F8-962B-A2550FD87C1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31;p126">
              <a:extLst>
                <a:ext uri="{FF2B5EF4-FFF2-40B4-BE49-F238E27FC236}">
                  <a16:creationId xmlns:a16="http://schemas.microsoft.com/office/drawing/2014/main" id="{1EE0D9B7-9E9F-4B6A-9A0B-ECA92F720C68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632;p126">
              <a:extLst>
                <a:ext uri="{FF2B5EF4-FFF2-40B4-BE49-F238E27FC236}">
                  <a16:creationId xmlns:a16="http://schemas.microsoft.com/office/drawing/2014/main" id="{186C15DE-4D27-45ED-B578-2BE934F57B84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633;p126">
              <a:extLst>
                <a:ext uri="{FF2B5EF4-FFF2-40B4-BE49-F238E27FC236}">
                  <a16:creationId xmlns:a16="http://schemas.microsoft.com/office/drawing/2014/main" id="{BCE53662-F7AD-49CB-AC55-8D928FB09F89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634;p126">
              <a:extLst>
                <a:ext uri="{FF2B5EF4-FFF2-40B4-BE49-F238E27FC236}">
                  <a16:creationId xmlns:a16="http://schemas.microsoft.com/office/drawing/2014/main" id="{58F90D2E-9973-489F-B381-CBDB7AD2C729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635;p126">
              <a:extLst>
                <a:ext uri="{FF2B5EF4-FFF2-40B4-BE49-F238E27FC236}">
                  <a16:creationId xmlns:a16="http://schemas.microsoft.com/office/drawing/2014/main" id="{25388FAB-311A-4442-AFDE-0EFA162C6907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636;p126">
              <a:extLst>
                <a:ext uri="{FF2B5EF4-FFF2-40B4-BE49-F238E27FC236}">
                  <a16:creationId xmlns:a16="http://schemas.microsoft.com/office/drawing/2014/main" id="{18E005E3-F861-4EFF-AA2C-DB1167C554E6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637;p126">
              <a:extLst>
                <a:ext uri="{FF2B5EF4-FFF2-40B4-BE49-F238E27FC236}">
                  <a16:creationId xmlns:a16="http://schemas.microsoft.com/office/drawing/2014/main" id="{CFFC297B-8034-44A7-9D8A-4715CE7585D5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638;p126">
              <a:extLst>
                <a:ext uri="{FF2B5EF4-FFF2-40B4-BE49-F238E27FC236}">
                  <a16:creationId xmlns:a16="http://schemas.microsoft.com/office/drawing/2014/main" id="{FB15807A-D414-4D3C-9D12-84621CEC2EDC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639;p126">
              <a:extLst>
                <a:ext uri="{FF2B5EF4-FFF2-40B4-BE49-F238E27FC236}">
                  <a16:creationId xmlns:a16="http://schemas.microsoft.com/office/drawing/2014/main" id="{C12C4FC7-06DF-4FD1-9568-B6D8ACF5437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640;p126">
              <a:extLst>
                <a:ext uri="{FF2B5EF4-FFF2-40B4-BE49-F238E27FC236}">
                  <a16:creationId xmlns:a16="http://schemas.microsoft.com/office/drawing/2014/main" id="{72CAA4E7-CFE4-4850-BF0F-28AFDF1A5275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641;p126">
              <a:extLst>
                <a:ext uri="{FF2B5EF4-FFF2-40B4-BE49-F238E27FC236}">
                  <a16:creationId xmlns:a16="http://schemas.microsoft.com/office/drawing/2014/main" id="{CAD1348E-A47B-4F14-BA3C-27C546126E69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642;p126">
              <a:extLst>
                <a:ext uri="{FF2B5EF4-FFF2-40B4-BE49-F238E27FC236}">
                  <a16:creationId xmlns:a16="http://schemas.microsoft.com/office/drawing/2014/main" id="{225196DC-276E-400E-955C-AFD057C9B9C0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Flowchart: Magnetic Disk 148">
            <a:extLst>
              <a:ext uri="{FF2B5EF4-FFF2-40B4-BE49-F238E27FC236}">
                <a16:creationId xmlns:a16="http://schemas.microsoft.com/office/drawing/2014/main" id="{4ED88792-1090-4220-B3C3-FCB1F11C55C2}"/>
              </a:ext>
            </a:extLst>
          </p:cNvPr>
          <p:cNvSpPr/>
          <p:nvPr/>
        </p:nvSpPr>
        <p:spPr>
          <a:xfrm>
            <a:off x="5541726" y="3381987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FE41FE2-7C59-478F-9513-76290375CBBE}"/>
              </a:ext>
            </a:extLst>
          </p:cNvPr>
          <p:cNvSpPr txBox="1"/>
          <p:nvPr/>
        </p:nvSpPr>
        <p:spPr>
          <a:xfrm>
            <a:off x="4507793" y="3681548"/>
            <a:ext cx="1879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8776F12-9493-49BD-BCF2-7A083C2824B5}"/>
              </a:ext>
            </a:extLst>
          </p:cNvPr>
          <p:cNvSpPr txBox="1"/>
          <p:nvPr/>
        </p:nvSpPr>
        <p:spPr>
          <a:xfrm>
            <a:off x="5766426" y="2927199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BDB00B9A-67ED-4F60-92E9-348201CE5E9C}"/>
              </a:ext>
            </a:extLst>
          </p:cNvPr>
          <p:cNvCxnSpPr>
            <a:cxnSpLocks/>
            <a:stCxn id="72" idx="3"/>
            <a:endCxn id="149" idx="1"/>
          </p:cNvCxnSpPr>
          <p:nvPr/>
        </p:nvCxnSpPr>
        <p:spPr>
          <a:xfrm>
            <a:off x="5489895" y="2952394"/>
            <a:ext cx="347106" cy="42959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84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461920" y="20056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for Cross Model Compatibility</a:t>
            </a:r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E31280-0045-4D17-A69F-FB857B351782}"/>
              </a:ext>
            </a:extLst>
          </p:cNvPr>
          <p:cNvSpPr txBox="1"/>
          <p:nvPr/>
        </p:nvSpPr>
        <p:spPr>
          <a:xfrm>
            <a:off x="554262" y="439584"/>
            <a:ext cx="36420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27A363-CD4A-4540-852C-969F33716415}"/>
              </a:ext>
            </a:extLst>
          </p:cNvPr>
          <p:cNvSpPr txBox="1"/>
          <p:nvPr/>
        </p:nvSpPr>
        <p:spPr>
          <a:xfrm>
            <a:off x="7781790" y="4251302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Link to article</a:t>
            </a:r>
            <a:endParaRPr lang="en-I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8A7B77-E141-45BC-BFC2-BC6F7AB52118}"/>
              </a:ext>
            </a:extLst>
          </p:cNvPr>
          <p:cNvSpPr txBox="1"/>
          <p:nvPr/>
        </p:nvSpPr>
        <p:spPr>
          <a:xfrm>
            <a:off x="7631084" y="4674801"/>
            <a:ext cx="1809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 err="1">
                <a:effectLst/>
                <a:latin typeface="Lucida Grande"/>
                <a:hlinkClick r:id="rId4"/>
              </a:rPr>
              <a:t>Chien</a:t>
            </a:r>
            <a:r>
              <a:rPr lang="en-US" sz="1000" b="0" i="0" u="sng" dirty="0">
                <a:effectLst/>
                <a:latin typeface="Lucida Grande"/>
                <a:hlinkClick r:id="rId4"/>
              </a:rPr>
              <a:t>-Yi Wang et al.</a:t>
            </a:r>
            <a:endParaRPr lang="en-US" sz="1000" u="sng" dirty="0">
              <a:latin typeface="Lucida Grande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EE639A-3129-446E-BC4F-5707142DEFC3}"/>
              </a:ext>
            </a:extLst>
          </p:cNvPr>
          <p:cNvSpPr/>
          <p:nvPr/>
        </p:nvSpPr>
        <p:spPr>
          <a:xfrm>
            <a:off x="664904" y="779563"/>
            <a:ext cx="1924333" cy="168264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0" name="Google Shape;1363;p58">
            <a:extLst>
              <a:ext uri="{FF2B5EF4-FFF2-40B4-BE49-F238E27FC236}">
                <a16:creationId xmlns:a16="http://schemas.microsoft.com/office/drawing/2014/main" id="{7E452155-B2DA-450D-BD8B-A60DD813963D}"/>
              </a:ext>
            </a:extLst>
          </p:cNvPr>
          <p:cNvSpPr txBox="1">
            <a:spLocks/>
          </p:cNvSpPr>
          <p:nvPr/>
        </p:nvSpPr>
        <p:spPr>
          <a:xfrm>
            <a:off x="1298400" y="1162500"/>
            <a:ext cx="7180695" cy="92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800" b="1" dirty="0"/>
              <a:t>DNN</a:t>
            </a:r>
            <a:r>
              <a:rPr lang="en-US" sz="1800" dirty="0"/>
              <a:t> architectures progress fast and create a diverse embedding models.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39D6D4D8-1FE0-4856-BE33-CFBD321C8606}"/>
              </a:ext>
            </a:extLst>
          </p:cNvPr>
          <p:cNvCxnSpPr>
            <a:cxnSpLocks/>
            <a:endCxn id="235" idx="2"/>
          </p:cNvCxnSpPr>
          <p:nvPr/>
        </p:nvCxnSpPr>
        <p:spPr>
          <a:xfrm>
            <a:off x="2017956" y="2908868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9306E02-39E4-4397-8E19-921ECA177C6E}"/>
              </a:ext>
            </a:extLst>
          </p:cNvPr>
          <p:cNvGrpSpPr/>
          <p:nvPr/>
        </p:nvGrpSpPr>
        <p:grpSpPr>
          <a:xfrm>
            <a:off x="1811440" y="2315592"/>
            <a:ext cx="550405" cy="772517"/>
            <a:chOff x="1450750" y="1276313"/>
            <a:chExt cx="2162065" cy="3074026"/>
          </a:xfrm>
        </p:grpSpPr>
        <p:sp>
          <p:nvSpPr>
            <p:cNvPr id="156" name="Google Shape;1740;p76">
              <a:extLst>
                <a:ext uri="{FF2B5EF4-FFF2-40B4-BE49-F238E27FC236}">
                  <a16:creationId xmlns:a16="http://schemas.microsoft.com/office/drawing/2014/main" id="{F80CC15E-5AA1-4AB1-A3C4-CB00F3A6A3B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44;p76">
              <a:extLst>
                <a:ext uri="{FF2B5EF4-FFF2-40B4-BE49-F238E27FC236}">
                  <a16:creationId xmlns:a16="http://schemas.microsoft.com/office/drawing/2014/main" id="{15C3BCB9-6049-4CB1-B164-6B1AA3D0D048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45;p76">
              <a:extLst>
                <a:ext uri="{FF2B5EF4-FFF2-40B4-BE49-F238E27FC236}">
                  <a16:creationId xmlns:a16="http://schemas.microsoft.com/office/drawing/2014/main" id="{4A9498C3-12E5-4271-AC3A-2E7F4FA2D7DD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46;p76">
              <a:extLst>
                <a:ext uri="{FF2B5EF4-FFF2-40B4-BE49-F238E27FC236}">
                  <a16:creationId xmlns:a16="http://schemas.microsoft.com/office/drawing/2014/main" id="{422D886C-5D26-426D-B3B3-B83661186E0D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47;p76">
              <a:extLst>
                <a:ext uri="{FF2B5EF4-FFF2-40B4-BE49-F238E27FC236}">
                  <a16:creationId xmlns:a16="http://schemas.microsoft.com/office/drawing/2014/main" id="{E45EECCA-762D-4303-9280-E6E30CC5F95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48;p76">
              <a:extLst>
                <a:ext uri="{FF2B5EF4-FFF2-40B4-BE49-F238E27FC236}">
                  <a16:creationId xmlns:a16="http://schemas.microsoft.com/office/drawing/2014/main" id="{761093F5-E12B-43AC-86EB-E8EB18C3A34C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49;p76">
              <a:extLst>
                <a:ext uri="{FF2B5EF4-FFF2-40B4-BE49-F238E27FC236}">
                  <a16:creationId xmlns:a16="http://schemas.microsoft.com/office/drawing/2014/main" id="{252E4809-8BCE-4ECD-87F5-A08CBC5E70BD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50;p76">
              <a:extLst>
                <a:ext uri="{FF2B5EF4-FFF2-40B4-BE49-F238E27FC236}">
                  <a16:creationId xmlns:a16="http://schemas.microsoft.com/office/drawing/2014/main" id="{937DB9A9-F369-4015-80A7-40A783CEF030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51;p76">
              <a:extLst>
                <a:ext uri="{FF2B5EF4-FFF2-40B4-BE49-F238E27FC236}">
                  <a16:creationId xmlns:a16="http://schemas.microsoft.com/office/drawing/2014/main" id="{2B64F40E-9FF6-44A1-9F5B-BDB0BAA1211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52;p76">
              <a:extLst>
                <a:ext uri="{FF2B5EF4-FFF2-40B4-BE49-F238E27FC236}">
                  <a16:creationId xmlns:a16="http://schemas.microsoft.com/office/drawing/2014/main" id="{89ADA215-D97E-4B8F-B5BD-AA28EA73AB39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53;p76">
              <a:extLst>
                <a:ext uri="{FF2B5EF4-FFF2-40B4-BE49-F238E27FC236}">
                  <a16:creationId xmlns:a16="http://schemas.microsoft.com/office/drawing/2014/main" id="{5D07F80C-A6FB-49B0-AA9C-5DF8F541C20C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54;p76">
              <a:extLst>
                <a:ext uri="{FF2B5EF4-FFF2-40B4-BE49-F238E27FC236}">
                  <a16:creationId xmlns:a16="http://schemas.microsoft.com/office/drawing/2014/main" id="{EF1730B3-26D6-4A14-B244-854922101C4F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55;p76">
              <a:extLst>
                <a:ext uri="{FF2B5EF4-FFF2-40B4-BE49-F238E27FC236}">
                  <a16:creationId xmlns:a16="http://schemas.microsoft.com/office/drawing/2014/main" id="{A295F11C-FBC7-4E44-BC56-091B36688E5E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56;p76">
              <a:extLst>
                <a:ext uri="{FF2B5EF4-FFF2-40B4-BE49-F238E27FC236}">
                  <a16:creationId xmlns:a16="http://schemas.microsoft.com/office/drawing/2014/main" id="{BC1D8617-B252-459D-B6D8-04EF024F1441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57;p76">
              <a:extLst>
                <a:ext uri="{FF2B5EF4-FFF2-40B4-BE49-F238E27FC236}">
                  <a16:creationId xmlns:a16="http://schemas.microsoft.com/office/drawing/2014/main" id="{02E586FE-5ED3-46C8-BAC6-FC14C952787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58;p76">
              <a:extLst>
                <a:ext uri="{FF2B5EF4-FFF2-40B4-BE49-F238E27FC236}">
                  <a16:creationId xmlns:a16="http://schemas.microsoft.com/office/drawing/2014/main" id="{735A264B-26C4-4B45-9051-3E168EA8741F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59;p76">
              <a:extLst>
                <a:ext uri="{FF2B5EF4-FFF2-40B4-BE49-F238E27FC236}">
                  <a16:creationId xmlns:a16="http://schemas.microsoft.com/office/drawing/2014/main" id="{96207791-F4F7-4544-897C-D7D804790A33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60;p76">
              <a:extLst>
                <a:ext uri="{FF2B5EF4-FFF2-40B4-BE49-F238E27FC236}">
                  <a16:creationId xmlns:a16="http://schemas.microsoft.com/office/drawing/2014/main" id="{B20FB357-64C8-4D7D-84EE-38E13384A845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61;p76">
              <a:extLst>
                <a:ext uri="{FF2B5EF4-FFF2-40B4-BE49-F238E27FC236}">
                  <a16:creationId xmlns:a16="http://schemas.microsoft.com/office/drawing/2014/main" id="{30B8B70B-2635-475A-8EB8-53B1BBFA447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62;p76">
              <a:extLst>
                <a:ext uri="{FF2B5EF4-FFF2-40B4-BE49-F238E27FC236}">
                  <a16:creationId xmlns:a16="http://schemas.microsoft.com/office/drawing/2014/main" id="{F76E5A9D-1C31-4953-9AE8-E46B2122E14D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3;p76">
              <a:extLst>
                <a:ext uri="{FF2B5EF4-FFF2-40B4-BE49-F238E27FC236}">
                  <a16:creationId xmlns:a16="http://schemas.microsoft.com/office/drawing/2014/main" id="{C6062135-6C50-4F78-AB68-55B57F4C8E02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64;p76">
              <a:extLst>
                <a:ext uri="{FF2B5EF4-FFF2-40B4-BE49-F238E27FC236}">
                  <a16:creationId xmlns:a16="http://schemas.microsoft.com/office/drawing/2014/main" id="{D2E94275-313F-46BC-B9F4-3F86B45C02FD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65;p76">
              <a:extLst>
                <a:ext uri="{FF2B5EF4-FFF2-40B4-BE49-F238E27FC236}">
                  <a16:creationId xmlns:a16="http://schemas.microsoft.com/office/drawing/2014/main" id="{4A8D0B14-8542-4DBF-93CF-9A33B7A73894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1CBE381-80C5-4BF5-9494-4E35B90A607D}"/>
              </a:ext>
            </a:extLst>
          </p:cNvPr>
          <p:cNvCxnSpPr>
            <a:cxnSpLocks/>
            <a:stCxn id="234" idx="0"/>
          </p:cNvCxnSpPr>
          <p:nvPr/>
        </p:nvCxnSpPr>
        <p:spPr>
          <a:xfrm>
            <a:off x="3884451" y="2907059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73DDBF94-C601-4382-8958-BA037FAD09EE}"/>
              </a:ext>
            </a:extLst>
          </p:cNvPr>
          <p:cNvCxnSpPr>
            <a:cxnSpLocks/>
            <a:endCxn id="234" idx="2"/>
          </p:cNvCxnSpPr>
          <p:nvPr/>
        </p:nvCxnSpPr>
        <p:spPr>
          <a:xfrm flipV="1">
            <a:off x="1972474" y="2907059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EC747F00-6BE8-48C1-824B-0456123C7C1F}"/>
              </a:ext>
            </a:extLst>
          </p:cNvPr>
          <p:cNvSpPr txBox="1"/>
          <p:nvPr/>
        </p:nvSpPr>
        <p:spPr>
          <a:xfrm>
            <a:off x="2898858" y="2142170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6903E03-BB5F-40AC-94CB-88DBE553AC3E}"/>
              </a:ext>
            </a:extLst>
          </p:cNvPr>
          <p:cNvSpPr txBox="1"/>
          <p:nvPr/>
        </p:nvSpPr>
        <p:spPr>
          <a:xfrm>
            <a:off x="4086843" y="2000530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6A2749D-3B0F-4E49-9D8E-2C3124FC2C03}"/>
              </a:ext>
            </a:extLst>
          </p:cNvPr>
          <p:cNvGrpSpPr/>
          <p:nvPr/>
        </p:nvGrpSpPr>
        <p:grpSpPr>
          <a:xfrm>
            <a:off x="1683719" y="2424270"/>
            <a:ext cx="584468" cy="797566"/>
            <a:chOff x="1506150" y="1501000"/>
            <a:chExt cx="2080021" cy="2838397"/>
          </a:xfrm>
        </p:grpSpPr>
        <p:grpSp>
          <p:nvGrpSpPr>
            <p:cNvPr id="184" name="Google Shape;1505;p70">
              <a:extLst>
                <a:ext uri="{FF2B5EF4-FFF2-40B4-BE49-F238E27FC236}">
                  <a16:creationId xmlns:a16="http://schemas.microsoft.com/office/drawing/2014/main" id="{FE3715E8-2E85-4191-A54F-B0BF9C444446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89" name="Google Shape;1506;p70">
                <a:extLst>
                  <a:ext uri="{FF2B5EF4-FFF2-40B4-BE49-F238E27FC236}">
                    <a16:creationId xmlns:a16="http://schemas.microsoft.com/office/drawing/2014/main" id="{4A19D544-A7C6-4B6B-8ED3-2FFE80D734E5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507;p70">
                <a:extLst>
                  <a:ext uri="{FF2B5EF4-FFF2-40B4-BE49-F238E27FC236}">
                    <a16:creationId xmlns:a16="http://schemas.microsoft.com/office/drawing/2014/main" id="{72655C0C-7DAC-4DB5-8FB0-80BC8B0E42CE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508;p70">
                <a:extLst>
                  <a:ext uri="{FF2B5EF4-FFF2-40B4-BE49-F238E27FC236}">
                    <a16:creationId xmlns:a16="http://schemas.microsoft.com/office/drawing/2014/main" id="{3FBF7E87-8545-4AD2-AB77-70BC0C4E5016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509;p70">
                <a:extLst>
                  <a:ext uri="{FF2B5EF4-FFF2-40B4-BE49-F238E27FC236}">
                    <a16:creationId xmlns:a16="http://schemas.microsoft.com/office/drawing/2014/main" id="{E9A45D6C-5512-4A3C-A6C6-59495AEEA435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510;p70">
                <a:extLst>
                  <a:ext uri="{FF2B5EF4-FFF2-40B4-BE49-F238E27FC236}">
                    <a16:creationId xmlns:a16="http://schemas.microsoft.com/office/drawing/2014/main" id="{47BA008C-3E6D-4854-9969-CF92B2BDD388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511;p70">
                <a:extLst>
                  <a:ext uri="{FF2B5EF4-FFF2-40B4-BE49-F238E27FC236}">
                    <a16:creationId xmlns:a16="http://schemas.microsoft.com/office/drawing/2014/main" id="{01EE9523-5A40-4DAA-AACE-E1D08BE9F88E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512;p70">
                <a:extLst>
                  <a:ext uri="{FF2B5EF4-FFF2-40B4-BE49-F238E27FC236}">
                    <a16:creationId xmlns:a16="http://schemas.microsoft.com/office/drawing/2014/main" id="{77706F5B-1F91-468A-B661-B2F2D41BAA3C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513;p70">
                <a:extLst>
                  <a:ext uri="{FF2B5EF4-FFF2-40B4-BE49-F238E27FC236}">
                    <a16:creationId xmlns:a16="http://schemas.microsoft.com/office/drawing/2014/main" id="{DF9550E7-BB0B-49EB-92D5-2AE6C8029280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514;p70">
                <a:extLst>
                  <a:ext uri="{FF2B5EF4-FFF2-40B4-BE49-F238E27FC236}">
                    <a16:creationId xmlns:a16="http://schemas.microsoft.com/office/drawing/2014/main" id="{9CA1B880-03AC-4DC0-9D4B-16689C2245CC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515;p70">
                <a:extLst>
                  <a:ext uri="{FF2B5EF4-FFF2-40B4-BE49-F238E27FC236}">
                    <a16:creationId xmlns:a16="http://schemas.microsoft.com/office/drawing/2014/main" id="{2E994664-7333-4733-BF32-7B7BD81001A0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516;p70">
                <a:extLst>
                  <a:ext uri="{FF2B5EF4-FFF2-40B4-BE49-F238E27FC236}">
                    <a16:creationId xmlns:a16="http://schemas.microsoft.com/office/drawing/2014/main" id="{62E980EB-8D5E-4DE3-9777-8ABB8583F5AD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517;p70">
                <a:extLst>
                  <a:ext uri="{FF2B5EF4-FFF2-40B4-BE49-F238E27FC236}">
                    <a16:creationId xmlns:a16="http://schemas.microsoft.com/office/drawing/2014/main" id="{D8D08C28-DB30-47A4-A7D3-43A73E4B4D90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518;p70">
                <a:extLst>
                  <a:ext uri="{FF2B5EF4-FFF2-40B4-BE49-F238E27FC236}">
                    <a16:creationId xmlns:a16="http://schemas.microsoft.com/office/drawing/2014/main" id="{4F5F4BCD-B0B4-4DBC-87C7-384001DC05F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519;p70">
                <a:extLst>
                  <a:ext uri="{FF2B5EF4-FFF2-40B4-BE49-F238E27FC236}">
                    <a16:creationId xmlns:a16="http://schemas.microsoft.com/office/drawing/2014/main" id="{7F5E4BB8-BD96-406A-963A-B1FF111A5EA9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520;p70">
                <a:extLst>
                  <a:ext uri="{FF2B5EF4-FFF2-40B4-BE49-F238E27FC236}">
                    <a16:creationId xmlns:a16="http://schemas.microsoft.com/office/drawing/2014/main" id="{F323BB55-90CA-4D44-8AF4-D278478BCAAD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521;p70">
                <a:extLst>
                  <a:ext uri="{FF2B5EF4-FFF2-40B4-BE49-F238E27FC236}">
                    <a16:creationId xmlns:a16="http://schemas.microsoft.com/office/drawing/2014/main" id="{7027CF5A-F181-475C-9C05-1B42D0DAF683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522;p70">
                <a:extLst>
                  <a:ext uri="{FF2B5EF4-FFF2-40B4-BE49-F238E27FC236}">
                    <a16:creationId xmlns:a16="http://schemas.microsoft.com/office/drawing/2014/main" id="{8FE6C0EC-3025-4B2A-9DDA-387378390263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523;p70">
                <a:extLst>
                  <a:ext uri="{FF2B5EF4-FFF2-40B4-BE49-F238E27FC236}">
                    <a16:creationId xmlns:a16="http://schemas.microsoft.com/office/drawing/2014/main" id="{2D7E69F4-AF76-43FA-A6C7-3033525328FC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524;p70">
                <a:extLst>
                  <a:ext uri="{FF2B5EF4-FFF2-40B4-BE49-F238E27FC236}">
                    <a16:creationId xmlns:a16="http://schemas.microsoft.com/office/drawing/2014/main" id="{D49DBF77-1558-451C-8707-9AE352315779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525;p70">
              <a:extLst>
                <a:ext uri="{FF2B5EF4-FFF2-40B4-BE49-F238E27FC236}">
                  <a16:creationId xmlns:a16="http://schemas.microsoft.com/office/drawing/2014/main" id="{029AAEDA-F8B7-4466-8FC9-94B6069ED593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86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EA956C7-09BF-441C-BC54-06920A51495C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26D1670-9517-4F13-B2FD-414E5A80A051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528;p70">
                <a:extLst>
                  <a:ext uri="{FF2B5EF4-FFF2-40B4-BE49-F238E27FC236}">
                    <a16:creationId xmlns:a16="http://schemas.microsoft.com/office/drawing/2014/main" id="{57874BE9-BC04-4BEB-B755-059C8AC1FE87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" name="Google Shape;2624;p126">
            <a:extLst>
              <a:ext uri="{FF2B5EF4-FFF2-40B4-BE49-F238E27FC236}">
                <a16:creationId xmlns:a16="http://schemas.microsoft.com/office/drawing/2014/main" id="{083B36C9-6AE1-4559-BB98-23A0BE49E823}"/>
              </a:ext>
            </a:extLst>
          </p:cNvPr>
          <p:cNvGrpSpPr/>
          <p:nvPr/>
        </p:nvGrpSpPr>
        <p:grpSpPr>
          <a:xfrm>
            <a:off x="1983516" y="2637297"/>
            <a:ext cx="418360" cy="580377"/>
            <a:chOff x="3764750" y="1567075"/>
            <a:chExt cx="1814530" cy="2517234"/>
          </a:xfrm>
        </p:grpSpPr>
        <p:sp>
          <p:nvSpPr>
            <p:cNvPr id="209" name="Google Shape;2625;p126">
              <a:extLst>
                <a:ext uri="{FF2B5EF4-FFF2-40B4-BE49-F238E27FC236}">
                  <a16:creationId xmlns:a16="http://schemas.microsoft.com/office/drawing/2014/main" id="{FF28A76C-F7BC-48A7-BE4F-6CFCEA0C5D03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626;p126">
              <a:extLst>
                <a:ext uri="{FF2B5EF4-FFF2-40B4-BE49-F238E27FC236}">
                  <a16:creationId xmlns:a16="http://schemas.microsoft.com/office/drawing/2014/main" id="{9C81C3A4-240C-4724-9C79-4C7CDF083A4C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627;p126">
              <a:extLst>
                <a:ext uri="{FF2B5EF4-FFF2-40B4-BE49-F238E27FC236}">
                  <a16:creationId xmlns:a16="http://schemas.microsoft.com/office/drawing/2014/main" id="{2706A299-A114-447F-BC39-CECF68AF6469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628;p126">
              <a:extLst>
                <a:ext uri="{FF2B5EF4-FFF2-40B4-BE49-F238E27FC236}">
                  <a16:creationId xmlns:a16="http://schemas.microsoft.com/office/drawing/2014/main" id="{A6A5A8FD-335F-4B99-882D-0F988D18B477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629;p126">
              <a:extLst>
                <a:ext uri="{FF2B5EF4-FFF2-40B4-BE49-F238E27FC236}">
                  <a16:creationId xmlns:a16="http://schemas.microsoft.com/office/drawing/2014/main" id="{46CDA3E0-7430-4ADB-9A3C-E73DA8B20109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630;p126">
              <a:extLst>
                <a:ext uri="{FF2B5EF4-FFF2-40B4-BE49-F238E27FC236}">
                  <a16:creationId xmlns:a16="http://schemas.microsoft.com/office/drawing/2014/main" id="{2ECBA0F1-1365-452A-8C61-71A22A981E02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631;p126">
              <a:extLst>
                <a:ext uri="{FF2B5EF4-FFF2-40B4-BE49-F238E27FC236}">
                  <a16:creationId xmlns:a16="http://schemas.microsoft.com/office/drawing/2014/main" id="{A40E958D-B3AD-446A-B593-AE6059103503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632;p126">
              <a:extLst>
                <a:ext uri="{FF2B5EF4-FFF2-40B4-BE49-F238E27FC236}">
                  <a16:creationId xmlns:a16="http://schemas.microsoft.com/office/drawing/2014/main" id="{DF268C94-DE9D-4EC1-9E1B-B3F3F2C0ED37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633;p126">
              <a:extLst>
                <a:ext uri="{FF2B5EF4-FFF2-40B4-BE49-F238E27FC236}">
                  <a16:creationId xmlns:a16="http://schemas.microsoft.com/office/drawing/2014/main" id="{A74FF44B-52B9-4C96-8D67-7CD40E3355FF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634;p126">
              <a:extLst>
                <a:ext uri="{FF2B5EF4-FFF2-40B4-BE49-F238E27FC236}">
                  <a16:creationId xmlns:a16="http://schemas.microsoft.com/office/drawing/2014/main" id="{910F96CC-F8D4-48B6-B6A5-03B754BBF484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635;p126">
              <a:extLst>
                <a:ext uri="{FF2B5EF4-FFF2-40B4-BE49-F238E27FC236}">
                  <a16:creationId xmlns:a16="http://schemas.microsoft.com/office/drawing/2014/main" id="{0CBD41AE-A7C6-4991-B797-E9D6233113A4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636;p126">
              <a:extLst>
                <a:ext uri="{FF2B5EF4-FFF2-40B4-BE49-F238E27FC236}">
                  <a16:creationId xmlns:a16="http://schemas.microsoft.com/office/drawing/2014/main" id="{A5FD20ED-ED12-40B3-A2AD-EA7D7DE1524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637;p126">
              <a:extLst>
                <a:ext uri="{FF2B5EF4-FFF2-40B4-BE49-F238E27FC236}">
                  <a16:creationId xmlns:a16="http://schemas.microsoft.com/office/drawing/2014/main" id="{AE849491-F380-408F-A4B2-485E4C1FE727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638;p126">
              <a:extLst>
                <a:ext uri="{FF2B5EF4-FFF2-40B4-BE49-F238E27FC236}">
                  <a16:creationId xmlns:a16="http://schemas.microsoft.com/office/drawing/2014/main" id="{CC86200B-F763-402D-AEAC-7D9FA6A10FC5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639;p126">
              <a:extLst>
                <a:ext uri="{FF2B5EF4-FFF2-40B4-BE49-F238E27FC236}">
                  <a16:creationId xmlns:a16="http://schemas.microsoft.com/office/drawing/2014/main" id="{85B0B5BC-445B-4767-BEA6-FBABBF48F59C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640;p126">
              <a:extLst>
                <a:ext uri="{FF2B5EF4-FFF2-40B4-BE49-F238E27FC236}">
                  <a16:creationId xmlns:a16="http://schemas.microsoft.com/office/drawing/2014/main" id="{8C6A46D3-D04F-46C3-AAB0-731090CCE28B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641;p126">
              <a:extLst>
                <a:ext uri="{FF2B5EF4-FFF2-40B4-BE49-F238E27FC236}">
                  <a16:creationId xmlns:a16="http://schemas.microsoft.com/office/drawing/2014/main" id="{CAD26A20-C441-4ECE-A4A1-2FDC4EBABB10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642;p126">
              <a:extLst>
                <a:ext uri="{FF2B5EF4-FFF2-40B4-BE49-F238E27FC236}">
                  <a16:creationId xmlns:a16="http://schemas.microsoft.com/office/drawing/2014/main" id="{A128EB14-543E-4D83-9FEA-ADECDAA543EE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Flowchart: Magnetic Disk 226">
            <a:extLst>
              <a:ext uri="{FF2B5EF4-FFF2-40B4-BE49-F238E27FC236}">
                <a16:creationId xmlns:a16="http://schemas.microsoft.com/office/drawing/2014/main" id="{5F0FB461-CE33-45A8-982A-E9E861737746}"/>
              </a:ext>
            </a:extLst>
          </p:cNvPr>
          <p:cNvSpPr/>
          <p:nvPr/>
        </p:nvSpPr>
        <p:spPr>
          <a:xfrm>
            <a:off x="5923752" y="3161086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2A7229C-A29C-4796-9CB7-E18EF4E5800D}"/>
              </a:ext>
            </a:extLst>
          </p:cNvPr>
          <p:cNvSpPr txBox="1"/>
          <p:nvPr/>
        </p:nvSpPr>
        <p:spPr>
          <a:xfrm>
            <a:off x="5383064" y="3750441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9" name="Connector: Curved 228">
            <a:extLst>
              <a:ext uri="{FF2B5EF4-FFF2-40B4-BE49-F238E27FC236}">
                <a16:creationId xmlns:a16="http://schemas.microsoft.com/office/drawing/2014/main" id="{42B3AE6E-E5DA-44B9-9654-B496F6A155DD}"/>
              </a:ext>
            </a:extLst>
          </p:cNvPr>
          <p:cNvCxnSpPr>
            <a:cxnSpLocks/>
            <a:endCxn id="227" idx="1"/>
          </p:cNvCxnSpPr>
          <p:nvPr/>
        </p:nvCxnSpPr>
        <p:spPr>
          <a:xfrm>
            <a:off x="4938918" y="2915310"/>
            <a:ext cx="1280109" cy="2457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AADBE7F4-69E9-4702-A6A6-316A4DFB9592}"/>
              </a:ext>
            </a:extLst>
          </p:cNvPr>
          <p:cNvSpPr txBox="1"/>
          <p:nvPr/>
        </p:nvSpPr>
        <p:spPr>
          <a:xfrm>
            <a:off x="5887027" y="2617904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6E593C2-95FD-4FA4-8C18-16789FAF67CE}"/>
              </a:ext>
            </a:extLst>
          </p:cNvPr>
          <p:cNvSpPr txBox="1"/>
          <p:nvPr/>
        </p:nvSpPr>
        <p:spPr>
          <a:xfrm>
            <a:off x="2885531" y="4118089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40D6CCA-6878-4AFE-8316-35567D0D83BD}"/>
              </a:ext>
            </a:extLst>
          </p:cNvPr>
          <p:cNvCxnSpPr>
            <a:cxnSpLocks/>
            <a:stCxn id="235" idx="0"/>
          </p:cNvCxnSpPr>
          <p:nvPr/>
        </p:nvCxnSpPr>
        <p:spPr>
          <a:xfrm flipV="1">
            <a:off x="3876271" y="3791405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8F4A78E2-4E95-42E6-8350-60CD513C47C9}"/>
              </a:ext>
            </a:extLst>
          </p:cNvPr>
          <p:cNvSpPr txBox="1"/>
          <p:nvPr/>
        </p:nvSpPr>
        <p:spPr>
          <a:xfrm>
            <a:off x="4005843" y="4038255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B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34" name="Graphic 233" descr="Hierarchy outline">
            <a:extLst>
              <a:ext uri="{FF2B5EF4-FFF2-40B4-BE49-F238E27FC236}">
                <a16:creationId xmlns:a16="http://schemas.microsoft.com/office/drawing/2014/main" id="{F5A6CC11-F678-4B49-B20C-C498C00F8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980976" y="2455321"/>
            <a:ext cx="903475" cy="903475"/>
          </a:xfrm>
          <a:prstGeom prst="rect">
            <a:avLst/>
          </a:prstGeom>
        </p:spPr>
      </p:pic>
      <p:pic>
        <p:nvPicPr>
          <p:cNvPr id="235" name="Graphic 234" descr="Hierarchy outline">
            <a:extLst>
              <a:ext uri="{FF2B5EF4-FFF2-40B4-BE49-F238E27FC236}">
                <a16:creationId xmlns:a16="http://schemas.microsoft.com/office/drawing/2014/main" id="{74119DBB-B156-4AEA-92F4-9A0F682C27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972796" y="3345250"/>
            <a:ext cx="903475" cy="903475"/>
          </a:xfrm>
          <a:prstGeom prst="rect">
            <a:avLst/>
          </a:prstGeom>
        </p:spPr>
      </p:pic>
      <p:grpSp>
        <p:nvGrpSpPr>
          <p:cNvPr id="236" name="Group 235">
            <a:extLst>
              <a:ext uri="{FF2B5EF4-FFF2-40B4-BE49-F238E27FC236}">
                <a16:creationId xmlns:a16="http://schemas.microsoft.com/office/drawing/2014/main" id="{A6DD57DA-C9BB-498F-973B-93B1F99DF03D}"/>
              </a:ext>
            </a:extLst>
          </p:cNvPr>
          <p:cNvGrpSpPr/>
          <p:nvPr/>
        </p:nvGrpSpPr>
        <p:grpSpPr>
          <a:xfrm>
            <a:off x="4319919" y="2572409"/>
            <a:ext cx="727482" cy="685801"/>
            <a:chOff x="6455297" y="3663303"/>
            <a:chExt cx="1114148" cy="1050313"/>
          </a:xfrm>
        </p:grpSpPr>
        <p:pic>
          <p:nvPicPr>
            <p:cNvPr id="23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C2AEF189-56E4-41F0-83CC-130D4460AC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6D21A5BD-409B-4219-9EF9-719C7D489089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1A713B2D-1F7A-4EA0-9501-0DFD99215901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EEA1E7CB-986D-47B4-83A2-28AD37DA2230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95023C79-ECE4-4904-BED7-AC5FA07729C0}"/>
              </a:ext>
            </a:extLst>
          </p:cNvPr>
          <p:cNvGrpSpPr/>
          <p:nvPr/>
        </p:nvGrpSpPr>
        <p:grpSpPr>
          <a:xfrm>
            <a:off x="4330713" y="3426938"/>
            <a:ext cx="727482" cy="685801"/>
            <a:chOff x="6455297" y="3663303"/>
            <a:chExt cx="1114148" cy="1050313"/>
          </a:xfrm>
        </p:grpSpPr>
        <p:pic>
          <p:nvPicPr>
            <p:cNvPr id="24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1B9AFCC5-C62D-4288-BDC5-758ACCC28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ADCFFEB1-7780-4E1E-A27E-F1171CF4FC2A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7FFB0119-0801-439B-8175-D55E848075C9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55D1ACFF-7C2F-44B6-B6E0-D16E7A749BD6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973606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2461920" y="20056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Unified Representation Learning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Lucida Grande"/>
              </a:rPr>
              <a:t>for Cross Model Compatibility</a:t>
            </a:r>
          </a:p>
        </p:txBody>
      </p:sp>
      <p:grpSp>
        <p:nvGrpSpPr>
          <p:cNvPr id="7" name="Google Shape;12348;p143">
            <a:extLst>
              <a:ext uri="{FF2B5EF4-FFF2-40B4-BE49-F238E27FC236}">
                <a16:creationId xmlns:a16="http://schemas.microsoft.com/office/drawing/2014/main" id="{4C5DB805-0610-4D56-B799-58F4354250F7}"/>
              </a:ext>
            </a:extLst>
          </p:cNvPr>
          <p:cNvGrpSpPr/>
          <p:nvPr/>
        </p:nvGrpSpPr>
        <p:grpSpPr>
          <a:xfrm rot="16200000">
            <a:off x="1106791" y="974252"/>
            <a:ext cx="1177241" cy="1210157"/>
            <a:chOff x="-50524250" y="2686150"/>
            <a:chExt cx="301675" cy="299350"/>
          </a:xfrm>
        </p:grpSpPr>
        <p:sp>
          <p:nvSpPr>
            <p:cNvPr id="8" name="Google Shape;12349;p143">
              <a:extLst>
                <a:ext uri="{FF2B5EF4-FFF2-40B4-BE49-F238E27FC236}">
                  <a16:creationId xmlns:a16="http://schemas.microsoft.com/office/drawing/2014/main" id="{388F3025-8F28-41B8-B4DB-A5BCA2FF14AB}"/>
                </a:ext>
              </a:extLst>
            </p:cNvPr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50;p143">
              <a:extLst>
                <a:ext uri="{FF2B5EF4-FFF2-40B4-BE49-F238E27FC236}">
                  <a16:creationId xmlns:a16="http://schemas.microsoft.com/office/drawing/2014/main" id="{34BCCADE-773C-471F-88F1-22B6BB6B5361}"/>
                </a:ext>
              </a:extLst>
            </p:cNvPr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1;p143">
              <a:extLst>
                <a:ext uri="{FF2B5EF4-FFF2-40B4-BE49-F238E27FC236}">
                  <a16:creationId xmlns:a16="http://schemas.microsoft.com/office/drawing/2014/main" id="{401F899C-56DD-4013-BED5-37BEBA1B25F7}"/>
                </a:ext>
              </a:extLst>
            </p:cNvPr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52;p143">
              <a:extLst>
                <a:ext uri="{FF2B5EF4-FFF2-40B4-BE49-F238E27FC236}">
                  <a16:creationId xmlns:a16="http://schemas.microsoft.com/office/drawing/2014/main" id="{CA5FE1F2-5F44-49AA-9320-00856ECEB51A}"/>
                </a:ext>
              </a:extLst>
            </p:cNvPr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53;p143">
              <a:extLst>
                <a:ext uri="{FF2B5EF4-FFF2-40B4-BE49-F238E27FC236}">
                  <a16:creationId xmlns:a16="http://schemas.microsoft.com/office/drawing/2014/main" id="{EA5A299C-4EF6-4DE0-B8EA-C8D820A0A464}"/>
                </a:ext>
              </a:extLst>
            </p:cNvPr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54;p143">
              <a:extLst>
                <a:ext uri="{FF2B5EF4-FFF2-40B4-BE49-F238E27FC236}">
                  <a16:creationId xmlns:a16="http://schemas.microsoft.com/office/drawing/2014/main" id="{BFB3314D-082B-40D2-B234-C8BC8E39C9D2}"/>
                </a:ext>
              </a:extLst>
            </p:cNvPr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17B8EAAD-AAB3-4C30-9555-9678925ACDC8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20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E8B5E504-9D53-4CD7-B229-5C4B9C06B8E8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21" name="Google Shape;12005;p142">
            <a:extLst>
              <a:ext uri="{FF2B5EF4-FFF2-40B4-BE49-F238E27FC236}">
                <a16:creationId xmlns:a16="http://schemas.microsoft.com/office/drawing/2014/main" id="{E52306CA-8F31-4E8F-B8A4-2B1198B9F0C4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E31280-0045-4D17-A69F-FB857B351782}"/>
              </a:ext>
            </a:extLst>
          </p:cNvPr>
          <p:cNvSpPr txBox="1"/>
          <p:nvPr/>
        </p:nvSpPr>
        <p:spPr>
          <a:xfrm>
            <a:off x="554262" y="439584"/>
            <a:ext cx="36420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27A363-CD4A-4540-852C-969F33716415}"/>
              </a:ext>
            </a:extLst>
          </p:cNvPr>
          <p:cNvSpPr txBox="1"/>
          <p:nvPr/>
        </p:nvSpPr>
        <p:spPr>
          <a:xfrm>
            <a:off x="7781790" y="4251302"/>
            <a:ext cx="1314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Link to article</a:t>
            </a:r>
            <a:endParaRPr lang="en-I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8A7B77-E141-45BC-BFC2-BC6F7AB52118}"/>
              </a:ext>
            </a:extLst>
          </p:cNvPr>
          <p:cNvSpPr txBox="1"/>
          <p:nvPr/>
        </p:nvSpPr>
        <p:spPr>
          <a:xfrm>
            <a:off x="7631084" y="4674801"/>
            <a:ext cx="1809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sng" dirty="0">
                <a:effectLst/>
                <a:latin typeface="Lucida Grande"/>
                <a:hlinkClick r:id="rId4"/>
              </a:rPr>
              <a:t>Chien-Yi Wang et al.</a:t>
            </a:r>
            <a:endParaRPr lang="en-US" sz="1000" u="sng" dirty="0">
              <a:latin typeface="Lucida Grande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EE639A-3129-446E-BC4F-5707142DEFC3}"/>
              </a:ext>
            </a:extLst>
          </p:cNvPr>
          <p:cNvSpPr/>
          <p:nvPr/>
        </p:nvSpPr>
        <p:spPr>
          <a:xfrm>
            <a:off x="664904" y="779563"/>
            <a:ext cx="1924333" cy="168264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0" name="Google Shape;1363;p58">
            <a:extLst>
              <a:ext uri="{FF2B5EF4-FFF2-40B4-BE49-F238E27FC236}">
                <a16:creationId xmlns:a16="http://schemas.microsoft.com/office/drawing/2014/main" id="{7E452155-B2DA-450D-BD8B-A60DD813963D}"/>
              </a:ext>
            </a:extLst>
          </p:cNvPr>
          <p:cNvSpPr txBox="1">
            <a:spLocks/>
          </p:cNvSpPr>
          <p:nvPr/>
        </p:nvSpPr>
        <p:spPr>
          <a:xfrm>
            <a:off x="1298400" y="1162500"/>
            <a:ext cx="7180695" cy="92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800" b="1" dirty="0"/>
              <a:t>Addressing</a:t>
            </a:r>
            <a:r>
              <a:rPr lang="en-US" sz="1800" dirty="0"/>
              <a:t> the queries in the new architecture w.r.t to the </a:t>
            </a:r>
            <a:r>
              <a:rPr lang="en-US" sz="1800" b="1" dirty="0"/>
              <a:t>old</a:t>
            </a:r>
            <a:r>
              <a:rPr lang="en-US" sz="1800" dirty="0"/>
              <a:t> architecture gallery is what is called the Cross Model Compatibility </a:t>
            </a:r>
            <a:r>
              <a:rPr lang="en-US" sz="1800" b="1" dirty="0"/>
              <a:t>(CMC</a:t>
            </a:r>
            <a:r>
              <a:rPr lang="en-US" sz="1800" dirty="0"/>
              <a:t>)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39D6D4D8-1FE0-4856-BE33-CFBD321C8606}"/>
              </a:ext>
            </a:extLst>
          </p:cNvPr>
          <p:cNvCxnSpPr>
            <a:cxnSpLocks/>
            <a:endCxn id="235" idx="2"/>
          </p:cNvCxnSpPr>
          <p:nvPr/>
        </p:nvCxnSpPr>
        <p:spPr>
          <a:xfrm>
            <a:off x="2017956" y="2908868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9306E02-39E4-4397-8E19-921ECA177C6E}"/>
              </a:ext>
            </a:extLst>
          </p:cNvPr>
          <p:cNvGrpSpPr/>
          <p:nvPr/>
        </p:nvGrpSpPr>
        <p:grpSpPr>
          <a:xfrm>
            <a:off x="1811440" y="2315592"/>
            <a:ext cx="550405" cy="772517"/>
            <a:chOff x="1450750" y="1276313"/>
            <a:chExt cx="2162065" cy="3074026"/>
          </a:xfrm>
        </p:grpSpPr>
        <p:sp>
          <p:nvSpPr>
            <p:cNvPr id="156" name="Google Shape;1740;p76">
              <a:extLst>
                <a:ext uri="{FF2B5EF4-FFF2-40B4-BE49-F238E27FC236}">
                  <a16:creationId xmlns:a16="http://schemas.microsoft.com/office/drawing/2014/main" id="{F80CC15E-5AA1-4AB1-A3C4-CB00F3A6A3B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44;p76">
              <a:extLst>
                <a:ext uri="{FF2B5EF4-FFF2-40B4-BE49-F238E27FC236}">
                  <a16:creationId xmlns:a16="http://schemas.microsoft.com/office/drawing/2014/main" id="{15C3BCB9-6049-4CB1-B164-6B1AA3D0D048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45;p76">
              <a:extLst>
                <a:ext uri="{FF2B5EF4-FFF2-40B4-BE49-F238E27FC236}">
                  <a16:creationId xmlns:a16="http://schemas.microsoft.com/office/drawing/2014/main" id="{4A9498C3-12E5-4271-AC3A-2E7F4FA2D7DD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46;p76">
              <a:extLst>
                <a:ext uri="{FF2B5EF4-FFF2-40B4-BE49-F238E27FC236}">
                  <a16:creationId xmlns:a16="http://schemas.microsoft.com/office/drawing/2014/main" id="{422D886C-5D26-426D-B3B3-B83661186E0D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47;p76">
              <a:extLst>
                <a:ext uri="{FF2B5EF4-FFF2-40B4-BE49-F238E27FC236}">
                  <a16:creationId xmlns:a16="http://schemas.microsoft.com/office/drawing/2014/main" id="{E45EECCA-762D-4303-9280-E6E30CC5F95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48;p76">
              <a:extLst>
                <a:ext uri="{FF2B5EF4-FFF2-40B4-BE49-F238E27FC236}">
                  <a16:creationId xmlns:a16="http://schemas.microsoft.com/office/drawing/2014/main" id="{761093F5-E12B-43AC-86EB-E8EB18C3A34C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49;p76">
              <a:extLst>
                <a:ext uri="{FF2B5EF4-FFF2-40B4-BE49-F238E27FC236}">
                  <a16:creationId xmlns:a16="http://schemas.microsoft.com/office/drawing/2014/main" id="{252E4809-8BCE-4ECD-87F5-A08CBC5E70BD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50;p76">
              <a:extLst>
                <a:ext uri="{FF2B5EF4-FFF2-40B4-BE49-F238E27FC236}">
                  <a16:creationId xmlns:a16="http://schemas.microsoft.com/office/drawing/2014/main" id="{937DB9A9-F369-4015-80A7-40A783CEF030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51;p76">
              <a:extLst>
                <a:ext uri="{FF2B5EF4-FFF2-40B4-BE49-F238E27FC236}">
                  <a16:creationId xmlns:a16="http://schemas.microsoft.com/office/drawing/2014/main" id="{2B64F40E-9FF6-44A1-9F5B-BDB0BAA1211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52;p76">
              <a:extLst>
                <a:ext uri="{FF2B5EF4-FFF2-40B4-BE49-F238E27FC236}">
                  <a16:creationId xmlns:a16="http://schemas.microsoft.com/office/drawing/2014/main" id="{89ADA215-D97E-4B8F-B5BD-AA28EA73AB39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53;p76">
              <a:extLst>
                <a:ext uri="{FF2B5EF4-FFF2-40B4-BE49-F238E27FC236}">
                  <a16:creationId xmlns:a16="http://schemas.microsoft.com/office/drawing/2014/main" id="{5D07F80C-A6FB-49B0-AA9C-5DF8F541C20C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54;p76">
              <a:extLst>
                <a:ext uri="{FF2B5EF4-FFF2-40B4-BE49-F238E27FC236}">
                  <a16:creationId xmlns:a16="http://schemas.microsoft.com/office/drawing/2014/main" id="{EF1730B3-26D6-4A14-B244-854922101C4F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55;p76">
              <a:extLst>
                <a:ext uri="{FF2B5EF4-FFF2-40B4-BE49-F238E27FC236}">
                  <a16:creationId xmlns:a16="http://schemas.microsoft.com/office/drawing/2014/main" id="{A295F11C-FBC7-4E44-BC56-091B36688E5E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56;p76">
              <a:extLst>
                <a:ext uri="{FF2B5EF4-FFF2-40B4-BE49-F238E27FC236}">
                  <a16:creationId xmlns:a16="http://schemas.microsoft.com/office/drawing/2014/main" id="{BC1D8617-B252-459D-B6D8-04EF024F1441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57;p76">
              <a:extLst>
                <a:ext uri="{FF2B5EF4-FFF2-40B4-BE49-F238E27FC236}">
                  <a16:creationId xmlns:a16="http://schemas.microsoft.com/office/drawing/2014/main" id="{02E586FE-5ED3-46C8-BAC6-FC14C952787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58;p76">
              <a:extLst>
                <a:ext uri="{FF2B5EF4-FFF2-40B4-BE49-F238E27FC236}">
                  <a16:creationId xmlns:a16="http://schemas.microsoft.com/office/drawing/2014/main" id="{735A264B-26C4-4B45-9051-3E168EA8741F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59;p76">
              <a:extLst>
                <a:ext uri="{FF2B5EF4-FFF2-40B4-BE49-F238E27FC236}">
                  <a16:creationId xmlns:a16="http://schemas.microsoft.com/office/drawing/2014/main" id="{96207791-F4F7-4544-897C-D7D804790A33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60;p76">
              <a:extLst>
                <a:ext uri="{FF2B5EF4-FFF2-40B4-BE49-F238E27FC236}">
                  <a16:creationId xmlns:a16="http://schemas.microsoft.com/office/drawing/2014/main" id="{B20FB357-64C8-4D7D-84EE-38E13384A845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61;p76">
              <a:extLst>
                <a:ext uri="{FF2B5EF4-FFF2-40B4-BE49-F238E27FC236}">
                  <a16:creationId xmlns:a16="http://schemas.microsoft.com/office/drawing/2014/main" id="{30B8B70B-2635-475A-8EB8-53B1BBFA447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62;p76">
              <a:extLst>
                <a:ext uri="{FF2B5EF4-FFF2-40B4-BE49-F238E27FC236}">
                  <a16:creationId xmlns:a16="http://schemas.microsoft.com/office/drawing/2014/main" id="{F76E5A9D-1C31-4953-9AE8-E46B2122E14D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3;p76">
              <a:extLst>
                <a:ext uri="{FF2B5EF4-FFF2-40B4-BE49-F238E27FC236}">
                  <a16:creationId xmlns:a16="http://schemas.microsoft.com/office/drawing/2014/main" id="{C6062135-6C50-4F78-AB68-55B57F4C8E02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64;p76">
              <a:extLst>
                <a:ext uri="{FF2B5EF4-FFF2-40B4-BE49-F238E27FC236}">
                  <a16:creationId xmlns:a16="http://schemas.microsoft.com/office/drawing/2014/main" id="{D2E94275-313F-46BC-B9F4-3F86B45C02FD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65;p76">
              <a:extLst>
                <a:ext uri="{FF2B5EF4-FFF2-40B4-BE49-F238E27FC236}">
                  <a16:creationId xmlns:a16="http://schemas.microsoft.com/office/drawing/2014/main" id="{4A8D0B14-8542-4DBF-93CF-9A33B7A73894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1CBE381-80C5-4BF5-9494-4E35B90A607D}"/>
              </a:ext>
            </a:extLst>
          </p:cNvPr>
          <p:cNvCxnSpPr>
            <a:cxnSpLocks/>
            <a:stCxn id="234" idx="0"/>
          </p:cNvCxnSpPr>
          <p:nvPr/>
        </p:nvCxnSpPr>
        <p:spPr>
          <a:xfrm>
            <a:off x="3884451" y="2907059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73DDBF94-C601-4382-8958-BA037FAD09EE}"/>
              </a:ext>
            </a:extLst>
          </p:cNvPr>
          <p:cNvCxnSpPr>
            <a:cxnSpLocks/>
            <a:endCxn id="234" idx="2"/>
          </p:cNvCxnSpPr>
          <p:nvPr/>
        </p:nvCxnSpPr>
        <p:spPr>
          <a:xfrm flipV="1">
            <a:off x="1972474" y="2907059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EC747F00-6BE8-48C1-824B-0456123C7C1F}"/>
              </a:ext>
            </a:extLst>
          </p:cNvPr>
          <p:cNvSpPr txBox="1"/>
          <p:nvPr/>
        </p:nvSpPr>
        <p:spPr>
          <a:xfrm>
            <a:off x="2898858" y="2142170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6903E03-BB5F-40AC-94CB-88DBE553AC3E}"/>
              </a:ext>
            </a:extLst>
          </p:cNvPr>
          <p:cNvSpPr txBox="1"/>
          <p:nvPr/>
        </p:nvSpPr>
        <p:spPr>
          <a:xfrm>
            <a:off x="4086843" y="2000530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6A2749D-3B0F-4E49-9D8E-2C3124FC2C03}"/>
              </a:ext>
            </a:extLst>
          </p:cNvPr>
          <p:cNvGrpSpPr/>
          <p:nvPr/>
        </p:nvGrpSpPr>
        <p:grpSpPr>
          <a:xfrm>
            <a:off x="1683719" y="2424270"/>
            <a:ext cx="584468" cy="797566"/>
            <a:chOff x="1506150" y="1501000"/>
            <a:chExt cx="2080021" cy="2838397"/>
          </a:xfrm>
        </p:grpSpPr>
        <p:grpSp>
          <p:nvGrpSpPr>
            <p:cNvPr id="184" name="Google Shape;1505;p70">
              <a:extLst>
                <a:ext uri="{FF2B5EF4-FFF2-40B4-BE49-F238E27FC236}">
                  <a16:creationId xmlns:a16="http://schemas.microsoft.com/office/drawing/2014/main" id="{FE3715E8-2E85-4191-A54F-B0BF9C444446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89" name="Google Shape;1506;p70">
                <a:extLst>
                  <a:ext uri="{FF2B5EF4-FFF2-40B4-BE49-F238E27FC236}">
                    <a16:creationId xmlns:a16="http://schemas.microsoft.com/office/drawing/2014/main" id="{4A19D544-A7C6-4B6B-8ED3-2FFE80D734E5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507;p70">
                <a:extLst>
                  <a:ext uri="{FF2B5EF4-FFF2-40B4-BE49-F238E27FC236}">
                    <a16:creationId xmlns:a16="http://schemas.microsoft.com/office/drawing/2014/main" id="{72655C0C-7DAC-4DB5-8FB0-80BC8B0E42CE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508;p70">
                <a:extLst>
                  <a:ext uri="{FF2B5EF4-FFF2-40B4-BE49-F238E27FC236}">
                    <a16:creationId xmlns:a16="http://schemas.microsoft.com/office/drawing/2014/main" id="{3FBF7E87-8545-4AD2-AB77-70BC0C4E5016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509;p70">
                <a:extLst>
                  <a:ext uri="{FF2B5EF4-FFF2-40B4-BE49-F238E27FC236}">
                    <a16:creationId xmlns:a16="http://schemas.microsoft.com/office/drawing/2014/main" id="{E9A45D6C-5512-4A3C-A6C6-59495AEEA435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510;p70">
                <a:extLst>
                  <a:ext uri="{FF2B5EF4-FFF2-40B4-BE49-F238E27FC236}">
                    <a16:creationId xmlns:a16="http://schemas.microsoft.com/office/drawing/2014/main" id="{47BA008C-3E6D-4854-9969-CF92B2BDD388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511;p70">
                <a:extLst>
                  <a:ext uri="{FF2B5EF4-FFF2-40B4-BE49-F238E27FC236}">
                    <a16:creationId xmlns:a16="http://schemas.microsoft.com/office/drawing/2014/main" id="{01EE9523-5A40-4DAA-AACE-E1D08BE9F88E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512;p70">
                <a:extLst>
                  <a:ext uri="{FF2B5EF4-FFF2-40B4-BE49-F238E27FC236}">
                    <a16:creationId xmlns:a16="http://schemas.microsoft.com/office/drawing/2014/main" id="{77706F5B-1F91-468A-B661-B2F2D41BAA3C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513;p70">
                <a:extLst>
                  <a:ext uri="{FF2B5EF4-FFF2-40B4-BE49-F238E27FC236}">
                    <a16:creationId xmlns:a16="http://schemas.microsoft.com/office/drawing/2014/main" id="{DF9550E7-BB0B-49EB-92D5-2AE6C8029280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514;p70">
                <a:extLst>
                  <a:ext uri="{FF2B5EF4-FFF2-40B4-BE49-F238E27FC236}">
                    <a16:creationId xmlns:a16="http://schemas.microsoft.com/office/drawing/2014/main" id="{9CA1B880-03AC-4DC0-9D4B-16689C2245CC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515;p70">
                <a:extLst>
                  <a:ext uri="{FF2B5EF4-FFF2-40B4-BE49-F238E27FC236}">
                    <a16:creationId xmlns:a16="http://schemas.microsoft.com/office/drawing/2014/main" id="{2E994664-7333-4733-BF32-7B7BD81001A0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516;p70">
                <a:extLst>
                  <a:ext uri="{FF2B5EF4-FFF2-40B4-BE49-F238E27FC236}">
                    <a16:creationId xmlns:a16="http://schemas.microsoft.com/office/drawing/2014/main" id="{62E980EB-8D5E-4DE3-9777-8ABB8583F5AD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517;p70">
                <a:extLst>
                  <a:ext uri="{FF2B5EF4-FFF2-40B4-BE49-F238E27FC236}">
                    <a16:creationId xmlns:a16="http://schemas.microsoft.com/office/drawing/2014/main" id="{D8D08C28-DB30-47A4-A7D3-43A73E4B4D90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518;p70">
                <a:extLst>
                  <a:ext uri="{FF2B5EF4-FFF2-40B4-BE49-F238E27FC236}">
                    <a16:creationId xmlns:a16="http://schemas.microsoft.com/office/drawing/2014/main" id="{4F5F4BCD-B0B4-4DBC-87C7-384001DC05F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519;p70">
                <a:extLst>
                  <a:ext uri="{FF2B5EF4-FFF2-40B4-BE49-F238E27FC236}">
                    <a16:creationId xmlns:a16="http://schemas.microsoft.com/office/drawing/2014/main" id="{7F5E4BB8-BD96-406A-963A-B1FF111A5EA9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520;p70">
                <a:extLst>
                  <a:ext uri="{FF2B5EF4-FFF2-40B4-BE49-F238E27FC236}">
                    <a16:creationId xmlns:a16="http://schemas.microsoft.com/office/drawing/2014/main" id="{F323BB55-90CA-4D44-8AF4-D278478BCAAD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521;p70">
                <a:extLst>
                  <a:ext uri="{FF2B5EF4-FFF2-40B4-BE49-F238E27FC236}">
                    <a16:creationId xmlns:a16="http://schemas.microsoft.com/office/drawing/2014/main" id="{7027CF5A-F181-475C-9C05-1B42D0DAF683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522;p70">
                <a:extLst>
                  <a:ext uri="{FF2B5EF4-FFF2-40B4-BE49-F238E27FC236}">
                    <a16:creationId xmlns:a16="http://schemas.microsoft.com/office/drawing/2014/main" id="{8FE6C0EC-3025-4B2A-9DDA-387378390263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523;p70">
                <a:extLst>
                  <a:ext uri="{FF2B5EF4-FFF2-40B4-BE49-F238E27FC236}">
                    <a16:creationId xmlns:a16="http://schemas.microsoft.com/office/drawing/2014/main" id="{2D7E69F4-AF76-43FA-A6C7-3033525328FC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524;p70">
                <a:extLst>
                  <a:ext uri="{FF2B5EF4-FFF2-40B4-BE49-F238E27FC236}">
                    <a16:creationId xmlns:a16="http://schemas.microsoft.com/office/drawing/2014/main" id="{D49DBF77-1558-451C-8707-9AE352315779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525;p70">
              <a:extLst>
                <a:ext uri="{FF2B5EF4-FFF2-40B4-BE49-F238E27FC236}">
                  <a16:creationId xmlns:a16="http://schemas.microsoft.com/office/drawing/2014/main" id="{029AAEDA-F8B7-4466-8FC9-94B6069ED593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86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EA956C7-09BF-441C-BC54-06920A51495C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26D1670-9517-4F13-B2FD-414E5A80A051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528;p70">
                <a:extLst>
                  <a:ext uri="{FF2B5EF4-FFF2-40B4-BE49-F238E27FC236}">
                    <a16:creationId xmlns:a16="http://schemas.microsoft.com/office/drawing/2014/main" id="{57874BE9-BC04-4BEB-B755-059C8AC1FE87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" name="Google Shape;2624;p126">
            <a:extLst>
              <a:ext uri="{FF2B5EF4-FFF2-40B4-BE49-F238E27FC236}">
                <a16:creationId xmlns:a16="http://schemas.microsoft.com/office/drawing/2014/main" id="{083B36C9-6AE1-4559-BB98-23A0BE49E823}"/>
              </a:ext>
            </a:extLst>
          </p:cNvPr>
          <p:cNvGrpSpPr/>
          <p:nvPr/>
        </p:nvGrpSpPr>
        <p:grpSpPr>
          <a:xfrm>
            <a:off x="1983516" y="2637297"/>
            <a:ext cx="418360" cy="580377"/>
            <a:chOff x="3764750" y="1567075"/>
            <a:chExt cx="1814530" cy="2517234"/>
          </a:xfrm>
        </p:grpSpPr>
        <p:sp>
          <p:nvSpPr>
            <p:cNvPr id="209" name="Google Shape;2625;p126">
              <a:extLst>
                <a:ext uri="{FF2B5EF4-FFF2-40B4-BE49-F238E27FC236}">
                  <a16:creationId xmlns:a16="http://schemas.microsoft.com/office/drawing/2014/main" id="{FF28A76C-F7BC-48A7-BE4F-6CFCEA0C5D03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626;p126">
              <a:extLst>
                <a:ext uri="{FF2B5EF4-FFF2-40B4-BE49-F238E27FC236}">
                  <a16:creationId xmlns:a16="http://schemas.microsoft.com/office/drawing/2014/main" id="{9C81C3A4-240C-4724-9C79-4C7CDF083A4C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627;p126">
              <a:extLst>
                <a:ext uri="{FF2B5EF4-FFF2-40B4-BE49-F238E27FC236}">
                  <a16:creationId xmlns:a16="http://schemas.microsoft.com/office/drawing/2014/main" id="{2706A299-A114-447F-BC39-CECF68AF6469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628;p126">
              <a:extLst>
                <a:ext uri="{FF2B5EF4-FFF2-40B4-BE49-F238E27FC236}">
                  <a16:creationId xmlns:a16="http://schemas.microsoft.com/office/drawing/2014/main" id="{A6A5A8FD-335F-4B99-882D-0F988D18B477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629;p126">
              <a:extLst>
                <a:ext uri="{FF2B5EF4-FFF2-40B4-BE49-F238E27FC236}">
                  <a16:creationId xmlns:a16="http://schemas.microsoft.com/office/drawing/2014/main" id="{46CDA3E0-7430-4ADB-9A3C-E73DA8B20109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630;p126">
              <a:extLst>
                <a:ext uri="{FF2B5EF4-FFF2-40B4-BE49-F238E27FC236}">
                  <a16:creationId xmlns:a16="http://schemas.microsoft.com/office/drawing/2014/main" id="{2ECBA0F1-1365-452A-8C61-71A22A981E02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631;p126">
              <a:extLst>
                <a:ext uri="{FF2B5EF4-FFF2-40B4-BE49-F238E27FC236}">
                  <a16:creationId xmlns:a16="http://schemas.microsoft.com/office/drawing/2014/main" id="{A40E958D-B3AD-446A-B593-AE6059103503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632;p126">
              <a:extLst>
                <a:ext uri="{FF2B5EF4-FFF2-40B4-BE49-F238E27FC236}">
                  <a16:creationId xmlns:a16="http://schemas.microsoft.com/office/drawing/2014/main" id="{DF268C94-DE9D-4EC1-9E1B-B3F3F2C0ED37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633;p126">
              <a:extLst>
                <a:ext uri="{FF2B5EF4-FFF2-40B4-BE49-F238E27FC236}">
                  <a16:creationId xmlns:a16="http://schemas.microsoft.com/office/drawing/2014/main" id="{A74FF44B-52B9-4C96-8D67-7CD40E3355FF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634;p126">
              <a:extLst>
                <a:ext uri="{FF2B5EF4-FFF2-40B4-BE49-F238E27FC236}">
                  <a16:creationId xmlns:a16="http://schemas.microsoft.com/office/drawing/2014/main" id="{910F96CC-F8D4-48B6-B6A5-03B754BBF484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635;p126">
              <a:extLst>
                <a:ext uri="{FF2B5EF4-FFF2-40B4-BE49-F238E27FC236}">
                  <a16:creationId xmlns:a16="http://schemas.microsoft.com/office/drawing/2014/main" id="{0CBD41AE-A7C6-4991-B797-E9D6233113A4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636;p126">
              <a:extLst>
                <a:ext uri="{FF2B5EF4-FFF2-40B4-BE49-F238E27FC236}">
                  <a16:creationId xmlns:a16="http://schemas.microsoft.com/office/drawing/2014/main" id="{A5FD20ED-ED12-40B3-A2AD-EA7D7DE1524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637;p126">
              <a:extLst>
                <a:ext uri="{FF2B5EF4-FFF2-40B4-BE49-F238E27FC236}">
                  <a16:creationId xmlns:a16="http://schemas.microsoft.com/office/drawing/2014/main" id="{AE849491-F380-408F-A4B2-485E4C1FE727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638;p126">
              <a:extLst>
                <a:ext uri="{FF2B5EF4-FFF2-40B4-BE49-F238E27FC236}">
                  <a16:creationId xmlns:a16="http://schemas.microsoft.com/office/drawing/2014/main" id="{CC86200B-F763-402D-AEAC-7D9FA6A10FC5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639;p126">
              <a:extLst>
                <a:ext uri="{FF2B5EF4-FFF2-40B4-BE49-F238E27FC236}">
                  <a16:creationId xmlns:a16="http://schemas.microsoft.com/office/drawing/2014/main" id="{85B0B5BC-445B-4767-BEA6-FBABBF48F59C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640;p126">
              <a:extLst>
                <a:ext uri="{FF2B5EF4-FFF2-40B4-BE49-F238E27FC236}">
                  <a16:creationId xmlns:a16="http://schemas.microsoft.com/office/drawing/2014/main" id="{8C6A46D3-D04F-46C3-AAB0-731090CCE28B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641;p126">
              <a:extLst>
                <a:ext uri="{FF2B5EF4-FFF2-40B4-BE49-F238E27FC236}">
                  <a16:creationId xmlns:a16="http://schemas.microsoft.com/office/drawing/2014/main" id="{CAD26A20-C441-4ECE-A4A1-2FDC4EBABB10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642;p126">
              <a:extLst>
                <a:ext uri="{FF2B5EF4-FFF2-40B4-BE49-F238E27FC236}">
                  <a16:creationId xmlns:a16="http://schemas.microsoft.com/office/drawing/2014/main" id="{A128EB14-543E-4D83-9FEA-ADECDAA543EE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Flowchart: Magnetic Disk 226">
            <a:extLst>
              <a:ext uri="{FF2B5EF4-FFF2-40B4-BE49-F238E27FC236}">
                <a16:creationId xmlns:a16="http://schemas.microsoft.com/office/drawing/2014/main" id="{5F0FB461-CE33-45A8-982A-E9E861737746}"/>
              </a:ext>
            </a:extLst>
          </p:cNvPr>
          <p:cNvSpPr/>
          <p:nvPr/>
        </p:nvSpPr>
        <p:spPr>
          <a:xfrm>
            <a:off x="5923752" y="3161086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2A7229C-A29C-4796-9CB7-E18EF4E5800D}"/>
              </a:ext>
            </a:extLst>
          </p:cNvPr>
          <p:cNvSpPr txBox="1"/>
          <p:nvPr/>
        </p:nvSpPr>
        <p:spPr>
          <a:xfrm>
            <a:off x="5383064" y="3750441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29" name="Connector: Curved 228">
            <a:extLst>
              <a:ext uri="{FF2B5EF4-FFF2-40B4-BE49-F238E27FC236}">
                <a16:creationId xmlns:a16="http://schemas.microsoft.com/office/drawing/2014/main" id="{42B3AE6E-E5DA-44B9-9654-B496F6A155DD}"/>
              </a:ext>
            </a:extLst>
          </p:cNvPr>
          <p:cNvCxnSpPr>
            <a:cxnSpLocks/>
            <a:endCxn id="227" idx="1"/>
          </p:cNvCxnSpPr>
          <p:nvPr/>
        </p:nvCxnSpPr>
        <p:spPr>
          <a:xfrm>
            <a:off x="4938918" y="2915310"/>
            <a:ext cx="1280109" cy="2457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AADBE7F4-69E9-4702-A6A6-316A4DFB9592}"/>
              </a:ext>
            </a:extLst>
          </p:cNvPr>
          <p:cNvSpPr txBox="1"/>
          <p:nvPr/>
        </p:nvSpPr>
        <p:spPr>
          <a:xfrm>
            <a:off x="5887027" y="2617904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6E593C2-95FD-4FA4-8C18-16789FAF67CE}"/>
              </a:ext>
            </a:extLst>
          </p:cNvPr>
          <p:cNvSpPr txBox="1"/>
          <p:nvPr/>
        </p:nvSpPr>
        <p:spPr>
          <a:xfrm>
            <a:off x="2885531" y="4118089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40D6CCA-6878-4AFE-8316-35567D0D83BD}"/>
              </a:ext>
            </a:extLst>
          </p:cNvPr>
          <p:cNvCxnSpPr>
            <a:cxnSpLocks/>
            <a:stCxn id="235" idx="0"/>
          </p:cNvCxnSpPr>
          <p:nvPr/>
        </p:nvCxnSpPr>
        <p:spPr>
          <a:xfrm flipV="1">
            <a:off x="3876271" y="3791405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8F4A78E2-4E95-42E6-8350-60CD513C47C9}"/>
              </a:ext>
            </a:extLst>
          </p:cNvPr>
          <p:cNvSpPr txBox="1"/>
          <p:nvPr/>
        </p:nvSpPr>
        <p:spPr>
          <a:xfrm>
            <a:off x="4005843" y="4038255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B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34" name="Graphic 233" descr="Hierarchy outline">
            <a:extLst>
              <a:ext uri="{FF2B5EF4-FFF2-40B4-BE49-F238E27FC236}">
                <a16:creationId xmlns:a16="http://schemas.microsoft.com/office/drawing/2014/main" id="{F5A6CC11-F678-4B49-B20C-C498C00F84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980976" y="2455321"/>
            <a:ext cx="903475" cy="903475"/>
          </a:xfrm>
          <a:prstGeom prst="rect">
            <a:avLst/>
          </a:prstGeom>
        </p:spPr>
      </p:pic>
      <p:pic>
        <p:nvPicPr>
          <p:cNvPr id="235" name="Graphic 234" descr="Hierarchy outline">
            <a:extLst>
              <a:ext uri="{FF2B5EF4-FFF2-40B4-BE49-F238E27FC236}">
                <a16:creationId xmlns:a16="http://schemas.microsoft.com/office/drawing/2014/main" id="{74119DBB-B156-4AEA-92F4-9A0F682C27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972796" y="3345250"/>
            <a:ext cx="903475" cy="903475"/>
          </a:xfrm>
          <a:prstGeom prst="rect">
            <a:avLst/>
          </a:prstGeom>
        </p:spPr>
      </p:pic>
      <p:grpSp>
        <p:nvGrpSpPr>
          <p:cNvPr id="236" name="Group 235">
            <a:extLst>
              <a:ext uri="{FF2B5EF4-FFF2-40B4-BE49-F238E27FC236}">
                <a16:creationId xmlns:a16="http://schemas.microsoft.com/office/drawing/2014/main" id="{A6DD57DA-C9BB-498F-973B-93B1F99DF03D}"/>
              </a:ext>
            </a:extLst>
          </p:cNvPr>
          <p:cNvGrpSpPr/>
          <p:nvPr/>
        </p:nvGrpSpPr>
        <p:grpSpPr>
          <a:xfrm>
            <a:off x="4319919" y="2572409"/>
            <a:ext cx="727482" cy="685801"/>
            <a:chOff x="6455297" y="3663303"/>
            <a:chExt cx="1114148" cy="1050313"/>
          </a:xfrm>
        </p:grpSpPr>
        <p:pic>
          <p:nvPicPr>
            <p:cNvPr id="23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C2AEF189-56E4-41F0-83CC-130D4460AC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6D21A5BD-409B-4219-9EF9-719C7D489089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1A713B2D-1F7A-4EA0-9501-0DFD99215901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EEA1E7CB-986D-47B4-83A2-28AD37DA2230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95023C79-ECE4-4904-BED7-AC5FA07729C0}"/>
              </a:ext>
            </a:extLst>
          </p:cNvPr>
          <p:cNvGrpSpPr/>
          <p:nvPr/>
        </p:nvGrpSpPr>
        <p:grpSpPr>
          <a:xfrm>
            <a:off x="4330713" y="3426938"/>
            <a:ext cx="727482" cy="685801"/>
            <a:chOff x="6455297" y="3663303"/>
            <a:chExt cx="1114148" cy="1050313"/>
          </a:xfrm>
        </p:grpSpPr>
        <p:pic>
          <p:nvPicPr>
            <p:cNvPr id="24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1B9AFCC5-C62D-4288-BDC5-758ACCC28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ADCFFEB1-7780-4E1E-A27E-F1171CF4FC2A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7FFB0119-0801-439B-8175-D55E848075C9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55D1ACFF-7C2F-44B6-B6E0-D16E7A749BD6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4130B62F-F6E5-4EF0-A183-12651C6E552A}"/>
              </a:ext>
            </a:extLst>
          </p:cNvPr>
          <p:cNvCxnSpPr>
            <a:cxnSpLocks/>
            <a:stCxn id="242" idx="3"/>
            <a:endCxn id="227" idx="2"/>
          </p:cNvCxnSpPr>
          <p:nvPr/>
        </p:nvCxnSpPr>
        <p:spPr>
          <a:xfrm flipV="1">
            <a:off x="5058195" y="3503987"/>
            <a:ext cx="865557" cy="2658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1" name="Google Shape;11238;p139">
            <a:extLst>
              <a:ext uri="{FF2B5EF4-FFF2-40B4-BE49-F238E27FC236}">
                <a16:creationId xmlns:a16="http://schemas.microsoft.com/office/drawing/2014/main" id="{56DD3628-8EE2-4E5A-AB00-F436483DD6DF}"/>
              </a:ext>
            </a:extLst>
          </p:cNvPr>
          <p:cNvGrpSpPr/>
          <p:nvPr/>
        </p:nvGrpSpPr>
        <p:grpSpPr>
          <a:xfrm>
            <a:off x="5169607" y="3272886"/>
            <a:ext cx="555642" cy="555642"/>
            <a:chOff x="892750" y="4993750"/>
            <a:chExt cx="483125" cy="483125"/>
          </a:xfrm>
        </p:grpSpPr>
        <p:sp>
          <p:nvSpPr>
            <p:cNvPr id="112" name="Google Shape;11239;p139">
              <a:extLst>
                <a:ext uri="{FF2B5EF4-FFF2-40B4-BE49-F238E27FC236}">
                  <a16:creationId xmlns:a16="http://schemas.microsoft.com/office/drawing/2014/main" id="{FD9FAC4F-D6D1-4CB5-BB96-BD1458C81B2C}"/>
                </a:ext>
              </a:extLst>
            </p:cNvPr>
            <p:cNvSpPr/>
            <p:nvPr/>
          </p:nvSpPr>
          <p:spPr>
            <a:xfrm>
              <a:off x="8927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" name="Google Shape;11240;p139">
              <a:extLst>
                <a:ext uri="{FF2B5EF4-FFF2-40B4-BE49-F238E27FC236}">
                  <a16:creationId xmlns:a16="http://schemas.microsoft.com/office/drawing/2014/main" id="{F0AAFCAB-9940-40D0-9C8D-DD4B45AFF810}"/>
                </a:ext>
              </a:extLst>
            </p:cNvPr>
            <p:cNvSpPr/>
            <p:nvPr/>
          </p:nvSpPr>
          <p:spPr>
            <a:xfrm>
              <a:off x="1021000" y="5052250"/>
              <a:ext cx="230775" cy="253450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" name="Google Shape;11241;p139">
              <a:extLst>
                <a:ext uri="{FF2B5EF4-FFF2-40B4-BE49-F238E27FC236}">
                  <a16:creationId xmlns:a16="http://schemas.microsoft.com/office/drawing/2014/main" id="{FAA6BAFB-8453-4DC5-9AE9-96A6A68BD62C}"/>
                </a:ext>
              </a:extLst>
            </p:cNvPr>
            <p:cNvSpPr/>
            <p:nvPr/>
          </p:nvSpPr>
          <p:spPr>
            <a:xfrm>
              <a:off x="1088475" y="5334425"/>
              <a:ext cx="88350" cy="84925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690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F376B5CD-C3DC-4658-87F7-A3DCB187EE98}"/>
              </a:ext>
            </a:extLst>
          </p:cNvPr>
          <p:cNvGrpSpPr/>
          <p:nvPr/>
        </p:nvGrpSpPr>
        <p:grpSpPr>
          <a:xfrm>
            <a:off x="3803847" y="2385098"/>
            <a:ext cx="727482" cy="685801"/>
            <a:chOff x="6455297" y="3663303"/>
            <a:chExt cx="1114148" cy="1050313"/>
          </a:xfrm>
        </p:grpSpPr>
        <p:pic>
          <p:nvPicPr>
            <p:cNvPr id="99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0441F897-660D-4E9B-B479-534E60DAD5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9028537-DFDB-4C06-93E7-DFCDBC8C3D07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BC97621-BB15-4B13-826A-08A08455981E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45166E9-1E15-4EAC-B3B9-C43F0919BF9C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ED9CE85-A689-43CF-82FE-8D8E51F15F01}"/>
              </a:ext>
            </a:extLst>
          </p:cNvPr>
          <p:cNvGrpSpPr/>
          <p:nvPr/>
        </p:nvGrpSpPr>
        <p:grpSpPr>
          <a:xfrm>
            <a:off x="3814641" y="3239627"/>
            <a:ext cx="727482" cy="685801"/>
            <a:chOff x="6455297" y="3663303"/>
            <a:chExt cx="1114148" cy="1050313"/>
          </a:xfrm>
        </p:grpSpPr>
        <p:pic>
          <p:nvPicPr>
            <p:cNvPr id="111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E46370E1-EE0F-45FF-86D6-1A7C15AC65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629FBF2-62B1-4649-B981-27CF56D218CE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64B54AD-CA74-4B3B-BAD1-D1EEDF6225DD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E12F0DE-6769-4F12-8C44-C6B0C7A65187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</a:t>
            </a:r>
            <a:r>
              <a:rPr lang="en-US" dirty="0"/>
              <a:t>ï</a:t>
            </a:r>
            <a:r>
              <a:rPr lang="en" dirty="0"/>
              <a:t>ve Approach</a:t>
            </a:r>
            <a:endParaRPr dirty="0"/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5B607B5-B6E1-4578-8F8D-A6BD386141C8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1553179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3F5E192-9DB3-4DD8-90C8-D70CB4A742C7}"/>
              </a:ext>
            </a:extLst>
          </p:cNvPr>
          <p:cNvGrpSpPr/>
          <p:nvPr/>
        </p:nvGrpSpPr>
        <p:grpSpPr>
          <a:xfrm>
            <a:off x="1346663" y="2148148"/>
            <a:ext cx="550405" cy="772517"/>
            <a:chOff x="1450750" y="1276313"/>
            <a:chExt cx="2162065" cy="3074026"/>
          </a:xfrm>
        </p:grpSpPr>
        <p:sp>
          <p:nvSpPr>
            <p:cNvPr id="7" name="Google Shape;1740;p76">
              <a:extLst>
                <a:ext uri="{FF2B5EF4-FFF2-40B4-BE49-F238E27FC236}">
                  <a16:creationId xmlns:a16="http://schemas.microsoft.com/office/drawing/2014/main" id="{BD898B32-F27E-4E98-8430-24CF5178E19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4;p76">
              <a:extLst>
                <a:ext uri="{FF2B5EF4-FFF2-40B4-BE49-F238E27FC236}">
                  <a16:creationId xmlns:a16="http://schemas.microsoft.com/office/drawing/2014/main" id="{FEAA24C9-B641-4CA5-B8CD-D196347BF4E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45;p76">
              <a:extLst>
                <a:ext uri="{FF2B5EF4-FFF2-40B4-BE49-F238E27FC236}">
                  <a16:creationId xmlns:a16="http://schemas.microsoft.com/office/drawing/2014/main" id="{50BEAD42-1E52-4748-A611-DDEF12AC5F0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46;p76">
              <a:extLst>
                <a:ext uri="{FF2B5EF4-FFF2-40B4-BE49-F238E27FC236}">
                  <a16:creationId xmlns:a16="http://schemas.microsoft.com/office/drawing/2014/main" id="{DE214998-D05F-4613-8686-AE4C451ADF90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47;p76">
              <a:extLst>
                <a:ext uri="{FF2B5EF4-FFF2-40B4-BE49-F238E27FC236}">
                  <a16:creationId xmlns:a16="http://schemas.microsoft.com/office/drawing/2014/main" id="{BB9EC80D-4D08-4B3E-BB99-847C14E8FFF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48;p76">
              <a:extLst>
                <a:ext uri="{FF2B5EF4-FFF2-40B4-BE49-F238E27FC236}">
                  <a16:creationId xmlns:a16="http://schemas.microsoft.com/office/drawing/2014/main" id="{613D32E6-87B5-42AB-9CBF-E8B17F4A79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49;p76">
              <a:extLst>
                <a:ext uri="{FF2B5EF4-FFF2-40B4-BE49-F238E27FC236}">
                  <a16:creationId xmlns:a16="http://schemas.microsoft.com/office/drawing/2014/main" id="{BD1E6653-FAA2-427C-BD27-C69090214CDC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50;p76">
              <a:extLst>
                <a:ext uri="{FF2B5EF4-FFF2-40B4-BE49-F238E27FC236}">
                  <a16:creationId xmlns:a16="http://schemas.microsoft.com/office/drawing/2014/main" id="{68A26631-1463-4A34-8A88-B3AD065586C1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51;p76">
              <a:extLst>
                <a:ext uri="{FF2B5EF4-FFF2-40B4-BE49-F238E27FC236}">
                  <a16:creationId xmlns:a16="http://schemas.microsoft.com/office/drawing/2014/main" id="{3E4C42D6-49E8-4AB2-9E67-4475F3EA061F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2;p76">
              <a:extLst>
                <a:ext uri="{FF2B5EF4-FFF2-40B4-BE49-F238E27FC236}">
                  <a16:creationId xmlns:a16="http://schemas.microsoft.com/office/drawing/2014/main" id="{7C4C7207-EE77-422D-9951-2D5EDDA8DC10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53;p76">
              <a:extLst>
                <a:ext uri="{FF2B5EF4-FFF2-40B4-BE49-F238E27FC236}">
                  <a16:creationId xmlns:a16="http://schemas.microsoft.com/office/drawing/2014/main" id="{BFCE7A89-8E08-4F1F-9305-81FC09C3EEC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54;p76">
              <a:extLst>
                <a:ext uri="{FF2B5EF4-FFF2-40B4-BE49-F238E27FC236}">
                  <a16:creationId xmlns:a16="http://schemas.microsoft.com/office/drawing/2014/main" id="{187851EA-0544-404D-AC3E-C4D85929F6AD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5;p76">
              <a:extLst>
                <a:ext uri="{FF2B5EF4-FFF2-40B4-BE49-F238E27FC236}">
                  <a16:creationId xmlns:a16="http://schemas.microsoft.com/office/drawing/2014/main" id="{4C9CB1F6-F8D6-4AEA-84ED-1A1C2FF8A19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56;p76">
              <a:extLst>
                <a:ext uri="{FF2B5EF4-FFF2-40B4-BE49-F238E27FC236}">
                  <a16:creationId xmlns:a16="http://schemas.microsoft.com/office/drawing/2014/main" id="{E714616D-ECD0-4FFA-A0B7-1D89474BF3B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57;p76">
              <a:extLst>
                <a:ext uri="{FF2B5EF4-FFF2-40B4-BE49-F238E27FC236}">
                  <a16:creationId xmlns:a16="http://schemas.microsoft.com/office/drawing/2014/main" id="{4DB7EF6E-8B68-4844-B61E-51E6D4F48EC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58;p76">
              <a:extLst>
                <a:ext uri="{FF2B5EF4-FFF2-40B4-BE49-F238E27FC236}">
                  <a16:creationId xmlns:a16="http://schemas.microsoft.com/office/drawing/2014/main" id="{10FAE078-FC22-46C2-878B-A8C99E514A2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9;p76">
              <a:extLst>
                <a:ext uri="{FF2B5EF4-FFF2-40B4-BE49-F238E27FC236}">
                  <a16:creationId xmlns:a16="http://schemas.microsoft.com/office/drawing/2014/main" id="{F2FBFF19-BCC9-4F28-B769-75C1664D936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0;p76">
              <a:extLst>
                <a:ext uri="{FF2B5EF4-FFF2-40B4-BE49-F238E27FC236}">
                  <a16:creationId xmlns:a16="http://schemas.microsoft.com/office/drawing/2014/main" id="{66E9C621-956B-4898-9FEC-1C53CA8BEFC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1;p76">
              <a:extLst>
                <a:ext uri="{FF2B5EF4-FFF2-40B4-BE49-F238E27FC236}">
                  <a16:creationId xmlns:a16="http://schemas.microsoft.com/office/drawing/2014/main" id="{D135C934-EEC9-480B-BD06-61294D76D9C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2;p76">
              <a:extLst>
                <a:ext uri="{FF2B5EF4-FFF2-40B4-BE49-F238E27FC236}">
                  <a16:creationId xmlns:a16="http://schemas.microsoft.com/office/drawing/2014/main" id="{00281F91-C640-4434-A994-8CCFF668B69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3;p76">
              <a:extLst>
                <a:ext uri="{FF2B5EF4-FFF2-40B4-BE49-F238E27FC236}">
                  <a16:creationId xmlns:a16="http://schemas.microsoft.com/office/drawing/2014/main" id="{861B1E67-FA91-472F-A126-C898BF90ECF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4;p76">
              <a:extLst>
                <a:ext uri="{FF2B5EF4-FFF2-40B4-BE49-F238E27FC236}">
                  <a16:creationId xmlns:a16="http://schemas.microsoft.com/office/drawing/2014/main" id="{4EBE4018-9E2B-436D-989E-5AA930BE7A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5;p76">
              <a:extLst>
                <a:ext uri="{FF2B5EF4-FFF2-40B4-BE49-F238E27FC236}">
                  <a16:creationId xmlns:a16="http://schemas.microsoft.com/office/drawing/2014/main" id="{00F66B1C-4226-4064-9E95-024E14EE3F1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36E815-9922-483F-B519-3A68065E869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3419674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D85F96A-62FC-446B-B011-4B380CD08D28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1507697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FD9DC6-84F9-4E19-B1DD-6F8FCD559F50}"/>
              </a:ext>
            </a:extLst>
          </p:cNvPr>
          <p:cNvSpPr txBox="1"/>
          <p:nvPr/>
        </p:nvSpPr>
        <p:spPr>
          <a:xfrm>
            <a:off x="2434081" y="1974726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AF066-D0AE-42A5-B322-D423558955B6}"/>
              </a:ext>
            </a:extLst>
          </p:cNvPr>
          <p:cNvSpPr txBox="1"/>
          <p:nvPr/>
        </p:nvSpPr>
        <p:spPr>
          <a:xfrm>
            <a:off x="3622066" y="1833086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19FBF9-B0BE-4A64-B5C5-E1E4184B9A29}"/>
              </a:ext>
            </a:extLst>
          </p:cNvPr>
          <p:cNvGrpSpPr/>
          <p:nvPr/>
        </p:nvGrpSpPr>
        <p:grpSpPr>
          <a:xfrm>
            <a:off x="1218942" y="2256826"/>
            <a:ext cx="584468" cy="797566"/>
            <a:chOff x="1506150" y="1501000"/>
            <a:chExt cx="2080021" cy="2838397"/>
          </a:xfrm>
        </p:grpSpPr>
        <p:grpSp>
          <p:nvGrpSpPr>
            <p:cNvPr id="36" name="Google Shape;1505;p70">
              <a:extLst>
                <a:ext uri="{FF2B5EF4-FFF2-40B4-BE49-F238E27FC236}">
                  <a16:creationId xmlns:a16="http://schemas.microsoft.com/office/drawing/2014/main" id="{CED530E3-ADC8-4A39-A91D-52D3F17C9BA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41" name="Google Shape;1506;p70">
                <a:extLst>
                  <a:ext uri="{FF2B5EF4-FFF2-40B4-BE49-F238E27FC236}">
                    <a16:creationId xmlns:a16="http://schemas.microsoft.com/office/drawing/2014/main" id="{01B7E9B7-0447-4C52-8268-76146E4822B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7;p70">
                <a:extLst>
                  <a:ext uri="{FF2B5EF4-FFF2-40B4-BE49-F238E27FC236}">
                    <a16:creationId xmlns:a16="http://schemas.microsoft.com/office/drawing/2014/main" id="{D40CEDBD-837A-4344-A313-93AFAD00AE1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8;p70">
                <a:extLst>
                  <a:ext uri="{FF2B5EF4-FFF2-40B4-BE49-F238E27FC236}">
                    <a16:creationId xmlns:a16="http://schemas.microsoft.com/office/drawing/2014/main" id="{E999568D-CD55-4D2C-AAF4-7135BC7D0FE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9;p70">
                <a:extLst>
                  <a:ext uri="{FF2B5EF4-FFF2-40B4-BE49-F238E27FC236}">
                    <a16:creationId xmlns:a16="http://schemas.microsoft.com/office/drawing/2014/main" id="{1E945526-79EF-45FE-B14D-A218E982107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10;p70">
                <a:extLst>
                  <a:ext uri="{FF2B5EF4-FFF2-40B4-BE49-F238E27FC236}">
                    <a16:creationId xmlns:a16="http://schemas.microsoft.com/office/drawing/2014/main" id="{AB236FCB-043B-484A-9ECA-85810CC605D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11;p70">
                <a:extLst>
                  <a:ext uri="{FF2B5EF4-FFF2-40B4-BE49-F238E27FC236}">
                    <a16:creationId xmlns:a16="http://schemas.microsoft.com/office/drawing/2014/main" id="{CF7EF61A-15C9-442A-ADCE-861D48C0A2B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12;p70">
                <a:extLst>
                  <a:ext uri="{FF2B5EF4-FFF2-40B4-BE49-F238E27FC236}">
                    <a16:creationId xmlns:a16="http://schemas.microsoft.com/office/drawing/2014/main" id="{78E3B8EC-D71C-42B7-A185-B467B0ECDF3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13;p70">
                <a:extLst>
                  <a:ext uri="{FF2B5EF4-FFF2-40B4-BE49-F238E27FC236}">
                    <a16:creationId xmlns:a16="http://schemas.microsoft.com/office/drawing/2014/main" id="{6909193F-11BB-4FFD-B77A-53759A5A637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14;p70">
                <a:extLst>
                  <a:ext uri="{FF2B5EF4-FFF2-40B4-BE49-F238E27FC236}">
                    <a16:creationId xmlns:a16="http://schemas.microsoft.com/office/drawing/2014/main" id="{4E65F113-9250-4FFA-8AF2-D4C4BA9493A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15;p70">
                <a:extLst>
                  <a:ext uri="{FF2B5EF4-FFF2-40B4-BE49-F238E27FC236}">
                    <a16:creationId xmlns:a16="http://schemas.microsoft.com/office/drawing/2014/main" id="{D810DFF4-765C-4CAE-BCD4-9FFC713F86D1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16;p70">
                <a:extLst>
                  <a:ext uri="{FF2B5EF4-FFF2-40B4-BE49-F238E27FC236}">
                    <a16:creationId xmlns:a16="http://schemas.microsoft.com/office/drawing/2014/main" id="{67432A24-7FCD-45F9-8900-C39E020738DB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17;p70">
                <a:extLst>
                  <a:ext uri="{FF2B5EF4-FFF2-40B4-BE49-F238E27FC236}">
                    <a16:creationId xmlns:a16="http://schemas.microsoft.com/office/drawing/2014/main" id="{6BB73796-EE78-4F47-B59E-BC3587991A84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18;p70">
                <a:extLst>
                  <a:ext uri="{FF2B5EF4-FFF2-40B4-BE49-F238E27FC236}">
                    <a16:creationId xmlns:a16="http://schemas.microsoft.com/office/drawing/2014/main" id="{9C87A7E5-6739-4CDB-8BCF-7721157BFFD6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9;p70">
                <a:extLst>
                  <a:ext uri="{FF2B5EF4-FFF2-40B4-BE49-F238E27FC236}">
                    <a16:creationId xmlns:a16="http://schemas.microsoft.com/office/drawing/2014/main" id="{E74AEB45-4D96-44B4-BE08-372D79859A0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20;p70">
                <a:extLst>
                  <a:ext uri="{FF2B5EF4-FFF2-40B4-BE49-F238E27FC236}">
                    <a16:creationId xmlns:a16="http://schemas.microsoft.com/office/drawing/2014/main" id="{14554591-78E8-40C4-8E69-A0DAC9A45EA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21;p70">
                <a:extLst>
                  <a:ext uri="{FF2B5EF4-FFF2-40B4-BE49-F238E27FC236}">
                    <a16:creationId xmlns:a16="http://schemas.microsoft.com/office/drawing/2014/main" id="{EC76262B-5CBA-4CB8-B9BC-9FB93E2F240C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22;p70">
                <a:extLst>
                  <a:ext uri="{FF2B5EF4-FFF2-40B4-BE49-F238E27FC236}">
                    <a16:creationId xmlns:a16="http://schemas.microsoft.com/office/drawing/2014/main" id="{8A88D75D-319E-4EE0-8581-8D0739E29B18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23;p70">
                <a:extLst>
                  <a:ext uri="{FF2B5EF4-FFF2-40B4-BE49-F238E27FC236}">
                    <a16:creationId xmlns:a16="http://schemas.microsoft.com/office/drawing/2014/main" id="{74A97966-33FA-447A-9611-24C9B789001B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24;p70">
                <a:extLst>
                  <a:ext uri="{FF2B5EF4-FFF2-40B4-BE49-F238E27FC236}">
                    <a16:creationId xmlns:a16="http://schemas.microsoft.com/office/drawing/2014/main" id="{87BF4648-5DAD-45AD-991F-9B1AEAAC008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525;p70">
              <a:extLst>
                <a:ext uri="{FF2B5EF4-FFF2-40B4-BE49-F238E27FC236}">
                  <a16:creationId xmlns:a16="http://schemas.microsoft.com/office/drawing/2014/main" id="{3A544A28-2F9F-424F-BB15-6B2E636D34B0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3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37912951-27D5-4D6A-98AA-960A0490A4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E57A3DC-102B-4922-A4D9-893A3E92A29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8;p70">
                <a:extLst>
                  <a:ext uri="{FF2B5EF4-FFF2-40B4-BE49-F238E27FC236}">
                    <a16:creationId xmlns:a16="http://schemas.microsoft.com/office/drawing/2014/main" id="{20F02DB3-9F2A-4D0A-ADD2-8F701E9B078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624;p126">
            <a:extLst>
              <a:ext uri="{FF2B5EF4-FFF2-40B4-BE49-F238E27FC236}">
                <a16:creationId xmlns:a16="http://schemas.microsoft.com/office/drawing/2014/main" id="{EFF320EF-5649-4D5A-9A5E-8CB9DEEDA6D8}"/>
              </a:ext>
            </a:extLst>
          </p:cNvPr>
          <p:cNvGrpSpPr/>
          <p:nvPr/>
        </p:nvGrpSpPr>
        <p:grpSpPr>
          <a:xfrm>
            <a:off x="1518739" y="2469853"/>
            <a:ext cx="418360" cy="580377"/>
            <a:chOff x="3764750" y="1567075"/>
            <a:chExt cx="1814530" cy="2517234"/>
          </a:xfrm>
        </p:grpSpPr>
        <p:sp>
          <p:nvSpPr>
            <p:cNvPr id="61" name="Google Shape;2625;p126">
              <a:extLst>
                <a:ext uri="{FF2B5EF4-FFF2-40B4-BE49-F238E27FC236}">
                  <a16:creationId xmlns:a16="http://schemas.microsoft.com/office/drawing/2014/main" id="{05608AEF-2B71-48C5-A4EF-8D1E338A5C4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26;p126">
              <a:extLst>
                <a:ext uri="{FF2B5EF4-FFF2-40B4-BE49-F238E27FC236}">
                  <a16:creationId xmlns:a16="http://schemas.microsoft.com/office/drawing/2014/main" id="{4A70D5DA-6344-4BEB-9541-6688738D506D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27;p126">
              <a:extLst>
                <a:ext uri="{FF2B5EF4-FFF2-40B4-BE49-F238E27FC236}">
                  <a16:creationId xmlns:a16="http://schemas.microsoft.com/office/drawing/2014/main" id="{E1BA9FB4-F33C-4A52-870D-285E76B98CC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28;p126">
              <a:extLst>
                <a:ext uri="{FF2B5EF4-FFF2-40B4-BE49-F238E27FC236}">
                  <a16:creationId xmlns:a16="http://schemas.microsoft.com/office/drawing/2014/main" id="{BB8A128F-142C-437D-9CF8-17E29884D61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29;p126">
              <a:extLst>
                <a:ext uri="{FF2B5EF4-FFF2-40B4-BE49-F238E27FC236}">
                  <a16:creationId xmlns:a16="http://schemas.microsoft.com/office/drawing/2014/main" id="{F3097DC7-415E-4543-A78A-41B52A8D228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30;p126">
              <a:extLst>
                <a:ext uri="{FF2B5EF4-FFF2-40B4-BE49-F238E27FC236}">
                  <a16:creationId xmlns:a16="http://schemas.microsoft.com/office/drawing/2014/main" id="{4035074A-C02F-4D85-9B88-1F275F60359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31;p126">
              <a:extLst>
                <a:ext uri="{FF2B5EF4-FFF2-40B4-BE49-F238E27FC236}">
                  <a16:creationId xmlns:a16="http://schemas.microsoft.com/office/drawing/2014/main" id="{721B3EC8-9191-4E67-96DF-16DD6CB3AA7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32;p126">
              <a:extLst>
                <a:ext uri="{FF2B5EF4-FFF2-40B4-BE49-F238E27FC236}">
                  <a16:creationId xmlns:a16="http://schemas.microsoft.com/office/drawing/2014/main" id="{D64257DD-69AF-4F38-9274-D96DA96F5E8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33;p126">
              <a:extLst>
                <a:ext uri="{FF2B5EF4-FFF2-40B4-BE49-F238E27FC236}">
                  <a16:creationId xmlns:a16="http://schemas.microsoft.com/office/drawing/2014/main" id="{3E3E3682-8725-4BBF-8A17-B2B2036A585C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34;p126">
              <a:extLst>
                <a:ext uri="{FF2B5EF4-FFF2-40B4-BE49-F238E27FC236}">
                  <a16:creationId xmlns:a16="http://schemas.microsoft.com/office/drawing/2014/main" id="{CDB8ED5A-5279-47FB-860D-37224000E27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35;p126">
              <a:extLst>
                <a:ext uri="{FF2B5EF4-FFF2-40B4-BE49-F238E27FC236}">
                  <a16:creationId xmlns:a16="http://schemas.microsoft.com/office/drawing/2014/main" id="{0240F8B5-89A2-4408-B775-C802CBB21A7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36;p126">
              <a:extLst>
                <a:ext uri="{FF2B5EF4-FFF2-40B4-BE49-F238E27FC236}">
                  <a16:creationId xmlns:a16="http://schemas.microsoft.com/office/drawing/2014/main" id="{A87A79CF-BAA3-400A-BFB1-D44CA8A3ECE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37;p126">
              <a:extLst>
                <a:ext uri="{FF2B5EF4-FFF2-40B4-BE49-F238E27FC236}">
                  <a16:creationId xmlns:a16="http://schemas.microsoft.com/office/drawing/2014/main" id="{698B07E8-4BFA-451C-B2AF-7EC54576693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38;p126">
              <a:extLst>
                <a:ext uri="{FF2B5EF4-FFF2-40B4-BE49-F238E27FC236}">
                  <a16:creationId xmlns:a16="http://schemas.microsoft.com/office/drawing/2014/main" id="{E5E61B16-5482-4593-B61C-22FEFAF192D9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9;p126">
              <a:extLst>
                <a:ext uri="{FF2B5EF4-FFF2-40B4-BE49-F238E27FC236}">
                  <a16:creationId xmlns:a16="http://schemas.microsoft.com/office/drawing/2014/main" id="{893C306E-ADC5-4D4F-BF2B-DD63C1CB6AE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40;p126">
              <a:extLst>
                <a:ext uri="{FF2B5EF4-FFF2-40B4-BE49-F238E27FC236}">
                  <a16:creationId xmlns:a16="http://schemas.microsoft.com/office/drawing/2014/main" id="{0B7790C1-1E30-4182-90CB-C58F956D0A3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41;p126">
              <a:extLst>
                <a:ext uri="{FF2B5EF4-FFF2-40B4-BE49-F238E27FC236}">
                  <a16:creationId xmlns:a16="http://schemas.microsoft.com/office/drawing/2014/main" id="{F367AFFF-832C-415C-A5CB-7DE7F83BA21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42;p126">
              <a:extLst>
                <a:ext uri="{FF2B5EF4-FFF2-40B4-BE49-F238E27FC236}">
                  <a16:creationId xmlns:a16="http://schemas.microsoft.com/office/drawing/2014/main" id="{53FAE7FC-01E7-471F-83B7-37016E442A79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Flowchart: Magnetic Disk 78">
            <a:extLst>
              <a:ext uri="{FF2B5EF4-FFF2-40B4-BE49-F238E27FC236}">
                <a16:creationId xmlns:a16="http://schemas.microsoft.com/office/drawing/2014/main" id="{D82D578F-C339-4FC8-862D-5146B1F402A8}"/>
              </a:ext>
            </a:extLst>
          </p:cNvPr>
          <p:cNvSpPr/>
          <p:nvPr/>
        </p:nvSpPr>
        <p:spPr>
          <a:xfrm>
            <a:off x="6108490" y="2863564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7D857-17C5-42FF-A62E-DE172E8656B6}"/>
              </a:ext>
            </a:extLst>
          </p:cNvPr>
          <p:cNvSpPr txBox="1"/>
          <p:nvPr/>
        </p:nvSpPr>
        <p:spPr>
          <a:xfrm>
            <a:off x="6623458" y="2920665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A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AABB992-6AF1-4D99-B3B5-7F0106771CB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4474141" y="2747866"/>
            <a:ext cx="1929624" cy="11569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CDBC025-3C89-4F48-AA0C-9FB785E51CD4}"/>
              </a:ext>
            </a:extLst>
          </p:cNvPr>
          <p:cNvSpPr txBox="1"/>
          <p:nvPr/>
        </p:nvSpPr>
        <p:spPr>
          <a:xfrm>
            <a:off x="5477478" y="2389136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27E59-ACDD-4C65-9F89-CB7914594CD9}"/>
              </a:ext>
            </a:extLst>
          </p:cNvPr>
          <p:cNvSpPr txBox="1"/>
          <p:nvPr/>
        </p:nvSpPr>
        <p:spPr>
          <a:xfrm>
            <a:off x="2420754" y="3950645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A0FBFB-5031-4426-B80E-7540ABDB3262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3411494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D297E9-96E4-4F9D-ADBF-6DDB2B44C733}"/>
              </a:ext>
            </a:extLst>
          </p:cNvPr>
          <p:cNvSpPr txBox="1"/>
          <p:nvPr/>
        </p:nvSpPr>
        <p:spPr>
          <a:xfrm>
            <a:off x="3541066" y="3870811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B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7" name="Graphic 86" descr="Hierarchy outline">
            <a:extLst>
              <a:ext uri="{FF2B5EF4-FFF2-40B4-BE49-F238E27FC236}">
                <a16:creationId xmlns:a16="http://schemas.microsoft.com/office/drawing/2014/main" id="{F1B3EA9F-CAE9-4FAE-A9EA-CE803476E8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516199" y="2287877"/>
            <a:ext cx="903475" cy="903475"/>
          </a:xfrm>
          <a:prstGeom prst="rect">
            <a:avLst/>
          </a:prstGeom>
        </p:spPr>
      </p:pic>
      <p:pic>
        <p:nvPicPr>
          <p:cNvPr id="88" name="Graphic 87" descr="Hierarchy outline">
            <a:extLst>
              <a:ext uri="{FF2B5EF4-FFF2-40B4-BE49-F238E27FC236}">
                <a16:creationId xmlns:a16="http://schemas.microsoft.com/office/drawing/2014/main" id="{39AE0E7A-8D50-4049-9BC8-64E896C60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508019" y="3177806"/>
            <a:ext cx="903475" cy="903475"/>
          </a:xfrm>
          <a:prstGeom prst="rect">
            <a:avLst/>
          </a:prstGeom>
        </p:spPr>
      </p:pic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E2E1C006-D7C7-4177-B27D-6D811C48F248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4497396" y="3623961"/>
            <a:ext cx="1611094" cy="4573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7" name="Flowchart: Magnetic Disk 96">
            <a:extLst>
              <a:ext uri="{FF2B5EF4-FFF2-40B4-BE49-F238E27FC236}">
                <a16:creationId xmlns:a16="http://schemas.microsoft.com/office/drawing/2014/main" id="{65B80DAA-E75C-4885-87DC-043154E4139B}"/>
              </a:ext>
            </a:extLst>
          </p:cNvPr>
          <p:cNvSpPr/>
          <p:nvPr/>
        </p:nvSpPr>
        <p:spPr>
          <a:xfrm>
            <a:off x="6108490" y="3738381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14563ED-9B92-4F56-9BAE-D389C213AA70}"/>
              </a:ext>
            </a:extLst>
          </p:cNvPr>
          <p:cNvSpPr txBox="1"/>
          <p:nvPr/>
        </p:nvSpPr>
        <p:spPr>
          <a:xfrm>
            <a:off x="6653887" y="3745381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B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B3714D06-B7A5-4223-9B6A-934F46030867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102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4E83AFA5-C177-4CDE-B5F2-837DA8B086CC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103" name="Google Shape;12005;p142">
            <a:extLst>
              <a:ext uri="{FF2B5EF4-FFF2-40B4-BE49-F238E27FC236}">
                <a16:creationId xmlns:a16="http://schemas.microsoft.com/office/drawing/2014/main" id="{89EFB8C5-8D39-49FB-B6E3-C4111549F4CF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EE9C9EF-2361-4881-9DBA-A92DC291D54D}"/>
              </a:ext>
            </a:extLst>
          </p:cNvPr>
          <p:cNvSpPr txBox="1"/>
          <p:nvPr/>
        </p:nvSpPr>
        <p:spPr>
          <a:xfrm>
            <a:off x="5477478" y="4178588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5" name="Google Shape;1363;p58">
            <a:extLst>
              <a:ext uri="{FF2B5EF4-FFF2-40B4-BE49-F238E27FC236}">
                <a16:creationId xmlns:a16="http://schemas.microsoft.com/office/drawing/2014/main" id="{970FDB6F-1E41-4545-B6DB-25CA20F391E4}"/>
              </a:ext>
            </a:extLst>
          </p:cNvPr>
          <p:cNvSpPr txBox="1">
            <a:spLocks/>
          </p:cNvSpPr>
          <p:nvPr/>
        </p:nvSpPr>
        <p:spPr>
          <a:xfrm>
            <a:off x="1706394" y="1115049"/>
            <a:ext cx="5731212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Re-encode all gallery images with the new model – Imposes </a:t>
            </a:r>
            <a:r>
              <a:rPr lang="en-US" sz="1400" b="1" dirty="0"/>
              <a:t>privacy issues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Rectangle 1349">
            <a:extLst>
              <a:ext uri="{FF2B5EF4-FFF2-40B4-BE49-F238E27FC236}">
                <a16:creationId xmlns:a16="http://schemas.microsoft.com/office/drawing/2014/main" id="{90A0E8B2-05AE-4FDE-88FA-14D455AE2CBC}"/>
              </a:ext>
            </a:extLst>
          </p:cNvPr>
          <p:cNvSpPr/>
          <p:nvPr/>
        </p:nvSpPr>
        <p:spPr>
          <a:xfrm>
            <a:off x="5103638" y="2240176"/>
            <a:ext cx="835412" cy="1930146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Previous Work</a:t>
            </a:r>
            <a:endParaRPr dirty="0"/>
          </a:p>
        </p:txBody>
      </p:sp>
      <p:sp>
        <p:nvSpPr>
          <p:cNvPr id="1364" name="Google Shape;1364;p58"/>
          <p:cNvSpPr/>
          <p:nvPr/>
        </p:nvSpPr>
        <p:spPr>
          <a:xfrm>
            <a:off x="81398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5B607B5-B6E1-4578-8F8D-A6BD386141C8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821658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3F5E192-9DB3-4DD8-90C8-D70CB4A742C7}"/>
              </a:ext>
            </a:extLst>
          </p:cNvPr>
          <p:cNvGrpSpPr/>
          <p:nvPr/>
        </p:nvGrpSpPr>
        <p:grpSpPr>
          <a:xfrm>
            <a:off x="615142" y="2148148"/>
            <a:ext cx="550405" cy="772517"/>
            <a:chOff x="1450750" y="1276313"/>
            <a:chExt cx="2162065" cy="3074026"/>
          </a:xfrm>
        </p:grpSpPr>
        <p:sp>
          <p:nvSpPr>
            <p:cNvPr id="7" name="Google Shape;1740;p76">
              <a:extLst>
                <a:ext uri="{FF2B5EF4-FFF2-40B4-BE49-F238E27FC236}">
                  <a16:creationId xmlns:a16="http://schemas.microsoft.com/office/drawing/2014/main" id="{BD898B32-F27E-4E98-8430-24CF5178E19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4;p76">
              <a:extLst>
                <a:ext uri="{FF2B5EF4-FFF2-40B4-BE49-F238E27FC236}">
                  <a16:creationId xmlns:a16="http://schemas.microsoft.com/office/drawing/2014/main" id="{FEAA24C9-B641-4CA5-B8CD-D196347BF4E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45;p76">
              <a:extLst>
                <a:ext uri="{FF2B5EF4-FFF2-40B4-BE49-F238E27FC236}">
                  <a16:creationId xmlns:a16="http://schemas.microsoft.com/office/drawing/2014/main" id="{50BEAD42-1E52-4748-A611-DDEF12AC5F0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46;p76">
              <a:extLst>
                <a:ext uri="{FF2B5EF4-FFF2-40B4-BE49-F238E27FC236}">
                  <a16:creationId xmlns:a16="http://schemas.microsoft.com/office/drawing/2014/main" id="{DE214998-D05F-4613-8686-AE4C451ADF90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47;p76">
              <a:extLst>
                <a:ext uri="{FF2B5EF4-FFF2-40B4-BE49-F238E27FC236}">
                  <a16:creationId xmlns:a16="http://schemas.microsoft.com/office/drawing/2014/main" id="{BB9EC80D-4D08-4B3E-BB99-847C14E8FFF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48;p76">
              <a:extLst>
                <a:ext uri="{FF2B5EF4-FFF2-40B4-BE49-F238E27FC236}">
                  <a16:creationId xmlns:a16="http://schemas.microsoft.com/office/drawing/2014/main" id="{613D32E6-87B5-42AB-9CBF-E8B17F4A79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49;p76">
              <a:extLst>
                <a:ext uri="{FF2B5EF4-FFF2-40B4-BE49-F238E27FC236}">
                  <a16:creationId xmlns:a16="http://schemas.microsoft.com/office/drawing/2014/main" id="{BD1E6653-FAA2-427C-BD27-C69090214CDC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50;p76">
              <a:extLst>
                <a:ext uri="{FF2B5EF4-FFF2-40B4-BE49-F238E27FC236}">
                  <a16:creationId xmlns:a16="http://schemas.microsoft.com/office/drawing/2014/main" id="{68A26631-1463-4A34-8A88-B3AD065586C1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51;p76">
              <a:extLst>
                <a:ext uri="{FF2B5EF4-FFF2-40B4-BE49-F238E27FC236}">
                  <a16:creationId xmlns:a16="http://schemas.microsoft.com/office/drawing/2014/main" id="{3E4C42D6-49E8-4AB2-9E67-4475F3EA061F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2;p76">
              <a:extLst>
                <a:ext uri="{FF2B5EF4-FFF2-40B4-BE49-F238E27FC236}">
                  <a16:creationId xmlns:a16="http://schemas.microsoft.com/office/drawing/2014/main" id="{7C4C7207-EE77-422D-9951-2D5EDDA8DC10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53;p76">
              <a:extLst>
                <a:ext uri="{FF2B5EF4-FFF2-40B4-BE49-F238E27FC236}">
                  <a16:creationId xmlns:a16="http://schemas.microsoft.com/office/drawing/2014/main" id="{BFCE7A89-8E08-4F1F-9305-81FC09C3EEC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54;p76">
              <a:extLst>
                <a:ext uri="{FF2B5EF4-FFF2-40B4-BE49-F238E27FC236}">
                  <a16:creationId xmlns:a16="http://schemas.microsoft.com/office/drawing/2014/main" id="{187851EA-0544-404D-AC3E-C4D85929F6AD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5;p76">
              <a:extLst>
                <a:ext uri="{FF2B5EF4-FFF2-40B4-BE49-F238E27FC236}">
                  <a16:creationId xmlns:a16="http://schemas.microsoft.com/office/drawing/2014/main" id="{4C9CB1F6-F8D6-4AEA-84ED-1A1C2FF8A19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56;p76">
              <a:extLst>
                <a:ext uri="{FF2B5EF4-FFF2-40B4-BE49-F238E27FC236}">
                  <a16:creationId xmlns:a16="http://schemas.microsoft.com/office/drawing/2014/main" id="{E714616D-ECD0-4FFA-A0B7-1D89474BF3B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57;p76">
              <a:extLst>
                <a:ext uri="{FF2B5EF4-FFF2-40B4-BE49-F238E27FC236}">
                  <a16:creationId xmlns:a16="http://schemas.microsoft.com/office/drawing/2014/main" id="{4DB7EF6E-8B68-4844-B61E-51E6D4F48EC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58;p76">
              <a:extLst>
                <a:ext uri="{FF2B5EF4-FFF2-40B4-BE49-F238E27FC236}">
                  <a16:creationId xmlns:a16="http://schemas.microsoft.com/office/drawing/2014/main" id="{10FAE078-FC22-46C2-878B-A8C99E514A2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9;p76">
              <a:extLst>
                <a:ext uri="{FF2B5EF4-FFF2-40B4-BE49-F238E27FC236}">
                  <a16:creationId xmlns:a16="http://schemas.microsoft.com/office/drawing/2014/main" id="{F2FBFF19-BCC9-4F28-B769-75C1664D936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0;p76">
              <a:extLst>
                <a:ext uri="{FF2B5EF4-FFF2-40B4-BE49-F238E27FC236}">
                  <a16:creationId xmlns:a16="http://schemas.microsoft.com/office/drawing/2014/main" id="{66E9C621-956B-4898-9FEC-1C53CA8BEFC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1;p76">
              <a:extLst>
                <a:ext uri="{FF2B5EF4-FFF2-40B4-BE49-F238E27FC236}">
                  <a16:creationId xmlns:a16="http://schemas.microsoft.com/office/drawing/2014/main" id="{D135C934-EEC9-480B-BD06-61294D76D9C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2;p76">
              <a:extLst>
                <a:ext uri="{FF2B5EF4-FFF2-40B4-BE49-F238E27FC236}">
                  <a16:creationId xmlns:a16="http://schemas.microsoft.com/office/drawing/2014/main" id="{00281F91-C640-4434-A994-8CCFF668B69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3;p76">
              <a:extLst>
                <a:ext uri="{FF2B5EF4-FFF2-40B4-BE49-F238E27FC236}">
                  <a16:creationId xmlns:a16="http://schemas.microsoft.com/office/drawing/2014/main" id="{861B1E67-FA91-472F-A126-C898BF90ECF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4;p76">
              <a:extLst>
                <a:ext uri="{FF2B5EF4-FFF2-40B4-BE49-F238E27FC236}">
                  <a16:creationId xmlns:a16="http://schemas.microsoft.com/office/drawing/2014/main" id="{4EBE4018-9E2B-436D-989E-5AA930BE7A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5;p76">
              <a:extLst>
                <a:ext uri="{FF2B5EF4-FFF2-40B4-BE49-F238E27FC236}">
                  <a16:creationId xmlns:a16="http://schemas.microsoft.com/office/drawing/2014/main" id="{00F66B1C-4226-4064-9E95-024E14EE3F1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36E815-9922-483F-B519-3A68065E869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2688153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D85F96A-62FC-446B-B011-4B380CD08D28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776176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FD9DC6-84F9-4E19-B1DD-6F8FCD559F50}"/>
              </a:ext>
            </a:extLst>
          </p:cNvPr>
          <p:cNvSpPr txBox="1"/>
          <p:nvPr/>
        </p:nvSpPr>
        <p:spPr>
          <a:xfrm>
            <a:off x="1702560" y="1974726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AF066-D0AE-42A5-B322-D423558955B6}"/>
              </a:ext>
            </a:extLst>
          </p:cNvPr>
          <p:cNvSpPr txBox="1"/>
          <p:nvPr/>
        </p:nvSpPr>
        <p:spPr>
          <a:xfrm>
            <a:off x="2932606" y="199521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19FBF9-B0BE-4A64-B5C5-E1E4184B9A29}"/>
              </a:ext>
            </a:extLst>
          </p:cNvPr>
          <p:cNvGrpSpPr/>
          <p:nvPr/>
        </p:nvGrpSpPr>
        <p:grpSpPr>
          <a:xfrm>
            <a:off x="487421" y="2256826"/>
            <a:ext cx="584468" cy="797566"/>
            <a:chOff x="1506150" y="1501000"/>
            <a:chExt cx="2080021" cy="2838397"/>
          </a:xfrm>
        </p:grpSpPr>
        <p:grpSp>
          <p:nvGrpSpPr>
            <p:cNvPr id="36" name="Google Shape;1505;p70">
              <a:extLst>
                <a:ext uri="{FF2B5EF4-FFF2-40B4-BE49-F238E27FC236}">
                  <a16:creationId xmlns:a16="http://schemas.microsoft.com/office/drawing/2014/main" id="{CED530E3-ADC8-4A39-A91D-52D3F17C9BA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41" name="Google Shape;1506;p70">
                <a:extLst>
                  <a:ext uri="{FF2B5EF4-FFF2-40B4-BE49-F238E27FC236}">
                    <a16:creationId xmlns:a16="http://schemas.microsoft.com/office/drawing/2014/main" id="{01B7E9B7-0447-4C52-8268-76146E4822B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7;p70">
                <a:extLst>
                  <a:ext uri="{FF2B5EF4-FFF2-40B4-BE49-F238E27FC236}">
                    <a16:creationId xmlns:a16="http://schemas.microsoft.com/office/drawing/2014/main" id="{D40CEDBD-837A-4344-A313-93AFAD00AE1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8;p70">
                <a:extLst>
                  <a:ext uri="{FF2B5EF4-FFF2-40B4-BE49-F238E27FC236}">
                    <a16:creationId xmlns:a16="http://schemas.microsoft.com/office/drawing/2014/main" id="{E999568D-CD55-4D2C-AAF4-7135BC7D0FE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9;p70">
                <a:extLst>
                  <a:ext uri="{FF2B5EF4-FFF2-40B4-BE49-F238E27FC236}">
                    <a16:creationId xmlns:a16="http://schemas.microsoft.com/office/drawing/2014/main" id="{1E945526-79EF-45FE-B14D-A218E982107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10;p70">
                <a:extLst>
                  <a:ext uri="{FF2B5EF4-FFF2-40B4-BE49-F238E27FC236}">
                    <a16:creationId xmlns:a16="http://schemas.microsoft.com/office/drawing/2014/main" id="{AB236FCB-043B-484A-9ECA-85810CC605D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11;p70">
                <a:extLst>
                  <a:ext uri="{FF2B5EF4-FFF2-40B4-BE49-F238E27FC236}">
                    <a16:creationId xmlns:a16="http://schemas.microsoft.com/office/drawing/2014/main" id="{CF7EF61A-15C9-442A-ADCE-861D48C0A2B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12;p70">
                <a:extLst>
                  <a:ext uri="{FF2B5EF4-FFF2-40B4-BE49-F238E27FC236}">
                    <a16:creationId xmlns:a16="http://schemas.microsoft.com/office/drawing/2014/main" id="{78E3B8EC-D71C-42B7-A185-B467B0ECDF3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13;p70">
                <a:extLst>
                  <a:ext uri="{FF2B5EF4-FFF2-40B4-BE49-F238E27FC236}">
                    <a16:creationId xmlns:a16="http://schemas.microsoft.com/office/drawing/2014/main" id="{6909193F-11BB-4FFD-B77A-53759A5A637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14;p70">
                <a:extLst>
                  <a:ext uri="{FF2B5EF4-FFF2-40B4-BE49-F238E27FC236}">
                    <a16:creationId xmlns:a16="http://schemas.microsoft.com/office/drawing/2014/main" id="{4E65F113-9250-4FFA-8AF2-D4C4BA9493A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15;p70">
                <a:extLst>
                  <a:ext uri="{FF2B5EF4-FFF2-40B4-BE49-F238E27FC236}">
                    <a16:creationId xmlns:a16="http://schemas.microsoft.com/office/drawing/2014/main" id="{D810DFF4-765C-4CAE-BCD4-9FFC713F86D1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16;p70">
                <a:extLst>
                  <a:ext uri="{FF2B5EF4-FFF2-40B4-BE49-F238E27FC236}">
                    <a16:creationId xmlns:a16="http://schemas.microsoft.com/office/drawing/2014/main" id="{67432A24-7FCD-45F9-8900-C39E020738DB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17;p70">
                <a:extLst>
                  <a:ext uri="{FF2B5EF4-FFF2-40B4-BE49-F238E27FC236}">
                    <a16:creationId xmlns:a16="http://schemas.microsoft.com/office/drawing/2014/main" id="{6BB73796-EE78-4F47-B59E-BC3587991A84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18;p70">
                <a:extLst>
                  <a:ext uri="{FF2B5EF4-FFF2-40B4-BE49-F238E27FC236}">
                    <a16:creationId xmlns:a16="http://schemas.microsoft.com/office/drawing/2014/main" id="{9C87A7E5-6739-4CDB-8BCF-7721157BFFD6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9;p70">
                <a:extLst>
                  <a:ext uri="{FF2B5EF4-FFF2-40B4-BE49-F238E27FC236}">
                    <a16:creationId xmlns:a16="http://schemas.microsoft.com/office/drawing/2014/main" id="{E74AEB45-4D96-44B4-BE08-372D79859A0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20;p70">
                <a:extLst>
                  <a:ext uri="{FF2B5EF4-FFF2-40B4-BE49-F238E27FC236}">
                    <a16:creationId xmlns:a16="http://schemas.microsoft.com/office/drawing/2014/main" id="{14554591-78E8-40C4-8E69-A0DAC9A45EA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21;p70">
                <a:extLst>
                  <a:ext uri="{FF2B5EF4-FFF2-40B4-BE49-F238E27FC236}">
                    <a16:creationId xmlns:a16="http://schemas.microsoft.com/office/drawing/2014/main" id="{EC76262B-5CBA-4CB8-B9BC-9FB93E2F240C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22;p70">
                <a:extLst>
                  <a:ext uri="{FF2B5EF4-FFF2-40B4-BE49-F238E27FC236}">
                    <a16:creationId xmlns:a16="http://schemas.microsoft.com/office/drawing/2014/main" id="{8A88D75D-319E-4EE0-8581-8D0739E29B18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23;p70">
                <a:extLst>
                  <a:ext uri="{FF2B5EF4-FFF2-40B4-BE49-F238E27FC236}">
                    <a16:creationId xmlns:a16="http://schemas.microsoft.com/office/drawing/2014/main" id="{74A97966-33FA-447A-9611-24C9B789001B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24;p70">
                <a:extLst>
                  <a:ext uri="{FF2B5EF4-FFF2-40B4-BE49-F238E27FC236}">
                    <a16:creationId xmlns:a16="http://schemas.microsoft.com/office/drawing/2014/main" id="{87BF4648-5DAD-45AD-991F-9B1AEAAC008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525;p70">
              <a:extLst>
                <a:ext uri="{FF2B5EF4-FFF2-40B4-BE49-F238E27FC236}">
                  <a16:creationId xmlns:a16="http://schemas.microsoft.com/office/drawing/2014/main" id="{3A544A28-2F9F-424F-BB15-6B2E636D34B0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3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37912951-27D5-4D6A-98AA-960A0490A4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E57A3DC-102B-4922-A4D9-893A3E92A29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8;p70">
                <a:extLst>
                  <a:ext uri="{FF2B5EF4-FFF2-40B4-BE49-F238E27FC236}">
                    <a16:creationId xmlns:a16="http://schemas.microsoft.com/office/drawing/2014/main" id="{20F02DB3-9F2A-4D0A-ADD2-8F701E9B078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624;p126">
            <a:extLst>
              <a:ext uri="{FF2B5EF4-FFF2-40B4-BE49-F238E27FC236}">
                <a16:creationId xmlns:a16="http://schemas.microsoft.com/office/drawing/2014/main" id="{EFF320EF-5649-4D5A-9A5E-8CB9DEEDA6D8}"/>
              </a:ext>
            </a:extLst>
          </p:cNvPr>
          <p:cNvGrpSpPr/>
          <p:nvPr/>
        </p:nvGrpSpPr>
        <p:grpSpPr>
          <a:xfrm>
            <a:off x="787218" y="2469853"/>
            <a:ext cx="418360" cy="580377"/>
            <a:chOff x="3764750" y="1567075"/>
            <a:chExt cx="1814530" cy="2517234"/>
          </a:xfrm>
        </p:grpSpPr>
        <p:sp>
          <p:nvSpPr>
            <p:cNvPr id="61" name="Google Shape;2625;p126">
              <a:extLst>
                <a:ext uri="{FF2B5EF4-FFF2-40B4-BE49-F238E27FC236}">
                  <a16:creationId xmlns:a16="http://schemas.microsoft.com/office/drawing/2014/main" id="{05608AEF-2B71-48C5-A4EF-8D1E338A5C4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26;p126">
              <a:extLst>
                <a:ext uri="{FF2B5EF4-FFF2-40B4-BE49-F238E27FC236}">
                  <a16:creationId xmlns:a16="http://schemas.microsoft.com/office/drawing/2014/main" id="{4A70D5DA-6344-4BEB-9541-6688738D506D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27;p126">
              <a:extLst>
                <a:ext uri="{FF2B5EF4-FFF2-40B4-BE49-F238E27FC236}">
                  <a16:creationId xmlns:a16="http://schemas.microsoft.com/office/drawing/2014/main" id="{E1BA9FB4-F33C-4A52-870D-285E76B98CC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28;p126">
              <a:extLst>
                <a:ext uri="{FF2B5EF4-FFF2-40B4-BE49-F238E27FC236}">
                  <a16:creationId xmlns:a16="http://schemas.microsoft.com/office/drawing/2014/main" id="{BB8A128F-142C-437D-9CF8-17E29884D61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29;p126">
              <a:extLst>
                <a:ext uri="{FF2B5EF4-FFF2-40B4-BE49-F238E27FC236}">
                  <a16:creationId xmlns:a16="http://schemas.microsoft.com/office/drawing/2014/main" id="{F3097DC7-415E-4543-A78A-41B52A8D228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30;p126">
              <a:extLst>
                <a:ext uri="{FF2B5EF4-FFF2-40B4-BE49-F238E27FC236}">
                  <a16:creationId xmlns:a16="http://schemas.microsoft.com/office/drawing/2014/main" id="{4035074A-C02F-4D85-9B88-1F275F60359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31;p126">
              <a:extLst>
                <a:ext uri="{FF2B5EF4-FFF2-40B4-BE49-F238E27FC236}">
                  <a16:creationId xmlns:a16="http://schemas.microsoft.com/office/drawing/2014/main" id="{721B3EC8-9191-4E67-96DF-16DD6CB3AA7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32;p126">
              <a:extLst>
                <a:ext uri="{FF2B5EF4-FFF2-40B4-BE49-F238E27FC236}">
                  <a16:creationId xmlns:a16="http://schemas.microsoft.com/office/drawing/2014/main" id="{D64257DD-69AF-4F38-9274-D96DA96F5E8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33;p126">
              <a:extLst>
                <a:ext uri="{FF2B5EF4-FFF2-40B4-BE49-F238E27FC236}">
                  <a16:creationId xmlns:a16="http://schemas.microsoft.com/office/drawing/2014/main" id="{3E3E3682-8725-4BBF-8A17-B2B2036A585C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34;p126">
              <a:extLst>
                <a:ext uri="{FF2B5EF4-FFF2-40B4-BE49-F238E27FC236}">
                  <a16:creationId xmlns:a16="http://schemas.microsoft.com/office/drawing/2014/main" id="{CDB8ED5A-5279-47FB-860D-37224000E27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35;p126">
              <a:extLst>
                <a:ext uri="{FF2B5EF4-FFF2-40B4-BE49-F238E27FC236}">
                  <a16:creationId xmlns:a16="http://schemas.microsoft.com/office/drawing/2014/main" id="{0240F8B5-89A2-4408-B775-C802CBB21A7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36;p126">
              <a:extLst>
                <a:ext uri="{FF2B5EF4-FFF2-40B4-BE49-F238E27FC236}">
                  <a16:creationId xmlns:a16="http://schemas.microsoft.com/office/drawing/2014/main" id="{A87A79CF-BAA3-400A-BFB1-D44CA8A3ECE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37;p126">
              <a:extLst>
                <a:ext uri="{FF2B5EF4-FFF2-40B4-BE49-F238E27FC236}">
                  <a16:creationId xmlns:a16="http://schemas.microsoft.com/office/drawing/2014/main" id="{698B07E8-4BFA-451C-B2AF-7EC54576693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38;p126">
              <a:extLst>
                <a:ext uri="{FF2B5EF4-FFF2-40B4-BE49-F238E27FC236}">
                  <a16:creationId xmlns:a16="http://schemas.microsoft.com/office/drawing/2014/main" id="{E5E61B16-5482-4593-B61C-22FEFAF192D9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9;p126">
              <a:extLst>
                <a:ext uri="{FF2B5EF4-FFF2-40B4-BE49-F238E27FC236}">
                  <a16:creationId xmlns:a16="http://schemas.microsoft.com/office/drawing/2014/main" id="{893C306E-ADC5-4D4F-BF2B-DD63C1CB6AE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40;p126">
              <a:extLst>
                <a:ext uri="{FF2B5EF4-FFF2-40B4-BE49-F238E27FC236}">
                  <a16:creationId xmlns:a16="http://schemas.microsoft.com/office/drawing/2014/main" id="{0B7790C1-1E30-4182-90CB-C58F956D0A3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41;p126">
              <a:extLst>
                <a:ext uri="{FF2B5EF4-FFF2-40B4-BE49-F238E27FC236}">
                  <a16:creationId xmlns:a16="http://schemas.microsoft.com/office/drawing/2014/main" id="{F367AFFF-832C-415C-A5CB-7DE7F83BA21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42;p126">
              <a:extLst>
                <a:ext uri="{FF2B5EF4-FFF2-40B4-BE49-F238E27FC236}">
                  <a16:creationId xmlns:a16="http://schemas.microsoft.com/office/drawing/2014/main" id="{53FAE7FC-01E7-471F-83B7-37016E442A79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Flowchart: Magnetic Disk 78">
            <a:extLst>
              <a:ext uri="{FF2B5EF4-FFF2-40B4-BE49-F238E27FC236}">
                <a16:creationId xmlns:a16="http://schemas.microsoft.com/office/drawing/2014/main" id="{D82D578F-C339-4FC8-862D-5146B1F402A8}"/>
              </a:ext>
            </a:extLst>
          </p:cNvPr>
          <p:cNvSpPr/>
          <p:nvPr/>
        </p:nvSpPr>
        <p:spPr>
          <a:xfrm>
            <a:off x="4252849" y="2397039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7D857-17C5-42FF-A62E-DE172E8656B6}"/>
              </a:ext>
            </a:extLst>
          </p:cNvPr>
          <p:cNvSpPr txBox="1"/>
          <p:nvPr/>
        </p:nvSpPr>
        <p:spPr>
          <a:xfrm>
            <a:off x="3997734" y="1974726"/>
            <a:ext cx="187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A</a:t>
            </a:r>
            <a:endParaRPr lang="en-IL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AABB992-6AF1-4D99-B3B5-7F0106771CBB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3742620" y="2739940"/>
            <a:ext cx="510229" cy="79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C827E59-ACDD-4C65-9F89-CB7914594CD9}"/>
              </a:ext>
            </a:extLst>
          </p:cNvPr>
          <p:cNvSpPr txBox="1"/>
          <p:nvPr/>
        </p:nvSpPr>
        <p:spPr>
          <a:xfrm>
            <a:off x="1689233" y="3950645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A0FBFB-5031-4426-B80E-7540ABDB3262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679973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D297E9-96E4-4F9D-ADBF-6DDB2B44C733}"/>
              </a:ext>
            </a:extLst>
          </p:cNvPr>
          <p:cNvSpPr txBox="1"/>
          <p:nvPr/>
        </p:nvSpPr>
        <p:spPr>
          <a:xfrm>
            <a:off x="2903042" y="3842923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B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7" name="Graphic 86" descr="Hierarchy outline">
            <a:extLst>
              <a:ext uri="{FF2B5EF4-FFF2-40B4-BE49-F238E27FC236}">
                <a16:creationId xmlns:a16="http://schemas.microsoft.com/office/drawing/2014/main" id="{F1B3EA9F-CAE9-4FAE-A9EA-CE803476E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84678" y="2287877"/>
            <a:ext cx="903475" cy="903475"/>
          </a:xfrm>
          <a:prstGeom prst="rect">
            <a:avLst/>
          </a:prstGeom>
        </p:spPr>
      </p:pic>
      <p:pic>
        <p:nvPicPr>
          <p:cNvPr id="88" name="Graphic 87" descr="Hierarchy outline">
            <a:extLst>
              <a:ext uri="{FF2B5EF4-FFF2-40B4-BE49-F238E27FC236}">
                <a16:creationId xmlns:a16="http://schemas.microsoft.com/office/drawing/2014/main" id="{39AE0E7A-8D50-4049-9BC8-64E896C6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76498" y="3177806"/>
            <a:ext cx="903475" cy="903475"/>
          </a:xfrm>
          <a:prstGeom prst="rect">
            <a:avLst/>
          </a:prstGeom>
        </p:spPr>
      </p:pic>
      <p:sp>
        <p:nvSpPr>
          <p:cNvPr id="101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B3714D06-B7A5-4223-9B6A-934F46030867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102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4E83AFA5-C177-4CDE-B5F2-837DA8B086CC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103" name="Google Shape;12005;p142">
            <a:extLst>
              <a:ext uri="{FF2B5EF4-FFF2-40B4-BE49-F238E27FC236}">
                <a16:creationId xmlns:a16="http://schemas.microsoft.com/office/drawing/2014/main" id="{89EFB8C5-8D39-49FB-B6E3-C4111549F4CF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363;p58">
            <a:extLst>
              <a:ext uri="{FF2B5EF4-FFF2-40B4-BE49-F238E27FC236}">
                <a16:creationId xmlns:a16="http://schemas.microsoft.com/office/drawing/2014/main" id="{970FDB6F-1E41-4545-B6DB-25CA20F391E4}"/>
              </a:ext>
            </a:extLst>
          </p:cNvPr>
          <p:cNvSpPr txBox="1">
            <a:spLocks/>
          </p:cNvSpPr>
          <p:nvPr/>
        </p:nvSpPr>
        <p:spPr>
          <a:xfrm>
            <a:off x="1706393" y="1115049"/>
            <a:ext cx="5940699" cy="47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Transform both embedding space </a:t>
            </a:r>
            <a:r>
              <a:rPr lang="en-US" sz="1400" b="1" dirty="0"/>
              <a:t>and</a:t>
            </a:r>
            <a:r>
              <a:rPr lang="en-US" sz="1400" dirty="0"/>
              <a:t> gallery embedding through a unified representation learning framework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656E41-B851-4EC4-8431-8EA8149EAC24}"/>
              </a:ext>
            </a:extLst>
          </p:cNvPr>
          <p:cNvSpPr txBox="1"/>
          <p:nvPr/>
        </p:nvSpPr>
        <p:spPr>
          <a:xfrm>
            <a:off x="6353571" y="4046313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A'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29892176-33FE-4999-B676-947DEFE266E4}"/>
              </a:ext>
            </a:extLst>
          </p:cNvPr>
          <p:cNvCxnSpPr>
            <a:cxnSpLocks/>
            <a:stCxn id="137" idx="3"/>
            <a:endCxn id="113" idx="4"/>
          </p:cNvCxnSpPr>
          <p:nvPr/>
        </p:nvCxnSpPr>
        <p:spPr>
          <a:xfrm flipH="1" flipV="1">
            <a:off x="7064556" y="2651261"/>
            <a:ext cx="103574" cy="1176160"/>
          </a:xfrm>
          <a:prstGeom prst="curvedConnector3">
            <a:avLst>
              <a:gd name="adj1" fmla="val -22071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4" name="Graphic 103" descr="Hierarchy outline">
            <a:extLst>
              <a:ext uri="{FF2B5EF4-FFF2-40B4-BE49-F238E27FC236}">
                <a16:creationId xmlns:a16="http://schemas.microsoft.com/office/drawing/2014/main" id="{79BD32D2-C2D7-4B37-BCA1-94138B56D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065431" y="2240176"/>
            <a:ext cx="903475" cy="903475"/>
          </a:xfrm>
          <a:prstGeom prst="rect">
            <a:avLst/>
          </a:prstGeom>
        </p:spPr>
      </p:pic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BEA8DA6C-B596-423A-A6AA-2148EFC8077C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4879035" y="2691914"/>
            <a:ext cx="186396" cy="358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D30E93AC-4138-419B-B9A1-44E8EC340C51}"/>
              </a:ext>
            </a:extLst>
          </p:cNvPr>
          <p:cNvCxnSpPr>
            <a:cxnSpLocks/>
            <a:endCxn id="141" idx="2"/>
          </p:cNvCxnSpPr>
          <p:nvPr/>
        </p:nvCxnSpPr>
        <p:spPr>
          <a:xfrm>
            <a:off x="3765875" y="3623962"/>
            <a:ext cx="1299556" cy="856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32168741-D519-4ADE-985E-B1E78C053EFC}"/>
              </a:ext>
            </a:extLst>
          </p:cNvPr>
          <p:cNvCxnSpPr>
            <a:cxnSpLocks/>
            <a:stCxn id="104" idx="0"/>
            <a:endCxn id="113" idx="2"/>
          </p:cNvCxnSpPr>
          <p:nvPr/>
        </p:nvCxnSpPr>
        <p:spPr>
          <a:xfrm flipV="1">
            <a:off x="5968906" y="2651261"/>
            <a:ext cx="505100" cy="40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3" name="Flowchart: Magnetic Disk 112">
            <a:extLst>
              <a:ext uri="{FF2B5EF4-FFF2-40B4-BE49-F238E27FC236}">
                <a16:creationId xmlns:a16="http://schemas.microsoft.com/office/drawing/2014/main" id="{5D2A4E3C-3DAC-41D0-BB35-F6B1AB0272B3}"/>
              </a:ext>
            </a:extLst>
          </p:cNvPr>
          <p:cNvSpPr/>
          <p:nvPr/>
        </p:nvSpPr>
        <p:spPr>
          <a:xfrm>
            <a:off x="6474006" y="2308360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21F6F61-A1EC-49D0-A0BC-B3133CB771F8}"/>
              </a:ext>
            </a:extLst>
          </p:cNvPr>
          <p:cNvSpPr txBox="1"/>
          <p:nvPr/>
        </p:nvSpPr>
        <p:spPr>
          <a:xfrm>
            <a:off x="6353571" y="1997902"/>
            <a:ext cx="187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B</a:t>
            </a:r>
            <a:endParaRPr lang="en-IL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ABC100DE-C729-4BF9-8598-7F2E2549B0D9}"/>
              </a:ext>
            </a:extLst>
          </p:cNvPr>
          <p:cNvCxnSpPr>
            <a:cxnSpLocks/>
            <a:stCxn id="141" idx="0"/>
            <a:endCxn id="137" idx="1"/>
          </p:cNvCxnSpPr>
          <p:nvPr/>
        </p:nvCxnSpPr>
        <p:spPr>
          <a:xfrm>
            <a:off x="5968906" y="3709611"/>
            <a:ext cx="471742" cy="1178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89122C5-11EF-4D7D-B434-984AA1454EC3}"/>
              </a:ext>
            </a:extLst>
          </p:cNvPr>
          <p:cNvSpPr txBox="1"/>
          <p:nvPr/>
        </p:nvSpPr>
        <p:spPr>
          <a:xfrm>
            <a:off x="3681561" y="2524856"/>
            <a:ext cx="614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EF9EC43-C454-491F-9182-AA5E36F54BE1}"/>
              </a:ext>
            </a:extLst>
          </p:cNvPr>
          <p:cNvSpPr txBox="1"/>
          <p:nvPr/>
        </p:nvSpPr>
        <p:spPr>
          <a:xfrm>
            <a:off x="7221791" y="2704226"/>
            <a:ext cx="614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6BCD34E-37B7-4A26-9DF0-C57B0FE123E3}"/>
              </a:ext>
            </a:extLst>
          </p:cNvPr>
          <p:cNvGrpSpPr/>
          <p:nvPr/>
        </p:nvGrpSpPr>
        <p:grpSpPr>
          <a:xfrm>
            <a:off x="3098611" y="2395634"/>
            <a:ext cx="727482" cy="685801"/>
            <a:chOff x="6455297" y="3663303"/>
            <a:chExt cx="1114148" cy="1050313"/>
          </a:xfrm>
        </p:grpSpPr>
        <p:pic>
          <p:nvPicPr>
            <p:cNvPr id="108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19550672-1C22-471F-9C23-E61C6DBB44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BA4F114-79DB-445F-9468-A28E4CFA44F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D08A18F-3D8D-49C8-B2C4-4D11410E204A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1EC05C7-CE90-41D0-96BF-182CBFEF813D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8F6BAD9-3A87-4861-9712-B5CB776247C2}"/>
              </a:ext>
            </a:extLst>
          </p:cNvPr>
          <p:cNvGrpSpPr/>
          <p:nvPr/>
        </p:nvGrpSpPr>
        <p:grpSpPr>
          <a:xfrm>
            <a:off x="3109405" y="3250163"/>
            <a:ext cx="727482" cy="685801"/>
            <a:chOff x="6455297" y="3663303"/>
            <a:chExt cx="1114148" cy="1050313"/>
          </a:xfrm>
        </p:grpSpPr>
        <p:pic>
          <p:nvPicPr>
            <p:cNvPr id="120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5B31F371-E19D-44F2-9345-FCF56C4742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7556D40-C732-4F66-B318-26732B212D0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075FE82-5324-48F4-979C-0A31C3FE4EC1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AE5B17A-498F-4CBC-84F9-70718F75A211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40C3923-F2FE-4AB7-A195-D30E89CA2F38}"/>
              </a:ext>
            </a:extLst>
          </p:cNvPr>
          <p:cNvGrpSpPr/>
          <p:nvPr/>
        </p:nvGrpSpPr>
        <p:grpSpPr>
          <a:xfrm>
            <a:off x="6440648" y="3484520"/>
            <a:ext cx="727482" cy="685801"/>
            <a:chOff x="6455297" y="3663303"/>
            <a:chExt cx="1114148" cy="1050313"/>
          </a:xfrm>
        </p:grpSpPr>
        <p:pic>
          <p:nvPicPr>
            <p:cNvPr id="13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2C449B03-AC2E-4631-BADD-C536D83018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AA91FD9-5852-46E0-8F7D-AB5BEB75AE2E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971E4AF-7FB4-4076-B252-DB8FE8B199E0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0019927-91F0-493E-A553-C930EA66B365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141" name="Graphic 140" descr="Hierarchy outline">
            <a:extLst>
              <a:ext uri="{FF2B5EF4-FFF2-40B4-BE49-F238E27FC236}">
                <a16:creationId xmlns:a16="http://schemas.microsoft.com/office/drawing/2014/main" id="{2B1F67D2-DCC8-4C6A-9D4A-75C791C8D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065431" y="3257873"/>
            <a:ext cx="903475" cy="903475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52CBBD13-ED13-4458-8014-D453A12A7643}"/>
              </a:ext>
            </a:extLst>
          </p:cNvPr>
          <p:cNvSpPr txBox="1"/>
          <p:nvPr/>
        </p:nvSpPr>
        <p:spPr>
          <a:xfrm>
            <a:off x="4504455" y="4316578"/>
            <a:ext cx="1583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Unified Transformer</a:t>
            </a:r>
            <a:endParaRPr lang="en-IL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1053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Previous Work</a:t>
            </a:r>
            <a:endParaRPr dirty="0"/>
          </a:p>
        </p:txBody>
      </p:sp>
      <p:sp>
        <p:nvSpPr>
          <p:cNvPr id="1364" name="Google Shape;1364;p58"/>
          <p:cNvSpPr/>
          <p:nvPr/>
        </p:nvSpPr>
        <p:spPr>
          <a:xfrm>
            <a:off x="81398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5B607B5-B6E1-4578-8F8D-A6BD386141C8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821658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3F5E192-9DB3-4DD8-90C8-D70CB4A742C7}"/>
              </a:ext>
            </a:extLst>
          </p:cNvPr>
          <p:cNvGrpSpPr/>
          <p:nvPr/>
        </p:nvGrpSpPr>
        <p:grpSpPr>
          <a:xfrm>
            <a:off x="615142" y="2148148"/>
            <a:ext cx="550405" cy="772517"/>
            <a:chOff x="1450750" y="1276313"/>
            <a:chExt cx="2162065" cy="3074026"/>
          </a:xfrm>
        </p:grpSpPr>
        <p:sp>
          <p:nvSpPr>
            <p:cNvPr id="7" name="Google Shape;1740;p76">
              <a:extLst>
                <a:ext uri="{FF2B5EF4-FFF2-40B4-BE49-F238E27FC236}">
                  <a16:creationId xmlns:a16="http://schemas.microsoft.com/office/drawing/2014/main" id="{BD898B32-F27E-4E98-8430-24CF5178E19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4;p76">
              <a:extLst>
                <a:ext uri="{FF2B5EF4-FFF2-40B4-BE49-F238E27FC236}">
                  <a16:creationId xmlns:a16="http://schemas.microsoft.com/office/drawing/2014/main" id="{FEAA24C9-B641-4CA5-B8CD-D196347BF4E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45;p76">
              <a:extLst>
                <a:ext uri="{FF2B5EF4-FFF2-40B4-BE49-F238E27FC236}">
                  <a16:creationId xmlns:a16="http://schemas.microsoft.com/office/drawing/2014/main" id="{50BEAD42-1E52-4748-A611-DDEF12AC5F0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46;p76">
              <a:extLst>
                <a:ext uri="{FF2B5EF4-FFF2-40B4-BE49-F238E27FC236}">
                  <a16:creationId xmlns:a16="http://schemas.microsoft.com/office/drawing/2014/main" id="{DE214998-D05F-4613-8686-AE4C451ADF90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47;p76">
              <a:extLst>
                <a:ext uri="{FF2B5EF4-FFF2-40B4-BE49-F238E27FC236}">
                  <a16:creationId xmlns:a16="http://schemas.microsoft.com/office/drawing/2014/main" id="{BB9EC80D-4D08-4B3E-BB99-847C14E8FFF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48;p76">
              <a:extLst>
                <a:ext uri="{FF2B5EF4-FFF2-40B4-BE49-F238E27FC236}">
                  <a16:creationId xmlns:a16="http://schemas.microsoft.com/office/drawing/2014/main" id="{613D32E6-87B5-42AB-9CBF-E8B17F4A79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49;p76">
              <a:extLst>
                <a:ext uri="{FF2B5EF4-FFF2-40B4-BE49-F238E27FC236}">
                  <a16:creationId xmlns:a16="http://schemas.microsoft.com/office/drawing/2014/main" id="{BD1E6653-FAA2-427C-BD27-C69090214CDC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50;p76">
              <a:extLst>
                <a:ext uri="{FF2B5EF4-FFF2-40B4-BE49-F238E27FC236}">
                  <a16:creationId xmlns:a16="http://schemas.microsoft.com/office/drawing/2014/main" id="{68A26631-1463-4A34-8A88-B3AD065586C1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51;p76">
              <a:extLst>
                <a:ext uri="{FF2B5EF4-FFF2-40B4-BE49-F238E27FC236}">
                  <a16:creationId xmlns:a16="http://schemas.microsoft.com/office/drawing/2014/main" id="{3E4C42D6-49E8-4AB2-9E67-4475F3EA061F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52;p76">
              <a:extLst>
                <a:ext uri="{FF2B5EF4-FFF2-40B4-BE49-F238E27FC236}">
                  <a16:creationId xmlns:a16="http://schemas.microsoft.com/office/drawing/2014/main" id="{7C4C7207-EE77-422D-9951-2D5EDDA8DC10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53;p76">
              <a:extLst>
                <a:ext uri="{FF2B5EF4-FFF2-40B4-BE49-F238E27FC236}">
                  <a16:creationId xmlns:a16="http://schemas.microsoft.com/office/drawing/2014/main" id="{BFCE7A89-8E08-4F1F-9305-81FC09C3EEC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54;p76">
              <a:extLst>
                <a:ext uri="{FF2B5EF4-FFF2-40B4-BE49-F238E27FC236}">
                  <a16:creationId xmlns:a16="http://schemas.microsoft.com/office/drawing/2014/main" id="{187851EA-0544-404D-AC3E-C4D85929F6AD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5;p76">
              <a:extLst>
                <a:ext uri="{FF2B5EF4-FFF2-40B4-BE49-F238E27FC236}">
                  <a16:creationId xmlns:a16="http://schemas.microsoft.com/office/drawing/2014/main" id="{4C9CB1F6-F8D6-4AEA-84ED-1A1C2FF8A19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56;p76">
              <a:extLst>
                <a:ext uri="{FF2B5EF4-FFF2-40B4-BE49-F238E27FC236}">
                  <a16:creationId xmlns:a16="http://schemas.microsoft.com/office/drawing/2014/main" id="{E714616D-ECD0-4FFA-A0B7-1D89474BF3B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57;p76">
              <a:extLst>
                <a:ext uri="{FF2B5EF4-FFF2-40B4-BE49-F238E27FC236}">
                  <a16:creationId xmlns:a16="http://schemas.microsoft.com/office/drawing/2014/main" id="{4DB7EF6E-8B68-4844-B61E-51E6D4F48EC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58;p76">
              <a:extLst>
                <a:ext uri="{FF2B5EF4-FFF2-40B4-BE49-F238E27FC236}">
                  <a16:creationId xmlns:a16="http://schemas.microsoft.com/office/drawing/2014/main" id="{10FAE078-FC22-46C2-878B-A8C99E514A2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9;p76">
              <a:extLst>
                <a:ext uri="{FF2B5EF4-FFF2-40B4-BE49-F238E27FC236}">
                  <a16:creationId xmlns:a16="http://schemas.microsoft.com/office/drawing/2014/main" id="{F2FBFF19-BCC9-4F28-B769-75C1664D936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60;p76">
              <a:extLst>
                <a:ext uri="{FF2B5EF4-FFF2-40B4-BE49-F238E27FC236}">
                  <a16:creationId xmlns:a16="http://schemas.microsoft.com/office/drawing/2014/main" id="{66E9C621-956B-4898-9FEC-1C53CA8BEFC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61;p76">
              <a:extLst>
                <a:ext uri="{FF2B5EF4-FFF2-40B4-BE49-F238E27FC236}">
                  <a16:creationId xmlns:a16="http://schemas.microsoft.com/office/drawing/2014/main" id="{D135C934-EEC9-480B-BD06-61294D76D9C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2;p76">
              <a:extLst>
                <a:ext uri="{FF2B5EF4-FFF2-40B4-BE49-F238E27FC236}">
                  <a16:creationId xmlns:a16="http://schemas.microsoft.com/office/drawing/2014/main" id="{00281F91-C640-4434-A994-8CCFF668B69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3;p76">
              <a:extLst>
                <a:ext uri="{FF2B5EF4-FFF2-40B4-BE49-F238E27FC236}">
                  <a16:creationId xmlns:a16="http://schemas.microsoft.com/office/drawing/2014/main" id="{861B1E67-FA91-472F-A126-C898BF90ECF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64;p76">
              <a:extLst>
                <a:ext uri="{FF2B5EF4-FFF2-40B4-BE49-F238E27FC236}">
                  <a16:creationId xmlns:a16="http://schemas.microsoft.com/office/drawing/2014/main" id="{4EBE4018-9E2B-436D-989E-5AA930BE7A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5;p76">
              <a:extLst>
                <a:ext uri="{FF2B5EF4-FFF2-40B4-BE49-F238E27FC236}">
                  <a16:creationId xmlns:a16="http://schemas.microsoft.com/office/drawing/2014/main" id="{00F66B1C-4226-4064-9E95-024E14EE3F1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36E815-9922-483F-B519-3A68065E8690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2688153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D85F96A-62FC-446B-B011-4B380CD08D28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776176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FD9DC6-84F9-4E19-B1DD-6F8FCD559F50}"/>
              </a:ext>
            </a:extLst>
          </p:cNvPr>
          <p:cNvSpPr txBox="1"/>
          <p:nvPr/>
        </p:nvSpPr>
        <p:spPr>
          <a:xfrm>
            <a:off x="1702560" y="1974726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AF066-D0AE-42A5-B322-D423558955B6}"/>
              </a:ext>
            </a:extLst>
          </p:cNvPr>
          <p:cNvSpPr txBox="1"/>
          <p:nvPr/>
        </p:nvSpPr>
        <p:spPr>
          <a:xfrm>
            <a:off x="2932606" y="199521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19FBF9-B0BE-4A64-B5C5-E1E4184B9A29}"/>
              </a:ext>
            </a:extLst>
          </p:cNvPr>
          <p:cNvGrpSpPr/>
          <p:nvPr/>
        </p:nvGrpSpPr>
        <p:grpSpPr>
          <a:xfrm>
            <a:off x="487421" y="2256826"/>
            <a:ext cx="584468" cy="797566"/>
            <a:chOff x="1506150" y="1501000"/>
            <a:chExt cx="2080021" cy="2838397"/>
          </a:xfrm>
        </p:grpSpPr>
        <p:grpSp>
          <p:nvGrpSpPr>
            <p:cNvPr id="36" name="Google Shape;1505;p70">
              <a:extLst>
                <a:ext uri="{FF2B5EF4-FFF2-40B4-BE49-F238E27FC236}">
                  <a16:creationId xmlns:a16="http://schemas.microsoft.com/office/drawing/2014/main" id="{CED530E3-ADC8-4A39-A91D-52D3F17C9BA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41" name="Google Shape;1506;p70">
                <a:extLst>
                  <a:ext uri="{FF2B5EF4-FFF2-40B4-BE49-F238E27FC236}">
                    <a16:creationId xmlns:a16="http://schemas.microsoft.com/office/drawing/2014/main" id="{01B7E9B7-0447-4C52-8268-76146E4822B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7;p70">
                <a:extLst>
                  <a:ext uri="{FF2B5EF4-FFF2-40B4-BE49-F238E27FC236}">
                    <a16:creationId xmlns:a16="http://schemas.microsoft.com/office/drawing/2014/main" id="{D40CEDBD-837A-4344-A313-93AFAD00AE1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8;p70">
                <a:extLst>
                  <a:ext uri="{FF2B5EF4-FFF2-40B4-BE49-F238E27FC236}">
                    <a16:creationId xmlns:a16="http://schemas.microsoft.com/office/drawing/2014/main" id="{E999568D-CD55-4D2C-AAF4-7135BC7D0FE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9;p70">
                <a:extLst>
                  <a:ext uri="{FF2B5EF4-FFF2-40B4-BE49-F238E27FC236}">
                    <a16:creationId xmlns:a16="http://schemas.microsoft.com/office/drawing/2014/main" id="{1E945526-79EF-45FE-B14D-A218E982107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10;p70">
                <a:extLst>
                  <a:ext uri="{FF2B5EF4-FFF2-40B4-BE49-F238E27FC236}">
                    <a16:creationId xmlns:a16="http://schemas.microsoft.com/office/drawing/2014/main" id="{AB236FCB-043B-484A-9ECA-85810CC605D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11;p70">
                <a:extLst>
                  <a:ext uri="{FF2B5EF4-FFF2-40B4-BE49-F238E27FC236}">
                    <a16:creationId xmlns:a16="http://schemas.microsoft.com/office/drawing/2014/main" id="{CF7EF61A-15C9-442A-ADCE-861D48C0A2B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12;p70">
                <a:extLst>
                  <a:ext uri="{FF2B5EF4-FFF2-40B4-BE49-F238E27FC236}">
                    <a16:creationId xmlns:a16="http://schemas.microsoft.com/office/drawing/2014/main" id="{78E3B8EC-D71C-42B7-A185-B467B0ECDF3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13;p70">
                <a:extLst>
                  <a:ext uri="{FF2B5EF4-FFF2-40B4-BE49-F238E27FC236}">
                    <a16:creationId xmlns:a16="http://schemas.microsoft.com/office/drawing/2014/main" id="{6909193F-11BB-4FFD-B77A-53759A5A637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14;p70">
                <a:extLst>
                  <a:ext uri="{FF2B5EF4-FFF2-40B4-BE49-F238E27FC236}">
                    <a16:creationId xmlns:a16="http://schemas.microsoft.com/office/drawing/2014/main" id="{4E65F113-9250-4FFA-8AF2-D4C4BA9493A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15;p70">
                <a:extLst>
                  <a:ext uri="{FF2B5EF4-FFF2-40B4-BE49-F238E27FC236}">
                    <a16:creationId xmlns:a16="http://schemas.microsoft.com/office/drawing/2014/main" id="{D810DFF4-765C-4CAE-BCD4-9FFC713F86D1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16;p70">
                <a:extLst>
                  <a:ext uri="{FF2B5EF4-FFF2-40B4-BE49-F238E27FC236}">
                    <a16:creationId xmlns:a16="http://schemas.microsoft.com/office/drawing/2014/main" id="{67432A24-7FCD-45F9-8900-C39E020738DB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17;p70">
                <a:extLst>
                  <a:ext uri="{FF2B5EF4-FFF2-40B4-BE49-F238E27FC236}">
                    <a16:creationId xmlns:a16="http://schemas.microsoft.com/office/drawing/2014/main" id="{6BB73796-EE78-4F47-B59E-BC3587991A84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18;p70">
                <a:extLst>
                  <a:ext uri="{FF2B5EF4-FFF2-40B4-BE49-F238E27FC236}">
                    <a16:creationId xmlns:a16="http://schemas.microsoft.com/office/drawing/2014/main" id="{9C87A7E5-6739-4CDB-8BCF-7721157BFFD6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9;p70">
                <a:extLst>
                  <a:ext uri="{FF2B5EF4-FFF2-40B4-BE49-F238E27FC236}">
                    <a16:creationId xmlns:a16="http://schemas.microsoft.com/office/drawing/2014/main" id="{E74AEB45-4D96-44B4-BE08-372D79859A0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20;p70">
                <a:extLst>
                  <a:ext uri="{FF2B5EF4-FFF2-40B4-BE49-F238E27FC236}">
                    <a16:creationId xmlns:a16="http://schemas.microsoft.com/office/drawing/2014/main" id="{14554591-78E8-40C4-8E69-A0DAC9A45EA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21;p70">
                <a:extLst>
                  <a:ext uri="{FF2B5EF4-FFF2-40B4-BE49-F238E27FC236}">
                    <a16:creationId xmlns:a16="http://schemas.microsoft.com/office/drawing/2014/main" id="{EC76262B-5CBA-4CB8-B9BC-9FB93E2F240C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22;p70">
                <a:extLst>
                  <a:ext uri="{FF2B5EF4-FFF2-40B4-BE49-F238E27FC236}">
                    <a16:creationId xmlns:a16="http://schemas.microsoft.com/office/drawing/2014/main" id="{8A88D75D-319E-4EE0-8581-8D0739E29B18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23;p70">
                <a:extLst>
                  <a:ext uri="{FF2B5EF4-FFF2-40B4-BE49-F238E27FC236}">
                    <a16:creationId xmlns:a16="http://schemas.microsoft.com/office/drawing/2014/main" id="{74A97966-33FA-447A-9611-24C9B789001B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24;p70">
                <a:extLst>
                  <a:ext uri="{FF2B5EF4-FFF2-40B4-BE49-F238E27FC236}">
                    <a16:creationId xmlns:a16="http://schemas.microsoft.com/office/drawing/2014/main" id="{87BF4648-5DAD-45AD-991F-9B1AEAAC008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525;p70">
              <a:extLst>
                <a:ext uri="{FF2B5EF4-FFF2-40B4-BE49-F238E27FC236}">
                  <a16:creationId xmlns:a16="http://schemas.microsoft.com/office/drawing/2014/main" id="{3A544A28-2F9F-424F-BB15-6B2E636D34B0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3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37912951-27D5-4D6A-98AA-960A0490A4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E57A3DC-102B-4922-A4D9-893A3E92A29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8;p70">
                <a:extLst>
                  <a:ext uri="{FF2B5EF4-FFF2-40B4-BE49-F238E27FC236}">
                    <a16:creationId xmlns:a16="http://schemas.microsoft.com/office/drawing/2014/main" id="{20F02DB3-9F2A-4D0A-ADD2-8F701E9B078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2624;p126">
            <a:extLst>
              <a:ext uri="{FF2B5EF4-FFF2-40B4-BE49-F238E27FC236}">
                <a16:creationId xmlns:a16="http://schemas.microsoft.com/office/drawing/2014/main" id="{EFF320EF-5649-4D5A-9A5E-8CB9DEEDA6D8}"/>
              </a:ext>
            </a:extLst>
          </p:cNvPr>
          <p:cNvGrpSpPr/>
          <p:nvPr/>
        </p:nvGrpSpPr>
        <p:grpSpPr>
          <a:xfrm>
            <a:off x="787218" y="2469853"/>
            <a:ext cx="418360" cy="580377"/>
            <a:chOff x="3764750" y="1567075"/>
            <a:chExt cx="1814530" cy="2517234"/>
          </a:xfrm>
        </p:grpSpPr>
        <p:sp>
          <p:nvSpPr>
            <p:cNvPr id="61" name="Google Shape;2625;p126">
              <a:extLst>
                <a:ext uri="{FF2B5EF4-FFF2-40B4-BE49-F238E27FC236}">
                  <a16:creationId xmlns:a16="http://schemas.microsoft.com/office/drawing/2014/main" id="{05608AEF-2B71-48C5-A4EF-8D1E338A5C4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26;p126">
              <a:extLst>
                <a:ext uri="{FF2B5EF4-FFF2-40B4-BE49-F238E27FC236}">
                  <a16:creationId xmlns:a16="http://schemas.microsoft.com/office/drawing/2014/main" id="{4A70D5DA-6344-4BEB-9541-6688738D506D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27;p126">
              <a:extLst>
                <a:ext uri="{FF2B5EF4-FFF2-40B4-BE49-F238E27FC236}">
                  <a16:creationId xmlns:a16="http://schemas.microsoft.com/office/drawing/2014/main" id="{E1BA9FB4-F33C-4A52-870D-285E76B98CC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28;p126">
              <a:extLst>
                <a:ext uri="{FF2B5EF4-FFF2-40B4-BE49-F238E27FC236}">
                  <a16:creationId xmlns:a16="http://schemas.microsoft.com/office/drawing/2014/main" id="{BB8A128F-142C-437D-9CF8-17E29884D61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29;p126">
              <a:extLst>
                <a:ext uri="{FF2B5EF4-FFF2-40B4-BE49-F238E27FC236}">
                  <a16:creationId xmlns:a16="http://schemas.microsoft.com/office/drawing/2014/main" id="{F3097DC7-415E-4543-A78A-41B52A8D228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30;p126">
              <a:extLst>
                <a:ext uri="{FF2B5EF4-FFF2-40B4-BE49-F238E27FC236}">
                  <a16:creationId xmlns:a16="http://schemas.microsoft.com/office/drawing/2014/main" id="{4035074A-C02F-4D85-9B88-1F275F60359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31;p126">
              <a:extLst>
                <a:ext uri="{FF2B5EF4-FFF2-40B4-BE49-F238E27FC236}">
                  <a16:creationId xmlns:a16="http://schemas.microsoft.com/office/drawing/2014/main" id="{721B3EC8-9191-4E67-96DF-16DD6CB3AA7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32;p126">
              <a:extLst>
                <a:ext uri="{FF2B5EF4-FFF2-40B4-BE49-F238E27FC236}">
                  <a16:creationId xmlns:a16="http://schemas.microsoft.com/office/drawing/2014/main" id="{D64257DD-69AF-4F38-9274-D96DA96F5E8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33;p126">
              <a:extLst>
                <a:ext uri="{FF2B5EF4-FFF2-40B4-BE49-F238E27FC236}">
                  <a16:creationId xmlns:a16="http://schemas.microsoft.com/office/drawing/2014/main" id="{3E3E3682-8725-4BBF-8A17-B2B2036A585C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34;p126">
              <a:extLst>
                <a:ext uri="{FF2B5EF4-FFF2-40B4-BE49-F238E27FC236}">
                  <a16:creationId xmlns:a16="http://schemas.microsoft.com/office/drawing/2014/main" id="{CDB8ED5A-5279-47FB-860D-37224000E27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35;p126">
              <a:extLst>
                <a:ext uri="{FF2B5EF4-FFF2-40B4-BE49-F238E27FC236}">
                  <a16:creationId xmlns:a16="http://schemas.microsoft.com/office/drawing/2014/main" id="{0240F8B5-89A2-4408-B775-C802CBB21A7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36;p126">
              <a:extLst>
                <a:ext uri="{FF2B5EF4-FFF2-40B4-BE49-F238E27FC236}">
                  <a16:creationId xmlns:a16="http://schemas.microsoft.com/office/drawing/2014/main" id="{A87A79CF-BAA3-400A-BFB1-D44CA8A3ECE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37;p126">
              <a:extLst>
                <a:ext uri="{FF2B5EF4-FFF2-40B4-BE49-F238E27FC236}">
                  <a16:creationId xmlns:a16="http://schemas.microsoft.com/office/drawing/2014/main" id="{698B07E8-4BFA-451C-B2AF-7EC54576693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38;p126">
              <a:extLst>
                <a:ext uri="{FF2B5EF4-FFF2-40B4-BE49-F238E27FC236}">
                  <a16:creationId xmlns:a16="http://schemas.microsoft.com/office/drawing/2014/main" id="{E5E61B16-5482-4593-B61C-22FEFAF192D9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9;p126">
              <a:extLst>
                <a:ext uri="{FF2B5EF4-FFF2-40B4-BE49-F238E27FC236}">
                  <a16:creationId xmlns:a16="http://schemas.microsoft.com/office/drawing/2014/main" id="{893C306E-ADC5-4D4F-BF2B-DD63C1CB6AE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40;p126">
              <a:extLst>
                <a:ext uri="{FF2B5EF4-FFF2-40B4-BE49-F238E27FC236}">
                  <a16:creationId xmlns:a16="http://schemas.microsoft.com/office/drawing/2014/main" id="{0B7790C1-1E30-4182-90CB-C58F956D0A3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41;p126">
              <a:extLst>
                <a:ext uri="{FF2B5EF4-FFF2-40B4-BE49-F238E27FC236}">
                  <a16:creationId xmlns:a16="http://schemas.microsoft.com/office/drawing/2014/main" id="{F367AFFF-832C-415C-A5CB-7DE7F83BA21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42;p126">
              <a:extLst>
                <a:ext uri="{FF2B5EF4-FFF2-40B4-BE49-F238E27FC236}">
                  <a16:creationId xmlns:a16="http://schemas.microsoft.com/office/drawing/2014/main" id="{53FAE7FC-01E7-471F-83B7-37016E442A79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Flowchart: Magnetic Disk 78">
            <a:extLst>
              <a:ext uri="{FF2B5EF4-FFF2-40B4-BE49-F238E27FC236}">
                <a16:creationId xmlns:a16="http://schemas.microsoft.com/office/drawing/2014/main" id="{D82D578F-C339-4FC8-862D-5146B1F402A8}"/>
              </a:ext>
            </a:extLst>
          </p:cNvPr>
          <p:cNvSpPr/>
          <p:nvPr/>
        </p:nvSpPr>
        <p:spPr>
          <a:xfrm>
            <a:off x="6108490" y="2843245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7D857-17C5-42FF-A62E-DE172E8656B6}"/>
              </a:ext>
            </a:extLst>
          </p:cNvPr>
          <p:cNvSpPr txBox="1"/>
          <p:nvPr/>
        </p:nvSpPr>
        <p:spPr>
          <a:xfrm>
            <a:off x="6623458" y="2920665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A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AABB992-6AF1-4D99-B3B5-7F0106771CB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742620" y="2747866"/>
            <a:ext cx="2661145" cy="9537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CDBC025-3C89-4F48-AA0C-9FB785E51CD4}"/>
              </a:ext>
            </a:extLst>
          </p:cNvPr>
          <p:cNvSpPr txBox="1"/>
          <p:nvPr/>
        </p:nvSpPr>
        <p:spPr>
          <a:xfrm>
            <a:off x="5477478" y="2389136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27E59-ACDD-4C65-9F89-CB7914594CD9}"/>
              </a:ext>
            </a:extLst>
          </p:cNvPr>
          <p:cNvSpPr txBox="1"/>
          <p:nvPr/>
        </p:nvSpPr>
        <p:spPr>
          <a:xfrm>
            <a:off x="1689233" y="3950645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A0FBFB-5031-4426-B80E-7540ABDB3262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679973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D297E9-96E4-4F9D-ADBF-6DDB2B44C733}"/>
              </a:ext>
            </a:extLst>
          </p:cNvPr>
          <p:cNvSpPr txBox="1"/>
          <p:nvPr/>
        </p:nvSpPr>
        <p:spPr>
          <a:xfrm>
            <a:off x="2903042" y="3842923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B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7" name="Graphic 86" descr="Hierarchy outline">
            <a:extLst>
              <a:ext uri="{FF2B5EF4-FFF2-40B4-BE49-F238E27FC236}">
                <a16:creationId xmlns:a16="http://schemas.microsoft.com/office/drawing/2014/main" id="{F1B3EA9F-CAE9-4FAE-A9EA-CE803476E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84678" y="2287877"/>
            <a:ext cx="903475" cy="903475"/>
          </a:xfrm>
          <a:prstGeom prst="rect">
            <a:avLst/>
          </a:prstGeom>
        </p:spPr>
      </p:pic>
      <p:pic>
        <p:nvPicPr>
          <p:cNvPr id="88" name="Graphic 87" descr="Hierarchy outline">
            <a:extLst>
              <a:ext uri="{FF2B5EF4-FFF2-40B4-BE49-F238E27FC236}">
                <a16:creationId xmlns:a16="http://schemas.microsoft.com/office/drawing/2014/main" id="{39AE0E7A-8D50-4049-9BC8-64E896C6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76498" y="3177806"/>
            <a:ext cx="903475" cy="903475"/>
          </a:xfrm>
          <a:prstGeom prst="rect">
            <a:avLst/>
          </a:prstGeom>
        </p:spPr>
      </p:pic>
      <p:sp>
        <p:nvSpPr>
          <p:cNvPr id="101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B3714D06-B7A5-4223-9B6A-934F46030867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102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4E83AFA5-C177-4CDE-B5F2-837DA8B086CC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103" name="Google Shape;12005;p142">
            <a:extLst>
              <a:ext uri="{FF2B5EF4-FFF2-40B4-BE49-F238E27FC236}">
                <a16:creationId xmlns:a16="http://schemas.microsoft.com/office/drawing/2014/main" id="{89EFB8C5-8D39-49FB-B6E3-C4111549F4CF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363;p58">
            <a:extLst>
              <a:ext uri="{FF2B5EF4-FFF2-40B4-BE49-F238E27FC236}">
                <a16:creationId xmlns:a16="http://schemas.microsoft.com/office/drawing/2014/main" id="{970FDB6F-1E41-4545-B6DB-25CA20F391E4}"/>
              </a:ext>
            </a:extLst>
          </p:cNvPr>
          <p:cNvSpPr txBox="1">
            <a:spLocks/>
          </p:cNvSpPr>
          <p:nvPr/>
        </p:nvSpPr>
        <p:spPr>
          <a:xfrm>
            <a:off x="1407695" y="1115049"/>
            <a:ext cx="6239397" cy="63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b="1" dirty="0"/>
              <a:t>Transform</a:t>
            </a:r>
            <a:r>
              <a:rPr lang="en-US" sz="1400" dirty="0"/>
              <a:t> query embeddings </a:t>
            </a:r>
            <a:r>
              <a:rPr lang="en-US" sz="1400" b="1" dirty="0"/>
              <a:t>into</a:t>
            </a:r>
            <a:r>
              <a:rPr lang="en-US" sz="1400" dirty="0"/>
              <a:t> gallery embedding space.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400" dirty="0"/>
              <a:t>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656E41-B851-4EC4-8431-8EA8149EAC24}"/>
              </a:ext>
            </a:extLst>
          </p:cNvPr>
          <p:cNvSpPr txBox="1"/>
          <p:nvPr/>
        </p:nvSpPr>
        <p:spPr>
          <a:xfrm>
            <a:off x="5149404" y="3861641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A'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2425EF-397B-475F-B017-4BBFE548E226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4962370" y="3615235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29892176-33FE-4999-B676-947DEFE266E4}"/>
              </a:ext>
            </a:extLst>
          </p:cNvPr>
          <p:cNvCxnSpPr>
            <a:cxnSpLocks/>
            <a:endCxn id="79" idx="3"/>
          </p:cNvCxnSpPr>
          <p:nvPr/>
        </p:nvCxnSpPr>
        <p:spPr>
          <a:xfrm flipV="1">
            <a:off x="5873246" y="3529046"/>
            <a:ext cx="530519" cy="861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7" name="Graphic 106" descr="Hierarchy outline">
            <a:extLst>
              <a:ext uri="{FF2B5EF4-FFF2-40B4-BE49-F238E27FC236}">
                <a16:creationId xmlns:a16="http://schemas.microsoft.com/office/drawing/2014/main" id="{F9928992-3E20-48F6-9787-CB64D2DA1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058895" y="3176165"/>
            <a:ext cx="903475" cy="903475"/>
          </a:xfrm>
          <a:prstGeom prst="rect">
            <a:avLst/>
          </a:prstGeom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15FE276-0167-42FA-B761-BB05E973BF6B}"/>
              </a:ext>
            </a:extLst>
          </p:cNvPr>
          <p:cNvCxnSpPr>
            <a:cxnSpLocks/>
            <a:endCxn id="107" idx="2"/>
          </p:cNvCxnSpPr>
          <p:nvPr/>
        </p:nvCxnSpPr>
        <p:spPr>
          <a:xfrm>
            <a:off x="3765875" y="3623961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D1E1C47-1996-4764-8707-83CE69A646F4}"/>
              </a:ext>
            </a:extLst>
          </p:cNvPr>
          <p:cNvSpPr txBox="1"/>
          <p:nvPr/>
        </p:nvSpPr>
        <p:spPr>
          <a:xfrm>
            <a:off x="3994597" y="3966861"/>
            <a:ext cx="1150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48F772B-FC93-4BEE-9D88-F4443418402B}"/>
              </a:ext>
            </a:extLst>
          </p:cNvPr>
          <p:cNvGrpSpPr/>
          <p:nvPr/>
        </p:nvGrpSpPr>
        <p:grpSpPr>
          <a:xfrm>
            <a:off x="3098611" y="2395634"/>
            <a:ext cx="727482" cy="685801"/>
            <a:chOff x="6455297" y="3663303"/>
            <a:chExt cx="1114148" cy="1050313"/>
          </a:xfrm>
        </p:grpSpPr>
        <p:pic>
          <p:nvPicPr>
            <p:cNvPr id="10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C2FBB33E-232A-4F0E-B688-3C110FAF80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6A07EEA-9A42-4526-AA29-599B60FAF5C5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C670049-50CF-4D20-A2B4-DBECE3F30893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4A2CAE1-60E5-4ACC-A8FD-08DF2EF5E19C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2A9E00F-C05F-45DB-9403-165CB2668CDB}"/>
              </a:ext>
            </a:extLst>
          </p:cNvPr>
          <p:cNvGrpSpPr/>
          <p:nvPr/>
        </p:nvGrpSpPr>
        <p:grpSpPr>
          <a:xfrm>
            <a:off x="3109405" y="3250163"/>
            <a:ext cx="727482" cy="685801"/>
            <a:chOff x="6455297" y="3663303"/>
            <a:chExt cx="1114148" cy="1050313"/>
          </a:xfrm>
        </p:grpSpPr>
        <p:pic>
          <p:nvPicPr>
            <p:cNvPr id="11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87B2D0E8-B2B6-4128-AF29-1B64C3625A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DDEB75C-89BC-47B8-B9BD-4CF3A1364A9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9BE8A52-2268-4C3B-AA83-EA3A53B4BD1B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1103DFD-D235-46F3-8052-4A816408E15D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B6A84A8-7F29-4F7D-ADEC-1F5AB4E98381}"/>
              </a:ext>
            </a:extLst>
          </p:cNvPr>
          <p:cNvGrpSpPr/>
          <p:nvPr/>
        </p:nvGrpSpPr>
        <p:grpSpPr>
          <a:xfrm>
            <a:off x="5222302" y="3272334"/>
            <a:ext cx="727482" cy="685801"/>
            <a:chOff x="6455297" y="3663303"/>
            <a:chExt cx="1114148" cy="1050313"/>
          </a:xfrm>
        </p:grpSpPr>
        <p:pic>
          <p:nvPicPr>
            <p:cNvPr id="119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658FA1B-1A75-494E-AC66-63136BA3E6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578CCCB-29B2-4945-B736-FF0D223F90EF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4105AC9-CC96-4D7A-91F8-00B28677D5E2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CD31E4A-8FC8-4B51-8C37-CC3E58F8F5A5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113677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3796535" y="2236501"/>
            <a:ext cx="4694738" cy="758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400" dirty="0"/>
              <a:t>Project Definition</a:t>
            </a:r>
            <a:endParaRPr sz="4400" dirty="0"/>
          </a:p>
        </p:txBody>
      </p:sp>
      <p:sp>
        <p:nvSpPr>
          <p:cNvPr id="1341" name="Google Shape;1341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026515" y="2461279"/>
            <a:ext cx="98444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02</a:t>
            </a:r>
            <a:endParaRPr sz="4400" dirty="0"/>
          </a:p>
        </p:txBody>
      </p:sp>
      <p:sp>
        <p:nvSpPr>
          <p:cNvPr id="41" name="Google Shape;13037;p145">
            <a:extLst>
              <a:ext uri="{FF2B5EF4-FFF2-40B4-BE49-F238E27FC236}">
                <a16:creationId xmlns:a16="http://schemas.microsoft.com/office/drawing/2014/main" id="{A085016C-CC08-443A-9DB4-A9162D02B909}"/>
              </a:ext>
            </a:extLst>
          </p:cNvPr>
          <p:cNvSpPr/>
          <p:nvPr/>
        </p:nvSpPr>
        <p:spPr>
          <a:xfrm>
            <a:off x="2340268" y="1998120"/>
            <a:ext cx="984447" cy="906452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588162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5A46D3D1-6E18-4CA0-8AC5-F6231A8F9816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3452526" y="54608"/>
            <a:ext cx="1030768" cy="72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latin typeface="Manjari"/>
              </a:rPr>
              <a:t>Goal</a:t>
            </a:r>
            <a:endParaRPr lang="he-IL" sz="1500" b="1" dirty="0">
              <a:latin typeface="Manja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1319825" y="883380"/>
            <a:ext cx="537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Our goal in this project is to solve the Cross Model Compatibility (CMC) problem by </a:t>
            </a:r>
            <a:r>
              <a:rPr lang="en-US" b="1" dirty="0">
                <a:solidFill>
                  <a:schemeClr val="accent2"/>
                </a:solidFill>
                <a:latin typeface="Manjari"/>
                <a:sym typeface="Manjari"/>
              </a:rPr>
              <a:t>implementing previous work solution and</a:t>
            </a:r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 improve it.</a:t>
            </a:r>
          </a:p>
        </p:txBody>
      </p:sp>
      <p:sp>
        <p:nvSpPr>
          <p:cNvPr id="61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7E018A55-530A-407E-8368-BB80B11C39FF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62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51358B72-08C6-49A0-A4FB-4BEF33340226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63" name="Google Shape;13037;p145">
            <a:extLst>
              <a:ext uri="{FF2B5EF4-FFF2-40B4-BE49-F238E27FC236}">
                <a16:creationId xmlns:a16="http://schemas.microsoft.com/office/drawing/2014/main" id="{F42F181B-DFBC-41D8-A4C8-991C88A61505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4" name="Google Shape;1364;p58">
            <a:extLst>
              <a:ext uri="{FF2B5EF4-FFF2-40B4-BE49-F238E27FC236}">
                <a16:creationId xmlns:a16="http://schemas.microsoft.com/office/drawing/2014/main" id="{CF621B93-D006-4985-90E8-B037AF62CD58}"/>
              </a:ext>
            </a:extLst>
          </p:cNvPr>
          <p:cNvSpPr/>
          <p:nvPr/>
        </p:nvSpPr>
        <p:spPr>
          <a:xfrm>
            <a:off x="361053" y="2394915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0DF9D28-B3DC-4BC1-B85E-472ED849E8A8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1101313" y="2616683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11A69C6-0738-4E46-BD91-D6FD40B7FD31}"/>
              </a:ext>
            </a:extLst>
          </p:cNvPr>
          <p:cNvGrpSpPr/>
          <p:nvPr/>
        </p:nvGrpSpPr>
        <p:grpSpPr>
          <a:xfrm>
            <a:off x="894797" y="2023407"/>
            <a:ext cx="550405" cy="772517"/>
            <a:chOff x="1450750" y="1276313"/>
            <a:chExt cx="2162065" cy="3074026"/>
          </a:xfrm>
        </p:grpSpPr>
        <p:sp>
          <p:nvSpPr>
            <p:cNvPr id="67" name="Google Shape;1740;p76">
              <a:extLst>
                <a:ext uri="{FF2B5EF4-FFF2-40B4-BE49-F238E27FC236}">
                  <a16:creationId xmlns:a16="http://schemas.microsoft.com/office/drawing/2014/main" id="{C45397C6-BC3A-4AAC-A21D-BA266C220D38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44;p76">
              <a:extLst>
                <a:ext uri="{FF2B5EF4-FFF2-40B4-BE49-F238E27FC236}">
                  <a16:creationId xmlns:a16="http://schemas.microsoft.com/office/drawing/2014/main" id="{FB770934-4882-4EC8-8F64-CAA45FA8F90D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45;p76">
              <a:extLst>
                <a:ext uri="{FF2B5EF4-FFF2-40B4-BE49-F238E27FC236}">
                  <a16:creationId xmlns:a16="http://schemas.microsoft.com/office/drawing/2014/main" id="{F4A12068-565E-4182-ABC7-64330C9629EC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46;p76">
              <a:extLst>
                <a:ext uri="{FF2B5EF4-FFF2-40B4-BE49-F238E27FC236}">
                  <a16:creationId xmlns:a16="http://schemas.microsoft.com/office/drawing/2014/main" id="{9DBE15C6-0B2A-45C9-823F-BEF91C7ADEA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47;p76">
              <a:extLst>
                <a:ext uri="{FF2B5EF4-FFF2-40B4-BE49-F238E27FC236}">
                  <a16:creationId xmlns:a16="http://schemas.microsoft.com/office/drawing/2014/main" id="{F4F1BCFD-739E-491D-B134-507B2B1EFD22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48;p76">
              <a:extLst>
                <a:ext uri="{FF2B5EF4-FFF2-40B4-BE49-F238E27FC236}">
                  <a16:creationId xmlns:a16="http://schemas.microsoft.com/office/drawing/2014/main" id="{475F1845-20E6-4DEC-B382-7E2CA70E956C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49;p76">
              <a:extLst>
                <a:ext uri="{FF2B5EF4-FFF2-40B4-BE49-F238E27FC236}">
                  <a16:creationId xmlns:a16="http://schemas.microsoft.com/office/drawing/2014/main" id="{46B21E8C-D3B9-49F1-8857-33A74CECDEB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50;p76">
              <a:extLst>
                <a:ext uri="{FF2B5EF4-FFF2-40B4-BE49-F238E27FC236}">
                  <a16:creationId xmlns:a16="http://schemas.microsoft.com/office/drawing/2014/main" id="{B66388D8-1D79-499C-875B-4AD07002D972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51;p76">
              <a:extLst>
                <a:ext uri="{FF2B5EF4-FFF2-40B4-BE49-F238E27FC236}">
                  <a16:creationId xmlns:a16="http://schemas.microsoft.com/office/drawing/2014/main" id="{CB3428F2-528A-44D9-8BBA-ACAC239C26D1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52;p76">
              <a:extLst>
                <a:ext uri="{FF2B5EF4-FFF2-40B4-BE49-F238E27FC236}">
                  <a16:creationId xmlns:a16="http://schemas.microsoft.com/office/drawing/2014/main" id="{A8CC9105-0A4F-48CB-95B2-A95FBFDE331B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53;p76">
              <a:extLst>
                <a:ext uri="{FF2B5EF4-FFF2-40B4-BE49-F238E27FC236}">
                  <a16:creationId xmlns:a16="http://schemas.microsoft.com/office/drawing/2014/main" id="{8EA5A3D6-D0F6-460C-AD0D-5590E44C2A6C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54;p76">
              <a:extLst>
                <a:ext uri="{FF2B5EF4-FFF2-40B4-BE49-F238E27FC236}">
                  <a16:creationId xmlns:a16="http://schemas.microsoft.com/office/drawing/2014/main" id="{C80408F9-29E9-49F1-A82B-C299309C984B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55;p76">
              <a:extLst>
                <a:ext uri="{FF2B5EF4-FFF2-40B4-BE49-F238E27FC236}">
                  <a16:creationId xmlns:a16="http://schemas.microsoft.com/office/drawing/2014/main" id="{44DD8ACC-DC00-4190-A5B7-F7762A507AD3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56;p76">
              <a:extLst>
                <a:ext uri="{FF2B5EF4-FFF2-40B4-BE49-F238E27FC236}">
                  <a16:creationId xmlns:a16="http://schemas.microsoft.com/office/drawing/2014/main" id="{67D9CB3B-7A71-4B91-893F-514516AB1602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57;p76">
              <a:extLst>
                <a:ext uri="{FF2B5EF4-FFF2-40B4-BE49-F238E27FC236}">
                  <a16:creationId xmlns:a16="http://schemas.microsoft.com/office/drawing/2014/main" id="{4B78F26B-90A1-43BE-9AA7-7FF1AF448AA1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58;p76">
              <a:extLst>
                <a:ext uri="{FF2B5EF4-FFF2-40B4-BE49-F238E27FC236}">
                  <a16:creationId xmlns:a16="http://schemas.microsoft.com/office/drawing/2014/main" id="{3DFAC6C8-E20A-481E-9420-B21BC97DE47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59;p76">
              <a:extLst>
                <a:ext uri="{FF2B5EF4-FFF2-40B4-BE49-F238E27FC236}">
                  <a16:creationId xmlns:a16="http://schemas.microsoft.com/office/drawing/2014/main" id="{D94E3343-AB5D-4CAE-ABC1-1614CB65B3B0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60;p76">
              <a:extLst>
                <a:ext uri="{FF2B5EF4-FFF2-40B4-BE49-F238E27FC236}">
                  <a16:creationId xmlns:a16="http://schemas.microsoft.com/office/drawing/2014/main" id="{01F775AE-EC86-4A9F-AC75-49B1C14CF523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61;p76">
              <a:extLst>
                <a:ext uri="{FF2B5EF4-FFF2-40B4-BE49-F238E27FC236}">
                  <a16:creationId xmlns:a16="http://schemas.microsoft.com/office/drawing/2014/main" id="{2CEBA460-E69B-4427-919F-56C897A50467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62;p76">
              <a:extLst>
                <a:ext uri="{FF2B5EF4-FFF2-40B4-BE49-F238E27FC236}">
                  <a16:creationId xmlns:a16="http://schemas.microsoft.com/office/drawing/2014/main" id="{B47B8069-F68A-4980-B229-307CB77407D7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63;p76">
              <a:extLst>
                <a:ext uri="{FF2B5EF4-FFF2-40B4-BE49-F238E27FC236}">
                  <a16:creationId xmlns:a16="http://schemas.microsoft.com/office/drawing/2014/main" id="{D7D409F7-EE65-4FCA-AF62-88CC2640DCD3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64;p76">
              <a:extLst>
                <a:ext uri="{FF2B5EF4-FFF2-40B4-BE49-F238E27FC236}">
                  <a16:creationId xmlns:a16="http://schemas.microsoft.com/office/drawing/2014/main" id="{573A2930-8079-42A1-AB25-466F4D29758D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65;p76">
              <a:extLst>
                <a:ext uri="{FF2B5EF4-FFF2-40B4-BE49-F238E27FC236}">
                  <a16:creationId xmlns:a16="http://schemas.microsoft.com/office/drawing/2014/main" id="{058A8CEF-CDFB-45C9-9691-173762457EFA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BF83AB1-4C86-48B7-B03A-B5076845A355}"/>
              </a:ext>
            </a:extLst>
          </p:cNvPr>
          <p:cNvCxnSpPr>
            <a:cxnSpLocks/>
            <a:stCxn id="145" idx="0"/>
          </p:cNvCxnSpPr>
          <p:nvPr/>
        </p:nvCxnSpPr>
        <p:spPr>
          <a:xfrm>
            <a:off x="2967808" y="2614874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3EB0658-4CFB-4C76-843E-45B7E535634F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1055831" y="2614874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0DC0F2-000D-4342-82B5-97F7AE9D852C}"/>
              </a:ext>
            </a:extLst>
          </p:cNvPr>
          <p:cNvSpPr txBox="1"/>
          <p:nvPr/>
        </p:nvSpPr>
        <p:spPr>
          <a:xfrm>
            <a:off x="1982215" y="1849985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 #1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6D4AEE-3748-4B2B-9232-2FAF106D9DE4}"/>
              </a:ext>
            </a:extLst>
          </p:cNvPr>
          <p:cNvSpPr txBox="1"/>
          <p:nvPr/>
        </p:nvSpPr>
        <p:spPr>
          <a:xfrm>
            <a:off x="3212261" y="1870475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6800919-1609-476D-965D-4CD03B227038}"/>
              </a:ext>
            </a:extLst>
          </p:cNvPr>
          <p:cNvGrpSpPr/>
          <p:nvPr/>
        </p:nvGrpSpPr>
        <p:grpSpPr>
          <a:xfrm>
            <a:off x="767076" y="2132085"/>
            <a:ext cx="584468" cy="797566"/>
            <a:chOff x="1506150" y="1501000"/>
            <a:chExt cx="2080021" cy="2838397"/>
          </a:xfrm>
        </p:grpSpPr>
        <p:grpSp>
          <p:nvGrpSpPr>
            <p:cNvPr id="95" name="Google Shape;1505;p70">
              <a:extLst>
                <a:ext uri="{FF2B5EF4-FFF2-40B4-BE49-F238E27FC236}">
                  <a16:creationId xmlns:a16="http://schemas.microsoft.com/office/drawing/2014/main" id="{30F7A097-0905-46AA-A189-8105D9B16EB5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00" name="Google Shape;1506;p70">
                <a:extLst>
                  <a:ext uri="{FF2B5EF4-FFF2-40B4-BE49-F238E27FC236}">
                    <a16:creationId xmlns:a16="http://schemas.microsoft.com/office/drawing/2014/main" id="{E7C6F773-0375-4BE2-874C-82B95337F26A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07;p70">
                <a:extLst>
                  <a:ext uri="{FF2B5EF4-FFF2-40B4-BE49-F238E27FC236}">
                    <a16:creationId xmlns:a16="http://schemas.microsoft.com/office/drawing/2014/main" id="{BC3699EF-F19B-45DB-9594-1677A4673382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08;p70">
                <a:extLst>
                  <a:ext uri="{FF2B5EF4-FFF2-40B4-BE49-F238E27FC236}">
                    <a16:creationId xmlns:a16="http://schemas.microsoft.com/office/drawing/2014/main" id="{34BC417B-8270-4A2B-9613-EB76F31C0FA5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09;p70">
                <a:extLst>
                  <a:ext uri="{FF2B5EF4-FFF2-40B4-BE49-F238E27FC236}">
                    <a16:creationId xmlns:a16="http://schemas.microsoft.com/office/drawing/2014/main" id="{DEB3ED0F-DF9B-40B0-8B02-61B2C89AB2D5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10;p70">
                <a:extLst>
                  <a:ext uri="{FF2B5EF4-FFF2-40B4-BE49-F238E27FC236}">
                    <a16:creationId xmlns:a16="http://schemas.microsoft.com/office/drawing/2014/main" id="{3CA63954-4870-4AF3-9310-D7F00C63089A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11;p70">
                <a:extLst>
                  <a:ext uri="{FF2B5EF4-FFF2-40B4-BE49-F238E27FC236}">
                    <a16:creationId xmlns:a16="http://schemas.microsoft.com/office/drawing/2014/main" id="{64FB950A-976E-4FE2-A06E-CCD9A5FB14BB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12;p70">
                <a:extLst>
                  <a:ext uri="{FF2B5EF4-FFF2-40B4-BE49-F238E27FC236}">
                    <a16:creationId xmlns:a16="http://schemas.microsoft.com/office/drawing/2014/main" id="{FF7AC4AC-0453-4EE3-B77B-C67D0B3F2ECE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3;p70">
                <a:extLst>
                  <a:ext uri="{FF2B5EF4-FFF2-40B4-BE49-F238E27FC236}">
                    <a16:creationId xmlns:a16="http://schemas.microsoft.com/office/drawing/2014/main" id="{F722B1D7-2919-4420-891C-A38E62207B3B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14;p70">
                <a:extLst>
                  <a:ext uri="{FF2B5EF4-FFF2-40B4-BE49-F238E27FC236}">
                    <a16:creationId xmlns:a16="http://schemas.microsoft.com/office/drawing/2014/main" id="{AAE8A43A-1C1D-4D29-9235-4E12675C6D75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5;p70">
                <a:extLst>
                  <a:ext uri="{FF2B5EF4-FFF2-40B4-BE49-F238E27FC236}">
                    <a16:creationId xmlns:a16="http://schemas.microsoft.com/office/drawing/2014/main" id="{A9FF1205-53D8-49A9-B142-084750832B9F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16;p70">
                <a:extLst>
                  <a:ext uri="{FF2B5EF4-FFF2-40B4-BE49-F238E27FC236}">
                    <a16:creationId xmlns:a16="http://schemas.microsoft.com/office/drawing/2014/main" id="{63C63A28-D560-4FB3-873D-8DBCB9634D60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17;p70">
                <a:extLst>
                  <a:ext uri="{FF2B5EF4-FFF2-40B4-BE49-F238E27FC236}">
                    <a16:creationId xmlns:a16="http://schemas.microsoft.com/office/drawing/2014/main" id="{1B498A7B-8743-4580-83D3-BDAC8C846156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18;p70">
                <a:extLst>
                  <a:ext uri="{FF2B5EF4-FFF2-40B4-BE49-F238E27FC236}">
                    <a16:creationId xmlns:a16="http://schemas.microsoft.com/office/drawing/2014/main" id="{66563790-ACA9-42D9-8FCD-62C93D537E3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19;p70">
                <a:extLst>
                  <a:ext uri="{FF2B5EF4-FFF2-40B4-BE49-F238E27FC236}">
                    <a16:creationId xmlns:a16="http://schemas.microsoft.com/office/drawing/2014/main" id="{0015AF73-6BA7-4804-8A09-F4667770A729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20;p70">
                <a:extLst>
                  <a:ext uri="{FF2B5EF4-FFF2-40B4-BE49-F238E27FC236}">
                    <a16:creationId xmlns:a16="http://schemas.microsoft.com/office/drawing/2014/main" id="{EA955D25-7AB0-44FE-8C39-11CCC2468FDE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21;p70">
                <a:extLst>
                  <a:ext uri="{FF2B5EF4-FFF2-40B4-BE49-F238E27FC236}">
                    <a16:creationId xmlns:a16="http://schemas.microsoft.com/office/drawing/2014/main" id="{32342C6A-F44C-4B2C-BFF9-F5B06FA725AA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22;p70">
                <a:extLst>
                  <a:ext uri="{FF2B5EF4-FFF2-40B4-BE49-F238E27FC236}">
                    <a16:creationId xmlns:a16="http://schemas.microsoft.com/office/drawing/2014/main" id="{6EC04842-7BC3-4FC9-A7B3-87CDABF07154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23;p70">
                <a:extLst>
                  <a:ext uri="{FF2B5EF4-FFF2-40B4-BE49-F238E27FC236}">
                    <a16:creationId xmlns:a16="http://schemas.microsoft.com/office/drawing/2014/main" id="{E3A42DC7-6748-4E09-B20F-2A721970D253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24;p70">
                <a:extLst>
                  <a:ext uri="{FF2B5EF4-FFF2-40B4-BE49-F238E27FC236}">
                    <a16:creationId xmlns:a16="http://schemas.microsoft.com/office/drawing/2014/main" id="{34C421F3-C07C-4A54-968F-0DA4A922942A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" name="Google Shape;1525;p70">
              <a:extLst>
                <a:ext uri="{FF2B5EF4-FFF2-40B4-BE49-F238E27FC236}">
                  <a16:creationId xmlns:a16="http://schemas.microsoft.com/office/drawing/2014/main" id="{81F5A32F-32EE-4CBE-B8CF-B992DA33A797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97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2274F3ED-41FA-451D-BD2F-59E5E24FACED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F6591775-F523-4D98-8A09-C98E7AF8CB2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28;p70">
                <a:extLst>
                  <a:ext uri="{FF2B5EF4-FFF2-40B4-BE49-F238E27FC236}">
                    <a16:creationId xmlns:a16="http://schemas.microsoft.com/office/drawing/2014/main" id="{6E5F9196-F213-4B93-BC33-78327F3841A2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2624;p126">
            <a:extLst>
              <a:ext uri="{FF2B5EF4-FFF2-40B4-BE49-F238E27FC236}">
                <a16:creationId xmlns:a16="http://schemas.microsoft.com/office/drawing/2014/main" id="{A3869329-558D-4D46-A5BB-252C5C8E54B2}"/>
              </a:ext>
            </a:extLst>
          </p:cNvPr>
          <p:cNvGrpSpPr/>
          <p:nvPr/>
        </p:nvGrpSpPr>
        <p:grpSpPr>
          <a:xfrm>
            <a:off x="1066873" y="2345112"/>
            <a:ext cx="418360" cy="580377"/>
            <a:chOff x="3764750" y="1567075"/>
            <a:chExt cx="1814530" cy="2517234"/>
          </a:xfrm>
        </p:grpSpPr>
        <p:sp>
          <p:nvSpPr>
            <p:cNvPr id="120" name="Google Shape;2625;p126">
              <a:extLst>
                <a:ext uri="{FF2B5EF4-FFF2-40B4-BE49-F238E27FC236}">
                  <a16:creationId xmlns:a16="http://schemas.microsoft.com/office/drawing/2014/main" id="{B44CD705-07B8-44F2-801A-BC0DD42553E9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26;p126">
              <a:extLst>
                <a:ext uri="{FF2B5EF4-FFF2-40B4-BE49-F238E27FC236}">
                  <a16:creationId xmlns:a16="http://schemas.microsoft.com/office/drawing/2014/main" id="{77837399-6247-44B8-A78A-EDC60446DFC4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27;p126">
              <a:extLst>
                <a:ext uri="{FF2B5EF4-FFF2-40B4-BE49-F238E27FC236}">
                  <a16:creationId xmlns:a16="http://schemas.microsoft.com/office/drawing/2014/main" id="{C1327EEE-466D-45D6-AD21-DABEB5D1F0C6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28;p126">
              <a:extLst>
                <a:ext uri="{FF2B5EF4-FFF2-40B4-BE49-F238E27FC236}">
                  <a16:creationId xmlns:a16="http://schemas.microsoft.com/office/drawing/2014/main" id="{66BE2038-6B8A-4DD3-9890-176D551BB641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29;p126">
              <a:extLst>
                <a:ext uri="{FF2B5EF4-FFF2-40B4-BE49-F238E27FC236}">
                  <a16:creationId xmlns:a16="http://schemas.microsoft.com/office/drawing/2014/main" id="{BE11DE46-61FA-4292-9B0D-3F39992AD447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30;p126">
              <a:extLst>
                <a:ext uri="{FF2B5EF4-FFF2-40B4-BE49-F238E27FC236}">
                  <a16:creationId xmlns:a16="http://schemas.microsoft.com/office/drawing/2014/main" id="{C0BD8E49-FB02-4473-9DA4-16260BE42682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31;p126">
              <a:extLst>
                <a:ext uri="{FF2B5EF4-FFF2-40B4-BE49-F238E27FC236}">
                  <a16:creationId xmlns:a16="http://schemas.microsoft.com/office/drawing/2014/main" id="{5687E0BB-9D8C-460A-B0F6-32376F7DCE9A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32;p126">
              <a:extLst>
                <a:ext uri="{FF2B5EF4-FFF2-40B4-BE49-F238E27FC236}">
                  <a16:creationId xmlns:a16="http://schemas.microsoft.com/office/drawing/2014/main" id="{5B44264F-64E7-47D8-8312-FA691FB5D092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33;p126">
              <a:extLst>
                <a:ext uri="{FF2B5EF4-FFF2-40B4-BE49-F238E27FC236}">
                  <a16:creationId xmlns:a16="http://schemas.microsoft.com/office/drawing/2014/main" id="{3C7E872F-D8B3-48E7-9F2C-F3AFFC189516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34;p126">
              <a:extLst>
                <a:ext uri="{FF2B5EF4-FFF2-40B4-BE49-F238E27FC236}">
                  <a16:creationId xmlns:a16="http://schemas.microsoft.com/office/drawing/2014/main" id="{A8BFE11E-E6C7-44D7-9ADB-6DC5DAC9EB23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35;p126">
              <a:extLst>
                <a:ext uri="{FF2B5EF4-FFF2-40B4-BE49-F238E27FC236}">
                  <a16:creationId xmlns:a16="http://schemas.microsoft.com/office/drawing/2014/main" id="{0820CEC6-7600-4567-9EB9-EB2D61DCCA3E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36;p126">
              <a:extLst>
                <a:ext uri="{FF2B5EF4-FFF2-40B4-BE49-F238E27FC236}">
                  <a16:creationId xmlns:a16="http://schemas.microsoft.com/office/drawing/2014/main" id="{8DD2069C-5DCF-4DCB-BE9D-B60E14EB3077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37;p126">
              <a:extLst>
                <a:ext uri="{FF2B5EF4-FFF2-40B4-BE49-F238E27FC236}">
                  <a16:creationId xmlns:a16="http://schemas.microsoft.com/office/drawing/2014/main" id="{963792B7-7B3E-4C9C-84FE-E8AD9D3921E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38;p126">
              <a:extLst>
                <a:ext uri="{FF2B5EF4-FFF2-40B4-BE49-F238E27FC236}">
                  <a16:creationId xmlns:a16="http://schemas.microsoft.com/office/drawing/2014/main" id="{FD086D9F-7B12-442A-BA42-22E78D11E0C0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39;p126">
              <a:extLst>
                <a:ext uri="{FF2B5EF4-FFF2-40B4-BE49-F238E27FC236}">
                  <a16:creationId xmlns:a16="http://schemas.microsoft.com/office/drawing/2014/main" id="{423C5C60-CCE9-4CA4-AA2A-4078F4E38AF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40;p126">
              <a:extLst>
                <a:ext uri="{FF2B5EF4-FFF2-40B4-BE49-F238E27FC236}">
                  <a16:creationId xmlns:a16="http://schemas.microsoft.com/office/drawing/2014/main" id="{84C7EF98-A0EC-413C-BD15-782BFF2E03EA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41;p126">
              <a:extLst>
                <a:ext uri="{FF2B5EF4-FFF2-40B4-BE49-F238E27FC236}">
                  <a16:creationId xmlns:a16="http://schemas.microsoft.com/office/drawing/2014/main" id="{E5EFA089-D811-4C73-B951-4B8A583742F1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42;p126">
              <a:extLst>
                <a:ext uri="{FF2B5EF4-FFF2-40B4-BE49-F238E27FC236}">
                  <a16:creationId xmlns:a16="http://schemas.microsoft.com/office/drawing/2014/main" id="{F22E0DE2-6FF8-490E-BAA8-5FB9B5C577B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Flowchart: Magnetic Disk 137">
            <a:extLst>
              <a:ext uri="{FF2B5EF4-FFF2-40B4-BE49-F238E27FC236}">
                <a16:creationId xmlns:a16="http://schemas.microsoft.com/office/drawing/2014/main" id="{63E46E93-0C75-4BE6-BCDA-3C06281C44BC}"/>
              </a:ext>
            </a:extLst>
          </p:cNvPr>
          <p:cNvSpPr/>
          <p:nvPr/>
        </p:nvSpPr>
        <p:spPr>
          <a:xfrm>
            <a:off x="6388145" y="2718504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13B4194-E096-44FF-A4D8-E6B4EEE18050}"/>
              </a:ext>
            </a:extLst>
          </p:cNvPr>
          <p:cNvSpPr txBox="1"/>
          <p:nvPr/>
        </p:nvSpPr>
        <p:spPr>
          <a:xfrm>
            <a:off x="6903113" y="2795924"/>
            <a:ext cx="18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 A</a:t>
            </a:r>
            <a:endParaRPr lang="en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4DFCE63E-BB24-4A8D-9A65-E2AF9CD26477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4022275" y="2623125"/>
            <a:ext cx="2661145" cy="9537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02E281F-2EB1-4457-8F38-237E140431B8}"/>
              </a:ext>
            </a:extLst>
          </p:cNvPr>
          <p:cNvSpPr txBox="1"/>
          <p:nvPr/>
        </p:nvSpPr>
        <p:spPr>
          <a:xfrm>
            <a:off x="5757133" y="2264395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C55A192-63E5-41BB-B4F3-E3E1B59BDDAA}"/>
              </a:ext>
            </a:extLst>
          </p:cNvPr>
          <p:cNvSpPr txBox="1"/>
          <p:nvPr/>
        </p:nvSpPr>
        <p:spPr>
          <a:xfrm>
            <a:off x="1968888" y="3825904"/>
            <a:ext cx="97274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NN #</a:t>
            </a: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IL" sz="2100" dirty="0">
              <a:solidFill>
                <a:schemeClr val="accent5"/>
              </a:solidFill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D0A391A-56E3-4659-8045-B24ED2E3D020}"/>
              </a:ext>
            </a:extLst>
          </p:cNvPr>
          <p:cNvCxnSpPr>
            <a:cxnSpLocks/>
            <a:stCxn id="146" idx="0"/>
          </p:cNvCxnSpPr>
          <p:nvPr/>
        </p:nvCxnSpPr>
        <p:spPr>
          <a:xfrm flipV="1">
            <a:off x="2959628" y="3499220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7B3EED17-7141-4129-B129-F149316E83E5}"/>
              </a:ext>
            </a:extLst>
          </p:cNvPr>
          <p:cNvSpPr txBox="1"/>
          <p:nvPr/>
        </p:nvSpPr>
        <p:spPr>
          <a:xfrm>
            <a:off x="3182697" y="3718182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B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5" name="Graphic 144" descr="Hierarchy outline">
            <a:extLst>
              <a:ext uri="{FF2B5EF4-FFF2-40B4-BE49-F238E27FC236}">
                <a16:creationId xmlns:a16="http://schemas.microsoft.com/office/drawing/2014/main" id="{70EB6425-C4A3-4AB7-BFC5-8570D5BE1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064333" y="2163136"/>
            <a:ext cx="903475" cy="903475"/>
          </a:xfrm>
          <a:prstGeom prst="rect">
            <a:avLst/>
          </a:prstGeom>
        </p:spPr>
      </p:pic>
      <p:pic>
        <p:nvPicPr>
          <p:cNvPr id="146" name="Graphic 145" descr="Hierarchy outline">
            <a:extLst>
              <a:ext uri="{FF2B5EF4-FFF2-40B4-BE49-F238E27FC236}">
                <a16:creationId xmlns:a16="http://schemas.microsoft.com/office/drawing/2014/main" id="{9A481D00-7F50-4768-A570-8B9450B3E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056153" y="3053065"/>
            <a:ext cx="903475" cy="903475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F92E35B7-0920-4074-9E2E-B7614F7643B2}"/>
              </a:ext>
            </a:extLst>
          </p:cNvPr>
          <p:cNvSpPr txBox="1"/>
          <p:nvPr/>
        </p:nvSpPr>
        <p:spPr>
          <a:xfrm>
            <a:off x="5429059" y="3736900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A'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3CE2257-5B46-4DF7-8772-33DE228FA8EE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5242025" y="3490494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9" name="Connector: Curved 148">
            <a:extLst>
              <a:ext uri="{FF2B5EF4-FFF2-40B4-BE49-F238E27FC236}">
                <a16:creationId xmlns:a16="http://schemas.microsoft.com/office/drawing/2014/main" id="{0023E203-846F-46E0-8116-56B7B16E7152}"/>
              </a:ext>
            </a:extLst>
          </p:cNvPr>
          <p:cNvCxnSpPr>
            <a:cxnSpLocks/>
            <a:endCxn id="138" idx="3"/>
          </p:cNvCxnSpPr>
          <p:nvPr/>
        </p:nvCxnSpPr>
        <p:spPr>
          <a:xfrm flipV="1">
            <a:off x="6152901" y="3404305"/>
            <a:ext cx="530519" cy="861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0" name="Graphic 149" descr="Hierarchy outline">
            <a:extLst>
              <a:ext uri="{FF2B5EF4-FFF2-40B4-BE49-F238E27FC236}">
                <a16:creationId xmlns:a16="http://schemas.microsoft.com/office/drawing/2014/main" id="{C525E230-7F0D-4BA0-A807-A01B7AAAF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338550" y="3051424"/>
            <a:ext cx="903475" cy="903475"/>
          </a:xfrm>
          <a:prstGeom prst="rect">
            <a:avLst/>
          </a:prstGeom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0E40A40-605E-4B18-8D58-D1427EADA427}"/>
              </a:ext>
            </a:extLst>
          </p:cNvPr>
          <p:cNvCxnSpPr>
            <a:cxnSpLocks/>
            <a:endCxn id="150" idx="2"/>
          </p:cNvCxnSpPr>
          <p:nvPr/>
        </p:nvCxnSpPr>
        <p:spPr>
          <a:xfrm>
            <a:off x="4045530" y="3499220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C07E932-9793-430A-BAFF-1F73F4C19698}"/>
              </a:ext>
            </a:extLst>
          </p:cNvPr>
          <p:cNvGrpSpPr/>
          <p:nvPr/>
        </p:nvGrpSpPr>
        <p:grpSpPr>
          <a:xfrm>
            <a:off x="3378266" y="2270893"/>
            <a:ext cx="727482" cy="685801"/>
            <a:chOff x="6455297" y="3663303"/>
            <a:chExt cx="1114148" cy="1050313"/>
          </a:xfrm>
        </p:grpSpPr>
        <p:pic>
          <p:nvPicPr>
            <p:cNvPr id="15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909C5797-D23D-453B-AFFB-46534698EA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EE5DA57A-C628-46D7-86BD-22AD14CAC6A3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D1DB7C83-46C5-4DC9-B025-7124C24C29E7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7949055-7E8E-4FEE-BEFC-0CF00FCA3876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34DBD8F-A384-4DCD-A4F3-C66B826E618A}"/>
              </a:ext>
            </a:extLst>
          </p:cNvPr>
          <p:cNvGrpSpPr/>
          <p:nvPr/>
        </p:nvGrpSpPr>
        <p:grpSpPr>
          <a:xfrm>
            <a:off x="3389060" y="3125422"/>
            <a:ext cx="727482" cy="685801"/>
            <a:chOff x="6455297" y="3663303"/>
            <a:chExt cx="1114148" cy="1050313"/>
          </a:xfrm>
        </p:grpSpPr>
        <p:pic>
          <p:nvPicPr>
            <p:cNvPr id="159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AB15C98A-6222-482A-A019-4D7170F1BE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0AA409B-D13E-4878-B645-9B2012962EB2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03E1480-0799-443F-9A29-91CEB658D0C0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9169E69-3D76-4E91-94E9-9169F280AF9E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D2E73F-C425-451F-A775-60427C315CAD}"/>
              </a:ext>
            </a:extLst>
          </p:cNvPr>
          <p:cNvGrpSpPr/>
          <p:nvPr/>
        </p:nvGrpSpPr>
        <p:grpSpPr>
          <a:xfrm>
            <a:off x="5501957" y="3147593"/>
            <a:ext cx="727482" cy="685801"/>
            <a:chOff x="6455297" y="3663303"/>
            <a:chExt cx="1114148" cy="1050313"/>
          </a:xfrm>
        </p:grpSpPr>
        <p:pic>
          <p:nvPicPr>
            <p:cNvPr id="16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731C6747-17D1-46D2-9C89-0D8C0B2C09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919D9332-CD01-4547-8401-4F27E0BBEEE8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10C20480-F3ED-4F7A-8F45-A2314C2522F1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2D2979F-90D6-42F1-848B-ADB21F252CEC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E8F3DF6C-6815-4DFB-A4C2-1239FF52B738}"/>
              </a:ext>
            </a:extLst>
          </p:cNvPr>
          <p:cNvSpPr txBox="1"/>
          <p:nvPr/>
        </p:nvSpPr>
        <p:spPr>
          <a:xfrm>
            <a:off x="4215008" y="3850168"/>
            <a:ext cx="1150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3538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1171036" y="974276"/>
            <a:ext cx="549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Manjari"/>
              </a:rPr>
              <a:t>Improvement of previous work will be done via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Interpolation of Embedding Vectors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 and adding new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Loss Functions </a:t>
            </a:r>
          </a:p>
        </p:txBody>
      </p:sp>
      <p:sp>
        <p:nvSpPr>
          <p:cNvPr id="21" name="Flowchart: Manual Operation 20">
            <a:extLst>
              <a:ext uri="{FF2B5EF4-FFF2-40B4-BE49-F238E27FC236}">
                <a16:creationId xmlns:a16="http://schemas.microsoft.com/office/drawing/2014/main" id="{CC0A861D-7F2D-4550-A343-E7E4B53E4189}"/>
              </a:ext>
            </a:extLst>
          </p:cNvPr>
          <p:cNvSpPr/>
          <p:nvPr/>
        </p:nvSpPr>
        <p:spPr>
          <a:xfrm rot="16200000">
            <a:off x="1935265" y="2313176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572779-D56F-4A8C-B082-8AC827AF2E7A}"/>
              </a:ext>
            </a:extLst>
          </p:cNvPr>
          <p:cNvSpPr txBox="1"/>
          <p:nvPr/>
        </p:nvSpPr>
        <p:spPr>
          <a:xfrm>
            <a:off x="2298340" y="2424912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8" name="Flowchart: Manual Operation 27">
            <a:extLst>
              <a:ext uri="{FF2B5EF4-FFF2-40B4-BE49-F238E27FC236}">
                <a16:creationId xmlns:a16="http://schemas.microsoft.com/office/drawing/2014/main" id="{CE5E6609-2223-4FB8-B9AD-F319CBE32094}"/>
              </a:ext>
            </a:extLst>
          </p:cNvPr>
          <p:cNvSpPr/>
          <p:nvPr/>
        </p:nvSpPr>
        <p:spPr>
          <a:xfrm rot="16200000">
            <a:off x="2172854" y="2590175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111FE-807E-4A84-8A4F-B6EFC0CE6289}"/>
              </a:ext>
            </a:extLst>
          </p:cNvPr>
          <p:cNvSpPr txBox="1"/>
          <p:nvPr/>
        </p:nvSpPr>
        <p:spPr>
          <a:xfrm>
            <a:off x="2535929" y="2701911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6" name="Flowchart: Manual Operation 25">
            <a:extLst>
              <a:ext uri="{FF2B5EF4-FFF2-40B4-BE49-F238E27FC236}">
                <a16:creationId xmlns:a16="http://schemas.microsoft.com/office/drawing/2014/main" id="{CBAACAB0-7F53-43C9-B2AA-543F539FCAEF}"/>
              </a:ext>
            </a:extLst>
          </p:cNvPr>
          <p:cNvSpPr/>
          <p:nvPr/>
        </p:nvSpPr>
        <p:spPr>
          <a:xfrm rot="16200000">
            <a:off x="2371918" y="2867174"/>
            <a:ext cx="1246374" cy="632396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2407A3-4CCC-4FEF-9DD5-F8CA3349DD71}"/>
              </a:ext>
            </a:extLst>
          </p:cNvPr>
          <p:cNvSpPr txBox="1"/>
          <p:nvPr/>
        </p:nvSpPr>
        <p:spPr>
          <a:xfrm>
            <a:off x="2734993" y="2978910"/>
            <a:ext cx="58787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Loss</a:t>
            </a:r>
            <a:endParaRPr lang="en-IL" sz="1050" dirty="0"/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9AC16970-5AE2-46F6-A62C-8ED8646AA982}"/>
              </a:ext>
            </a:extLst>
          </p:cNvPr>
          <p:cNvSpPr/>
          <p:nvPr/>
        </p:nvSpPr>
        <p:spPr>
          <a:xfrm>
            <a:off x="1413476" y="2436583"/>
            <a:ext cx="685800" cy="685800"/>
          </a:xfrm>
          <a:prstGeom prst="mathPlu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18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303AAD0E-C5AA-45D8-9D24-70B22027C1C2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19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7C21DECE-DF7B-4FE9-96B3-B90A91AC837A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20" name="Google Shape;13037;p145">
            <a:extLst>
              <a:ext uri="{FF2B5EF4-FFF2-40B4-BE49-F238E27FC236}">
                <a16:creationId xmlns:a16="http://schemas.microsoft.com/office/drawing/2014/main" id="{01D2193B-716B-443A-A2E5-803359F85C52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92CAC3-924C-4FC0-8D1B-7F93077A8E08}"/>
              </a:ext>
            </a:extLst>
          </p:cNvPr>
          <p:cNvSpPr txBox="1"/>
          <p:nvPr/>
        </p:nvSpPr>
        <p:spPr>
          <a:xfrm>
            <a:off x="3452526" y="54608"/>
            <a:ext cx="1030768" cy="72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latin typeface="Manjari"/>
              </a:rPr>
              <a:t>Goal</a:t>
            </a:r>
            <a:endParaRPr lang="he-IL" sz="1500" b="1" dirty="0">
              <a:latin typeface="Manjari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F3B434-3FEA-49E2-8CC4-2DAFAD0AAA27}"/>
              </a:ext>
            </a:extLst>
          </p:cNvPr>
          <p:cNvCxnSpPr/>
          <p:nvPr/>
        </p:nvCxnSpPr>
        <p:spPr>
          <a:xfrm>
            <a:off x="5314952" y="3282042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E9D4B3-1C0F-45AA-A90C-CF62ADA66A2E}"/>
              </a:ext>
            </a:extLst>
          </p:cNvPr>
          <p:cNvCxnSpPr>
            <a:cxnSpLocks/>
          </p:cNvCxnSpPr>
          <p:nvPr/>
        </p:nvCxnSpPr>
        <p:spPr>
          <a:xfrm flipV="1">
            <a:off x="5314952" y="2363560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B63393-9A02-401C-BAA3-DBAEA8B38367}"/>
              </a:ext>
            </a:extLst>
          </p:cNvPr>
          <p:cNvCxnSpPr>
            <a:cxnSpLocks/>
          </p:cNvCxnSpPr>
          <p:nvPr/>
        </p:nvCxnSpPr>
        <p:spPr>
          <a:xfrm flipH="1">
            <a:off x="4751616" y="3282042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6F64FA-8438-4B6F-8D22-B7B18351F912}"/>
              </a:ext>
            </a:extLst>
          </p:cNvPr>
          <p:cNvCxnSpPr/>
          <p:nvPr/>
        </p:nvCxnSpPr>
        <p:spPr>
          <a:xfrm>
            <a:off x="5555798" y="2628900"/>
            <a:ext cx="432707" cy="3714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BC7E9CC-2D2C-48AE-BC9E-B36B773E43D3}"/>
                  </a:ext>
                </a:extLst>
              </p14:cNvPr>
              <p14:cNvContentPartPr/>
              <p14:nvPr/>
            </p14:nvContentPartPr>
            <p14:xfrm>
              <a:off x="5547023" y="2632577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BC7E9CC-2D2C-48AE-BC9E-B36B773E43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11383" y="259693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608A0DD-B705-4354-996C-DD0747D75519}"/>
                  </a:ext>
                </a:extLst>
              </p14:cNvPr>
              <p14:cNvContentPartPr/>
              <p14:nvPr/>
            </p14:nvContentPartPr>
            <p14:xfrm>
              <a:off x="5988023" y="299581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608A0DD-B705-4354-996C-DD0747D755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2383" y="296017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F45843D-A8CA-4954-B1CA-328D890C2745}"/>
                  </a:ext>
                </a:extLst>
              </p14:cNvPr>
              <p14:cNvContentPartPr/>
              <p14:nvPr/>
            </p14:nvContentPartPr>
            <p14:xfrm>
              <a:off x="5771663" y="280393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F45843D-A8CA-4954-B1CA-328D890C27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36023" y="2768297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27E6EFA-D446-44B7-8F33-6E188029E369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373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1926634" y="2549333"/>
            <a:ext cx="2331784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dirty="0">
                <a:latin typeface="Hammersmith One" panose="02010703030501060504" pitchFamily="2" charset="0"/>
              </a:rPr>
              <a:t>Project Definition</a:t>
            </a:r>
            <a:endParaRPr sz="2000" b="1" dirty="0">
              <a:latin typeface="Hammersmith One" panose="02010703030501060504" pitchFamily="2" charset="0"/>
            </a:endParaRPr>
          </a:p>
        </p:txBody>
      </p:sp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2"/>
          </p:nvPr>
        </p:nvSpPr>
        <p:spPr>
          <a:xfrm>
            <a:off x="584118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dirty="0">
                <a:latin typeface="Hammersmith One" panose="02010703030501060504" pitchFamily="2" charset="0"/>
              </a:rPr>
              <a:t>Work Done</a:t>
            </a:r>
            <a:endParaRPr lang="en-IL" sz="2000" b="1" dirty="0">
              <a:latin typeface="Hammersmith One" panose="02010703030501060504" pitchFamily="2" charset="0"/>
            </a:endParaRPr>
          </a:p>
        </p:txBody>
      </p:sp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337" name="Google Shape;1337;p56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966140" y="1325886"/>
            <a:ext cx="308946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1338" name="Google Shape;1338;p56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5838960" y="259733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Further Improvements</a:t>
            </a:r>
            <a:endParaRPr lang="en-IL" sz="2000" dirty="0"/>
          </a:p>
        </p:txBody>
      </p:sp>
      <p:sp>
        <p:nvSpPr>
          <p:cNvPr id="1341" name="Google Shape;1341;p56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1411529" y="2549333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5242560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43" name="Google Shape;1343;p56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1451035" y="13258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44" name="Google Shape;1344;p56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5263200" y="259732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1" name="Google Shape;13037;p145">
            <a:extLst>
              <a:ext uri="{FF2B5EF4-FFF2-40B4-BE49-F238E27FC236}">
                <a16:creationId xmlns:a16="http://schemas.microsoft.com/office/drawing/2014/main" id="{A085016C-CC08-443A-9DB4-A9162D02B909}"/>
              </a:ext>
            </a:extLst>
          </p:cNvPr>
          <p:cNvSpPr/>
          <p:nvPr/>
        </p:nvSpPr>
        <p:spPr>
          <a:xfrm>
            <a:off x="994714" y="2333572"/>
            <a:ext cx="596400" cy="571014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13014;p145">
            <a:extLst>
              <a:ext uri="{FF2B5EF4-FFF2-40B4-BE49-F238E27FC236}">
                <a16:creationId xmlns:a16="http://schemas.microsoft.com/office/drawing/2014/main" id="{AD6E808B-91A0-4E56-9016-E047D490CD30}"/>
              </a:ext>
            </a:extLst>
          </p:cNvPr>
          <p:cNvGrpSpPr/>
          <p:nvPr/>
        </p:nvGrpSpPr>
        <p:grpSpPr>
          <a:xfrm>
            <a:off x="4876802" y="1182384"/>
            <a:ext cx="454847" cy="590492"/>
            <a:chOff x="-3462150" y="2046625"/>
            <a:chExt cx="224500" cy="291450"/>
          </a:xfrm>
        </p:grpSpPr>
        <p:sp>
          <p:nvSpPr>
            <p:cNvPr id="43" name="Google Shape;13015;p145">
              <a:extLst>
                <a:ext uri="{FF2B5EF4-FFF2-40B4-BE49-F238E27FC236}">
                  <a16:creationId xmlns:a16="http://schemas.microsoft.com/office/drawing/2014/main" id="{93D4C95E-9705-465E-9C35-F299BDD55A53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016;p145">
              <a:extLst>
                <a:ext uri="{FF2B5EF4-FFF2-40B4-BE49-F238E27FC236}">
                  <a16:creationId xmlns:a16="http://schemas.microsoft.com/office/drawing/2014/main" id="{868FABD3-B3F6-4297-820C-0C3F1F45A5B9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017;p145">
              <a:extLst>
                <a:ext uri="{FF2B5EF4-FFF2-40B4-BE49-F238E27FC236}">
                  <a16:creationId xmlns:a16="http://schemas.microsoft.com/office/drawing/2014/main" id="{DB575727-E809-49C7-97EF-70E084D58F1D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018;p145">
              <a:extLst>
                <a:ext uri="{FF2B5EF4-FFF2-40B4-BE49-F238E27FC236}">
                  <a16:creationId xmlns:a16="http://schemas.microsoft.com/office/drawing/2014/main" id="{D9F2242B-DA07-4414-8F7B-06E0C071B57D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019;p145">
              <a:extLst>
                <a:ext uri="{FF2B5EF4-FFF2-40B4-BE49-F238E27FC236}">
                  <a16:creationId xmlns:a16="http://schemas.microsoft.com/office/drawing/2014/main" id="{1B6CE898-C5EB-42AC-9886-7A5B76B992D3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020;p145">
              <a:extLst>
                <a:ext uri="{FF2B5EF4-FFF2-40B4-BE49-F238E27FC236}">
                  <a16:creationId xmlns:a16="http://schemas.microsoft.com/office/drawing/2014/main" id="{ED77D1BC-1B3D-4191-8D47-11658A922139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021;p145">
              <a:extLst>
                <a:ext uri="{FF2B5EF4-FFF2-40B4-BE49-F238E27FC236}">
                  <a16:creationId xmlns:a16="http://schemas.microsoft.com/office/drawing/2014/main" id="{00FCCD21-7276-476B-BBAE-7392C0AA5C58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1828;p141">
            <a:extLst>
              <a:ext uri="{FF2B5EF4-FFF2-40B4-BE49-F238E27FC236}">
                <a16:creationId xmlns:a16="http://schemas.microsoft.com/office/drawing/2014/main" id="{15542601-40CC-481A-A0DE-BF3416A818F1}"/>
              </a:ext>
            </a:extLst>
          </p:cNvPr>
          <p:cNvGrpSpPr/>
          <p:nvPr/>
        </p:nvGrpSpPr>
        <p:grpSpPr>
          <a:xfrm>
            <a:off x="4760809" y="2216901"/>
            <a:ext cx="596400" cy="704265"/>
            <a:chOff x="6167350" y="2672800"/>
            <a:chExt cx="297750" cy="295375"/>
          </a:xfrm>
        </p:grpSpPr>
        <p:sp>
          <p:nvSpPr>
            <p:cNvPr id="51" name="Google Shape;11829;p141">
              <a:extLst>
                <a:ext uri="{FF2B5EF4-FFF2-40B4-BE49-F238E27FC236}">
                  <a16:creationId xmlns:a16="http://schemas.microsoft.com/office/drawing/2014/main" id="{E787AE56-3148-49DA-8F00-44F3927C07A5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830;p141">
              <a:extLst>
                <a:ext uri="{FF2B5EF4-FFF2-40B4-BE49-F238E27FC236}">
                  <a16:creationId xmlns:a16="http://schemas.microsoft.com/office/drawing/2014/main" id="{5E66155B-8C57-4744-AD69-40AE538E2CB3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831;p141">
              <a:extLst>
                <a:ext uri="{FF2B5EF4-FFF2-40B4-BE49-F238E27FC236}">
                  <a16:creationId xmlns:a16="http://schemas.microsoft.com/office/drawing/2014/main" id="{9A432959-1D7C-4748-8BB3-EA1CC9FB0E86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832;p141">
              <a:extLst>
                <a:ext uri="{FF2B5EF4-FFF2-40B4-BE49-F238E27FC236}">
                  <a16:creationId xmlns:a16="http://schemas.microsoft.com/office/drawing/2014/main" id="{8C3D47FB-F8D4-48C4-92AF-3A50922B8C2F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833;p141">
              <a:extLst>
                <a:ext uri="{FF2B5EF4-FFF2-40B4-BE49-F238E27FC236}">
                  <a16:creationId xmlns:a16="http://schemas.microsoft.com/office/drawing/2014/main" id="{8978EC2E-DB49-4557-A784-7E2EEC42B710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2005;p142">
            <a:extLst>
              <a:ext uri="{FF2B5EF4-FFF2-40B4-BE49-F238E27FC236}">
                <a16:creationId xmlns:a16="http://schemas.microsoft.com/office/drawing/2014/main" id="{7B311B12-4435-4DD3-851E-6157EF64710F}"/>
              </a:ext>
            </a:extLst>
          </p:cNvPr>
          <p:cNvSpPr/>
          <p:nvPr/>
        </p:nvSpPr>
        <p:spPr>
          <a:xfrm>
            <a:off x="1063526" y="1195191"/>
            <a:ext cx="486304" cy="486345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1338;p56">
            <a:hlinkClick r:id="" action="ppaction://noaction"/>
            <a:extLst>
              <a:ext uri="{FF2B5EF4-FFF2-40B4-BE49-F238E27FC236}">
                <a16:creationId xmlns:a16="http://schemas.microsoft.com/office/drawing/2014/main" id="{544283E7-2D15-6847-869D-130BBE071B2A}"/>
              </a:ext>
            </a:extLst>
          </p:cNvPr>
          <p:cNvSpPr txBox="1">
            <a:spLocks/>
          </p:cNvSpPr>
          <p:nvPr/>
        </p:nvSpPr>
        <p:spPr>
          <a:xfrm>
            <a:off x="4249646" y="4118684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Conclusions</a:t>
            </a:r>
            <a:endParaRPr lang="en-IL" dirty="0"/>
          </a:p>
        </p:txBody>
      </p:sp>
      <p:sp>
        <p:nvSpPr>
          <p:cNvPr id="28" name="Google Shape;1344;p56">
            <a:hlinkClick r:id="" action="ppaction://noaction"/>
            <a:extLst>
              <a:ext uri="{FF2B5EF4-FFF2-40B4-BE49-F238E27FC236}">
                <a16:creationId xmlns:a16="http://schemas.microsoft.com/office/drawing/2014/main" id="{C1E80BB7-CA86-5F4A-AD29-3E133F36F952}"/>
              </a:ext>
            </a:extLst>
          </p:cNvPr>
          <p:cNvSpPr txBox="1">
            <a:spLocks/>
          </p:cNvSpPr>
          <p:nvPr/>
        </p:nvSpPr>
        <p:spPr>
          <a:xfrm>
            <a:off x="3673886" y="4118673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 dirty="0"/>
              <a:t>05</a:t>
            </a:r>
          </a:p>
        </p:txBody>
      </p:sp>
      <p:pic>
        <p:nvPicPr>
          <p:cNvPr id="3" name="Graphic 2" descr="Lightbulb and gear with solid fill">
            <a:extLst>
              <a:ext uri="{FF2B5EF4-FFF2-40B4-BE49-F238E27FC236}">
                <a16:creationId xmlns:a16="http://schemas.microsoft.com/office/drawing/2014/main" id="{8DDAEBBE-C15A-470D-8802-3A6496166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8740" y="3581069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565903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Basic Assumptions</a:t>
            </a:r>
            <a:endParaRPr lang="he-IL" sz="2000" b="1" dirty="0">
              <a:latin typeface="Manjari"/>
            </a:endParaRPr>
          </a:p>
        </p:txBody>
      </p:sp>
      <p:sp>
        <p:nvSpPr>
          <p:cNvPr id="4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1AB32E95-0DE9-401A-A544-77ACAE466C9E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5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D1AAB24C-31F1-462E-B923-9B1E21799EC9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8" name="Google Shape;13037;p145">
            <a:extLst>
              <a:ext uri="{FF2B5EF4-FFF2-40B4-BE49-F238E27FC236}">
                <a16:creationId xmlns:a16="http://schemas.microsoft.com/office/drawing/2014/main" id="{9F92060F-A8B1-4F1D-9CD7-6909E4B59AD6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D47420-3D9D-4094-9F97-508A16FC613B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EFDB1-6A2B-4E57-8EC5-848E05FD81FD}"/>
              </a:ext>
            </a:extLst>
          </p:cNvPr>
          <p:cNvSpPr txBox="1"/>
          <p:nvPr/>
        </p:nvSpPr>
        <p:spPr>
          <a:xfrm>
            <a:off x="5604464" y="3312676"/>
            <a:ext cx="2714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Manjari"/>
              </a:rPr>
              <a:t>New network is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not limited </a:t>
            </a:r>
          </a:p>
          <a:p>
            <a:pPr algn="ctr"/>
            <a:r>
              <a:rPr lang="en-US" sz="1600" dirty="0">
                <a:solidFill>
                  <a:schemeClr val="accent2"/>
                </a:solidFill>
                <a:latin typeface="Manjari"/>
              </a:rPr>
              <a:t>in number of parameters   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ADA1F7D-81A1-4613-A5B5-6B8C9F8E5A65}"/>
              </a:ext>
            </a:extLst>
          </p:cNvPr>
          <p:cNvCxnSpPr>
            <a:cxnSpLocks/>
          </p:cNvCxnSpPr>
          <p:nvPr/>
        </p:nvCxnSpPr>
        <p:spPr>
          <a:xfrm rot="10800000">
            <a:off x="2118600" y="1576420"/>
            <a:ext cx="497621" cy="381449"/>
          </a:xfrm>
          <a:prstGeom prst="curvedConnector3">
            <a:avLst>
              <a:gd name="adj1" fmla="val -972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2F032E-6746-4DD2-8A2C-112A19596616}"/>
              </a:ext>
            </a:extLst>
          </p:cNvPr>
          <p:cNvSpPr txBox="1"/>
          <p:nvPr/>
        </p:nvSpPr>
        <p:spPr>
          <a:xfrm>
            <a:off x="485317" y="3282348"/>
            <a:ext cx="2607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Manjari"/>
              </a:rPr>
              <a:t>Images are of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visible faces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,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centered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,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aligned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D748CC-320C-4A20-B47C-4F626EFF3074}"/>
              </a:ext>
            </a:extLst>
          </p:cNvPr>
          <p:cNvGrpSpPr/>
          <p:nvPr/>
        </p:nvGrpSpPr>
        <p:grpSpPr>
          <a:xfrm rot="1427782">
            <a:off x="1090985" y="1632112"/>
            <a:ext cx="1130675" cy="1203749"/>
            <a:chOff x="1403470" y="2990702"/>
            <a:chExt cx="796817" cy="84831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855A00E-B9A7-4406-B3E9-6E09603E79EE}"/>
                </a:ext>
              </a:extLst>
            </p:cNvPr>
            <p:cNvGrpSpPr/>
            <p:nvPr/>
          </p:nvGrpSpPr>
          <p:grpSpPr>
            <a:xfrm>
              <a:off x="1486144" y="2990703"/>
              <a:ext cx="621657" cy="848313"/>
              <a:chOff x="3010668" y="1979089"/>
              <a:chExt cx="2080021" cy="2838397"/>
            </a:xfrm>
          </p:grpSpPr>
          <p:grpSp>
            <p:nvGrpSpPr>
              <p:cNvPr id="12" name="Google Shape;1505;p70">
                <a:extLst>
                  <a:ext uri="{FF2B5EF4-FFF2-40B4-BE49-F238E27FC236}">
                    <a16:creationId xmlns:a16="http://schemas.microsoft.com/office/drawing/2014/main" id="{7AA654C6-F51C-46D7-B896-20129DFE7FD4}"/>
                  </a:ext>
                </a:extLst>
              </p:cNvPr>
              <p:cNvGrpSpPr/>
              <p:nvPr/>
            </p:nvGrpSpPr>
            <p:grpSpPr>
              <a:xfrm>
                <a:off x="3010668" y="1979089"/>
                <a:ext cx="2080021" cy="2838397"/>
                <a:chOff x="1034825" y="1460000"/>
                <a:chExt cx="2080021" cy="2838397"/>
              </a:xfrm>
            </p:grpSpPr>
            <p:sp>
              <p:nvSpPr>
                <p:cNvPr id="17" name="Google Shape;1506;p70">
                  <a:extLst>
                    <a:ext uri="{FF2B5EF4-FFF2-40B4-BE49-F238E27FC236}">
                      <a16:creationId xmlns:a16="http://schemas.microsoft.com/office/drawing/2014/main" id="{26043C7E-D325-4AFC-880B-B1FA3FEE4779}"/>
                    </a:ext>
                  </a:extLst>
                </p:cNvPr>
                <p:cNvSpPr/>
                <p:nvPr/>
              </p:nvSpPr>
              <p:spPr>
                <a:xfrm>
                  <a:off x="1108121" y="2003925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507;p70">
                  <a:extLst>
                    <a:ext uri="{FF2B5EF4-FFF2-40B4-BE49-F238E27FC236}">
                      <a16:creationId xmlns:a16="http://schemas.microsoft.com/office/drawing/2014/main" id="{7EC8DA76-8050-4668-80D7-FCDE8E1365EE}"/>
                    </a:ext>
                  </a:extLst>
                </p:cNvPr>
                <p:cNvSpPr/>
                <p:nvPr/>
              </p:nvSpPr>
              <p:spPr>
                <a:xfrm>
                  <a:off x="1034825" y="3299083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508;p70">
                  <a:extLst>
                    <a:ext uri="{FF2B5EF4-FFF2-40B4-BE49-F238E27FC236}">
                      <a16:creationId xmlns:a16="http://schemas.microsoft.com/office/drawing/2014/main" id="{B571905A-1782-46E0-AF7C-446645965923}"/>
                    </a:ext>
                  </a:extLst>
                </p:cNvPr>
                <p:cNvSpPr/>
                <p:nvPr/>
              </p:nvSpPr>
              <p:spPr>
                <a:xfrm>
                  <a:off x="1315813" y="2254992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1509;p70">
                  <a:extLst>
                    <a:ext uri="{FF2B5EF4-FFF2-40B4-BE49-F238E27FC236}">
                      <a16:creationId xmlns:a16="http://schemas.microsoft.com/office/drawing/2014/main" id="{1133668E-A6AE-4CBC-B160-896359CB9D66}"/>
                    </a:ext>
                  </a:extLst>
                </p:cNvPr>
                <p:cNvSpPr/>
                <p:nvPr/>
              </p:nvSpPr>
              <p:spPr>
                <a:xfrm>
                  <a:off x="2522850" y="2254992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1510;p70">
                  <a:extLst>
                    <a:ext uri="{FF2B5EF4-FFF2-40B4-BE49-F238E27FC236}">
                      <a16:creationId xmlns:a16="http://schemas.microsoft.com/office/drawing/2014/main" id="{31CDE821-B51E-42D0-8AD1-97BA4506285C}"/>
                    </a:ext>
                  </a:extLst>
                </p:cNvPr>
                <p:cNvSpPr/>
                <p:nvPr/>
              </p:nvSpPr>
              <p:spPr>
                <a:xfrm>
                  <a:off x="1935932" y="2647347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511;p70">
                  <a:extLst>
                    <a:ext uri="{FF2B5EF4-FFF2-40B4-BE49-F238E27FC236}">
                      <a16:creationId xmlns:a16="http://schemas.microsoft.com/office/drawing/2014/main" id="{6F4D876E-9E95-4FC1-A040-BBF28002EB1A}"/>
                    </a:ext>
                  </a:extLst>
                </p:cNvPr>
                <p:cNvSpPr/>
                <p:nvPr/>
              </p:nvSpPr>
              <p:spPr>
                <a:xfrm>
                  <a:off x="1518636" y="1580939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512;p70">
                  <a:extLst>
                    <a:ext uri="{FF2B5EF4-FFF2-40B4-BE49-F238E27FC236}">
                      <a16:creationId xmlns:a16="http://schemas.microsoft.com/office/drawing/2014/main" id="{AE06CBFD-2508-4299-970B-8E20B5C0860A}"/>
                    </a:ext>
                  </a:extLst>
                </p:cNvPr>
                <p:cNvSpPr/>
                <p:nvPr/>
              </p:nvSpPr>
              <p:spPr>
                <a:xfrm>
                  <a:off x="1916022" y="3008140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513;p70">
                  <a:extLst>
                    <a:ext uri="{FF2B5EF4-FFF2-40B4-BE49-F238E27FC236}">
                      <a16:creationId xmlns:a16="http://schemas.microsoft.com/office/drawing/2014/main" id="{27FC0577-7F30-4FF7-B62B-D49F8DD15901}"/>
                    </a:ext>
                  </a:extLst>
                </p:cNvPr>
                <p:cNvSpPr/>
                <p:nvPr/>
              </p:nvSpPr>
              <p:spPr>
                <a:xfrm>
                  <a:off x="1799623" y="2321451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514;p70">
                  <a:extLst>
                    <a:ext uri="{FF2B5EF4-FFF2-40B4-BE49-F238E27FC236}">
                      <a16:creationId xmlns:a16="http://schemas.microsoft.com/office/drawing/2014/main" id="{10DDBB2B-4D47-40A4-8C21-1CF84F7B78D5}"/>
                    </a:ext>
                  </a:extLst>
                </p:cNvPr>
                <p:cNvSpPr/>
                <p:nvPr/>
              </p:nvSpPr>
              <p:spPr>
                <a:xfrm>
                  <a:off x="2333319" y="2331461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515;p70">
                  <a:extLst>
                    <a:ext uri="{FF2B5EF4-FFF2-40B4-BE49-F238E27FC236}">
                      <a16:creationId xmlns:a16="http://schemas.microsoft.com/office/drawing/2014/main" id="{3201B6E3-95C0-4A14-A5ED-6DA25D1B1278}"/>
                    </a:ext>
                  </a:extLst>
                </p:cNvPr>
                <p:cNvSpPr/>
                <p:nvPr/>
              </p:nvSpPr>
              <p:spPr>
                <a:xfrm>
                  <a:off x="2019074" y="2417885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516;p70">
                  <a:extLst>
                    <a:ext uri="{FF2B5EF4-FFF2-40B4-BE49-F238E27FC236}">
                      <a16:creationId xmlns:a16="http://schemas.microsoft.com/office/drawing/2014/main" id="{D2C7EA63-4A3D-482F-BAB5-A8C5D9EA89E9}"/>
                    </a:ext>
                  </a:extLst>
                </p:cNvPr>
                <p:cNvSpPr/>
                <p:nvPr/>
              </p:nvSpPr>
              <p:spPr>
                <a:xfrm>
                  <a:off x="1723154" y="2506005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517;p70">
                  <a:extLst>
                    <a:ext uri="{FF2B5EF4-FFF2-40B4-BE49-F238E27FC236}">
                      <a16:creationId xmlns:a16="http://schemas.microsoft.com/office/drawing/2014/main" id="{55B9598A-11F0-49F4-8E14-4B5A1B3EA1A2}"/>
                    </a:ext>
                  </a:extLst>
                </p:cNvPr>
                <p:cNvSpPr/>
                <p:nvPr/>
              </p:nvSpPr>
              <p:spPr>
                <a:xfrm>
                  <a:off x="2329982" y="2519297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518;p70">
                  <a:extLst>
                    <a:ext uri="{FF2B5EF4-FFF2-40B4-BE49-F238E27FC236}">
                      <a16:creationId xmlns:a16="http://schemas.microsoft.com/office/drawing/2014/main" id="{C63130A4-77B9-4BE5-A29D-5F16D86CAB9A}"/>
                    </a:ext>
                  </a:extLst>
                </p:cNvPr>
                <p:cNvSpPr/>
                <p:nvPr/>
              </p:nvSpPr>
              <p:spPr>
                <a:xfrm>
                  <a:off x="2030725" y="2554140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519;p70">
                  <a:extLst>
                    <a:ext uri="{FF2B5EF4-FFF2-40B4-BE49-F238E27FC236}">
                      <a16:creationId xmlns:a16="http://schemas.microsoft.com/office/drawing/2014/main" id="{C5157943-68A5-4B20-96F5-E49472577AA1}"/>
                    </a:ext>
                  </a:extLst>
                </p:cNvPr>
                <p:cNvSpPr/>
                <p:nvPr/>
              </p:nvSpPr>
              <p:spPr>
                <a:xfrm>
                  <a:off x="2010760" y="2560868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520;p70">
                  <a:extLst>
                    <a:ext uri="{FF2B5EF4-FFF2-40B4-BE49-F238E27FC236}">
                      <a16:creationId xmlns:a16="http://schemas.microsoft.com/office/drawing/2014/main" id="{B27781FF-445C-46E2-9DFC-166D9CF52D70}"/>
                    </a:ext>
                  </a:extLst>
                </p:cNvPr>
                <p:cNvSpPr/>
                <p:nvPr/>
              </p:nvSpPr>
              <p:spPr>
                <a:xfrm>
                  <a:off x="2073937" y="1460000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521;p70">
                  <a:extLst>
                    <a:ext uri="{FF2B5EF4-FFF2-40B4-BE49-F238E27FC236}">
                      <a16:creationId xmlns:a16="http://schemas.microsoft.com/office/drawing/2014/main" id="{6DF665DF-145D-475C-AC1F-C6B4D4DADFF7}"/>
                    </a:ext>
                  </a:extLst>
                </p:cNvPr>
                <p:cNvSpPr/>
                <p:nvPr/>
              </p:nvSpPr>
              <p:spPr>
                <a:xfrm>
                  <a:off x="2361598" y="2309855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522;p70">
                  <a:extLst>
                    <a:ext uri="{FF2B5EF4-FFF2-40B4-BE49-F238E27FC236}">
                      <a16:creationId xmlns:a16="http://schemas.microsoft.com/office/drawing/2014/main" id="{0541F26D-7B94-40BC-8096-E7DFD47CA256}"/>
                    </a:ext>
                  </a:extLst>
                </p:cNvPr>
                <p:cNvSpPr/>
                <p:nvPr/>
              </p:nvSpPr>
              <p:spPr>
                <a:xfrm>
                  <a:off x="1749738" y="2298204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523;p70">
                  <a:extLst>
                    <a:ext uri="{FF2B5EF4-FFF2-40B4-BE49-F238E27FC236}">
                      <a16:creationId xmlns:a16="http://schemas.microsoft.com/office/drawing/2014/main" id="{83374ECB-D319-4E9E-8530-5E33EA778F16}"/>
                    </a:ext>
                  </a:extLst>
                </p:cNvPr>
                <p:cNvSpPr/>
                <p:nvPr/>
              </p:nvSpPr>
              <p:spPr>
                <a:xfrm>
                  <a:off x="1526950" y="1581377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524;p70">
                  <a:extLst>
                    <a:ext uri="{FF2B5EF4-FFF2-40B4-BE49-F238E27FC236}">
                      <a16:creationId xmlns:a16="http://schemas.microsoft.com/office/drawing/2014/main" id="{CF6C0847-7058-45C6-B92A-36659CFE71E8}"/>
                    </a:ext>
                  </a:extLst>
                </p:cNvPr>
                <p:cNvSpPr/>
                <p:nvPr/>
              </p:nvSpPr>
              <p:spPr>
                <a:xfrm>
                  <a:off x="1367339" y="3493592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" name="Google Shape;1525;p70">
                <a:extLst>
                  <a:ext uri="{FF2B5EF4-FFF2-40B4-BE49-F238E27FC236}">
                    <a16:creationId xmlns:a16="http://schemas.microsoft.com/office/drawing/2014/main" id="{F7601149-BF52-4142-8B7B-FE202D427D2C}"/>
                  </a:ext>
                </a:extLst>
              </p:cNvPr>
              <p:cNvGrpSpPr/>
              <p:nvPr/>
            </p:nvGrpSpPr>
            <p:grpSpPr>
              <a:xfrm>
                <a:off x="3559195" y="2704160"/>
                <a:ext cx="982974" cy="376163"/>
                <a:chOff x="5045325" y="2081827"/>
                <a:chExt cx="761641" cy="291464"/>
              </a:xfrm>
            </p:grpSpPr>
            <p:sp>
              <p:nvSpPr>
                <p:cNvPr id="14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46E4758D-E9CC-4001-955A-CA1900B3D66F}"/>
                    </a:ext>
                  </a:extLst>
                </p:cNvPr>
                <p:cNvSpPr/>
                <p:nvPr/>
              </p:nvSpPr>
              <p:spPr>
                <a:xfrm>
                  <a:off x="5045325" y="2081827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C6BF0B03-18C3-41A7-ADA2-6136A8CF22DB}"/>
                    </a:ext>
                  </a:extLst>
                </p:cNvPr>
                <p:cNvSpPr/>
                <p:nvPr/>
              </p:nvSpPr>
              <p:spPr>
                <a:xfrm>
                  <a:off x="5514433" y="2081827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528;p70">
                  <a:extLst>
                    <a:ext uri="{FF2B5EF4-FFF2-40B4-BE49-F238E27FC236}">
                      <a16:creationId xmlns:a16="http://schemas.microsoft.com/office/drawing/2014/main" id="{7DE7BCE0-8DB5-4B80-9D37-6329D9080CB5}"/>
                    </a:ext>
                  </a:extLst>
                </p:cNvPr>
                <p:cNvSpPr/>
                <p:nvPr/>
              </p:nvSpPr>
              <p:spPr>
                <a:xfrm>
                  <a:off x="5334588" y="2136002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EB10A69-D369-4BEB-8882-BE42C3D3FB95}"/>
                </a:ext>
              </a:extLst>
            </p:cNvPr>
            <p:cNvSpPr/>
            <p:nvPr/>
          </p:nvSpPr>
          <p:spPr>
            <a:xfrm>
              <a:off x="1403470" y="2990702"/>
              <a:ext cx="796817" cy="8454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2BAABB9-A1A9-48CC-87CA-2D7829A6BBB9}"/>
              </a:ext>
            </a:extLst>
          </p:cNvPr>
          <p:cNvGrpSpPr/>
          <p:nvPr/>
        </p:nvGrpSpPr>
        <p:grpSpPr>
          <a:xfrm>
            <a:off x="3434725" y="1682320"/>
            <a:ext cx="1252335" cy="1252335"/>
            <a:chOff x="3754370" y="2778804"/>
            <a:chExt cx="903475" cy="903475"/>
          </a:xfrm>
        </p:grpSpPr>
        <p:pic>
          <p:nvPicPr>
            <p:cNvPr id="46" name="Graphic 45" descr="Hierarchy outline">
              <a:extLst>
                <a:ext uri="{FF2B5EF4-FFF2-40B4-BE49-F238E27FC236}">
                  <a16:creationId xmlns:a16="http://schemas.microsoft.com/office/drawing/2014/main" id="{00BA83F6-E901-4A50-8ADF-60F4203C2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3754370" y="2778804"/>
              <a:ext cx="903475" cy="903475"/>
            </a:xfrm>
            <a:prstGeom prst="rect">
              <a:avLst/>
            </a:prstGeom>
          </p:spPr>
        </p:pic>
        <p:pic>
          <p:nvPicPr>
            <p:cNvPr id="47" name="Graphic 46" descr="Checkmark with solid fill">
              <a:extLst>
                <a:ext uri="{FF2B5EF4-FFF2-40B4-BE49-F238E27FC236}">
                  <a16:creationId xmlns:a16="http://schemas.microsoft.com/office/drawing/2014/main" id="{FE1DD959-4453-4C3B-8F50-64123E6ED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9632" y="2860536"/>
              <a:ext cx="490559" cy="490559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0100115-BA78-46B4-A967-D836C44FAB46}"/>
              </a:ext>
            </a:extLst>
          </p:cNvPr>
          <p:cNvSpPr txBox="1"/>
          <p:nvPr/>
        </p:nvSpPr>
        <p:spPr>
          <a:xfrm>
            <a:off x="3079717" y="3286920"/>
            <a:ext cx="24237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Manjari"/>
              </a:rPr>
              <a:t>Recognition networks</a:t>
            </a:r>
          </a:p>
          <a:p>
            <a:r>
              <a:rPr lang="en-US" sz="1600" dirty="0">
                <a:solidFill>
                  <a:schemeClr val="accent2"/>
                </a:solidFill>
                <a:latin typeface="Manjari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label all images correctly</a:t>
            </a:r>
            <a:endParaRPr lang="en-US" sz="1600" dirty="0">
              <a:solidFill>
                <a:schemeClr val="accent2"/>
              </a:solidFill>
              <a:latin typeface="Manjari"/>
            </a:endParaRPr>
          </a:p>
        </p:txBody>
      </p:sp>
      <p:pic>
        <p:nvPicPr>
          <p:cNvPr id="51" name="Graphic 50" descr="Infinity with solid fill">
            <a:extLst>
              <a:ext uri="{FF2B5EF4-FFF2-40B4-BE49-F238E27FC236}">
                <a16:creationId xmlns:a16="http://schemas.microsoft.com/office/drawing/2014/main" id="{FB7881BC-DC6B-4206-9948-FA5723AA9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1673" y="1789157"/>
            <a:ext cx="1075062" cy="107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40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565903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Identification of Possible difficulties</a:t>
            </a:r>
            <a:endParaRPr lang="he-IL" sz="2000" b="1" dirty="0">
              <a:latin typeface="Manjari"/>
            </a:endParaRPr>
          </a:p>
        </p:txBody>
      </p:sp>
      <p:sp>
        <p:nvSpPr>
          <p:cNvPr id="4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1AB32E95-0DE9-401A-A544-77ACAE466C9E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5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D1AAB24C-31F1-462E-B923-9B1E21799EC9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8" name="Google Shape;13037;p145">
            <a:extLst>
              <a:ext uri="{FF2B5EF4-FFF2-40B4-BE49-F238E27FC236}">
                <a16:creationId xmlns:a16="http://schemas.microsoft.com/office/drawing/2014/main" id="{9F92060F-A8B1-4F1D-9CD7-6909E4B59AD6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D47420-3D9D-4094-9F97-508A16FC613B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EFDB1-6A2B-4E57-8EC5-848E05FD81FD}"/>
              </a:ext>
            </a:extLst>
          </p:cNvPr>
          <p:cNvSpPr txBox="1"/>
          <p:nvPr/>
        </p:nvSpPr>
        <p:spPr>
          <a:xfrm>
            <a:off x="5604464" y="3312676"/>
            <a:ext cx="271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Manjari"/>
              </a:rPr>
              <a:t>Limited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timeframe of project</a:t>
            </a:r>
            <a:endParaRPr lang="en-US" sz="1600" b="1" dirty="0">
              <a:solidFill>
                <a:schemeClr val="accent2"/>
              </a:solidFill>
              <a:latin typeface="Manja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2F032E-6746-4DD2-8A2C-112A19596616}"/>
              </a:ext>
            </a:extLst>
          </p:cNvPr>
          <p:cNvSpPr txBox="1"/>
          <p:nvPr/>
        </p:nvSpPr>
        <p:spPr>
          <a:xfrm>
            <a:off x="485317" y="3282348"/>
            <a:ext cx="2607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Manjari"/>
              </a:rPr>
              <a:t>Adjusting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the existing code of </a:t>
            </a:r>
            <a:r>
              <a:rPr lang="en-US" sz="1600" dirty="0" err="1">
                <a:solidFill>
                  <a:schemeClr val="accent2"/>
                </a:solidFill>
                <a:latin typeface="Manjari"/>
              </a:rPr>
              <a:t>InsightFace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to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our needs</a:t>
            </a:r>
            <a:endParaRPr lang="en-US" sz="1600" dirty="0">
              <a:solidFill>
                <a:schemeClr val="accent2"/>
              </a:solidFill>
              <a:latin typeface="Manja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100115-BA78-46B4-A967-D836C44FAB46}"/>
              </a:ext>
            </a:extLst>
          </p:cNvPr>
          <p:cNvSpPr txBox="1"/>
          <p:nvPr/>
        </p:nvSpPr>
        <p:spPr>
          <a:xfrm>
            <a:off x="3079717" y="3286920"/>
            <a:ext cx="24237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Manjari"/>
              </a:rPr>
              <a:t>Memory limitations -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Image dataset is VERY big</a:t>
            </a:r>
          </a:p>
        </p:txBody>
      </p:sp>
      <p:pic>
        <p:nvPicPr>
          <p:cNvPr id="3" name="Graphic 2" descr="Stopwatch with solid fill">
            <a:extLst>
              <a:ext uri="{FF2B5EF4-FFF2-40B4-BE49-F238E27FC236}">
                <a16:creationId xmlns:a16="http://schemas.microsoft.com/office/drawing/2014/main" id="{06D2A7FF-D818-4D88-A157-D4AC38269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6822" y="1672478"/>
            <a:ext cx="1252334" cy="1252334"/>
          </a:xfrm>
          <a:prstGeom prst="rect">
            <a:avLst/>
          </a:prstGeom>
        </p:spPr>
      </p:pic>
      <p:pic>
        <p:nvPicPr>
          <p:cNvPr id="36" name="Graphic 35" descr="Settings with solid fill">
            <a:extLst>
              <a:ext uri="{FF2B5EF4-FFF2-40B4-BE49-F238E27FC236}">
                <a16:creationId xmlns:a16="http://schemas.microsoft.com/office/drawing/2014/main" id="{241FB2E1-770B-4E87-AE72-200D117455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5093" y="1622982"/>
            <a:ext cx="1252335" cy="1252335"/>
          </a:xfrm>
          <a:prstGeom prst="rect">
            <a:avLst/>
          </a:prstGeom>
        </p:spPr>
      </p:pic>
      <p:pic>
        <p:nvPicPr>
          <p:cNvPr id="39" name="Graphic 38" descr="Database with solid fill">
            <a:extLst>
              <a:ext uri="{FF2B5EF4-FFF2-40B4-BE49-F238E27FC236}">
                <a16:creationId xmlns:a16="http://schemas.microsoft.com/office/drawing/2014/main" id="{3C13736C-814C-47EC-B003-9E7D06EEF7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43944" y="1672479"/>
            <a:ext cx="1252333" cy="125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16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169187" y="540094"/>
            <a:ext cx="8054298" cy="612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/>
              <a:t>Tools Needed</a:t>
            </a:r>
            <a:endParaRPr lang="he-IL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1022773" y="1319264"/>
            <a:ext cx="65091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Knowledge in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Machine Learning 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(DL specifically)</a:t>
            </a:r>
          </a:p>
          <a:p>
            <a:pPr marL="214313" indent="-214313">
              <a:buFont typeface="Arial"/>
              <a:buChar char="•"/>
            </a:pPr>
            <a:r>
              <a:rPr lang="en-US" sz="2000" b="1" dirty="0" err="1">
                <a:solidFill>
                  <a:schemeClr val="accent2"/>
                </a:solidFill>
                <a:latin typeface="Manjari"/>
              </a:rPr>
              <a:t>InsightFace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Git repository</a:t>
            </a:r>
          </a:p>
          <a:p>
            <a:pPr marL="214313" indent="-214313">
              <a:buFont typeface="Arial"/>
              <a:buChar char="•"/>
            </a:pPr>
            <a:r>
              <a:rPr lang="en-US" sz="2000" b="1" dirty="0" err="1">
                <a:solidFill>
                  <a:schemeClr val="accent2"/>
                </a:solidFill>
                <a:latin typeface="Manjari"/>
              </a:rPr>
              <a:t>Pycharm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Pro Edition</a:t>
            </a: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Nvidia G-Force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GPU</a:t>
            </a:r>
          </a:p>
          <a:p>
            <a:pPr marL="214313" indent="-214313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Manjari"/>
              </a:rPr>
              <a:t>Major Data Software Libraries: </a:t>
            </a:r>
            <a:r>
              <a:rPr lang="en-US" sz="2000" dirty="0" err="1">
                <a:solidFill>
                  <a:schemeClr val="accent2"/>
                </a:solidFill>
                <a:latin typeface="Manjari"/>
              </a:rPr>
              <a:t>Numpy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, Torch, Pandas </a:t>
            </a:r>
          </a:p>
        </p:txBody>
      </p:sp>
      <p:sp>
        <p:nvSpPr>
          <p:cNvPr id="4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0146F160-D33A-4DFD-B372-2E8640C0B17F}"/>
              </a:ext>
            </a:extLst>
          </p:cNvPr>
          <p:cNvSpPr txBox="1">
            <a:spLocks/>
          </p:cNvSpPr>
          <p:nvPr/>
        </p:nvSpPr>
        <p:spPr>
          <a:xfrm>
            <a:off x="658067" y="68927"/>
            <a:ext cx="2076926" cy="45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Project Definition</a:t>
            </a:r>
          </a:p>
        </p:txBody>
      </p:sp>
      <p:sp>
        <p:nvSpPr>
          <p:cNvPr id="5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D69FF142-A4B1-4D69-BD3E-0E7060C55051}"/>
              </a:ext>
            </a:extLst>
          </p:cNvPr>
          <p:cNvSpPr txBox="1">
            <a:spLocks/>
          </p:cNvSpPr>
          <p:nvPr/>
        </p:nvSpPr>
        <p:spPr>
          <a:xfrm>
            <a:off x="169187" y="86927"/>
            <a:ext cx="805906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</a:rPr>
              <a:t>02</a:t>
            </a:r>
          </a:p>
        </p:txBody>
      </p:sp>
      <p:sp>
        <p:nvSpPr>
          <p:cNvPr id="8" name="Google Shape;13037;p145">
            <a:extLst>
              <a:ext uri="{FF2B5EF4-FFF2-40B4-BE49-F238E27FC236}">
                <a16:creationId xmlns:a16="http://schemas.microsoft.com/office/drawing/2014/main" id="{6097400C-DB04-4E1D-B80D-500E1E1506CB}"/>
              </a:ext>
            </a:extLst>
          </p:cNvPr>
          <p:cNvSpPr/>
          <p:nvPr/>
        </p:nvSpPr>
        <p:spPr>
          <a:xfrm>
            <a:off x="-38171" y="-40439"/>
            <a:ext cx="605226" cy="557276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D12BC9-3536-417D-8FFE-E1A234892FF5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4638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4417152" y="1915494"/>
            <a:ext cx="3153807" cy="741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/>
              <a:t>Work Done</a:t>
            </a:r>
            <a:endParaRPr lang="en-IL" sz="4400"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596640" y="2179542"/>
            <a:ext cx="97536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03</a:t>
            </a:r>
            <a:endParaRPr sz="4400" dirty="0"/>
          </a:p>
        </p:txBody>
      </p:sp>
      <p:grpSp>
        <p:nvGrpSpPr>
          <p:cNvPr id="42" name="Google Shape;13014;p145">
            <a:extLst>
              <a:ext uri="{FF2B5EF4-FFF2-40B4-BE49-F238E27FC236}">
                <a16:creationId xmlns:a16="http://schemas.microsoft.com/office/drawing/2014/main" id="{AD6E808B-91A0-4E56-9016-E047D490CD30}"/>
              </a:ext>
            </a:extLst>
          </p:cNvPr>
          <p:cNvGrpSpPr/>
          <p:nvPr/>
        </p:nvGrpSpPr>
        <p:grpSpPr>
          <a:xfrm>
            <a:off x="2973492" y="1612052"/>
            <a:ext cx="725783" cy="978789"/>
            <a:chOff x="-3462150" y="2046625"/>
            <a:chExt cx="224500" cy="291450"/>
          </a:xfrm>
        </p:grpSpPr>
        <p:sp>
          <p:nvSpPr>
            <p:cNvPr id="43" name="Google Shape;13015;p145">
              <a:extLst>
                <a:ext uri="{FF2B5EF4-FFF2-40B4-BE49-F238E27FC236}">
                  <a16:creationId xmlns:a16="http://schemas.microsoft.com/office/drawing/2014/main" id="{93D4C95E-9705-465E-9C35-F299BDD55A53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016;p145">
              <a:extLst>
                <a:ext uri="{FF2B5EF4-FFF2-40B4-BE49-F238E27FC236}">
                  <a16:creationId xmlns:a16="http://schemas.microsoft.com/office/drawing/2014/main" id="{868FABD3-B3F6-4297-820C-0C3F1F45A5B9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017;p145">
              <a:extLst>
                <a:ext uri="{FF2B5EF4-FFF2-40B4-BE49-F238E27FC236}">
                  <a16:creationId xmlns:a16="http://schemas.microsoft.com/office/drawing/2014/main" id="{DB575727-E809-49C7-97EF-70E084D58F1D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018;p145">
              <a:extLst>
                <a:ext uri="{FF2B5EF4-FFF2-40B4-BE49-F238E27FC236}">
                  <a16:creationId xmlns:a16="http://schemas.microsoft.com/office/drawing/2014/main" id="{D9F2242B-DA07-4414-8F7B-06E0C071B57D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019;p145">
              <a:extLst>
                <a:ext uri="{FF2B5EF4-FFF2-40B4-BE49-F238E27FC236}">
                  <a16:creationId xmlns:a16="http://schemas.microsoft.com/office/drawing/2014/main" id="{1B6CE898-C5EB-42AC-9886-7A5B76B992D3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020;p145">
              <a:extLst>
                <a:ext uri="{FF2B5EF4-FFF2-40B4-BE49-F238E27FC236}">
                  <a16:creationId xmlns:a16="http://schemas.microsoft.com/office/drawing/2014/main" id="{ED77D1BC-1B3D-4191-8D47-11658A922139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021;p145">
              <a:extLst>
                <a:ext uri="{FF2B5EF4-FFF2-40B4-BE49-F238E27FC236}">
                  <a16:creationId xmlns:a16="http://schemas.microsoft.com/office/drawing/2014/main" id="{00FCCD21-7276-476B-BBAE-7392C0AA5C58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4009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286532" y="1030949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Ramp-up</a:t>
            </a:r>
            <a:endParaRPr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2FEC6-CD88-49E8-94D0-3646DEE2E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490" y="1812185"/>
            <a:ext cx="6561353" cy="2771317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To get familiar with the topics covered in this project, we went over </a:t>
            </a:r>
            <a:r>
              <a:rPr lang="en-US" sz="2000" b="1" dirty="0"/>
              <a:t>Stanford University CS231n, Spring 2017.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As a warm-up assignment, we created a linear classifier on </a:t>
            </a:r>
            <a:r>
              <a:rPr lang="en-US" sz="2000" b="1" dirty="0"/>
              <a:t>CIFAR 10 </a:t>
            </a:r>
            <a:r>
              <a:rPr lang="en-US" sz="2000" dirty="0"/>
              <a:t>that achieved ~82% with less than 50k parameters.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298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Classifier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2FEC6-CD88-49E8-94D0-3646DEE2E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140" y="915512"/>
            <a:ext cx="6762723" cy="3442800"/>
          </a:xfrm>
        </p:spPr>
        <p:txBody>
          <a:bodyPr/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As a warm-up assignment we created a CNN Classifier for the </a:t>
            </a:r>
            <a:r>
              <a:rPr lang="en-US" b="1" dirty="0"/>
              <a:t>CIFAR-10</a:t>
            </a:r>
            <a:r>
              <a:rPr lang="en-US" dirty="0"/>
              <a:t>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The classifier will serve as a template for the embedding space transformer.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Reached a performance of </a:t>
            </a:r>
            <a:r>
              <a:rPr lang="en-US" b="1" dirty="0"/>
              <a:t>82.58%</a:t>
            </a:r>
            <a:r>
              <a:rPr lang="en-US" dirty="0"/>
              <a:t> with less than </a:t>
            </a:r>
            <a:r>
              <a:rPr lang="en-US" b="1" dirty="0"/>
              <a:t>50K</a:t>
            </a:r>
            <a:r>
              <a:rPr lang="en-US" dirty="0"/>
              <a:t> parameters with a simplistic architecture.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E4DB24-0D8C-4B4A-9D21-8160C8991A4B}"/>
              </a:ext>
            </a:extLst>
          </p:cNvPr>
          <p:cNvGrpSpPr/>
          <p:nvPr/>
        </p:nvGrpSpPr>
        <p:grpSpPr>
          <a:xfrm>
            <a:off x="3889743" y="2373207"/>
            <a:ext cx="1031180" cy="1177749"/>
            <a:chOff x="1082100" y="1122798"/>
            <a:chExt cx="3279927" cy="3902204"/>
          </a:xfrm>
        </p:grpSpPr>
        <p:pic>
          <p:nvPicPr>
            <p:cNvPr id="23" name="Picture 22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72FF4026-D96D-4669-9775-A24340EBF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257" y="1369894"/>
              <a:ext cx="2966173" cy="2224630"/>
            </a:xfrm>
            <a:prstGeom prst="rect">
              <a:avLst/>
            </a:prstGeom>
          </p:spPr>
        </p:pic>
        <p:sp>
          <p:nvSpPr>
            <p:cNvPr id="24" name="Google Shape;11086;p139">
              <a:extLst>
                <a:ext uri="{FF2B5EF4-FFF2-40B4-BE49-F238E27FC236}">
                  <a16:creationId xmlns:a16="http://schemas.microsoft.com/office/drawing/2014/main" id="{2D424165-FDD5-4565-B795-5FF231C5CB35}"/>
                </a:ext>
              </a:extLst>
            </p:cNvPr>
            <p:cNvSpPr/>
            <p:nvPr/>
          </p:nvSpPr>
          <p:spPr>
            <a:xfrm>
              <a:off x="1082100" y="1122798"/>
              <a:ext cx="3279927" cy="3902204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594A134-E9D9-4AE8-8584-3BEC03491148}"/>
              </a:ext>
            </a:extLst>
          </p:cNvPr>
          <p:cNvCxnSpPr>
            <a:cxnSpLocks/>
          </p:cNvCxnSpPr>
          <p:nvPr/>
        </p:nvCxnSpPr>
        <p:spPr>
          <a:xfrm>
            <a:off x="3935065" y="2016044"/>
            <a:ext cx="466269" cy="3479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D3E6408-8851-4B31-8EC8-83EF58975D6B}"/>
              </a:ext>
            </a:extLst>
          </p:cNvPr>
          <p:cNvGrpSpPr/>
          <p:nvPr/>
        </p:nvGrpSpPr>
        <p:grpSpPr>
          <a:xfrm>
            <a:off x="5414287" y="2375520"/>
            <a:ext cx="938105" cy="1694420"/>
            <a:chOff x="4815840" y="1225976"/>
            <a:chExt cx="2458718" cy="6087871"/>
          </a:xfrm>
        </p:grpSpPr>
        <p:pic>
          <p:nvPicPr>
            <p:cNvPr id="30" name="x_Picture 2">
              <a:extLst>
                <a:ext uri="{FF2B5EF4-FFF2-40B4-BE49-F238E27FC236}">
                  <a16:creationId xmlns:a16="http://schemas.microsoft.com/office/drawing/2014/main" id="{ED8B4562-C6CD-4999-9FC8-16E2F545F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308" y="1446080"/>
              <a:ext cx="2163210" cy="3578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Google Shape;11086;p139">
              <a:extLst>
                <a:ext uri="{FF2B5EF4-FFF2-40B4-BE49-F238E27FC236}">
                  <a16:creationId xmlns:a16="http://schemas.microsoft.com/office/drawing/2014/main" id="{983124B3-EB82-4160-94D4-C690A4120654}"/>
                </a:ext>
              </a:extLst>
            </p:cNvPr>
            <p:cNvSpPr/>
            <p:nvPr/>
          </p:nvSpPr>
          <p:spPr>
            <a:xfrm>
              <a:off x="4815840" y="1225976"/>
              <a:ext cx="2458718" cy="6087871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59E2B71F-4990-4AC3-B37C-3CF23D726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46061" y="2097014"/>
            <a:ext cx="318249" cy="1563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12473;p143">
            <a:extLst>
              <a:ext uri="{FF2B5EF4-FFF2-40B4-BE49-F238E27FC236}">
                <a16:creationId xmlns:a16="http://schemas.microsoft.com/office/drawing/2014/main" id="{C5D0319F-5FD3-43F8-B254-82BF74F5C389}"/>
              </a:ext>
            </a:extLst>
          </p:cNvPr>
          <p:cNvSpPr/>
          <p:nvPr/>
        </p:nvSpPr>
        <p:spPr>
          <a:xfrm rot="19608237">
            <a:off x="1251357" y="2348887"/>
            <a:ext cx="2726642" cy="2921274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10CE78-B475-4C8A-8E34-63B30983C4AE}"/>
              </a:ext>
            </a:extLst>
          </p:cNvPr>
          <p:cNvSpPr txBox="1"/>
          <p:nvPr/>
        </p:nvSpPr>
        <p:spPr>
          <a:xfrm>
            <a:off x="1732055" y="2103552"/>
            <a:ext cx="2671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endParaRPr lang="en-US" dirty="0"/>
          </a:p>
          <a:p>
            <a:pPr marL="114300"/>
            <a:endParaRPr lang="en-US" dirty="0"/>
          </a:p>
          <a:p>
            <a:pPr marL="114300"/>
            <a:endParaRPr lang="en-US" dirty="0"/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60,000 images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32x32x3 Dims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10 classes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6,000 images </a:t>
            </a:r>
          </a:p>
          <a:p>
            <a:pPr marL="114300"/>
            <a:r>
              <a:rPr lang="en-US" dirty="0">
                <a:solidFill>
                  <a:schemeClr val="accent2"/>
                </a:solidFill>
                <a:latin typeface="Manjari"/>
                <a:sym typeface="Manjari"/>
              </a:rPr>
              <a:t>      per class</a:t>
            </a:r>
          </a:p>
          <a:p>
            <a:endParaRPr lang="en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5E28B7-D21F-408B-9791-C009F05E50DE}"/>
              </a:ext>
            </a:extLst>
          </p:cNvPr>
          <p:cNvSpPr txBox="1"/>
          <p:nvPr/>
        </p:nvSpPr>
        <p:spPr>
          <a:xfrm>
            <a:off x="1673450" y="2336699"/>
            <a:ext cx="55585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Manjari"/>
                <a:sym typeface="Manjari"/>
              </a:rPr>
              <a:t>CIFAR 10</a:t>
            </a:r>
          </a:p>
        </p:txBody>
      </p:sp>
    </p:spTree>
    <p:extLst>
      <p:ext uri="{BB962C8B-B14F-4D97-AF65-F5344CB8AC3E}">
        <p14:creationId xmlns:p14="http://schemas.microsoft.com/office/powerpoint/2010/main" val="1496713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Classifier</a:t>
            </a:r>
            <a:endParaRPr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8DA839-BAF7-423E-B27A-7AD8F5D94B52}"/>
              </a:ext>
            </a:extLst>
          </p:cNvPr>
          <p:cNvGrpSpPr/>
          <p:nvPr/>
        </p:nvGrpSpPr>
        <p:grpSpPr>
          <a:xfrm>
            <a:off x="1082100" y="1122798"/>
            <a:ext cx="3279927" cy="3902204"/>
            <a:chOff x="1082100" y="1122798"/>
            <a:chExt cx="3279927" cy="3902204"/>
          </a:xfrm>
        </p:grpSpPr>
        <p:pic>
          <p:nvPicPr>
            <p:cNvPr id="19" name="Picture 18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4F8AC489-8615-49FE-9A22-492990FD2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257" y="1369894"/>
              <a:ext cx="2966173" cy="2224630"/>
            </a:xfrm>
            <a:prstGeom prst="rect">
              <a:avLst/>
            </a:prstGeom>
          </p:spPr>
        </p:pic>
        <p:sp>
          <p:nvSpPr>
            <p:cNvPr id="17" name="Google Shape;11086;p139">
              <a:extLst>
                <a:ext uri="{FF2B5EF4-FFF2-40B4-BE49-F238E27FC236}">
                  <a16:creationId xmlns:a16="http://schemas.microsoft.com/office/drawing/2014/main" id="{D7C280A7-286A-41BB-806F-F38C720B4604}"/>
                </a:ext>
              </a:extLst>
            </p:cNvPr>
            <p:cNvSpPr/>
            <p:nvPr/>
          </p:nvSpPr>
          <p:spPr>
            <a:xfrm>
              <a:off x="1082100" y="1122798"/>
              <a:ext cx="3279927" cy="3902204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A1E20C-77B3-48C9-B91A-D1D4EDE38167}"/>
              </a:ext>
            </a:extLst>
          </p:cNvPr>
          <p:cNvGrpSpPr/>
          <p:nvPr/>
        </p:nvGrpSpPr>
        <p:grpSpPr>
          <a:xfrm>
            <a:off x="4815840" y="1225976"/>
            <a:ext cx="2458718" cy="6087871"/>
            <a:chOff x="4815840" y="1225976"/>
            <a:chExt cx="2458718" cy="6087871"/>
          </a:xfrm>
        </p:grpSpPr>
        <p:pic>
          <p:nvPicPr>
            <p:cNvPr id="21506" name="x_Picture 2">
              <a:extLst>
                <a:ext uri="{FF2B5EF4-FFF2-40B4-BE49-F238E27FC236}">
                  <a16:creationId xmlns:a16="http://schemas.microsoft.com/office/drawing/2014/main" id="{BC7D3B6A-9B38-4AF4-A0CD-7AED6C04D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307" y="1446080"/>
              <a:ext cx="2163209" cy="3578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Google Shape;11086;p139">
              <a:extLst>
                <a:ext uri="{FF2B5EF4-FFF2-40B4-BE49-F238E27FC236}">
                  <a16:creationId xmlns:a16="http://schemas.microsoft.com/office/drawing/2014/main" id="{CDA2C738-65AD-4226-AA84-FAE6EB0D76A5}"/>
                </a:ext>
              </a:extLst>
            </p:cNvPr>
            <p:cNvSpPr/>
            <p:nvPr/>
          </p:nvSpPr>
          <p:spPr>
            <a:xfrm>
              <a:off x="4815840" y="1225976"/>
              <a:ext cx="2458718" cy="6087871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15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1539433" y="549016"/>
            <a:ext cx="5613721" cy="5297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1800" dirty="0"/>
              <a:t>Train </a:t>
            </a:r>
            <a:r>
              <a:rPr lang="en-US" sz="1800" dirty="0" err="1"/>
              <a:t>ResNet</a:t>
            </a:r>
            <a:r>
              <a:rPr lang="en-US" sz="1800" dirty="0"/>
              <a:t> 18 &amp; </a:t>
            </a:r>
            <a:r>
              <a:rPr lang="en-US" sz="1800" dirty="0" err="1"/>
              <a:t>ResNet</a:t>
            </a:r>
            <a:r>
              <a:rPr lang="en-US" sz="1800" dirty="0"/>
              <a:t> 50</a:t>
            </a:r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48345" y="108467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Trained two architiectues from the </a:t>
            </a:r>
            <a:r>
              <a:rPr lang="en" dirty="0">
                <a:hlinkClick r:id="rId3"/>
              </a:rPr>
              <a:t>Insight</a:t>
            </a:r>
            <a:r>
              <a:rPr lang="en" dirty="0"/>
              <a:t> repository.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ResNet 18 Will serve as the </a:t>
            </a:r>
            <a:r>
              <a:rPr lang="en" b="1" dirty="0"/>
              <a:t>old</a:t>
            </a:r>
            <a:r>
              <a:rPr lang="en" dirty="0"/>
              <a:t> model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ResNet 50 Will serve as the </a:t>
            </a:r>
            <a:r>
              <a:rPr lang="en" b="1" dirty="0"/>
              <a:t>new </a:t>
            </a:r>
            <a:r>
              <a:rPr lang="en" dirty="0"/>
              <a:t>model</a:t>
            </a:r>
            <a:endParaRPr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C27EEF3-C1FC-48A2-BE49-A8C3B74ED0E4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2067952" y="3181611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8997F3-9371-4FD7-92B5-C0604DDDEDE1}"/>
              </a:ext>
            </a:extLst>
          </p:cNvPr>
          <p:cNvGrpSpPr/>
          <p:nvPr/>
        </p:nvGrpSpPr>
        <p:grpSpPr>
          <a:xfrm>
            <a:off x="1861436" y="2588335"/>
            <a:ext cx="550405" cy="772517"/>
            <a:chOff x="1450750" y="1276313"/>
            <a:chExt cx="2162065" cy="3074026"/>
          </a:xfrm>
        </p:grpSpPr>
        <p:sp>
          <p:nvSpPr>
            <p:cNvPr id="16" name="Google Shape;1740;p76">
              <a:extLst>
                <a:ext uri="{FF2B5EF4-FFF2-40B4-BE49-F238E27FC236}">
                  <a16:creationId xmlns:a16="http://schemas.microsoft.com/office/drawing/2014/main" id="{CE17CF41-B217-4606-AABD-2E0A7240C1F9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44;p76">
              <a:extLst>
                <a:ext uri="{FF2B5EF4-FFF2-40B4-BE49-F238E27FC236}">
                  <a16:creationId xmlns:a16="http://schemas.microsoft.com/office/drawing/2014/main" id="{E2E192BE-60A5-43CF-98FD-D048ACFD2973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45;p76">
              <a:extLst>
                <a:ext uri="{FF2B5EF4-FFF2-40B4-BE49-F238E27FC236}">
                  <a16:creationId xmlns:a16="http://schemas.microsoft.com/office/drawing/2014/main" id="{CDFB06A2-1210-4504-9498-F5159545D3B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46;p76">
              <a:extLst>
                <a:ext uri="{FF2B5EF4-FFF2-40B4-BE49-F238E27FC236}">
                  <a16:creationId xmlns:a16="http://schemas.microsoft.com/office/drawing/2014/main" id="{E1433114-5DAD-46A1-9351-2BAB590FAD88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47;p76">
              <a:extLst>
                <a:ext uri="{FF2B5EF4-FFF2-40B4-BE49-F238E27FC236}">
                  <a16:creationId xmlns:a16="http://schemas.microsoft.com/office/drawing/2014/main" id="{A78C1EBF-FB5A-43D6-A095-8748DD67D1CB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48;p76">
              <a:extLst>
                <a:ext uri="{FF2B5EF4-FFF2-40B4-BE49-F238E27FC236}">
                  <a16:creationId xmlns:a16="http://schemas.microsoft.com/office/drawing/2014/main" id="{D34AA212-E730-49CE-ADE4-D7E7CA715B0F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49;p76">
              <a:extLst>
                <a:ext uri="{FF2B5EF4-FFF2-40B4-BE49-F238E27FC236}">
                  <a16:creationId xmlns:a16="http://schemas.microsoft.com/office/drawing/2014/main" id="{4C27C928-2FEC-4D18-BD61-E97B5BECBB28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50;p76">
              <a:extLst>
                <a:ext uri="{FF2B5EF4-FFF2-40B4-BE49-F238E27FC236}">
                  <a16:creationId xmlns:a16="http://schemas.microsoft.com/office/drawing/2014/main" id="{861AC2BE-0ED9-4EB4-8D0E-73FD5616BFF6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51;p76">
              <a:extLst>
                <a:ext uri="{FF2B5EF4-FFF2-40B4-BE49-F238E27FC236}">
                  <a16:creationId xmlns:a16="http://schemas.microsoft.com/office/drawing/2014/main" id="{10DFA2F5-AFEF-4F11-985A-2179BA2E577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52;p76">
              <a:extLst>
                <a:ext uri="{FF2B5EF4-FFF2-40B4-BE49-F238E27FC236}">
                  <a16:creationId xmlns:a16="http://schemas.microsoft.com/office/drawing/2014/main" id="{CD3F13AC-F9C0-4D6A-958F-9A7D9D905FE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53;p76">
              <a:extLst>
                <a:ext uri="{FF2B5EF4-FFF2-40B4-BE49-F238E27FC236}">
                  <a16:creationId xmlns:a16="http://schemas.microsoft.com/office/drawing/2014/main" id="{EDF7CEFF-486D-4ED2-9D2E-154E91FAEC50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54;p76">
              <a:extLst>
                <a:ext uri="{FF2B5EF4-FFF2-40B4-BE49-F238E27FC236}">
                  <a16:creationId xmlns:a16="http://schemas.microsoft.com/office/drawing/2014/main" id="{47B840BE-9C93-4D5C-A699-BEA25C0DC4DE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55;p76">
              <a:extLst>
                <a:ext uri="{FF2B5EF4-FFF2-40B4-BE49-F238E27FC236}">
                  <a16:creationId xmlns:a16="http://schemas.microsoft.com/office/drawing/2014/main" id="{4DC6A560-B4CA-4153-9EC6-E338790F8B88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56;p76">
              <a:extLst>
                <a:ext uri="{FF2B5EF4-FFF2-40B4-BE49-F238E27FC236}">
                  <a16:creationId xmlns:a16="http://schemas.microsoft.com/office/drawing/2014/main" id="{D1090037-8115-4BE3-B62A-EF1D93F841DC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57;p76">
              <a:extLst>
                <a:ext uri="{FF2B5EF4-FFF2-40B4-BE49-F238E27FC236}">
                  <a16:creationId xmlns:a16="http://schemas.microsoft.com/office/drawing/2014/main" id="{93C99718-E525-42D9-B51C-0FE69DD12E5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58;p76">
              <a:extLst>
                <a:ext uri="{FF2B5EF4-FFF2-40B4-BE49-F238E27FC236}">
                  <a16:creationId xmlns:a16="http://schemas.microsoft.com/office/drawing/2014/main" id="{9D65C9AD-0539-4AD2-A046-E9BBA737F3E5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59;p76">
              <a:extLst>
                <a:ext uri="{FF2B5EF4-FFF2-40B4-BE49-F238E27FC236}">
                  <a16:creationId xmlns:a16="http://schemas.microsoft.com/office/drawing/2014/main" id="{41D19DF0-A0AB-4713-9111-0E3C5EBA685C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60;p76">
              <a:extLst>
                <a:ext uri="{FF2B5EF4-FFF2-40B4-BE49-F238E27FC236}">
                  <a16:creationId xmlns:a16="http://schemas.microsoft.com/office/drawing/2014/main" id="{57B4A623-4E27-4925-966C-F94A860A14A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61;p76">
              <a:extLst>
                <a:ext uri="{FF2B5EF4-FFF2-40B4-BE49-F238E27FC236}">
                  <a16:creationId xmlns:a16="http://schemas.microsoft.com/office/drawing/2014/main" id="{5AB10AAC-569A-42E4-88BC-DFDD6C276A02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62;p76">
              <a:extLst>
                <a:ext uri="{FF2B5EF4-FFF2-40B4-BE49-F238E27FC236}">
                  <a16:creationId xmlns:a16="http://schemas.microsoft.com/office/drawing/2014/main" id="{0DC87B6B-DD7F-4B36-A4CD-7B4DF5135EA3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63;p76">
              <a:extLst>
                <a:ext uri="{FF2B5EF4-FFF2-40B4-BE49-F238E27FC236}">
                  <a16:creationId xmlns:a16="http://schemas.microsoft.com/office/drawing/2014/main" id="{3BFF3260-EAC3-4D05-8CED-2C73B924B4C7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64;p76">
              <a:extLst>
                <a:ext uri="{FF2B5EF4-FFF2-40B4-BE49-F238E27FC236}">
                  <a16:creationId xmlns:a16="http://schemas.microsoft.com/office/drawing/2014/main" id="{0D546371-1608-4DC4-8B5F-3F07C11A89F6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65;p76">
              <a:extLst>
                <a:ext uri="{FF2B5EF4-FFF2-40B4-BE49-F238E27FC236}">
                  <a16:creationId xmlns:a16="http://schemas.microsoft.com/office/drawing/2014/main" id="{6427FFDA-82FC-4470-AB0A-BFB49ECBC78F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DE4D9F3-C029-40C0-BC89-D5BA23610685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2022470" y="3179802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73734B-821F-425A-9645-20FA86F47D55}"/>
              </a:ext>
            </a:extLst>
          </p:cNvPr>
          <p:cNvSpPr txBox="1"/>
          <p:nvPr/>
        </p:nvSpPr>
        <p:spPr>
          <a:xfrm>
            <a:off x="2948854" y="2414913"/>
            <a:ext cx="1378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A0A74A6-4D55-4F06-A28A-68475B1D4A8A}"/>
              </a:ext>
            </a:extLst>
          </p:cNvPr>
          <p:cNvGrpSpPr/>
          <p:nvPr/>
        </p:nvGrpSpPr>
        <p:grpSpPr>
          <a:xfrm>
            <a:off x="1733715" y="2697013"/>
            <a:ext cx="584468" cy="797566"/>
            <a:chOff x="1506150" y="1501000"/>
            <a:chExt cx="2080021" cy="2838397"/>
          </a:xfrm>
        </p:grpSpPr>
        <p:grpSp>
          <p:nvGrpSpPr>
            <p:cNvPr id="45" name="Google Shape;1505;p70">
              <a:extLst>
                <a:ext uri="{FF2B5EF4-FFF2-40B4-BE49-F238E27FC236}">
                  <a16:creationId xmlns:a16="http://schemas.microsoft.com/office/drawing/2014/main" id="{E665AE0C-52E7-4D3A-8AB1-B101F165B717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50" name="Google Shape;1506;p70">
                <a:extLst>
                  <a:ext uri="{FF2B5EF4-FFF2-40B4-BE49-F238E27FC236}">
                    <a16:creationId xmlns:a16="http://schemas.microsoft.com/office/drawing/2014/main" id="{CD2E20ED-C37E-49D1-A907-64A74FBB0A6F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07;p70">
                <a:extLst>
                  <a:ext uri="{FF2B5EF4-FFF2-40B4-BE49-F238E27FC236}">
                    <a16:creationId xmlns:a16="http://schemas.microsoft.com/office/drawing/2014/main" id="{A86C67D3-1A72-4C4D-B065-4365100D0740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08;p70">
                <a:extLst>
                  <a:ext uri="{FF2B5EF4-FFF2-40B4-BE49-F238E27FC236}">
                    <a16:creationId xmlns:a16="http://schemas.microsoft.com/office/drawing/2014/main" id="{DDA7BE26-AA37-41E0-80E0-B80EB6BA3BE5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09;p70">
                <a:extLst>
                  <a:ext uri="{FF2B5EF4-FFF2-40B4-BE49-F238E27FC236}">
                    <a16:creationId xmlns:a16="http://schemas.microsoft.com/office/drawing/2014/main" id="{9B95D3BA-FAD0-4F32-AE0B-FCC52E041FC4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10;p70">
                <a:extLst>
                  <a:ext uri="{FF2B5EF4-FFF2-40B4-BE49-F238E27FC236}">
                    <a16:creationId xmlns:a16="http://schemas.microsoft.com/office/drawing/2014/main" id="{9859C156-08EB-4A79-96F9-4702DC3900ED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11;p70">
                <a:extLst>
                  <a:ext uri="{FF2B5EF4-FFF2-40B4-BE49-F238E27FC236}">
                    <a16:creationId xmlns:a16="http://schemas.microsoft.com/office/drawing/2014/main" id="{8C532F2E-F822-4D63-835F-2C08FC989AE2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12;p70">
                <a:extLst>
                  <a:ext uri="{FF2B5EF4-FFF2-40B4-BE49-F238E27FC236}">
                    <a16:creationId xmlns:a16="http://schemas.microsoft.com/office/drawing/2014/main" id="{8EF98B26-EEFC-4607-A9A1-59A03A0D2858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13;p70">
                <a:extLst>
                  <a:ext uri="{FF2B5EF4-FFF2-40B4-BE49-F238E27FC236}">
                    <a16:creationId xmlns:a16="http://schemas.microsoft.com/office/drawing/2014/main" id="{376A4C46-BDA0-40E7-8EC2-1422D57C39A5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14;p70">
                <a:extLst>
                  <a:ext uri="{FF2B5EF4-FFF2-40B4-BE49-F238E27FC236}">
                    <a16:creationId xmlns:a16="http://schemas.microsoft.com/office/drawing/2014/main" id="{6D06A31E-D25A-4CA4-986E-6251E7C6C8B6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15;p70">
                <a:extLst>
                  <a:ext uri="{FF2B5EF4-FFF2-40B4-BE49-F238E27FC236}">
                    <a16:creationId xmlns:a16="http://schemas.microsoft.com/office/drawing/2014/main" id="{74AD78B3-FD7A-4022-85C0-4C803A682B83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516;p70">
                <a:extLst>
                  <a:ext uri="{FF2B5EF4-FFF2-40B4-BE49-F238E27FC236}">
                    <a16:creationId xmlns:a16="http://schemas.microsoft.com/office/drawing/2014/main" id="{4A454763-E8FE-4E1A-AD0B-BD37E1C418D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517;p70">
                <a:extLst>
                  <a:ext uri="{FF2B5EF4-FFF2-40B4-BE49-F238E27FC236}">
                    <a16:creationId xmlns:a16="http://schemas.microsoft.com/office/drawing/2014/main" id="{22D32BA2-EC71-4EC7-9CF2-8B6358FF5D63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18;p70">
                <a:extLst>
                  <a:ext uri="{FF2B5EF4-FFF2-40B4-BE49-F238E27FC236}">
                    <a16:creationId xmlns:a16="http://schemas.microsoft.com/office/drawing/2014/main" id="{3DD63DCF-29FD-49C6-AFA7-F9F428D4728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19;p70">
                <a:extLst>
                  <a:ext uri="{FF2B5EF4-FFF2-40B4-BE49-F238E27FC236}">
                    <a16:creationId xmlns:a16="http://schemas.microsoft.com/office/drawing/2014/main" id="{2446CD09-BB39-41CF-9BEA-599EAE7833C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520;p70">
                <a:extLst>
                  <a:ext uri="{FF2B5EF4-FFF2-40B4-BE49-F238E27FC236}">
                    <a16:creationId xmlns:a16="http://schemas.microsoft.com/office/drawing/2014/main" id="{B5C483F1-F38A-415D-A6A4-919DC92D5417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21;p70">
                <a:extLst>
                  <a:ext uri="{FF2B5EF4-FFF2-40B4-BE49-F238E27FC236}">
                    <a16:creationId xmlns:a16="http://schemas.microsoft.com/office/drawing/2014/main" id="{414A2AE0-4029-46C9-97D4-27B74AF9A160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22;p70">
                <a:extLst>
                  <a:ext uri="{FF2B5EF4-FFF2-40B4-BE49-F238E27FC236}">
                    <a16:creationId xmlns:a16="http://schemas.microsoft.com/office/drawing/2014/main" id="{AA5DAEF6-F519-4AD9-8053-44E891BCF996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23;p70">
                <a:extLst>
                  <a:ext uri="{FF2B5EF4-FFF2-40B4-BE49-F238E27FC236}">
                    <a16:creationId xmlns:a16="http://schemas.microsoft.com/office/drawing/2014/main" id="{A15CCB35-AD74-4677-B184-A7355F15919D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24;p70">
                <a:extLst>
                  <a:ext uri="{FF2B5EF4-FFF2-40B4-BE49-F238E27FC236}">
                    <a16:creationId xmlns:a16="http://schemas.microsoft.com/office/drawing/2014/main" id="{F64E75CE-7866-47F6-A2A8-0B7F332EA7E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1525;p70">
              <a:extLst>
                <a:ext uri="{FF2B5EF4-FFF2-40B4-BE49-F238E27FC236}">
                  <a16:creationId xmlns:a16="http://schemas.microsoft.com/office/drawing/2014/main" id="{967019DC-137D-4DC2-B4C1-A61A4E835262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47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B06E5F55-5B33-4C85-8CD3-42851BA6800B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1D742B1-3BE2-4084-A3CD-7F225A777B74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28;p70">
                <a:extLst>
                  <a:ext uri="{FF2B5EF4-FFF2-40B4-BE49-F238E27FC236}">
                    <a16:creationId xmlns:a16="http://schemas.microsoft.com/office/drawing/2014/main" id="{4FD85D3A-4299-46AB-A049-4DA3FE572644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" name="Google Shape;2624;p126">
            <a:extLst>
              <a:ext uri="{FF2B5EF4-FFF2-40B4-BE49-F238E27FC236}">
                <a16:creationId xmlns:a16="http://schemas.microsoft.com/office/drawing/2014/main" id="{FF3E0D58-0E94-4055-9704-120384FBB38B}"/>
              </a:ext>
            </a:extLst>
          </p:cNvPr>
          <p:cNvGrpSpPr/>
          <p:nvPr/>
        </p:nvGrpSpPr>
        <p:grpSpPr>
          <a:xfrm>
            <a:off x="2033512" y="2910040"/>
            <a:ext cx="418360" cy="580377"/>
            <a:chOff x="3764750" y="1567075"/>
            <a:chExt cx="1814530" cy="2517234"/>
          </a:xfrm>
        </p:grpSpPr>
        <p:sp>
          <p:nvSpPr>
            <p:cNvPr id="70" name="Google Shape;2625;p126">
              <a:extLst>
                <a:ext uri="{FF2B5EF4-FFF2-40B4-BE49-F238E27FC236}">
                  <a16:creationId xmlns:a16="http://schemas.microsoft.com/office/drawing/2014/main" id="{9E069044-A30A-46FD-A35D-8E3C519AF905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26;p126">
              <a:extLst>
                <a:ext uri="{FF2B5EF4-FFF2-40B4-BE49-F238E27FC236}">
                  <a16:creationId xmlns:a16="http://schemas.microsoft.com/office/drawing/2014/main" id="{49DBB79B-62D6-487C-927E-0EC4376FA8F2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27;p126">
              <a:extLst>
                <a:ext uri="{FF2B5EF4-FFF2-40B4-BE49-F238E27FC236}">
                  <a16:creationId xmlns:a16="http://schemas.microsoft.com/office/drawing/2014/main" id="{E9842076-DFEE-4260-BC30-C80D716A51B5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28;p126">
              <a:extLst>
                <a:ext uri="{FF2B5EF4-FFF2-40B4-BE49-F238E27FC236}">
                  <a16:creationId xmlns:a16="http://schemas.microsoft.com/office/drawing/2014/main" id="{6B02E65A-76F7-4090-869E-4D8F2FBB790B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29;p126">
              <a:extLst>
                <a:ext uri="{FF2B5EF4-FFF2-40B4-BE49-F238E27FC236}">
                  <a16:creationId xmlns:a16="http://schemas.microsoft.com/office/drawing/2014/main" id="{676BFDA7-9606-4AC7-BD51-B51EEAD08CA5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30;p126">
              <a:extLst>
                <a:ext uri="{FF2B5EF4-FFF2-40B4-BE49-F238E27FC236}">
                  <a16:creationId xmlns:a16="http://schemas.microsoft.com/office/drawing/2014/main" id="{7F794596-4FD9-489B-AE67-8B3E01405B27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31;p126">
              <a:extLst>
                <a:ext uri="{FF2B5EF4-FFF2-40B4-BE49-F238E27FC236}">
                  <a16:creationId xmlns:a16="http://schemas.microsoft.com/office/drawing/2014/main" id="{D9CFEECF-D3A3-40F3-B297-DE811A64D90B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32;p126">
              <a:extLst>
                <a:ext uri="{FF2B5EF4-FFF2-40B4-BE49-F238E27FC236}">
                  <a16:creationId xmlns:a16="http://schemas.microsoft.com/office/drawing/2014/main" id="{D4AC03A3-AC95-417C-AD44-D6F6D276A6E8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33;p126">
              <a:extLst>
                <a:ext uri="{FF2B5EF4-FFF2-40B4-BE49-F238E27FC236}">
                  <a16:creationId xmlns:a16="http://schemas.microsoft.com/office/drawing/2014/main" id="{B44C2BAF-0130-43A2-91ED-6DA3C02F4067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34;p126">
              <a:extLst>
                <a:ext uri="{FF2B5EF4-FFF2-40B4-BE49-F238E27FC236}">
                  <a16:creationId xmlns:a16="http://schemas.microsoft.com/office/drawing/2014/main" id="{CEA1D046-53CC-48F6-A45D-69CDF962CD77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5;p126">
              <a:extLst>
                <a:ext uri="{FF2B5EF4-FFF2-40B4-BE49-F238E27FC236}">
                  <a16:creationId xmlns:a16="http://schemas.microsoft.com/office/drawing/2014/main" id="{444B9376-8564-47D6-85E8-70E04CF3FA36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6;p126">
              <a:extLst>
                <a:ext uri="{FF2B5EF4-FFF2-40B4-BE49-F238E27FC236}">
                  <a16:creationId xmlns:a16="http://schemas.microsoft.com/office/drawing/2014/main" id="{0D9F1E18-ECAF-45A4-8C44-32AA7359A94C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7;p126">
              <a:extLst>
                <a:ext uri="{FF2B5EF4-FFF2-40B4-BE49-F238E27FC236}">
                  <a16:creationId xmlns:a16="http://schemas.microsoft.com/office/drawing/2014/main" id="{B6D7E96B-8978-4111-92F3-D8064E3C3705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8;p126">
              <a:extLst>
                <a:ext uri="{FF2B5EF4-FFF2-40B4-BE49-F238E27FC236}">
                  <a16:creationId xmlns:a16="http://schemas.microsoft.com/office/drawing/2014/main" id="{278A7EFF-2EAC-4C8D-8DFD-52846DB2E161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9;p126">
              <a:extLst>
                <a:ext uri="{FF2B5EF4-FFF2-40B4-BE49-F238E27FC236}">
                  <a16:creationId xmlns:a16="http://schemas.microsoft.com/office/drawing/2014/main" id="{E6A4BD53-B19C-4B43-BD73-44577FC4CB3A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40;p126">
              <a:extLst>
                <a:ext uri="{FF2B5EF4-FFF2-40B4-BE49-F238E27FC236}">
                  <a16:creationId xmlns:a16="http://schemas.microsoft.com/office/drawing/2014/main" id="{AB2D561A-9BA7-4F02-AF13-D4BCFA91DD63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41;p126">
              <a:extLst>
                <a:ext uri="{FF2B5EF4-FFF2-40B4-BE49-F238E27FC236}">
                  <a16:creationId xmlns:a16="http://schemas.microsoft.com/office/drawing/2014/main" id="{0F5070C9-3B75-4AFB-AEA1-D265A8739CFA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42;p126">
              <a:extLst>
                <a:ext uri="{FF2B5EF4-FFF2-40B4-BE49-F238E27FC236}">
                  <a16:creationId xmlns:a16="http://schemas.microsoft.com/office/drawing/2014/main" id="{F70E0484-419E-41ED-938A-B3B8C98B206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BCE9B6AC-CAF0-4EB4-8E99-B5A7C34DC48A}"/>
              </a:ext>
            </a:extLst>
          </p:cNvPr>
          <p:cNvSpPr txBox="1"/>
          <p:nvPr/>
        </p:nvSpPr>
        <p:spPr>
          <a:xfrm>
            <a:off x="2935527" y="4390832"/>
            <a:ext cx="14942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ResNet18</a:t>
            </a:r>
            <a:endParaRPr lang="en-IL" sz="2100" dirty="0">
              <a:solidFill>
                <a:schemeClr val="accent5"/>
              </a:solidFill>
            </a:endParaRPr>
          </a:p>
        </p:txBody>
      </p:sp>
      <p:pic>
        <p:nvPicPr>
          <p:cNvPr id="93" name="Graphic 92" descr="Hierarchy outline">
            <a:extLst>
              <a:ext uri="{FF2B5EF4-FFF2-40B4-BE49-F238E27FC236}">
                <a16:creationId xmlns:a16="http://schemas.microsoft.com/office/drawing/2014/main" id="{D8562DD7-BDCB-4CE2-A83D-8DD32FB7A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030972" y="2728064"/>
            <a:ext cx="903475" cy="903475"/>
          </a:xfrm>
          <a:prstGeom prst="rect">
            <a:avLst/>
          </a:prstGeom>
        </p:spPr>
      </p:pic>
      <p:pic>
        <p:nvPicPr>
          <p:cNvPr id="94" name="Graphic 93" descr="Hierarchy outline">
            <a:extLst>
              <a:ext uri="{FF2B5EF4-FFF2-40B4-BE49-F238E27FC236}">
                <a16:creationId xmlns:a16="http://schemas.microsoft.com/office/drawing/2014/main" id="{B55715BB-AA30-4577-9590-FED7F44EB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022792" y="3617993"/>
            <a:ext cx="903475" cy="903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B4A294-01D5-4CC8-9A5A-7A78BE80BF4B}"/>
              </a:ext>
            </a:extLst>
          </p:cNvPr>
          <p:cNvSpPr txBox="1"/>
          <p:nvPr/>
        </p:nvSpPr>
        <p:spPr>
          <a:xfrm>
            <a:off x="1889322" y="2345246"/>
            <a:ext cx="6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/>
              </a:rPr>
              <a:t>5.6M</a:t>
            </a:r>
            <a:endParaRPr lang="en-IL" dirty="0">
              <a:latin typeface="Manjari"/>
            </a:endParaRPr>
          </a:p>
        </p:txBody>
      </p:sp>
    </p:spTree>
    <p:extLst>
      <p:ext uri="{BB962C8B-B14F-4D97-AF65-F5344CB8AC3E}">
        <p14:creationId xmlns:p14="http://schemas.microsoft.com/office/powerpoint/2010/main" val="3241283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New dataset creation</a:t>
            </a:r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5291" y="1241415"/>
            <a:ext cx="5799910" cy="1012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/>
              <a:t>Create a </a:t>
            </a:r>
            <a:r>
              <a:rPr lang="en" sz="2000" b="1" dirty="0"/>
              <a:t>new</a:t>
            </a:r>
            <a:r>
              <a:rPr lang="en" sz="2000" dirty="0"/>
              <a:t> dataset of </a:t>
            </a:r>
            <a:r>
              <a:rPr lang="en" sz="2000" b="1" dirty="0"/>
              <a:t>embedding vectors</a:t>
            </a:r>
            <a:r>
              <a:rPr lang="en" dirty="0"/>
              <a:t>.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E462D95-CB32-48D9-9FC1-EDA345C471DD}"/>
              </a:ext>
            </a:extLst>
          </p:cNvPr>
          <p:cNvCxnSpPr>
            <a:cxnSpLocks/>
            <a:stCxn id="246" idx="0"/>
          </p:cNvCxnSpPr>
          <p:nvPr/>
        </p:nvCxnSpPr>
        <p:spPr>
          <a:xfrm flipV="1">
            <a:off x="4090084" y="3166632"/>
            <a:ext cx="841574" cy="6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B24071E-E40A-47B4-9CE5-0204D9C826F8}"/>
              </a:ext>
            </a:extLst>
          </p:cNvPr>
          <p:cNvSpPr txBox="1"/>
          <p:nvPr/>
        </p:nvSpPr>
        <p:spPr>
          <a:xfrm>
            <a:off x="4729847" y="2413982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73E613B-DB9F-4B98-AD0A-ECDEC63C6431}"/>
              </a:ext>
            </a:extLst>
          </p:cNvPr>
          <p:cNvCxnSpPr>
            <a:cxnSpLocks/>
            <a:stCxn id="247" idx="0"/>
          </p:cNvCxnSpPr>
          <p:nvPr/>
        </p:nvCxnSpPr>
        <p:spPr>
          <a:xfrm flipV="1">
            <a:off x="4081904" y="4042727"/>
            <a:ext cx="841449" cy="20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B313245-326E-4772-8A43-8A455F0847FD}"/>
              </a:ext>
            </a:extLst>
          </p:cNvPr>
          <p:cNvSpPr txBox="1"/>
          <p:nvPr/>
        </p:nvSpPr>
        <p:spPr>
          <a:xfrm>
            <a:off x="4700283" y="4261689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B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87C643F5-D676-4D8B-9340-C7231E8311EF}"/>
              </a:ext>
            </a:extLst>
          </p:cNvPr>
          <p:cNvCxnSpPr>
            <a:cxnSpLocks/>
            <a:endCxn id="247" idx="2"/>
          </p:cNvCxnSpPr>
          <p:nvPr/>
        </p:nvCxnSpPr>
        <p:spPr>
          <a:xfrm>
            <a:off x="2223589" y="3175388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03112D6-7193-47C0-8A4F-1BB9630192FC}"/>
              </a:ext>
            </a:extLst>
          </p:cNvPr>
          <p:cNvGrpSpPr/>
          <p:nvPr/>
        </p:nvGrpSpPr>
        <p:grpSpPr>
          <a:xfrm>
            <a:off x="2017073" y="2582112"/>
            <a:ext cx="550405" cy="772517"/>
            <a:chOff x="1450750" y="1276313"/>
            <a:chExt cx="2162065" cy="3074026"/>
          </a:xfrm>
        </p:grpSpPr>
        <p:sp>
          <p:nvSpPr>
            <p:cNvPr id="176" name="Google Shape;1740;p76">
              <a:extLst>
                <a:ext uri="{FF2B5EF4-FFF2-40B4-BE49-F238E27FC236}">
                  <a16:creationId xmlns:a16="http://schemas.microsoft.com/office/drawing/2014/main" id="{7DE3251B-87DF-4AC2-9D35-6576316F06E4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44;p76">
              <a:extLst>
                <a:ext uri="{FF2B5EF4-FFF2-40B4-BE49-F238E27FC236}">
                  <a16:creationId xmlns:a16="http://schemas.microsoft.com/office/drawing/2014/main" id="{C693E175-379C-4B8D-B583-DC5A4CCCFD6A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45;p76">
              <a:extLst>
                <a:ext uri="{FF2B5EF4-FFF2-40B4-BE49-F238E27FC236}">
                  <a16:creationId xmlns:a16="http://schemas.microsoft.com/office/drawing/2014/main" id="{DFDC017A-0154-42FD-A37A-EFBBAEAB4B87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46;p76">
              <a:extLst>
                <a:ext uri="{FF2B5EF4-FFF2-40B4-BE49-F238E27FC236}">
                  <a16:creationId xmlns:a16="http://schemas.microsoft.com/office/drawing/2014/main" id="{274D06A8-C2E9-4A10-BFE2-B376B2F52DD5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47;p76">
              <a:extLst>
                <a:ext uri="{FF2B5EF4-FFF2-40B4-BE49-F238E27FC236}">
                  <a16:creationId xmlns:a16="http://schemas.microsoft.com/office/drawing/2014/main" id="{37A28FDC-4B61-4F91-8D4D-622008EFFAEF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48;p76">
              <a:extLst>
                <a:ext uri="{FF2B5EF4-FFF2-40B4-BE49-F238E27FC236}">
                  <a16:creationId xmlns:a16="http://schemas.microsoft.com/office/drawing/2014/main" id="{AD64D31E-084E-48BC-A4B3-446E5D459192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49;p76">
              <a:extLst>
                <a:ext uri="{FF2B5EF4-FFF2-40B4-BE49-F238E27FC236}">
                  <a16:creationId xmlns:a16="http://schemas.microsoft.com/office/drawing/2014/main" id="{319E2223-96BF-45BE-A174-64C58A9B49F8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50;p76">
              <a:extLst>
                <a:ext uri="{FF2B5EF4-FFF2-40B4-BE49-F238E27FC236}">
                  <a16:creationId xmlns:a16="http://schemas.microsoft.com/office/drawing/2014/main" id="{7B6C21FA-5C5F-40C7-8AF7-7E161D25EBD2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51;p76">
              <a:extLst>
                <a:ext uri="{FF2B5EF4-FFF2-40B4-BE49-F238E27FC236}">
                  <a16:creationId xmlns:a16="http://schemas.microsoft.com/office/drawing/2014/main" id="{872CE9D7-BC44-41CA-9754-1C74C20A6B35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52;p76">
              <a:extLst>
                <a:ext uri="{FF2B5EF4-FFF2-40B4-BE49-F238E27FC236}">
                  <a16:creationId xmlns:a16="http://schemas.microsoft.com/office/drawing/2014/main" id="{B7113FCC-84D1-4A57-BB7A-CA42F6BE926B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53;p76">
              <a:extLst>
                <a:ext uri="{FF2B5EF4-FFF2-40B4-BE49-F238E27FC236}">
                  <a16:creationId xmlns:a16="http://schemas.microsoft.com/office/drawing/2014/main" id="{0BC882BA-B409-49A1-A6BF-F1D3DEBED769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54;p76">
              <a:extLst>
                <a:ext uri="{FF2B5EF4-FFF2-40B4-BE49-F238E27FC236}">
                  <a16:creationId xmlns:a16="http://schemas.microsoft.com/office/drawing/2014/main" id="{FAD20622-6BEC-427B-A048-5F7407BBE04B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55;p76">
              <a:extLst>
                <a:ext uri="{FF2B5EF4-FFF2-40B4-BE49-F238E27FC236}">
                  <a16:creationId xmlns:a16="http://schemas.microsoft.com/office/drawing/2014/main" id="{DDD8B0BA-F5C6-4877-9FC4-C78F1474BBCA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56;p76">
              <a:extLst>
                <a:ext uri="{FF2B5EF4-FFF2-40B4-BE49-F238E27FC236}">
                  <a16:creationId xmlns:a16="http://schemas.microsoft.com/office/drawing/2014/main" id="{62A9CCE2-0C74-4A16-B363-FF1F36CB1AA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57;p76">
              <a:extLst>
                <a:ext uri="{FF2B5EF4-FFF2-40B4-BE49-F238E27FC236}">
                  <a16:creationId xmlns:a16="http://schemas.microsoft.com/office/drawing/2014/main" id="{C17D8A7A-719D-4E2E-AF6A-B9D2707E74B0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58;p76">
              <a:extLst>
                <a:ext uri="{FF2B5EF4-FFF2-40B4-BE49-F238E27FC236}">
                  <a16:creationId xmlns:a16="http://schemas.microsoft.com/office/drawing/2014/main" id="{7EE71F44-523C-431C-97B8-5F6A417FA6E1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59;p76">
              <a:extLst>
                <a:ext uri="{FF2B5EF4-FFF2-40B4-BE49-F238E27FC236}">
                  <a16:creationId xmlns:a16="http://schemas.microsoft.com/office/drawing/2014/main" id="{59C4B16F-60D8-46B6-8C73-71D0D5BF1B0B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60;p76">
              <a:extLst>
                <a:ext uri="{FF2B5EF4-FFF2-40B4-BE49-F238E27FC236}">
                  <a16:creationId xmlns:a16="http://schemas.microsoft.com/office/drawing/2014/main" id="{6EA45ED3-2712-4A75-8E49-D5676FBFB74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61;p76">
              <a:extLst>
                <a:ext uri="{FF2B5EF4-FFF2-40B4-BE49-F238E27FC236}">
                  <a16:creationId xmlns:a16="http://schemas.microsoft.com/office/drawing/2014/main" id="{8A9942BA-D4A1-48C9-93BF-860FB3C05E22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62;p76">
              <a:extLst>
                <a:ext uri="{FF2B5EF4-FFF2-40B4-BE49-F238E27FC236}">
                  <a16:creationId xmlns:a16="http://schemas.microsoft.com/office/drawing/2014/main" id="{DD3CFE04-7B65-43FA-B990-06F9F65C1F17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63;p76">
              <a:extLst>
                <a:ext uri="{FF2B5EF4-FFF2-40B4-BE49-F238E27FC236}">
                  <a16:creationId xmlns:a16="http://schemas.microsoft.com/office/drawing/2014/main" id="{541FF507-29CD-42F7-8130-DAC746A4A828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64;p76">
              <a:extLst>
                <a:ext uri="{FF2B5EF4-FFF2-40B4-BE49-F238E27FC236}">
                  <a16:creationId xmlns:a16="http://schemas.microsoft.com/office/drawing/2014/main" id="{22C545D4-4D50-4CE1-B1FC-AB517CDD4B9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65;p76">
              <a:extLst>
                <a:ext uri="{FF2B5EF4-FFF2-40B4-BE49-F238E27FC236}">
                  <a16:creationId xmlns:a16="http://schemas.microsoft.com/office/drawing/2014/main" id="{C7DA647F-A567-44C3-AB0C-40DC55FD0343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65EA8273-AA7A-4345-A58E-CE368760AF4F}"/>
              </a:ext>
            </a:extLst>
          </p:cNvPr>
          <p:cNvCxnSpPr>
            <a:cxnSpLocks/>
            <a:endCxn id="246" idx="2"/>
          </p:cNvCxnSpPr>
          <p:nvPr/>
        </p:nvCxnSpPr>
        <p:spPr>
          <a:xfrm flipV="1">
            <a:off x="2178107" y="3173579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68B7BC7-11CF-4B63-8649-41D4C2BBC6C0}"/>
              </a:ext>
            </a:extLst>
          </p:cNvPr>
          <p:cNvSpPr txBox="1"/>
          <p:nvPr/>
        </p:nvSpPr>
        <p:spPr>
          <a:xfrm>
            <a:off x="3104491" y="2408690"/>
            <a:ext cx="1378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8D24B8F-FD88-4BC0-9E8A-A46F7E0D4456}"/>
              </a:ext>
            </a:extLst>
          </p:cNvPr>
          <p:cNvGrpSpPr/>
          <p:nvPr/>
        </p:nvGrpSpPr>
        <p:grpSpPr>
          <a:xfrm>
            <a:off x="1889352" y="2690790"/>
            <a:ext cx="584468" cy="797566"/>
            <a:chOff x="1506150" y="1501000"/>
            <a:chExt cx="2080021" cy="2838397"/>
          </a:xfrm>
        </p:grpSpPr>
        <p:grpSp>
          <p:nvGrpSpPr>
            <p:cNvPr id="202" name="Google Shape;1505;p70">
              <a:extLst>
                <a:ext uri="{FF2B5EF4-FFF2-40B4-BE49-F238E27FC236}">
                  <a16:creationId xmlns:a16="http://schemas.microsoft.com/office/drawing/2014/main" id="{CCB8DCC7-951E-439A-B3E0-E93088A7EBAE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207" name="Google Shape;1506;p70">
                <a:extLst>
                  <a:ext uri="{FF2B5EF4-FFF2-40B4-BE49-F238E27FC236}">
                    <a16:creationId xmlns:a16="http://schemas.microsoft.com/office/drawing/2014/main" id="{66C0CFC0-F9F7-4B03-8CD7-2A27E679EA2E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507;p70">
                <a:extLst>
                  <a:ext uri="{FF2B5EF4-FFF2-40B4-BE49-F238E27FC236}">
                    <a16:creationId xmlns:a16="http://schemas.microsoft.com/office/drawing/2014/main" id="{3E4AD632-B27B-4476-AC33-72E6C0139B26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508;p70">
                <a:extLst>
                  <a:ext uri="{FF2B5EF4-FFF2-40B4-BE49-F238E27FC236}">
                    <a16:creationId xmlns:a16="http://schemas.microsoft.com/office/drawing/2014/main" id="{963B84B2-EC84-4924-BFBA-B7EFA3132AB2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509;p70">
                <a:extLst>
                  <a:ext uri="{FF2B5EF4-FFF2-40B4-BE49-F238E27FC236}">
                    <a16:creationId xmlns:a16="http://schemas.microsoft.com/office/drawing/2014/main" id="{DF2121C8-BBCA-4EB5-A952-A02E7DC77987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510;p70">
                <a:extLst>
                  <a:ext uri="{FF2B5EF4-FFF2-40B4-BE49-F238E27FC236}">
                    <a16:creationId xmlns:a16="http://schemas.microsoft.com/office/drawing/2014/main" id="{A06502FB-7EB5-42E4-82C1-E038F9758865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511;p70">
                <a:extLst>
                  <a:ext uri="{FF2B5EF4-FFF2-40B4-BE49-F238E27FC236}">
                    <a16:creationId xmlns:a16="http://schemas.microsoft.com/office/drawing/2014/main" id="{C81E59CC-A5FB-44C5-A373-FEAC4B76CB1C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512;p70">
                <a:extLst>
                  <a:ext uri="{FF2B5EF4-FFF2-40B4-BE49-F238E27FC236}">
                    <a16:creationId xmlns:a16="http://schemas.microsoft.com/office/drawing/2014/main" id="{F3F3BEE7-8317-4DD5-8A14-72AF5540C747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513;p70">
                <a:extLst>
                  <a:ext uri="{FF2B5EF4-FFF2-40B4-BE49-F238E27FC236}">
                    <a16:creationId xmlns:a16="http://schemas.microsoft.com/office/drawing/2014/main" id="{F7E57297-535F-479E-88C6-DC164687A329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514;p70">
                <a:extLst>
                  <a:ext uri="{FF2B5EF4-FFF2-40B4-BE49-F238E27FC236}">
                    <a16:creationId xmlns:a16="http://schemas.microsoft.com/office/drawing/2014/main" id="{7B75B5CB-A769-4BCF-9418-69C2A9277672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515;p70">
                <a:extLst>
                  <a:ext uri="{FF2B5EF4-FFF2-40B4-BE49-F238E27FC236}">
                    <a16:creationId xmlns:a16="http://schemas.microsoft.com/office/drawing/2014/main" id="{E0A67F5E-5B4E-4A41-8C6D-7F1E7FA1039E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516;p70">
                <a:extLst>
                  <a:ext uri="{FF2B5EF4-FFF2-40B4-BE49-F238E27FC236}">
                    <a16:creationId xmlns:a16="http://schemas.microsoft.com/office/drawing/2014/main" id="{AFBD9CCB-10F6-4230-A8A6-7D4E4B178C84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517;p70">
                <a:extLst>
                  <a:ext uri="{FF2B5EF4-FFF2-40B4-BE49-F238E27FC236}">
                    <a16:creationId xmlns:a16="http://schemas.microsoft.com/office/drawing/2014/main" id="{493B9A6D-1B8B-46CA-A2A4-389FBAF82CF0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518;p70">
                <a:extLst>
                  <a:ext uri="{FF2B5EF4-FFF2-40B4-BE49-F238E27FC236}">
                    <a16:creationId xmlns:a16="http://schemas.microsoft.com/office/drawing/2014/main" id="{770275F3-0038-4959-8BF0-90AC9C44CB52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519;p70">
                <a:extLst>
                  <a:ext uri="{FF2B5EF4-FFF2-40B4-BE49-F238E27FC236}">
                    <a16:creationId xmlns:a16="http://schemas.microsoft.com/office/drawing/2014/main" id="{81EC4E3E-DD64-471A-B7AB-5747CED869B0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520;p70">
                <a:extLst>
                  <a:ext uri="{FF2B5EF4-FFF2-40B4-BE49-F238E27FC236}">
                    <a16:creationId xmlns:a16="http://schemas.microsoft.com/office/drawing/2014/main" id="{E14AFE8B-4E45-47EC-82BE-57FD98343DC8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521;p70">
                <a:extLst>
                  <a:ext uri="{FF2B5EF4-FFF2-40B4-BE49-F238E27FC236}">
                    <a16:creationId xmlns:a16="http://schemas.microsoft.com/office/drawing/2014/main" id="{D3B51522-8D0B-4989-AD91-2B1B70A4FAF7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522;p70">
                <a:extLst>
                  <a:ext uri="{FF2B5EF4-FFF2-40B4-BE49-F238E27FC236}">
                    <a16:creationId xmlns:a16="http://schemas.microsoft.com/office/drawing/2014/main" id="{15BB7F44-0C4E-4DCE-8EF4-D082A2067350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523;p70">
                <a:extLst>
                  <a:ext uri="{FF2B5EF4-FFF2-40B4-BE49-F238E27FC236}">
                    <a16:creationId xmlns:a16="http://schemas.microsoft.com/office/drawing/2014/main" id="{3AE4503A-9216-4652-9EAE-DFF43BEEB6A9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524;p70">
                <a:extLst>
                  <a:ext uri="{FF2B5EF4-FFF2-40B4-BE49-F238E27FC236}">
                    <a16:creationId xmlns:a16="http://schemas.microsoft.com/office/drawing/2014/main" id="{EB7381BA-2F9F-4570-AE2C-54F2372A225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1525;p70">
              <a:extLst>
                <a:ext uri="{FF2B5EF4-FFF2-40B4-BE49-F238E27FC236}">
                  <a16:creationId xmlns:a16="http://schemas.microsoft.com/office/drawing/2014/main" id="{E4509C28-BF2A-42D8-B9E8-4859ACC62024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204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ABBD7520-B564-4189-9385-0E6A3DA9DE35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1A4163E-8F82-4110-9E9B-B68802E040E8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528;p70">
                <a:extLst>
                  <a:ext uri="{FF2B5EF4-FFF2-40B4-BE49-F238E27FC236}">
                    <a16:creationId xmlns:a16="http://schemas.microsoft.com/office/drawing/2014/main" id="{5E0F463E-69B4-46CA-AF5B-50699F93B0EC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6" name="Google Shape;2624;p126">
            <a:extLst>
              <a:ext uri="{FF2B5EF4-FFF2-40B4-BE49-F238E27FC236}">
                <a16:creationId xmlns:a16="http://schemas.microsoft.com/office/drawing/2014/main" id="{9114B7CA-CE80-4F21-982A-B1E8B0D9ADBB}"/>
              </a:ext>
            </a:extLst>
          </p:cNvPr>
          <p:cNvGrpSpPr/>
          <p:nvPr/>
        </p:nvGrpSpPr>
        <p:grpSpPr>
          <a:xfrm>
            <a:off x="2189149" y="2903817"/>
            <a:ext cx="418360" cy="580377"/>
            <a:chOff x="3764750" y="1567075"/>
            <a:chExt cx="1814530" cy="2517234"/>
          </a:xfrm>
        </p:grpSpPr>
        <p:sp>
          <p:nvSpPr>
            <p:cNvPr id="227" name="Google Shape;2625;p126">
              <a:extLst>
                <a:ext uri="{FF2B5EF4-FFF2-40B4-BE49-F238E27FC236}">
                  <a16:creationId xmlns:a16="http://schemas.microsoft.com/office/drawing/2014/main" id="{7B16AE41-5E66-4727-B7CC-19FDB3D8A96D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626;p126">
              <a:extLst>
                <a:ext uri="{FF2B5EF4-FFF2-40B4-BE49-F238E27FC236}">
                  <a16:creationId xmlns:a16="http://schemas.microsoft.com/office/drawing/2014/main" id="{ED69C28C-C9EF-49FE-A5DB-625425B7B9DF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627;p126">
              <a:extLst>
                <a:ext uri="{FF2B5EF4-FFF2-40B4-BE49-F238E27FC236}">
                  <a16:creationId xmlns:a16="http://schemas.microsoft.com/office/drawing/2014/main" id="{933AEF25-B532-42D5-B0E2-C6A856159F9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628;p126">
              <a:extLst>
                <a:ext uri="{FF2B5EF4-FFF2-40B4-BE49-F238E27FC236}">
                  <a16:creationId xmlns:a16="http://schemas.microsoft.com/office/drawing/2014/main" id="{9CCF422A-9F09-46D7-9B3E-8D83E2C87B4D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629;p126">
              <a:extLst>
                <a:ext uri="{FF2B5EF4-FFF2-40B4-BE49-F238E27FC236}">
                  <a16:creationId xmlns:a16="http://schemas.microsoft.com/office/drawing/2014/main" id="{7716B0EB-108D-4FF0-B83D-F1ADF74DD284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630;p126">
              <a:extLst>
                <a:ext uri="{FF2B5EF4-FFF2-40B4-BE49-F238E27FC236}">
                  <a16:creationId xmlns:a16="http://schemas.microsoft.com/office/drawing/2014/main" id="{7D6911DC-EA23-4B84-8665-42BE14F91CF3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631;p126">
              <a:extLst>
                <a:ext uri="{FF2B5EF4-FFF2-40B4-BE49-F238E27FC236}">
                  <a16:creationId xmlns:a16="http://schemas.microsoft.com/office/drawing/2014/main" id="{581773E6-5F20-4615-A263-01611ED4B03B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632;p126">
              <a:extLst>
                <a:ext uri="{FF2B5EF4-FFF2-40B4-BE49-F238E27FC236}">
                  <a16:creationId xmlns:a16="http://schemas.microsoft.com/office/drawing/2014/main" id="{5EE313DF-0C0D-4F52-95A8-03855C3C8179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633;p126">
              <a:extLst>
                <a:ext uri="{FF2B5EF4-FFF2-40B4-BE49-F238E27FC236}">
                  <a16:creationId xmlns:a16="http://schemas.microsoft.com/office/drawing/2014/main" id="{11CF7C2B-E34C-4BA3-B07F-4679148AC44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634;p126">
              <a:extLst>
                <a:ext uri="{FF2B5EF4-FFF2-40B4-BE49-F238E27FC236}">
                  <a16:creationId xmlns:a16="http://schemas.microsoft.com/office/drawing/2014/main" id="{11391765-F86E-4E5E-A1CC-A1571827DE8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635;p126">
              <a:extLst>
                <a:ext uri="{FF2B5EF4-FFF2-40B4-BE49-F238E27FC236}">
                  <a16:creationId xmlns:a16="http://schemas.microsoft.com/office/drawing/2014/main" id="{7A07A389-A185-4CB0-A474-FAE62CEAF916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636;p126">
              <a:extLst>
                <a:ext uri="{FF2B5EF4-FFF2-40B4-BE49-F238E27FC236}">
                  <a16:creationId xmlns:a16="http://schemas.microsoft.com/office/drawing/2014/main" id="{DCDBACC8-D948-4B15-8297-5C55FF78DA2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637;p126">
              <a:extLst>
                <a:ext uri="{FF2B5EF4-FFF2-40B4-BE49-F238E27FC236}">
                  <a16:creationId xmlns:a16="http://schemas.microsoft.com/office/drawing/2014/main" id="{33E81C67-BCD3-44B2-8BB0-1B429798C1A1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638;p126">
              <a:extLst>
                <a:ext uri="{FF2B5EF4-FFF2-40B4-BE49-F238E27FC236}">
                  <a16:creationId xmlns:a16="http://schemas.microsoft.com/office/drawing/2014/main" id="{F0B37E08-2697-4A08-A891-5A91CE0388AE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639;p126">
              <a:extLst>
                <a:ext uri="{FF2B5EF4-FFF2-40B4-BE49-F238E27FC236}">
                  <a16:creationId xmlns:a16="http://schemas.microsoft.com/office/drawing/2014/main" id="{AA1517EC-2D45-4DBE-9054-1841C31315F8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640;p126">
              <a:extLst>
                <a:ext uri="{FF2B5EF4-FFF2-40B4-BE49-F238E27FC236}">
                  <a16:creationId xmlns:a16="http://schemas.microsoft.com/office/drawing/2014/main" id="{3D8909A2-653C-4099-B008-784EADB6FAE7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641;p126">
              <a:extLst>
                <a:ext uri="{FF2B5EF4-FFF2-40B4-BE49-F238E27FC236}">
                  <a16:creationId xmlns:a16="http://schemas.microsoft.com/office/drawing/2014/main" id="{16336338-F11E-474D-85FF-326B91359D6F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642;p126">
              <a:extLst>
                <a:ext uri="{FF2B5EF4-FFF2-40B4-BE49-F238E27FC236}">
                  <a16:creationId xmlns:a16="http://schemas.microsoft.com/office/drawing/2014/main" id="{1BFD347F-1225-4B56-A78D-43256EB783FF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74F77990-F3F3-42CD-83FB-72B3DEFD9BB8}"/>
              </a:ext>
            </a:extLst>
          </p:cNvPr>
          <p:cNvSpPr txBox="1"/>
          <p:nvPr/>
        </p:nvSpPr>
        <p:spPr>
          <a:xfrm>
            <a:off x="3046075" y="4386735"/>
            <a:ext cx="14942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accent5"/>
                </a:solidFill>
              </a:rPr>
              <a:t>ResNet18</a:t>
            </a:r>
            <a:endParaRPr lang="en-IL" sz="2100" dirty="0">
              <a:solidFill>
                <a:schemeClr val="accent5"/>
              </a:solidFill>
            </a:endParaRPr>
          </a:p>
        </p:txBody>
      </p:sp>
      <p:pic>
        <p:nvPicPr>
          <p:cNvPr id="246" name="Graphic 245" descr="Hierarchy outline">
            <a:extLst>
              <a:ext uri="{FF2B5EF4-FFF2-40B4-BE49-F238E27FC236}">
                <a16:creationId xmlns:a16="http://schemas.microsoft.com/office/drawing/2014/main" id="{3B1854C8-B2FC-4000-BB61-AD0DCC31C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186609" y="2721841"/>
            <a:ext cx="903475" cy="903475"/>
          </a:xfrm>
          <a:prstGeom prst="rect">
            <a:avLst/>
          </a:prstGeom>
        </p:spPr>
      </p:pic>
      <p:pic>
        <p:nvPicPr>
          <p:cNvPr id="247" name="Graphic 246" descr="Hierarchy outline">
            <a:extLst>
              <a:ext uri="{FF2B5EF4-FFF2-40B4-BE49-F238E27FC236}">
                <a16:creationId xmlns:a16="http://schemas.microsoft.com/office/drawing/2014/main" id="{A126084C-7EAC-4037-896C-B603C02C0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178429" y="3611770"/>
            <a:ext cx="903475" cy="903475"/>
          </a:xfrm>
          <a:prstGeom prst="rect">
            <a:avLst/>
          </a:prstGeom>
        </p:spPr>
      </p:pic>
      <p:sp>
        <p:nvSpPr>
          <p:cNvPr id="248" name="TextBox 247">
            <a:extLst>
              <a:ext uri="{FF2B5EF4-FFF2-40B4-BE49-F238E27FC236}">
                <a16:creationId xmlns:a16="http://schemas.microsoft.com/office/drawing/2014/main" id="{7421E788-75AE-4BC6-A7E0-FB0320321686}"/>
              </a:ext>
            </a:extLst>
          </p:cNvPr>
          <p:cNvSpPr txBox="1"/>
          <p:nvPr/>
        </p:nvSpPr>
        <p:spPr>
          <a:xfrm>
            <a:off x="1982786" y="2298658"/>
            <a:ext cx="6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/>
              </a:rPr>
              <a:t>5.6M</a:t>
            </a:r>
            <a:endParaRPr lang="en-IL" dirty="0">
              <a:latin typeface="Manjari"/>
            </a:endParaRP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10E65A74-1628-4692-B37E-96A83C36CEC2}"/>
              </a:ext>
            </a:extLst>
          </p:cNvPr>
          <p:cNvCxnSpPr>
            <a:cxnSpLocks/>
          </p:cNvCxnSpPr>
          <p:nvPr/>
        </p:nvCxnSpPr>
        <p:spPr>
          <a:xfrm flipV="1">
            <a:off x="5539861" y="2987884"/>
            <a:ext cx="841183" cy="17874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0" name="Google Shape;12415;p143">
            <a:extLst>
              <a:ext uri="{FF2B5EF4-FFF2-40B4-BE49-F238E27FC236}">
                <a16:creationId xmlns:a16="http://schemas.microsoft.com/office/drawing/2014/main" id="{B7FAE38E-033A-4D04-948A-56B5652F1859}"/>
              </a:ext>
            </a:extLst>
          </p:cNvPr>
          <p:cNvSpPr/>
          <p:nvPr/>
        </p:nvSpPr>
        <p:spPr>
          <a:xfrm>
            <a:off x="6311209" y="2773325"/>
            <a:ext cx="624633" cy="62379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C7BE6E4E-69AC-40CE-B7BF-DFDBD5CEF72F}"/>
              </a:ext>
            </a:extLst>
          </p:cNvPr>
          <p:cNvSpPr txBox="1"/>
          <p:nvPr/>
        </p:nvSpPr>
        <p:spPr>
          <a:xfrm>
            <a:off x="6381044" y="3330305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5" name="Connector: Curved 254">
            <a:extLst>
              <a:ext uri="{FF2B5EF4-FFF2-40B4-BE49-F238E27FC236}">
                <a16:creationId xmlns:a16="http://schemas.microsoft.com/office/drawing/2014/main" id="{EE6F68AB-69B0-4DF6-8511-B3F7650F8601}"/>
              </a:ext>
            </a:extLst>
          </p:cNvPr>
          <p:cNvCxnSpPr>
            <a:cxnSpLocks/>
          </p:cNvCxnSpPr>
          <p:nvPr/>
        </p:nvCxnSpPr>
        <p:spPr>
          <a:xfrm flipV="1">
            <a:off x="5563116" y="3887765"/>
            <a:ext cx="887763" cy="15496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6" name="Google Shape;12415;p143">
            <a:extLst>
              <a:ext uri="{FF2B5EF4-FFF2-40B4-BE49-F238E27FC236}">
                <a16:creationId xmlns:a16="http://schemas.microsoft.com/office/drawing/2014/main" id="{A2E5C9D2-38F3-4F05-B767-106B94313CD7}"/>
              </a:ext>
            </a:extLst>
          </p:cNvPr>
          <p:cNvSpPr/>
          <p:nvPr/>
        </p:nvSpPr>
        <p:spPr>
          <a:xfrm>
            <a:off x="6381044" y="3673205"/>
            <a:ext cx="624633" cy="62379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1FB2DCE-6F96-4E3F-B2D8-663A5E6509AB}"/>
              </a:ext>
            </a:extLst>
          </p:cNvPr>
          <p:cNvSpPr txBox="1"/>
          <p:nvPr/>
        </p:nvSpPr>
        <p:spPr>
          <a:xfrm>
            <a:off x="6450879" y="4230185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815E614-99B3-443F-BB3D-507E297BD66F}"/>
              </a:ext>
            </a:extLst>
          </p:cNvPr>
          <p:cNvGrpSpPr/>
          <p:nvPr/>
        </p:nvGrpSpPr>
        <p:grpSpPr>
          <a:xfrm>
            <a:off x="4864666" y="2840852"/>
            <a:ext cx="727482" cy="685801"/>
            <a:chOff x="6455297" y="3663303"/>
            <a:chExt cx="1114148" cy="1050313"/>
          </a:xfrm>
        </p:grpSpPr>
        <p:pic>
          <p:nvPicPr>
            <p:cNvPr id="10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7D4C019-8CBA-4963-9CD0-6543C2A7B6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35CD723-F471-4B19-AFDE-BE108C9B2695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19E9FC0-61A4-4D4B-B7A3-73CB9F4466AB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F243655-BB08-4F39-BD7C-908A860C9F0B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D7297FD-6E01-4AC7-9E39-9B34F44C7E20}"/>
              </a:ext>
            </a:extLst>
          </p:cNvPr>
          <p:cNvGrpSpPr/>
          <p:nvPr/>
        </p:nvGrpSpPr>
        <p:grpSpPr>
          <a:xfrm>
            <a:off x="4875460" y="3695381"/>
            <a:ext cx="727482" cy="685801"/>
            <a:chOff x="6455297" y="3663303"/>
            <a:chExt cx="1114148" cy="1050313"/>
          </a:xfrm>
        </p:grpSpPr>
        <p:pic>
          <p:nvPicPr>
            <p:cNvPr id="10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9196A35C-AA10-441B-95C2-8C4A16450A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1BF3EBC-BBB1-445F-B0FA-DA85E97AF9AA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F64D417-5327-4A7A-A464-CFA47DC9068C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C6E65C7-31EF-410F-9103-689851AE5673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4210544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New dataset creation</a:t>
            </a:r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9561" y="1565281"/>
            <a:ext cx="5799910" cy="1012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/>
              <a:t>First attempt: </a:t>
            </a:r>
            <a:r>
              <a:rPr lang="en" sz="2000" b="1" dirty="0"/>
              <a:t>Pandas</a:t>
            </a:r>
            <a:r>
              <a:rPr lang="en" sz="2000" dirty="0"/>
              <a:t> Data Frame/</a:t>
            </a:r>
            <a:r>
              <a:rPr lang="en" sz="2000" b="1" dirty="0"/>
              <a:t>Csv </a:t>
            </a:r>
            <a:r>
              <a:rPr lang="en" sz="2000" dirty="0"/>
              <a:t>Files</a:t>
            </a:r>
            <a:endParaRPr lang="en"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3" name="Multiply 2">
            <a:extLst>
              <a:ext uri="{FF2B5EF4-FFF2-40B4-BE49-F238E27FC236}">
                <a16:creationId xmlns:a16="http://schemas.microsoft.com/office/drawing/2014/main" id="{24119A2E-89D2-7C4E-8F4B-82204102DACB}"/>
              </a:ext>
            </a:extLst>
          </p:cNvPr>
          <p:cNvSpPr/>
          <p:nvPr/>
        </p:nvSpPr>
        <p:spPr>
          <a:xfrm>
            <a:off x="286532" y="2418206"/>
            <a:ext cx="1280160" cy="1184366"/>
          </a:xfrm>
          <a:prstGeom prst="mathMultiply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9422D2-7AFD-6F42-91D4-614EB87508F1}"/>
              </a:ext>
            </a:extLst>
          </p:cNvPr>
          <p:cNvSpPr txBox="1"/>
          <p:nvPr/>
        </p:nvSpPr>
        <p:spPr>
          <a:xfrm>
            <a:off x="1536836" y="2823704"/>
            <a:ext cx="2576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dirty="0"/>
              <a:t>Not enough memory!</a:t>
            </a:r>
          </a:p>
        </p:txBody>
      </p:sp>
    </p:spTree>
    <p:extLst>
      <p:ext uri="{BB962C8B-B14F-4D97-AF65-F5344CB8AC3E}">
        <p14:creationId xmlns:p14="http://schemas.microsoft.com/office/powerpoint/2010/main" val="2211723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3501840" y="2344500"/>
            <a:ext cx="3089460" cy="878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b="1" dirty="0"/>
              <a:t>Background</a:t>
            </a:r>
            <a:endParaRPr sz="4400" b="1" dirty="0"/>
          </a:p>
        </p:txBody>
      </p:sp>
      <p:sp>
        <p:nvSpPr>
          <p:cNvPr id="1343" name="Google Shape;1343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842260" y="2550139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01</a:t>
            </a:r>
            <a:endParaRPr sz="4400" dirty="0"/>
          </a:p>
        </p:txBody>
      </p:sp>
      <p:sp>
        <p:nvSpPr>
          <p:cNvPr id="56" name="Google Shape;12005;p142">
            <a:extLst>
              <a:ext uri="{FF2B5EF4-FFF2-40B4-BE49-F238E27FC236}">
                <a16:creationId xmlns:a16="http://schemas.microsoft.com/office/drawing/2014/main" id="{7B311B12-4435-4DD3-851E-6157EF64710F}"/>
              </a:ext>
            </a:extLst>
          </p:cNvPr>
          <p:cNvSpPr/>
          <p:nvPr/>
        </p:nvSpPr>
        <p:spPr>
          <a:xfrm>
            <a:off x="1768646" y="2208924"/>
            <a:ext cx="1149814" cy="114991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259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New dataset creation</a:t>
            </a:r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9561" y="1565281"/>
            <a:ext cx="5799910" cy="1012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/>
              <a:t>Second attempt: </a:t>
            </a:r>
            <a:r>
              <a:rPr lang="en" sz="2000" b="1" dirty="0"/>
              <a:t>PICKLE</a:t>
            </a:r>
            <a:r>
              <a:rPr lang="en" sz="2000" dirty="0"/>
              <a:t> Data</a:t>
            </a:r>
            <a:endParaRPr lang="en"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59422D2-7AFD-6F42-91D4-614EB87508F1}"/>
              </a:ext>
            </a:extLst>
          </p:cNvPr>
          <p:cNvSpPr txBox="1"/>
          <p:nvPr/>
        </p:nvSpPr>
        <p:spPr>
          <a:xfrm>
            <a:off x="1536836" y="2823704"/>
            <a:ext cx="3869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dirty="0"/>
              <a:t>Works! (but not very convenient)</a:t>
            </a: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B3C92DE0-FBE8-6B48-8529-DACF56721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561" y="2571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00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CA1C899-D6AC-4629-A4CC-5779546F37D9}"/>
                  </a:ext>
                </a:extLst>
              </p:cNvPr>
              <p:cNvSpPr txBox="1"/>
              <p:nvPr/>
            </p:nvSpPr>
            <p:spPr>
              <a:xfrm>
                <a:off x="1175428" y="1121718"/>
                <a:ext cx="6071890" cy="748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1" dirty="0">
                    <a:solidFill>
                      <a:schemeClr val="accent2"/>
                    </a:solidFill>
                    <a:latin typeface="Manjari"/>
                  </a:rPr>
                  <a:t>Cosine Similarity Loss: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num>
                      <m:den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</m:d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|∙|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</m:e>
                        </m:d>
                        <m:r>
                          <a:rPr lang="en-US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2"/>
                    </a:solidFill>
                    <a:latin typeface="Manjari"/>
                  </a:rPr>
                  <a:t> </a:t>
                </a:r>
              </a:p>
              <a:p>
                <a:pPr algn="l"/>
                <a:r>
                  <a:rPr lang="en-US" b="1" dirty="0">
                    <a:solidFill>
                      <a:schemeClr val="accent2"/>
                    </a:solidFill>
                    <a:latin typeface="Manjari"/>
                  </a:rPr>
                  <a:t>MSE Loss:      	</a:t>
                </a:r>
                <a:r>
                  <a:rPr lang="en-US" b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b="1" dirty="0">
                  <a:solidFill>
                    <a:schemeClr val="accent2"/>
                  </a:solidFill>
                  <a:latin typeface="Manjari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CA1C899-D6AC-4629-A4CC-5779546F3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428" y="1121718"/>
                <a:ext cx="6071890" cy="748666"/>
              </a:xfrm>
              <a:prstGeom prst="rect">
                <a:avLst/>
              </a:prstGeom>
              <a:blipFill>
                <a:blip r:embed="rId3"/>
                <a:stretch>
                  <a:fillRect l="-301" b="-32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Flowchart: Manual Operation 112">
            <a:extLst>
              <a:ext uri="{FF2B5EF4-FFF2-40B4-BE49-F238E27FC236}">
                <a16:creationId xmlns:a16="http://schemas.microsoft.com/office/drawing/2014/main" id="{B6D602BD-DA74-4800-A733-A8108C7C6141}"/>
              </a:ext>
            </a:extLst>
          </p:cNvPr>
          <p:cNvSpPr/>
          <p:nvPr/>
        </p:nvSpPr>
        <p:spPr>
          <a:xfrm rot="16200000">
            <a:off x="6815689" y="2882826"/>
            <a:ext cx="1246374" cy="79659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0C53765-D9D9-48C4-B8B1-B972E89024EA}"/>
              </a:ext>
            </a:extLst>
          </p:cNvPr>
          <p:cNvSpPr txBox="1"/>
          <p:nvPr/>
        </p:nvSpPr>
        <p:spPr>
          <a:xfrm>
            <a:off x="7103558" y="2908775"/>
            <a:ext cx="7405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Cosine</a:t>
            </a:r>
            <a:endParaRPr lang="en-IL" sz="1050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9CB4604D-FD48-4B79-AA60-176C9B4B6080}"/>
              </a:ext>
            </a:extLst>
          </p:cNvPr>
          <p:cNvCxnSpPr>
            <a:cxnSpLocks/>
            <a:endCxn id="278" idx="2"/>
          </p:cNvCxnSpPr>
          <p:nvPr/>
        </p:nvCxnSpPr>
        <p:spPr>
          <a:xfrm>
            <a:off x="1451580" y="2741424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47C03F7-F643-4D80-9BF9-22647D86482A}"/>
              </a:ext>
            </a:extLst>
          </p:cNvPr>
          <p:cNvGrpSpPr/>
          <p:nvPr/>
        </p:nvGrpSpPr>
        <p:grpSpPr>
          <a:xfrm>
            <a:off x="1245064" y="2148148"/>
            <a:ext cx="550405" cy="772517"/>
            <a:chOff x="1450750" y="1276313"/>
            <a:chExt cx="2162065" cy="3074026"/>
          </a:xfrm>
        </p:grpSpPr>
        <p:sp>
          <p:nvSpPr>
            <p:cNvPr id="118" name="Google Shape;1740;p76">
              <a:extLst>
                <a:ext uri="{FF2B5EF4-FFF2-40B4-BE49-F238E27FC236}">
                  <a16:creationId xmlns:a16="http://schemas.microsoft.com/office/drawing/2014/main" id="{A5DD9501-4429-4ED3-AF60-274C96AB135E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44;p76">
              <a:extLst>
                <a:ext uri="{FF2B5EF4-FFF2-40B4-BE49-F238E27FC236}">
                  <a16:creationId xmlns:a16="http://schemas.microsoft.com/office/drawing/2014/main" id="{59E34EDD-4481-4C53-AC9F-522612E43A4F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45;p76">
              <a:extLst>
                <a:ext uri="{FF2B5EF4-FFF2-40B4-BE49-F238E27FC236}">
                  <a16:creationId xmlns:a16="http://schemas.microsoft.com/office/drawing/2014/main" id="{C366C0C8-5C3E-4BB1-B63F-2F81872D8F36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46;p76">
              <a:extLst>
                <a:ext uri="{FF2B5EF4-FFF2-40B4-BE49-F238E27FC236}">
                  <a16:creationId xmlns:a16="http://schemas.microsoft.com/office/drawing/2014/main" id="{96FE48E0-8891-4550-9674-366AAF220738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47;p76">
              <a:extLst>
                <a:ext uri="{FF2B5EF4-FFF2-40B4-BE49-F238E27FC236}">
                  <a16:creationId xmlns:a16="http://schemas.microsoft.com/office/drawing/2014/main" id="{B7CC5214-F6C3-4AF8-8EA1-ACAA1DBC3781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48;p76">
              <a:extLst>
                <a:ext uri="{FF2B5EF4-FFF2-40B4-BE49-F238E27FC236}">
                  <a16:creationId xmlns:a16="http://schemas.microsoft.com/office/drawing/2014/main" id="{FC7B3C46-8564-425B-B9CD-76740AA9CA76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49;p76">
              <a:extLst>
                <a:ext uri="{FF2B5EF4-FFF2-40B4-BE49-F238E27FC236}">
                  <a16:creationId xmlns:a16="http://schemas.microsoft.com/office/drawing/2014/main" id="{21AD8823-E2A5-4232-86ED-932219EA0B9A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50;p76">
              <a:extLst>
                <a:ext uri="{FF2B5EF4-FFF2-40B4-BE49-F238E27FC236}">
                  <a16:creationId xmlns:a16="http://schemas.microsoft.com/office/drawing/2014/main" id="{5E708E62-EB42-44DC-9A28-31B852A6698A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51;p76">
              <a:extLst>
                <a:ext uri="{FF2B5EF4-FFF2-40B4-BE49-F238E27FC236}">
                  <a16:creationId xmlns:a16="http://schemas.microsoft.com/office/drawing/2014/main" id="{31EAA4D2-F2AB-4A82-A688-D2C03C04080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52;p76">
              <a:extLst>
                <a:ext uri="{FF2B5EF4-FFF2-40B4-BE49-F238E27FC236}">
                  <a16:creationId xmlns:a16="http://schemas.microsoft.com/office/drawing/2014/main" id="{8EB649D2-F10A-499B-BE10-D8B6FF2FE951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53;p76">
              <a:extLst>
                <a:ext uri="{FF2B5EF4-FFF2-40B4-BE49-F238E27FC236}">
                  <a16:creationId xmlns:a16="http://schemas.microsoft.com/office/drawing/2014/main" id="{F590A28D-4403-4196-8A8D-54E3AE3EEC47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54;p76">
              <a:extLst>
                <a:ext uri="{FF2B5EF4-FFF2-40B4-BE49-F238E27FC236}">
                  <a16:creationId xmlns:a16="http://schemas.microsoft.com/office/drawing/2014/main" id="{05429C31-2B4A-4CCE-A5AA-A93F536E3741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55;p76">
              <a:extLst>
                <a:ext uri="{FF2B5EF4-FFF2-40B4-BE49-F238E27FC236}">
                  <a16:creationId xmlns:a16="http://schemas.microsoft.com/office/drawing/2014/main" id="{30E0F8AF-D5E0-41DA-847D-F0C1C2649177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56;p76">
              <a:extLst>
                <a:ext uri="{FF2B5EF4-FFF2-40B4-BE49-F238E27FC236}">
                  <a16:creationId xmlns:a16="http://schemas.microsoft.com/office/drawing/2014/main" id="{C1FD1716-FD6C-462A-93B6-78671E8D61B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57;p76">
              <a:extLst>
                <a:ext uri="{FF2B5EF4-FFF2-40B4-BE49-F238E27FC236}">
                  <a16:creationId xmlns:a16="http://schemas.microsoft.com/office/drawing/2014/main" id="{15EAAE8C-0470-46E1-A08E-BB6988F313F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58;p76">
              <a:extLst>
                <a:ext uri="{FF2B5EF4-FFF2-40B4-BE49-F238E27FC236}">
                  <a16:creationId xmlns:a16="http://schemas.microsoft.com/office/drawing/2014/main" id="{975224E0-BDB7-465B-929E-16B8ACBE0570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59;p76">
              <a:extLst>
                <a:ext uri="{FF2B5EF4-FFF2-40B4-BE49-F238E27FC236}">
                  <a16:creationId xmlns:a16="http://schemas.microsoft.com/office/drawing/2014/main" id="{D65DE225-C9AB-4C13-A5C6-6FCDCE243D6B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60;p76">
              <a:extLst>
                <a:ext uri="{FF2B5EF4-FFF2-40B4-BE49-F238E27FC236}">
                  <a16:creationId xmlns:a16="http://schemas.microsoft.com/office/drawing/2014/main" id="{64BA027F-9288-4B6F-BC72-D6F1232149A3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61;p76">
              <a:extLst>
                <a:ext uri="{FF2B5EF4-FFF2-40B4-BE49-F238E27FC236}">
                  <a16:creationId xmlns:a16="http://schemas.microsoft.com/office/drawing/2014/main" id="{14FFEFC7-3B01-4A84-A4CC-F0EFB3671203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762;p76">
              <a:extLst>
                <a:ext uri="{FF2B5EF4-FFF2-40B4-BE49-F238E27FC236}">
                  <a16:creationId xmlns:a16="http://schemas.microsoft.com/office/drawing/2014/main" id="{55AE4D3B-1EED-4A46-8028-24B53DBFE376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763;p76">
              <a:extLst>
                <a:ext uri="{FF2B5EF4-FFF2-40B4-BE49-F238E27FC236}">
                  <a16:creationId xmlns:a16="http://schemas.microsoft.com/office/drawing/2014/main" id="{422405D6-2125-4915-984C-BAF678B5D8AE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764;p76">
              <a:extLst>
                <a:ext uri="{FF2B5EF4-FFF2-40B4-BE49-F238E27FC236}">
                  <a16:creationId xmlns:a16="http://schemas.microsoft.com/office/drawing/2014/main" id="{1AB7328F-4A76-4B8C-8FF7-DFB623FDD439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765;p76">
              <a:extLst>
                <a:ext uri="{FF2B5EF4-FFF2-40B4-BE49-F238E27FC236}">
                  <a16:creationId xmlns:a16="http://schemas.microsoft.com/office/drawing/2014/main" id="{420346FE-1062-4A4F-BC14-05A909103C1C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476C530-E7A8-481B-A219-1C6FA45B6F8A}"/>
              </a:ext>
            </a:extLst>
          </p:cNvPr>
          <p:cNvCxnSpPr>
            <a:cxnSpLocks/>
            <a:stCxn id="277" idx="0"/>
          </p:cNvCxnSpPr>
          <p:nvPr/>
        </p:nvCxnSpPr>
        <p:spPr>
          <a:xfrm>
            <a:off x="3318075" y="2739615"/>
            <a:ext cx="446264" cy="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9621A154-F722-4FCA-B569-0EB500077F70}"/>
              </a:ext>
            </a:extLst>
          </p:cNvPr>
          <p:cNvCxnSpPr>
            <a:cxnSpLocks/>
            <a:endCxn id="277" idx="2"/>
          </p:cNvCxnSpPr>
          <p:nvPr/>
        </p:nvCxnSpPr>
        <p:spPr>
          <a:xfrm flipV="1">
            <a:off x="1406098" y="2739615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8B83EB6-DB90-4E25-9F90-A1CB6E22AD8F}"/>
              </a:ext>
            </a:extLst>
          </p:cNvPr>
          <p:cNvSpPr txBox="1"/>
          <p:nvPr/>
        </p:nvSpPr>
        <p:spPr>
          <a:xfrm>
            <a:off x="2031540" y="1974726"/>
            <a:ext cx="1378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A7CC5A5-6CBC-4C97-B1A7-D07A97D65E2D}"/>
              </a:ext>
            </a:extLst>
          </p:cNvPr>
          <p:cNvSpPr txBox="1"/>
          <p:nvPr/>
        </p:nvSpPr>
        <p:spPr>
          <a:xfrm>
            <a:off x="3562528" y="199521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AF0CB9C-12FD-47B6-AB7D-652258201C17}"/>
              </a:ext>
            </a:extLst>
          </p:cNvPr>
          <p:cNvGrpSpPr/>
          <p:nvPr/>
        </p:nvGrpSpPr>
        <p:grpSpPr>
          <a:xfrm>
            <a:off x="1117343" y="2256826"/>
            <a:ext cx="584468" cy="797566"/>
            <a:chOff x="1506150" y="1501000"/>
            <a:chExt cx="2080021" cy="2838397"/>
          </a:xfrm>
        </p:grpSpPr>
        <p:grpSp>
          <p:nvGrpSpPr>
            <p:cNvPr id="148" name="Google Shape;1505;p70">
              <a:extLst>
                <a:ext uri="{FF2B5EF4-FFF2-40B4-BE49-F238E27FC236}">
                  <a16:creationId xmlns:a16="http://schemas.microsoft.com/office/drawing/2014/main" id="{7EBFF860-CEA1-488A-B370-DD399C98F5BE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53" name="Google Shape;1506;p70">
                <a:extLst>
                  <a:ext uri="{FF2B5EF4-FFF2-40B4-BE49-F238E27FC236}">
                    <a16:creationId xmlns:a16="http://schemas.microsoft.com/office/drawing/2014/main" id="{D76EE9A2-29A8-4115-9319-94D308CF29B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07;p70">
                <a:extLst>
                  <a:ext uri="{FF2B5EF4-FFF2-40B4-BE49-F238E27FC236}">
                    <a16:creationId xmlns:a16="http://schemas.microsoft.com/office/drawing/2014/main" id="{99F4BD2E-C1F1-40AA-A31D-FFC52F62FB49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08;p70">
                <a:extLst>
                  <a:ext uri="{FF2B5EF4-FFF2-40B4-BE49-F238E27FC236}">
                    <a16:creationId xmlns:a16="http://schemas.microsoft.com/office/drawing/2014/main" id="{839DB926-60EF-4E4C-8D63-DB08D74B7C07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09;p70">
                <a:extLst>
                  <a:ext uri="{FF2B5EF4-FFF2-40B4-BE49-F238E27FC236}">
                    <a16:creationId xmlns:a16="http://schemas.microsoft.com/office/drawing/2014/main" id="{C1F0619E-3854-4D89-B1DD-360A172A3DBF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10;p70">
                <a:extLst>
                  <a:ext uri="{FF2B5EF4-FFF2-40B4-BE49-F238E27FC236}">
                    <a16:creationId xmlns:a16="http://schemas.microsoft.com/office/drawing/2014/main" id="{77C5CBA1-0EAA-490A-A4A2-361B0B5BA5A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11;p70">
                <a:extLst>
                  <a:ext uri="{FF2B5EF4-FFF2-40B4-BE49-F238E27FC236}">
                    <a16:creationId xmlns:a16="http://schemas.microsoft.com/office/drawing/2014/main" id="{C336BD0F-25F8-425E-BF5C-4CFE4DEC1B4D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12;p70">
                <a:extLst>
                  <a:ext uri="{FF2B5EF4-FFF2-40B4-BE49-F238E27FC236}">
                    <a16:creationId xmlns:a16="http://schemas.microsoft.com/office/drawing/2014/main" id="{53C8935A-AD4C-4A81-97DC-7AD6583EEB5F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513;p70">
                <a:extLst>
                  <a:ext uri="{FF2B5EF4-FFF2-40B4-BE49-F238E27FC236}">
                    <a16:creationId xmlns:a16="http://schemas.microsoft.com/office/drawing/2014/main" id="{1626D288-4973-4A8C-AEF4-0D78DAD36DCF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514;p70">
                <a:extLst>
                  <a:ext uri="{FF2B5EF4-FFF2-40B4-BE49-F238E27FC236}">
                    <a16:creationId xmlns:a16="http://schemas.microsoft.com/office/drawing/2014/main" id="{4C2D8D8E-6CCA-4D09-A41A-1BAA5C1695DB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515;p70">
                <a:extLst>
                  <a:ext uri="{FF2B5EF4-FFF2-40B4-BE49-F238E27FC236}">
                    <a16:creationId xmlns:a16="http://schemas.microsoft.com/office/drawing/2014/main" id="{5E45B18A-B896-41C3-9D23-523D9A7FE124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516;p70">
                <a:extLst>
                  <a:ext uri="{FF2B5EF4-FFF2-40B4-BE49-F238E27FC236}">
                    <a16:creationId xmlns:a16="http://schemas.microsoft.com/office/drawing/2014/main" id="{983C509F-5FFC-41C1-A264-7F2DE1BD3018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517;p70">
                <a:extLst>
                  <a:ext uri="{FF2B5EF4-FFF2-40B4-BE49-F238E27FC236}">
                    <a16:creationId xmlns:a16="http://schemas.microsoft.com/office/drawing/2014/main" id="{D5687BB9-FF41-40F2-9FE8-0A742139D78B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518;p70">
                <a:extLst>
                  <a:ext uri="{FF2B5EF4-FFF2-40B4-BE49-F238E27FC236}">
                    <a16:creationId xmlns:a16="http://schemas.microsoft.com/office/drawing/2014/main" id="{EEF685BA-84B4-4D8F-B8B6-C6AD185320F8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519;p70">
                <a:extLst>
                  <a:ext uri="{FF2B5EF4-FFF2-40B4-BE49-F238E27FC236}">
                    <a16:creationId xmlns:a16="http://schemas.microsoft.com/office/drawing/2014/main" id="{319AEA90-D472-440E-B471-7A154AC0AF9D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520;p70">
                <a:extLst>
                  <a:ext uri="{FF2B5EF4-FFF2-40B4-BE49-F238E27FC236}">
                    <a16:creationId xmlns:a16="http://schemas.microsoft.com/office/drawing/2014/main" id="{88F462F0-8747-477B-9D74-616981ACF188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521;p70">
                <a:extLst>
                  <a:ext uri="{FF2B5EF4-FFF2-40B4-BE49-F238E27FC236}">
                    <a16:creationId xmlns:a16="http://schemas.microsoft.com/office/drawing/2014/main" id="{6DCA4DBE-BF28-4489-A660-DA1EB2100D53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522;p70">
                <a:extLst>
                  <a:ext uri="{FF2B5EF4-FFF2-40B4-BE49-F238E27FC236}">
                    <a16:creationId xmlns:a16="http://schemas.microsoft.com/office/drawing/2014/main" id="{3F69083F-C136-44CB-853A-D24D57F0505D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523;p70">
                <a:extLst>
                  <a:ext uri="{FF2B5EF4-FFF2-40B4-BE49-F238E27FC236}">
                    <a16:creationId xmlns:a16="http://schemas.microsoft.com/office/drawing/2014/main" id="{727F6D92-EC4F-4ECB-AB6B-151D01A01971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524;p70">
                <a:extLst>
                  <a:ext uri="{FF2B5EF4-FFF2-40B4-BE49-F238E27FC236}">
                    <a16:creationId xmlns:a16="http://schemas.microsoft.com/office/drawing/2014/main" id="{4009E6E8-7591-4899-AD76-D604BDA5100B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525;p70">
              <a:extLst>
                <a:ext uri="{FF2B5EF4-FFF2-40B4-BE49-F238E27FC236}">
                  <a16:creationId xmlns:a16="http://schemas.microsoft.com/office/drawing/2014/main" id="{A4B80198-E74C-4DBF-B258-EFA69D58E895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50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95DB219-AA29-41A1-8F40-8AC79C5F4907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3E2DBBF-29D5-42A1-B054-DEE8F36761EC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8;p70">
                <a:extLst>
                  <a:ext uri="{FF2B5EF4-FFF2-40B4-BE49-F238E27FC236}">
                    <a16:creationId xmlns:a16="http://schemas.microsoft.com/office/drawing/2014/main" id="{165A4C8F-32F8-4C09-B564-8C1410E03981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9" name="Google Shape;2624;p126">
            <a:extLst>
              <a:ext uri="{FF2B5EF4-FFF2-40B4-BE49-F238E27FC236}">
                <a16:creationId xmlns:a16="http://schemas.microsoft.com/office/drawing/2014/main" id="{7FE031D9-1817-4B19-8245-B15CED34F592}"/>
              </a:ext>
            </a:extLst>
          </p:cNvPr>
          <p:cNvGrpSpPr/>
          <p:nvPr/>
        </p:nvGrpSpPr>
        <p:grpSpPr>
          <a:xfrm>
            <a:off x="1417140" y="2469853"/>
            <a:ext cx="418360" cy="580377"/>
            <a:chOff x="3764750" y="1567075"/>
            <a:chExt cx="1814530" cy="2517234"/>
          </a:xfrm>
        </p:grpSpPr>
        <p:sp>
          <p:nvSpPr>
            <p:cNvPr id="251" name="Google Shape;2625;p126">
              <a:extLst>
                <a:ext uri="{FF2B5EF4-FFF2-40B4-BE49-F238E27FC236}">
                  <a16:creationId xmlns:a16="http://schemas.microsoft.com/office/drawing/2014/main" id="{5D836024-98A9-4F0D-AB83-69C092A4280B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626;p126">
              <a:extLst>
                <a:ext uri="{FF2B5EF4-FFF2-40B4-BE49-F238E27FC236}">
                  <a16:creationId xmlns:a16="http://schemas.microsoft.com/office/drawing/2014/main" id="{DF7E6A71-B1CD-4EE9-9E0D-4BB76F9F0E79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627;p126">
              <a:extLst>
                <a:ext uri="{FF2B5EF4-FFF2-40B4-BE49-F238E27FC236}">
                  <a16:creationId xmlns:a16="http://schemas.microsoft.com/office/drawing/2014/main" id="{07BDE23D-AFE1-47B4-A0A5-EAB67EB2A7F6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628;p126">
              <a:extLst>
                <a:ext uri="{FF2B5EF4-FFF2-40B4-BE49-F238E27FC236}">
                  <a16:creationId xmlns:a16="http://schemas.microsoft.com/office/drawing/2014/main" id="{5C1225D8-2C71-4766-82E9-48EA01433AC5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629;p126">
              <a:extLst>
                <a:ext uri="{FF2B5EF4-FFF2-40B4-BE49-F238E27FC236}">
                  <a16:creationId xmlns:a16="http://schemas.microsoft.com/office/drawing/2014/main" id="{7AC2A076-F7D4-4003-B83E-924BFD8A486E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30;p126">
              <a:extLst>
                <a:ext uri="{FF2B5EF4-FFF2-40B4-BE49-F238E27FC236}">
                  <a16:creationId xmlns:a16="http://schemas.microsoft.com/office/drawing/2014/main" id="{DCDF9B40-AD53-4202-B2E1-A0B58DF5E6C2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31;p126">
              <a:extLst>
                <a:ext uri="{FF2B5EF4-FFF2-40B4-BE49-F238E27FC236}">
                  <a16:creationId xmlns:a16="http://schemas.microsoft.com/office/drawing/2014/main" id="{0EC0A11E-75CC-4052-85AC-D11100EF72D8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32;p126">
              <a:extLst>
                <a:ext uri="{FF2B5EF4-FFF2-40B4-BE49-F238E27FC236}">
                  <a16:creationId xmlns:a16="http://schemas.microsoft.com/office/drawing/2014/main" id="{62ADED48-FC51-48A3-90BA-103AAE780E31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3;p126">
              <a:extLst>
                <a:ext uri="{FF2B5EF4-FFF2-40B4-BE49-F238E27FC236}">
                  <a16:creationId xmlns:a16="http://schemas.microsoft.com/office/drawing/2014/main" id="{C8A3E120-0428-4DE6-B846-4E2421954937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34;p126">
              <a:extLst>
                <a:ext uri="{FF2B5EF4-FFF2-40B4-BE49-F238E27FC236}">
                  <a16:creationId xmlns:a16="http://schemas.microsoft.com/office/drawing/2014/main" id="{F197AF15-E18F-4216-8F4F-506DD9077CF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35;p126">
              <a:extLst>
                <a:ext uri="{FF2B5EF4-FFF2-40B4-BE49-F238E27FC236}">
                  <a16:creationId xmlns:a16="http://schemas.microsoft.com/office/drawing/2014/main" id="{8CECAAEA-6984-482F-A672-841CF31761AF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36;p126">
              <a:extLst>
                <a:ext uri="{FF2B5EF4-FFF2-40B4-BE49-F238E27FC236}">
                  <a16:creationId xmlns:a16="http://schemas.microsoft.com/office/drawing/2014/main" id="{A398C364-5C0E-4935-BA0C-DF0D29E304D0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37;p126">
              <a:extLst>
                <a:ext uri="{FF2B5EF4-FFF2-40B4-BE49-F238E27FC236}">
                  <a16:creationId xmlns:a16="http://schemas.microsoft.com/office/drawing/2014/main" id="{BEED58C6-C18E-43EC-8EBD-81588D0AF87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38;p126">
              <a:extLst>
                <a:ext uri="{FF2B5EF4-FFF2-40B4-BE49-F238E27FC236}">
                  <a16:creationId xmlns:a16="http://schemas.microsoft.com/office/drawing/2014/main" id="{EA7812C6-2218-4515-8F73-AECB489C27E6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39;p126">
              <a:extLst>
                <a:ext uri="{FF2B5EF4-FFF2-40B4-BE49-F238E27FC236}">
                  <a16:creationId xmlns:a16="http://schemas.microsoft.com/office/drawing/2014/main" id="{5E26E8FB-EFC9-461E-A240-D7F2852459C7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640;p126">
              <a:extLst>
                <a:ext uri="{FF2B5EF4-FFF2-40B4-BE49-F238E27FC236}">
                  <a16:creationId xmlns:a16="http://schemas.microsoft.com/office/drawing/2014/main" id="{5ECFCAA7-D534-4431-BE5D-5A6FB492C2E4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641;p126">
              <a:extLst>
                <a:ext uri="{FF2B5EF4-FFF2-40B4-BE49-F238E27FC236}">
                  <a16:creationId xmlns:a16="http://schemas.microsoft.com/office/drawing/2014/main" id="{39FC608D-3CC0-46C9-871B-ABDD754EBC69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642;p126">
              <a:extLst>
                <a:ext uri="{FF2B5EF4-FFF2-40B4-BE49-F238E27FC236}">
                  <a16:creationId xmlns:a16="http://schemas.microsoft.com/office/drawing/2014/main" id="{D325AAEC-6F3D-4CBC-9835-25BA72853A28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3" name="Connector: Curved 272">
            <a:extLst>
              <a:ext uri="{FF2B5EF4-FFF2-40B4-BE49-F238E27FC236}">
                <a16:creationId xmlns:a16="http://schemas.microsoft.com/office/drawing/2014/main" id="{5D805232-CD9D-41A3-BF71-6E59EA118BAC}"/>
              </a:ext>
            </a:extLst>
          </p:cNvPr>
          <p:cNvCxnSpPr>
            <a:cxnSpLocks/>
          </p:cNvCxnSpPr>
          <p:nvPr/>
        </p:nvCxnSpPr>
        <p:spPr>
          <a:xfrm>
            <a:off x="4372542" y="2747866"/>
            <a:ext cx="2661145" cy="2738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C159028B-83F4-4D3C-86C4-4BBB7EE523E1}"/>
              </a:ext>
            </a:extLst>
          </p:cNvPr>
          <p:cNvSpPr txBox="1"/>
          <p:nvPr/>
        </p:nvSpPr>
        <p:spPr>
          <a:xfrm>
            <a:off x="1835501" y="3950645"/>
            <a:ext cx="14564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ResNet18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835D9316-0777-4ED9-89D3-34CBB4B90BE5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3309895" y="3623961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D28FF33F-03FE-4A51-AE36-4FA708398CDD}"/>
              </a:ext>
            </a:extLst>
          </p:cNvPr>
          <p:cNvSpPr txBox="1"/>
          <p:nvPr/>
        </p:nvSpPr>
        <p:spPr>
          <a:xfrm>
            <a:off x="3532964" y="3842923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B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77" name="Graphic 276" descr="Hierarchy outline">
            <a:extLst>
              <a:ext uri="{FF2B5EF4-FFF2-40B4-BE49-F238E27FC236}">
                <a16:creationId xmlns:a16="http://schemas.microsoft.com/office/drawing/2014/main" id="{77904538-A0A4-4F3B-B24B-DC736B5D1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414600" y="2287877"/>
            <a:ext cx="903475" cy="903475"/>
          </a:xfrm>
          <a:prstGeom prst="rect">
            <a:avLst/>
          </a:prstGeom>
        </p:spPr>
      </p:pic>
      <p:pic>
        <p:nvPicPr>
          <p:cNvPr id="278" name="Graphic 277" descr="Hierarchy outline">
            <a:extLst>
              <a:ext uri="{FF2B5EF4-FFF2-40B4-BE49-F238E27FC236}">
                <a16:creationId xmlns:a16="http://schemas.microsoft.com/office/drawing/2014/main" id="{257761DE-932A-4709-9DA2-43FA567C3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406420" y="3177806"/>
            <a:ext cx="903475" cy="903475"/>
          </a:xfrm>
          <a:prstGeom prst="rect">
            <a:avLst/>
          </a:prstGeom>
        </p:spPr>
      </p:pic>
      <p:sp>
        <p:nvSpPr>
          <p:cNvPr id="279" name="TextBox 278">
            <a:extLst>
              <a:ext uri="{FF2B5EF4-FFF2-40B4-BE49-F238E27FC236}">
                <a16:creationId xmlns:a16="http://schemas.microsoft.com/office/drawing/2014/main" id="{85048BDB-2782-4290-BC0F-497F876B6FBC}"/>
              </a:ext>
            </a:extLst>
          </p:cNvPr>
          <p:cNvSpPr txBox="1"/>
          <p:nvPr/>
        </p:nvSpPr>
        <p:spPr>
          <a:xfrm>
            <a:off x="5779326" y="3861641"/>
            <a:ext cx="1150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A'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C53B89F0-A0E9-4B89-84D4-06B62A33CBA0}"/>
              </a:ext>
            </a:extLst>
          </p:cNvPr>
          <p:cNvCxnSpPr>
            <a:cxnSpLocks/>
            <a:stCxn id="282" idx="0"/>
          </p:cNvCxnSpPr>
          <p:nvPr/>
        </p:nvCxnSpPr>
        <p:spPr>
          <a:xfrm flipV="1">
            <a:off x="5592292" y="3615235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1" name="Connector: Curved 280">
            <a:extLst>
              <a:ext uri="{FF2B5EF4-FFF2-40B4-BE49-F238E27FC236}">
                <a16:creationId xmlns:a16="http://schemas.microsoft.com/office/drawing/2014/main" id="{0A728FD1-38F7-43EA-B7B5-A86ED0EA609A}"/>
              </a:ext>
            </a:extLst>
          </p:cNvPr>
          <p:cNvCxnSpPr>
            <a:cxnSpLocks/>
          </p:cNvCxnSpPr>
          <p:nvPr/>
        </p:nvCxnSpPr>
        <p:spPr>
          <a:xfrm flipV="1">
            <a:off x="6503168" y="3401271"/>
            <a:ext cx="541313" cy="2139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0174640A-A4E3-4039-8269-88E9B945E113}"/>
              </a:ext>
            </a:extLst>
          </p:cNvPr>
          <p:cNvCxnSpPr>
            <a:cxnSpLocks/>
            <a:endCxn id="282" idx="2"/>
          </p:cNvCxnSpPr>
          <p:nvPr/>
        </p:nvCxnSpPr>
        <p:spPr>
          <a:xfrm>
            <a:off x="4395797" y="3623961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DEBD4A84-F617-4510-9E09-E68A972D734A}"/>
              </a:ext>
            </a:extLst>
          </p:cNvPr>
          <p:cNvSpPr txBox="1"/>
          <p:nvPr/>
        </p:nvSpPr>
        <p:spPr>
          <a:xfrm>
            <a:off x="7166714" y="3303175"/>
            <a:ext cx="7405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MSE</a:t>
            </a:r>
            <a:endParaRPr lang="en-IL" sz="1050" dirty="0"/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A12E2A07-746F-43BD-ACD5-F0F87B3BA76D}"/>
              </a:ext>
            </a:extLst>
          </p:cNvPr>
          <p:cNvGrpSpPr/>
          <p:nvPr/>
        </p:nvGrpSpPr>
        <p:grpSpPr>
          <a:xfrm>
            <a:off x="3727702" y="3286643"/>
            <a:ext cx="727482" cy="685801"/>
            <a:chOff x="6455297" y="3663303"/>
            <a:chExt cx="1114148" cy="1050313"/>
          </a:xfrm>
        </p:grpSpPr>
        <p:pic>
          <p:nvPicPr>
            <p:cNvPr id="30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9A6E412E-A69D-4692-AC49-1AB69FE15C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13143C88-A455-4CF9-9ABE-8E3A21EF8FDA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FAAA18AC-7CC0-4407-A531-724582103E8D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C2DB399F-235D-430C-B305-C44177D25775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59828E11-911E-463A-B8A0-D3B25A565EB9}"/>
              </a:ext>
            </a:extLst>
          </p:cNvPr>
          <p:cNvGrpSpPr/>
          <p:nvPr/>
        </p:nvGrpSpPr>
        <p:grpSpPr>
          <a:xfrm>
            <a:off x="3727702" y="2381334"/>
            <a:ext cx="727482" cy="685801"/>
            <a:chOff x="6455297" y="3663303"/>
            <a:chExt cx="1114148" cy="1050313"/>
          </a:xfrm>
        </p:grpSpPr>
        <p:pic>
          <p:nvPicPr>
            <p:cNvPr id="312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D2AC8880-F4B1-484E-8A2C-32EBFF5BDC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DA1608BD-57DC-46B4-81DC-8F2D5D1B3B1F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118E3FAE-4295-47AC-934E-19C2F8BDCB5A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7B732F40-11DD-4463-B871-1A101C1120A9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3028AD96-E2AF-4D69-86CA-AB89877B9EDE}"/>
              </a:ext>
            </a:extLst>
          </p:cNvPr>
          <p:cNvGrpSpPr/>
          <p:nvPr/>
        </p:nvGrpSpPr>
        <p:grpSpPr>
          <a:xfrm>
            <a:off x="5870298" y="3312520"/>
            <a:ext cx="727482" cy="685801"/>
            <a:chOff x="6455297" y="3663303"/>
            <a:chExt cx="1114148" cy="1050313"/>
          </a:xfrm>
        </p:grpSpPr>
        <p:pic>
          <p:nvPicPr>
            <p:cNvPr id="317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27E6F926-634D-47A6-BB45-BDFC812C18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EBAA8393-F2C8-4891-9938-1C0D90B1278D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CC9E2FF6-D579-45E9-B1CB-AF5CC40FDDC4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7E517597-64CF-4FDA-8EE1-1D8FDACF98BB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32FA4A38-FF65-4E22-830E-6A9C05A442BB}"/>
                  </a:ext>
                </a:extLst>
              </p:cNvPr>
              <p:cNvSpPr txBox="1"/>
              <p:nvPr/>
            </p:nvSpPr>
            <p:spPr>
              <a:xfrm>
                <a:off x="4190070" y="2667703"/>
                <a:ext cx="54796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32FA4A38-FF65-4E22-830E-6A9C05A44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070" y="2667703"/>
                <a:ext cx="547962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AD02B81-F418-4EE5-B35E-5EDACA7C4470}"/>
                  </a:ext>
                </a:extLst>
              </p:cNvPr>
              <p:cNvSpPr txBox="1"/>
              <p:nvPr/>
            </p:nvSpPr>
            <p:spPr>
              <a:xfrm>
                <a:off x="4211373" y="3432269"/>
                <a:ext cx="54796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AD02B81-F418-4EE5-B35E-5EDACA7C4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373" y="3432269"/>
                <a:ext cx="547962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BB13BC2C-DB30-4782-8A3D-76908B45C805}"/>
              </a:ext>
            </a:extLst>
          </p:cNvPr>
          <p:cNvGrpSpPr/>
          <p:nvPr/>
        </p:nvGrpSpPr>
        <p:grpSpPr>
          <a:xfrm>
            <a:off x="4624859" y="3176165"/>
            <a:ext cx="1150557" cy="1087312"/>
            <a:chOff x="4624859" y="3176165"/>
            <a:chExt cx="1150557" cy="1087312"/>
          </a:xfrm>
        </p:grpSpPr>
        <p:pic>
          <p:nvPicPr>
            <p:cNvPr id="282" name="Graphic 281" descr="Hierarchy outline">
              <a:extLst>
                <a:ext uri="{FF2B5EF4-FFF2-40B4-BE49-F238E27FC236}">
                  <a16:creationId xmlns:a16="http://schemas.microsoft.com/office/drawing/2014/main" id="{EF0A2415-47F4-4731-A545-5F4778CA6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4688817" y="3176165"/>
              <a:ext cx="903475" cy="903475"/>
            </a:xfrm>
            <a:prstGeom prst="rect">
              <a:avLst/>
            </a:prstGeom>
          </p:spPr>
        </p:pic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90BEA160-542A-4E02-B993-A6731003135D}"/>
                </a:ext>
              </a:extLst>
            </p:cNvPr>
            <p:cNvSpPr txBox="1"/>
            <p:nvPr/>
          </p:nvSpPr>
          <p:spPr>
            <a:xfrm>
              <a:off x="4624859" y="3955700"/>
              <a:ext cx="11505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Transformer</a:t>
              </a:r>
              <a:endParaRPr lang="en-I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8B2EE608-415D-45FE-9726-EE4CBAD7509C}"/>
                  </a:ext>
                </a:extLst>
              </p:cNvPr>
              <p:cNvSpPr txBox="1"/>
              <p:nvPr/>
            </p:nvSpPr>
            <p:spPr>
              <a:xfrm>
                <a:off x="2468009" y="1363260"/>
                <a:ext cx="5555848" cy="310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	`	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512</m:t>
                        </m:r>
                      </m:sup>
                    </m:sSup>
                  </m:oMath>
                </a14:m>
                <a:endParaRPr lang="en-IL" b="1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8B2EE608-415D-45FE-9726-EE4CBAD75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009" y="1363260"/>
                <a:ext cx="5555848" cy="310150"/>
              </a:xfrm>
              <a:prstGeom prst="rect">
                <a:avLst/>
              </a:prstGeom>
              <a:blipFill>
                <a:blip r:embed="rId10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233E6F01-CACC-4738-9D77-08BC846FC32B}"/>
                  </a:ext>
                </a:extLst>
              </p:cNvPr>
              <p:cNvSpPr txBox="1"/>
              <p:nvPr/>
            </p:nvSpPr>
            <p:spPr>
              <a:xfrm>
                <a:off x="7478164" y="2509343"/>
                <a:ext cx="166583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233E6F01-CACC-4738-9D77-08BC846FC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164" y="2509343"/>
                <a:ext cx="1665836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243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1EB45C-DDAE-AD43-BEAB-42F0EE62C361}"/>
              </a:ext>
            </a:extLst>
          </p:cNvPr>
          <p:cNvSpPr txBox="1"/>
          <p:nvPr/>
        </p:nvSpPr>
        <p:spPr>
          <a:xfrm>
            <a:off x="745350" y="146248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800" b="1" dirty="0"/>
              <a:t>Na</a:t>
            </a:r>
            <a:r>
              <a:rPr lang="en-US" sz="1800" b="1" dirty="0" err="1"/>
              <a:t>ï</a:t>
            </a:r>
            <a:r>
              <a:rPr lang="en-IL" sz="1800" b="1" dirty="0"/>
              <a:t>ve </a:t>
            </a:r>
            <a:r>
              <a:rPr lang="en-IL" sz="1800" dirty="0"/>
              <a:t>approach: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6F9F2D-2A07-7C4B-8F48-BCD9C3D3E934}"/>
                  </a:ext>
                </a:extLst>
              </p:cNvPr>
              <p:cNvSpPr txBox="1"/>
              <p:nvPr/>
            </p:nvSpPr>
            <p:spPr>
              <a:xfrm>
                <a:off x="3009578" y="1402039"/>
                <a:ext cx="2822632" cy="107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𝐶𝑂𝑆𝐼𝑁𝐸</m:t>
                      </m:r>
                    </m:oMath>
                  </m:oMathPara>
                </a14:m>
                <a:endParaRPr lang="en-US" sz="1800" b="0" dirty="0"/>
              </a:p>
              <a:p>
                <a:endParaRPr lang="en-US" sz="1800" b="0" dirty="0"/>
              </a:p>
              <a:p>
                <a:endParaRPr lang="en-US" sz="18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6F9F2D-2A07-7C4B-8F48-BCD9C3D3E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578" y="1402039"/>
                <a:ext cx="2822632" cy="1072601"/>
              </a:xfrm>
              <a:prstGeom prst="rect">
                <a:avLst/>
              </a:prstGeom>
              <a:blipFill>
                <a:blip r:embed="rId3"/>
                <a:stretch>
                  <a:fillRect l="-1345" t="-2353" r="-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5E4762-35EC-924A-8D1D-773CE9155420}"/>
                  </a:ext>
                </a:extLst>
              </p:cNvPr>
              <p:cNvSpPr txBox="1"/>
              <p:nvPr/>
            </p:nvSpPr>
            <p:spPr>
              <a:xfrm>
                <a:off x="2869528" y="2786163"/>
                <a:ext cx="2074927" cy="1160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2000" b="0" dirty="0"/>
              </a:p>
              <a:p>
                <a:endParaRPr lang="en-IL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5E4762-35EC-924A-8D1D-773CE9155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528" y="2786163"/>
                <a:ext cx="2074927" cy="11609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852EB64-BA71-C14C-97D1-00A5503C3E01}"/>
              </a:ext>
            </a:extLst>
          </p:cNvPr>
          <p:cNvSpPr txBox="1"/>
          <p:nvPr/>
        </p:nvSpPr>
        <p:spPr>
          <a:xfrm>
            <a:off x="790183" y="299731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800" b="1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3095490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1EB45C-DDAE-AD43-BEAB-42F0EE62C361}"/>
              </a:ext>
            </a:extLst>
          </p:cNvPr>
          <p:cNvSpPr txBox="1"/>
          <p:nvPr/>
        </p:nvSpPr>
        <p:spPr>
          <a:xfrm>
            <a:off x="745350" y="146248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Solution:</a:t>
            </a:r>
            <a:endParaRPr lang="en-I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6F9F2D-2A07-7C4B-8F48-BCD9C3D3E934}"/>
                  </a:ext>
                </a:extLst>
              </p:cNvPr>
              <p:cNvSpPr txBox="1"/>
              <p:nvPr/>
            </p:nvSpPr>
            <p:spPr>
              <a:xfrm>
                <a:off x="3009578" y="1402039"/>
                <a:ext cx="335470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𝐶𝑂𝑆𝐼𝑁𝐸</m:t>
                      </m:r>
                    </m:oMath>
                  </m:oMathPara>
                </a14:m>
                <a:endParaRPr lang="en-US" sz="1800" b="0" dirty="0"/>
              </a:p>
              <a:p>
                <a:endParaRPr lang="en-US" sz="1800" b="0" dirty="0"/>
              </a:p>
              <a:p>
                <a:endParaRPr lang="en-US" sz="18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6F9F2D-2A07-7C4B-8F48-BCD9C3D3E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578" y="1402039"/>
                <a:ext cx="335470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5E4762-35EC-924A-8D1D-773CE9155420}"/>
                  </a:ext>
                </a:extLst>
              </p:cNvPr>
              <p:cNvSpPr txBox="1"/>
              <p:nvPr/>
            </p:nvSpPr>
            <p:spPr>
              <a:xfrm>
                <a:off x="3092812" y="2966532"/>
                <a:ext cx="9517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IL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5E4762-35EC-924A-8D1D-773CE9155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812" y="2966532"/>
                <a:ext cx="951799" cy="400110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852EB64-BA71-C14C-97D1-00A5503C3E01}"/>
              </a:ext>
            </a:extLst>
          </p:cNvPr>
          <p:cNvSpPr txBox="1"/>
          <p:nvPr/>
        </p:nvSpPr>
        <p:spPr>
          <a:xfrm>
            <a:off x="790183" y="299731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800" dirty="0"/>
              <a:t>Where:</a:t>
            </a:r>
          </a:p>
        </p:txBody>
      </p:sp>
    </p:spTree>
    <p:extLst>
      <p:ext uri="{BB962C8B-B14F-4D97-AF65-F5344CB8AC3E}">
        <p14:creationId xmlns:p14="http://schemas.microsoft.com/office/powerpoint/2010/main" val="125507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CC20480-9664-46C6-8C99-ABF05FB4188B}"/>
              </a:ext>
            </a:extLst>
          </p:cNvPr>
          <p:cNvSpPr/>
          <p:nvPr/>
        </p:nvSpPr>
        <p:spPr>
          <a:xfrm>
            <a:off x="1816769" y="1900989"/>
            <a:ext cx="4295274" cy="2526472"/>
          </a:xfrm>
          <a:prstGeom prst="triangle">
            <a:avLst>
              <a:gd name="adj" fmla="val 49724"/>
            </a:avLst>
          </a:prstGeom>
          <a:solidFill>
            <a:schemeClr val="accent4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Transformer Architecture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A02064B-0A86-4E25-B2B4-26BFC3777E44}"/>
              </a:ext>
            </a:extLst>
          </p:cNvPr>
          <p:cNvGrpSpPr/>
          <p:nvPr/>
        </p:nvGrpSpPr>
        <p:grpSpPr>
          <a:xfrm>
            <a:off x="2394565" y="3101638"/>
            <a:ext cx="3275045" cy="1325823"/>
            <a:chOff x="2382990" y="2106215"/>
            <a:chExt cx="3275045" cy="1325823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5740696-EDAA-420F-B550-BB7584F8FDAA}"/>
                </a:ext>
              </a:extLst>
            </p:cNvPr>
            <p:cNvSpPr/>
            <p:nvPr/>
          </p:nvSpPr>
          <p:spPr>
            <a:xfrm>
              <a:off x="3529127" y="2468739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B64AA96-B43A-4B6E-8F34-F70DA4B6BE7F}"/>
                </a:ext>
              </a:extLst>
            </p:cNvPr>
            <p:cNvSpPr/>
            <p:nvPr/>
          </p:nvSpPr>
          <p:spPr>
            <a:xfrm>
              <a:off x="3527899" y="2831560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7EF49A6E-D4A2-4114-96FD-2C1AF60460B9}"/>
                </a:ext>
              </a:extLst>
            </p:cNvPr>
            <p:cNvSpPr/>
            <p:nvPr/>
          </p:nvSpPr>
          <p:spPr>
            <a:xfrm>
              <a:off x="3529127" y="3188663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A487FCE9-5EF8-4E62-9015-B0732A502538}"/>
                </a:ext>
              </a:extLst>
            </p:cNvPr>
            <p:cNvSpPr/>
            <p:nvPr/>
          </p:nvSpPr>
          <p:spPr>
            <a:xfrm>
              <a:off x="4305849" y="2468739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855781CA-3274-494C-A4DF-0E7CE9CDFC2B}"/>
                </a:ext>
              </a:extLst>
            </p:cNvPr>
            <p:cNvSpPr/>
            <p:nvPr/>
          </p:nvSpPr>
          <p:spPr>
            <a:xfrm>
              <a:off x="4304621" y="2831560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7BF62895-F668-47E1-BD23-B96812BB0EAB}"/>
                </a:ext>
              </a:extLst>
            </p:cNvPr>
            <p:cNvSpPr/>
            <p:nvPr/>
          </p:nvSpPr>
          <p:spPr>
            <a:xfrm>
              <a:off x="4305849" y="3188663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384F8E73-8B09-463D-9EE5-942954D88F6A}"/>
                </a:ext>
              </a:extLst>
            </p:cNvPr>
            <p:cNvCxnSpPr>
              <a:cxnSpLocks/>
              <a:stCxn id="169" idx="6"/>
              <a:endCxn id="175" idx="2"/>
            </p:cNvCxnSpPr>
            <p:nvPr/>
          </p:nvCxnSpPr>
          <p:spPr>
            <a:xfrm>
              <a:off x="3749795" y="2590427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0F8B9122-8B64-4FF4-BE64-F22F3B5803D3}"/>
                </a:ext>
              </a:extLst>
            </p:cNvPr>
            <p:cNvCxnSpPr>
              <a:cxnSpLocks/>
              <a:stCxn id="169" idx="6"/>
              <a:endCxn id="176" idx="2"/>
            </p:cNvCxnSpPr>
            <p:nvPr/>
          </p:nvCxnSpPr>
          <p:spPr>
            <a:xfrm>
              <a:off x="3749795" y="2590427"/>
              <a:ext cx="554826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04C53668-5CAF-49C8-AA4F-4DD7D44DE201}"/>
                </a:ext>
              </a:extLst>
            </p:cNvPr>
            <p:cNvCxnSpPr>
              <a:cxnSpLocks/>
              <a:stCxn id="169" idx="6"/>
              <a:endCxn id="177" idx="2"/>
            </p:cNvCxnSpPr>
            <p:nvPr/>
          </p:nvCxnSpPr>
          <p:spPr>
            <a:xfrm>
              <a:off x="3749795" y="2590427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4D37A29B-7896-4F98-AEB2-C3F34157AA5A}"/>
                </a:ext>
              </a:extLst>
            </p:cNvPr>
            <p:cNvCxnSpPr>
              <a:cxnSpLocks/>
              <a:stCxn id="170" idx="6"/>
              <a:endCxn id="176" idx="2"/>
            </p:cNvCxnSpPr>
            <p:nvPr/>
          </p:nvCxnSpPr>
          <p:spPr>
            <a:xfrm>
              <a:off x="3748567" y="2953248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2A0777C8-5DE6-44F5-AD40-1273E670DBF0}"/>
                </a:ext>
              </a:extLst>
            </p:cNvPr>
            <p:cNvCxnSpPr>
              <a:cxnSpLocks/>
              <a:stCxn id="170" idx="6"/>
              <a:endCxn id="175" idx="2"/>
            </p:cNvCxnSpPr>
            <p:nvPr/>
          </p:nvCxnSpPr>
          <p:spPr>
            <a:xfrm flipV="1">
              <a:off x="3748567" y="2590427"/>
              <a:ext cx="557282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A87F8B2B-9814-4FF0-B0A8-9F4EF1866F19}"/>
                </a:ext>
              </a:extLst>
            </p:cNvPr>
            <p:cNvCxnSpPr>
              <a:cxnSpLocks/>
              <a:stCxn id="170" idx="6"/>
              <a:endCxn id="177" idx="2"/>
            </p:cNvCxnSpPr>
            <p:nvPr/>
          </p:nvCxnSpPr>
          <p:spPr>
            <a:xfrm>
              <a:off x="3748567" y="2953248"/>
              <a:ext cx="557282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5879BAB8-DFE4-421B-9E9C-FA1736E1E87B}"/>
                </a:ext>
              </a:extLst>
            </p:cNvPr>
            <p:cNvCxnSpPr>
              <a:cxnSpLocks/>
              <a:stCxn id="174" idx="6"/>
              <a:endCxn id="177" idx="2"/>
            </p:cNvCxnSpPr>
            <p:nvPr/>
          </p:nvCxnSpPr>
          <p:spPr>
            <a:xfrm>
              <a:off x="3749795" y="3310351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DFB7E4AA-ED4B-49A9-952C-5F83BAD89180}"/>
                </a:ext>
              </a:extLst>
            </p:cNvPr>
            <p:cNvCxnSpPr>
              <a:cxnSpLocks/>
              <a:stCxn id="174" idx="6"/>
              <a:endCxn id="176" idx="2"/>
            </p:cNvCxnSpPr>
            <p:nvPr/>
          </p:nvCxnSpPr>
          <p:spPr>
            <a:xfrm flipV="1">
              <a:off x="3749795" y="2953248"/>
              <a:ext cx="554826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05C3B12B-B9AF-4CD6-A817-F197110B988F}"/>
                </a:ext>
              </a:extLst>
            </p:cNvPr>
            <p:cNvCxnSpPr>
              <a:cxnSpLocks/>
              <a:stCxn id="174" idx="6"/>
              <a:endCxn id="175" idx="2"/>
            </p:cNvCxnSpPr>
            <p:nvPr/>
          </p:nvCxnSpPr>
          <p:spPr>
            <a:xfrm flipV="1">
              <a:off x="3749795" y="2590427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7" name="Minus Sign 15">
              <a:extLst>
                <a:ext uri="{FF2B5EF4-FFF2-40B4-BE49-F238E27FC236}">
                  <a16:creationId xmlns:a16="http://schemas.microsoft.com/office/drawing/2014/main" id="{55FC241C-BE43-4F0B-AD3D-16C8827DCA03}"/>
                </a:ext>
              </a:extLst>
            </p:cNvPr>
            <p:cNvSpPr/>
            <p:nvPr/>
          </p:nvSpPr>
          <p:spPr>
            <a:xfrm rot="5400000">
              <a:off x="2329051" y="2644366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sp>
          <p:nvSpPr>
            <p:cNvPr id="188" name="Minus Sign 15">
              <a:extLst>
                <a:ext uri="{FF2B5EF4-FFF2-40B4-BE49-F238E27FC236}">
                  <a16:creationId xmlns:a16="http://schemas.microsoft.com/office/drawing/2014/main" id="{5EDD7D6B-432E-4187-AD97-C7D1A0728E78}"/>
                </a:ext>
              </a:extLst>
            </p:cNvPr>
            <p:cNvSpPr/>
            <p:nvPr/>
          </p:nvSpPr>
          <p:spPr>
            <a:xfrm rot="5400000">
              <a:off x="5026175" y="2661429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EF11860D-312C-489D-BADD-BB4A2B77C9D0}"/>
                </a:ext>
              </a:extLst>
            </p:cNvPr>
            <p:cNvCxnSpPr>
              <a:cxnSpLocks/>
            </p:cNvCxnSpPr>
            <p:nvPr/>
          </p:nvCxnSpPr>
          <p:spPr>
            <a:xfrm>
              <a:off x="2884867" y="2933326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566344AB-E208-4A74-9017-7834C463F60D}"/>
                </a:ext>
              </a:extLst>
            </p:cNvPr>
            <p:cNvCxnSpPr>
              <a:cxnSpLocks/>
            </p:cNvCxnSpPr>
            <p:nvPr/>
          </p:nvCxnSpPr>
          <p:spPr>
            <a:xfrm>
              <a:off x="4643626" y="2950389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A08F947-1609-478C-BCD9-8E2317AC5E98}"/>
                </a:ext>
              </a:extLst>
            </p:cNvPr>
            <p:cNvSpPr txBox="1"/>
            <p:nvPr/>
          </p:nvSpPr>
          <p:spPr>
            <a:xfrm>
              <a:off x="3321914" y="2106215"/>
              <a:ext cx="1409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L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Single FC layer</a:t>
              </a: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48785DC6-49E4-4FA4-8A06-DBFAC2DEB3BC}"/>
              </a:ext>
            </a:extLst>
          </p:cNvPr>
          <p:cNvSpPr txBox="1"/>
          <p:nvPr/>
        </p:nvSpPr>
        <p:spPr>
          <a:xfrm>
            <a:off x="597786" y="1425668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MLP</a:t>
            </a:r>
            <a:endParaRPr lang="en-IL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0F8FE8F-93F4-4655-95E3-DE1432360D61}"/>
              </a:ext>
            </a:extLst>
          </p:cNvPr>
          <p:cNvGrpSpPr/>
          <p:nvPr/>
        </p:nvGrpSpPr>
        <p:grpSpPr>
          <a:xfrm>
            <a:off x="3462890" y="1194828"/>
            <a:ext cx="1150557" cy="1087312"/>
            <a:chOff x="4624859" y="3176165"/>
            <a:chExt cx="1150557" cy="1087312"/>
          </a:xfrm>
        </p:grpSpPr>
        <p:pic>
          <p:nvPicPr>
            <p:cNvPr id="200" name="Graphic 199" descr="Hierarchy outline">
              <a:extLst>
                <a:ext uri="{FF2B5EF4-FFF2-40B4-BE49-F238E27FC236}">
                  <a16:creationId xmlns:a16="http://schemas.microsoft.com/office/drawing/2014/main" id="{59DE694F-F5B2-4E26-9B33-E93BF0C37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4688817" y="3176165"/>
              <a:ext cx="903475" cy="903475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7FEFD04B-E203-442B-A468-8A9C7F9ABAA7}"/>
                </a:ext>
              </a:extLst>
            </p:cNvPr>
            <p:cNvSpPr txBox="1"/>
            <p:nvPr/>
          </p:nvSpPr>
          <p:spPr>
            <a:xfrm>
              <a:off x="4624859" y="3955700"/>
              <a:ext cx="11505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Transformer</a:t>
              </a:r>
              <a:endParaRPr lang="en-I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222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08E04D3B-C975-4E4D-BAD1-73A9A793CFF3}"/>
              </a:ext>
            </a:extLst>
          </p:cNvPr>
          <p:cNvSpPr/>
          <p:nvPr/>
        </p:nvSpPr>
        <p:spPr>
          <a:xfrm>
            <a:off x="-1770927" y="1952999"/>
            <a:ext cx="11505236" cy="2998396"/>
          </a:xfrm>
          <a:prstGeom prst="triangle">
            <a:avLst>
              <a:gd name="adj" fmla="val 49413"/>
            </a:avLst>
          </a:prstGeom>
          <a:solidFill>
            <a:schemeClr val="accent4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Transformer Architecture</a:t>
            </a:r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A04420-95AE-47A2-971A-44C41596376A}"/>
              </a:ext>
            </a:extLst>
          </p:cNvPr>
          <p:cNvGrpSpPr/>
          <p:nvPr/>
        </p:nvGrpSpPr>
        <p:grpSpPr>
          <a:xfrm>
            <a:off x="3448208" y="982561"/>
            <a:ext cx="1150557" cy="1133118"/>
            <a:chOff x="5997418" y="12043"/>
            <a:chExt cx="1150557" cy="1133118"/>
          </a:xfrm>
        </p:grpSpPr>
        <p:pic>
          <p:nvPicPr>
            <p:cNvPr id="282" name="Graphic 281" descr="Hierarchy outline">
              <a:extLst>
                <a:ext uri="{FF2B5EF4-FFF2-40B4-BE49-F238E27FC236}">
                  <a16:creationId xmlns:a16="http://schemas.microsoft.com/office/drawing/2014/main" id="{EF0A2415-47F4-4731-A545-5F4778CA6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6076058" y="241686"/>
              <a:ext cx="903475" cy="903475"/>
            </a:xfrm>
            <a:prstGeom prst="rect">
              <a:avLst/>
            </a:prstGeom>
          </p:spPr>
        </p:pic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90BEA160-542A-4E02-B993-A6731003135D}"/>
                </a:ext>
              </a:extLst>
            </p:cNvPr>
            <p:cNvSpPr txBox="1"/>
            <p:nvPr/>
          </p:nvSpPr>
          <p:spPr>
            <a:xfrm>
              <a:off x="5997418" y="12043"/>
              <a:ext cx="11505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Transformer</a:t>
              </a:r>
              <a:endParaRPr lang="en-I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48785DC6-49E4-4FA4-8A06-DBFAC2DEB3BC}"/>
              </a:ext>
            </a:extLst>
          </p:cNvPr>
          <p:cNvSpPr txBox="1"/>
          <p:nvPr/>
        </p:nvSpPr>
        <p:spPr>
          <a:xfrm>
            <a:off x="597786" y="1425668"/>
            <a:ext cx="2263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en-US" sz="16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MSResNet</a:t>
            </a:r>
            <a:endParaRPr lang="en-US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Multi-Scale </a:t>
            </a:r>
            <a:r>
              <a:rPr lang="en-US" sz="16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</a:t>
            </a:r>
            <a:endParaRPr lang="en-US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L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EB440D-471E-4271-8B02-3C9EF0F6C161}"/>
              </a:ext>
            </a:extLst>
          </p:cNvPr>
          <p:cNvGrpSpPr/>
          <p:nvPr/>
        </p:nvGrpSpPr>
        <p:grpSpPr>
          <a:xfrm>
            <a:off x="745350" y="2450831"/>
            <a:ext cx="6481133" cy="2500564"/>
            <a:chOff x="420222" y="1871466"/>
            <a:chExt cx="6481133" cy="2500564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C9FA8CA-D5DB-4F89-AD90-67922A6C8B04}"/>
                </a:ext>
              </a:extLst>
            </p:cNvPr>
            <p:cNvSpPr/>
            <p:nvPr/>
          </p:nvSpPr>
          <p:spPr>
            <a:xfrm>
              <a:off x="4766651" y="2649917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DD3586A-27A9-46EC-B074-38A86BAA3FE2}"/>
                </a:ext>
              </a:extLst>
            </p:cNvPr>
            <p:cNvSpPr/>
            <p:nvPr/>
          </p:nvSpPr>
          <p:spPr>
            <a:xfrm>
              <a:off x="4765423" y="3012738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65BAECB-5C11-4B96-932D-59655945B3F5}"/>
                </a:ext>
              </a:extLst>
            </p:cNvPr>
            <p:cNvSpPr/>
            <p:nvPr/>
          </p:nvSpPr>
          <p:spPr>
            <a:xfrm>
              <a:off x="4766651" y="3369841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C9C0BED-E69A-4402-8FE1-8A2E5819FC72}"/>
                </a:ext>
              </a:extLst>
            </p:cNvPr>
            <p:cNvSpPr/>
            <p:nvPr/>
          </p:nvSpPr>
          <p:spPr>
            <a:xfrm>
              <a:off x="5543373" y="2649917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80010CF-3BAF-47E6-8AF0-B534F43DCF55}"/>
                </a:ext>
              </a:extLst>
            </p:cNvPr>
            <p:cNvSpPr/>
            <p:nvPr/>
          </p:nvSpPr>
          <p:spPr>
            <a:xfrm>
              <a:off x="5542145" y="3012738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1CC4456-0308-4167-907F-6115C8A60E31}"/>
                </a:ext>
              </a:extLst>
            </p:cNvPr>
            <p:cNvSpPr/>
            <p:nvPr/>
          </p:nvSpPr>
          <p:spPr>
            <a:xfrm>
              <a:off x="5543373" y="3369841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0FCE089-7546-47CA-8B7B-A68E1E95E004}"/>
                </a:ext>
              </a:extLst>
            </p:cNvPr>
            <p:cNvCxnSpPr>
              <a:cxnSpLocks/>
              <a:stCxn id="40" idx="6"/>
              <a:endCxn id="43" idx="2"/>
            </p:cNvCxnSpPr>
            <p:nvPr/>
          </p:nvCxnSpPr>
          <p:spPr>
            <a:xfrm>
              <a:off x="4987319" y="2771605"/>
              <a:ext cx="55605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B4756C4-8E08-4CC9-A87D-95A986396077}"/>
                </a:ext>
              </a:extLst>
            </p:cNvPr>
            <p:cNvCxnSpPr>
              <a:cxnSpLocks/>
              <a:stCxn id="40" idx="6"/>
              <a:endCxn id="44" idx="2"/>
            </p:cNvCxnSpPr>
            <p:nvPr/>
          </p:nvCxnSpPr>
          <p:spPr>
            <a:xfrm>
              <a:off x="4987319" y="2771605"/>
              <a:ext cx="554826" cy="36282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FE4507E-B533-4D9F-8EDA-1CDE1DB02724}"/>
                </a:ext>
              </a:extLst>
            </p:cNvPr>
            <p:cNvCxnSpPr>
              <a:cxnSpLocks/>
              <a:stCxn id="40" idx="6"/>
              <a:endCxn id="45" idx="2"/>
            </p:cNvCxnSpPr>
            <p:nvPr/>
          </p:nvCxnSpPr>
          <p:spPr>
            <a:xfrm>
              <a:off x="4987319" y="2771605"/>
              <a:ext cx="556054" cy="71992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C1EF02D-7181-488F-8DC9-82A78A7C95B0}"/>
                </a:ext>
              </a:extLst>
            </p:cNvPr>
            <p:cNvCxnSpPr>
              <a:cxnSpLocks/>
              <a:stCxn id="41" idx="6"/>
              <a:endCxn id="44" idx="2"/>
            </p:cNvCxnSpPr>
            <p:nvPr/>
          </p:nvCxnSpPr>
          <p:spPr>
            <a:xfrm>
              <a:off x="4986091" y="3134426"/>
              <a:ext cx="55605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96BF1CB-B58F-434C-AB02-6645A0BD84D2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 flipV="1">
              <a:off x="4986091" y="2771605"/>
              <a:ext cx="557282" cy="36282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9D74F24-DF9D-4BA9-9CC3-BCCB919BD7F0}"/>
                </a:ext>
              </a:extLst>
            </p:cNvPr>
            <p:cNvCxnSpPr>
              <a:cxnSpLocks/>
              <a:stCxn id="41" idx="6"/>
              <a:endCxn id="45" idx="2"/>
            </p:cNvCxnSpPr>
            <p:nvPr/>
          </p:nvCxnSpPr>
          <p:spPr>
            <a:xfrm>
              <a:off x="4986091" y="3134426"/>
              <a:ext cx="557282" cy="35710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A619C3C-D938-4A1B-BD50-FA6E62B0340D}"/>
                </a:ext>
              </a:extLst>
            </p:cNvPr>
            <p:cNvCxnSpPr>
              <a:cxnSpLocks/>
              <a:stCxn id="42" idx="6"/>
              <a:endCxn id="45" idx="2"/>
            </p:cNvCxnSpPr>
            <p:nvPr/>
          </p:nvCxnSpPr>
          <p:spPr>
            <a:xfrm>
              <a:off x="4987319" y="3491529"/>
              <a:ext cx="55605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A366FF1-145F-4004-936B-4A6AB1DCE2C5}"/>
                </a:ext>
              </a:extLst>
            </p:cNvPr>
            <p:cNvCxnSpPr>
              <a:cxnSpLocks/>
              <a:stCxn id="42" idx="6"/>
              <a:endCxn id="44" idx="2"/>
            </p:cNvCxnSpPr>
            <p:nvPr/>
          </p:nvCxnSpPr>
          <p:spPr>
            <a:xfrm flipV="1">
              <a:off x="4987319" y="3134426"/>
              <a:ext cx="554826" cy="35710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9BE7555-C578-4125-9746-951A2A41AEA2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>
            <a:xfrm flipV="1">
              <a:off x="4987319" y="2771605"/>
              <a:ext cx="556054" cy="71992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Minus Sign 15">
              <a:extLst>
                <a:ext uri="{FF2B5EF4-FFF2-40B4-BE49-F238E27FC236}">
                  <a16:creationId xmlns:a16="http://schemas.microsoft.com/office/drawing/2014/main" id="{07FD620C-B7C1-489B-93EC-118A7C522DD1}"/>
                </a:ext>
              </a:extLst>
            </p:cNvPr>
            <p:cNvSpPr/>
            <p:nvPr/>
          </p:nvSpPr>
          <p:spPr>
            <a:xfrm rot="5400000">
              <a:off x="366283" y="2825545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sp>
          <p:nvSpPr>
            <p:cNvPr id="56" name="Minus Sign 15">
              <a:extLst>
                <a:ext uri="{FF2B5EF4-FFF2-40B4-BE49-F238E27FC236}">
                  <a16:creationId xmlns:a16="http://schemas.microsoft.com/office/drawing/2014/main" id="{4DCCCD63-9D4F-4C3B-BC2F-B7C8568AFDD9}"/>
                </a:ext>
              </a:extLst>
            </p:cNvPr>
            <p:cNvSpPr/>
            <p:nvPr/>
          </p:nvSpPr>
          <p:spPr>
            <a:xfrm rot="5400000">
              <a:off x="6269495" y="2859668"/>
              <a:ext cx="685800" cy="577921"/>
            </a:xfrm>
            <a:prstGeom prst="mathMinus">
              <a:avLst/>
            </a:prstGeom>
            <a:solidFill>
              <a:srgbClr val="FFC00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>
                <a:latin typeface="Manjari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56A6A7B-6C56-4269-AC32-8996578C9D0C}"/>
                </a:ext>
              </a:extLst>
            </p:cNvPr>
            <p:cNvCxnSpPr>
              <a:cxnSpLocks/>
            </p:cNvCxnSpPr>
            <p:nvPr/>
          </p:nvCxnSpPr>
          <p:spPr>
            <a:xfrm>
              <a:off x="5879554" y="3138038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C97D2DB-A240-4FB8-8F4F-58EDA41EDA8F}"/>
                </a:ext>
              </a:extLst>
            </p:cNvPr>
            <p:cNvSpPr/>
            <p:nvPr/>
          </p:nvSpPr>
          <p:spPr>
            <a:xfrm>
              <a:off x="1599644" y="2705374"/>
              <a:ext cx="1028364" cy="8476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100" dirty="0"/>
                <a:t>Conv 7x7</a:t>
              </a:r>
            </a:p>
            <a:p>
              <a:pPr algn="ctr"/>
              <a:r>
                <a:rPr lang="en-IL" sz="1100" dirty="0"/>
                <a:t>BN</a:t>
              </a:r>
            </a:p>
            <a:p>
              <a:pPr algn="ctr"/>
              <a:r>
                <a:rPr lang="en-IL" sz="1100" dirty="0"/>
                <a:t>ReLU</a:t>
              </a:r>
            </a:p>
            <a:p>
              <a:pPr algn="ctr"/>
              <a:r>
                <a:rPr lang="en-IL" sz="1100" dirty="0"/>
                <a:t>Max Pooling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424154-B528-4467-8054-E320C00D7B4A}"/>
                </a:ext>
              </a:extLst>
            </p:cNvPr>
            <p:cNvSpPr/>
            <p:nvPr/>
          </p:nvSpPr>
          <p:spPr>
            <a:xfrm>
              <a:off x="3253044" y="1871466"/>
              <a:ext cx="867497" cy="700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100" dirty="0"/>
                <a:t>Residual 3x3 Conv Blocks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CEB0D5F-C8AF-4D27-9827-2991F5077944}"/>
                </a:ext>
              </a:extLst>
            </p:cNvPr>
            <p:cNvSpPr/>
            <p:nvPr/>
          </p:nvSpPr>
          <p:spPr>
            <a:xfrm>
              <a:off x="3253045" y="2771606"/>
              <a:ext cx="867497" cy="700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100" dirty="0"/>
                <a:t>Residual 5x5 Conv Blocks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ABB503D-187F-42B7-8829-1C25E049084F}"/>
                </a:ext>
              </a:extLst>
            </p:cNvPr>
            <p:cNvSpPr/>
            <p:nvPr/>
          </p:nvSpPr>
          <p:spPr>
            <a:xfrm>
              <a:off x="3253044" y="3671746"/>
              <a:ext cx="867497" cy="700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100" dirty="0"/>
                <a:t>Residual 7x7 Conv Blocks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C62CB05-6D1A-4204-8B2A-CA0A6A0C31B5}"/>
                </a:ext>
              </a:extLst>
            </p:cNvPr>
            <p:cNvCxnSpPr>
              <a:cxnSpLocks/>
            </p:cNvCxnSpPr>
            <p:nvPr/>
          </p:nvCxnSpPr>
          <p:spPr>
            <a:xfrm>
              <a:off x="918928" y="3129204"/>
              <a:ext cx="520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7EE50FD-F4A7-453B-B819-036B2856CC90}"/>
                </a:ext>
              </a:extLst>
            </p:cNvPr>
            <p:cNvCxnSpPr>
              <a:cxnSpLocks/>
            </p:cNvCxnSpPr>
            <p:nvPr/>
          </p:nvCxnSpPr>
          <p:spPr>
            <a:xfrm>
              <a:off x="2691442" y="3092030"/>
              <a:ext cx="5616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Elbow Connector 8">
              <a:extLst>
                <a:ext uri="{FF2B5EF4-FFF2-40B4-BE49-F238E27FC236}">
                  <a16:creationId xmlns:a16="http://schemas.microsoft.com/office/drawing/2014/main" id="{5E254A39-9617-4993-BD26-BE48C5B163B2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 rot="5400000" flipH="1" flipV="1">
              <a:off x="2570737" y="2409723"/>
              <a:ext cx="870422" cy="49419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Elbow Connector 50">
              <a:extLst>
                <a:ext uri="{FF2B5EF4-FFF2-40B4-BE49-F238E27FC236}">
                  <a16:creationId xmlns:a16="http://schemas.microsoft.com/office/drawing/2014/main" id="{462CBE22-1077-4E8F-978A-DE4FAC384695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rot="16200000" flipH="1">
              <a:off x="2559608" y="3328452"/>
              <a:ext cx="892682" cy="49419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Elbow Connector 51">
              <a:extLst>
                <a:ext uri="{FF2B5EF4-FFF2-40B4-BE49-F238E27FC236}">
                  <a16:creationId xmlns:a16="http://schemas.microsoft.com/office/drawing/2014/main" id="{BA792A92-D415-4B1B-9C2A-C78B70EB8186}"/>
                </a:ext>
              </a:extLst>
            </p:cNvPr>
            <p:cNvCxnSpPr>
              <a:cxnSpLocks/>
              <a:stCxn id="59" idx="3"/>
              <a:endCxn id="41" idx="2"/>
            </p:cNvCxnSpPr>
            <p:nvPr/>
          </p:nvCxnSpPr>
          <p:spPr>
            <a:xfrm>
              <a:off x="4120541" y="2221608"/>
              <a:ext cx="644882" cy="91281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Elbow Connector 53">
              <a:extLst>
                <a:ext uri="{FF2B5EF4-FFF2-40B4-BE49-F238E27FC236}">
                  <a16:creationId xmlns:a16="http://schemas.microsoft.com/office/drawing/2014/main" id="{526160D2-9307-43EE-A11C-93D948B1ABBD}"/>
                </a:ext>
              </a:extLst>
            </p:cNvPr>
            <p:cNvCxnSpPr>
              <a:cxnSpLocks/>
              <a:stCxn id="61" idx="3"/>
              <a:endCxn id="41" idx="2"/>
            </p:cNvCxnSpPr>
            <p:nvPr/>
          </p:nvCxnSpPr>
          <p:spPr>
            <a:xfrm flipV="1">
              <a:off x="4120541" y="3134426"/>
              <a:ext cx="644882" cy="8874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ECDC8FC-6A7F-415C-80D1-4C04FD7EB373}"/>
                </a:ext>
              </a:extLst>
            </p:cNvPr>
            <p:cNvCxnSpPr>
              <a:cxnSpLocks/>
            </p:cNvCxnSpPr>
            <p:nvPr/>
          </p:nvCxnSpPr>
          <p:spPr>
            <a:xfrm>
              <a:off x="4203821" y="3139899"/>
              <a:ext cx="5616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5373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286532" y="1273986"/>
            <a:ext cx="7717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We created new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interpolation of Embedding Vectors 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in train set space.</a:t>
            </a:r>
          </a:p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Note: We are not interpolating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images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.</a:t>
            </a:r>
          </a:p>
        </p:txBody>
      </p:sp>
      <p:pic>
        <p:nvPicPr>
          <p:cNvPr id="72" name="Graphic 71" descr="Hierarchy outline">
            <a:extLst>
              <a:ext uri="{FF2B5EF4-FFF2-40B4-BE49-F238E27FC236}">
                <a16:creationId xmlns:a16="http://schemas.microsoft.com/office/drawing/2014/main" id="{CFAEA6C4-C14D-4CBC-A52E-E9F713CF6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572544" y="2579253"/>
            <a:ext cx="903475" cy="90347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F2834A0E-D402-4E1D-8D87-CB6BE31B5896}"/>
              </a:ext>
            </a:extLst>
          </p:cNvPr>
          <p:cNvSpPr txBox="1"/>
          <p:nvPr/>
        </p:nvSpPr>
        <p:spPr>
          <a:xfrm>
            <a:off x="3218709" y="2270915"/>
            <a:ext cx="18938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7F77028-2B36-4DEC-B43E-F4D55F9183EB}"/>
              </a:ext>
            </a:extLst>
          </p:cNvPr>
          <p:cNvCxnSpPr/>
          <p:nvPr/>
        </p:nvCxnSpPr>
        <p:spPr>
          <a:xfrm>
            <a:off x="1920327" y="3030991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B1C107-CA26-425A-A40D-A56D1D70EA13}"/>
              </a:ext>
            </a:extLst>
          </p:cNvPr>
          <p:cNvCxnSpPr>
            <a:cxnSpLocks/>
          </p:cNvCxnSpPr>
          <p:nvPr/>
        </p:nvCxnSpPr>
        <p:spPr>
          <a:xfrm flipV="1">
            <a:off x="1920327" y="2112509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8638AF6-8CFC-4052-B260-8AEB8B17213C}"/>
              </a:ext>
            </a:extLst>
          </p:cNvPr>
          <p:cNvCxnSpPr>
            <a:cxnSpLocks/>
          </p:cNvCxnSpPr>
          <p:nvPr/>
        </p:nvCxnSpPr>
        <p:spPr>
          <a:xfrm flipH="1">
            <a:off x="1356991" y="3030991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207CDEC-3B95-433B-861A-91867DDE6549}"/>
              </a:ext>
            </a:extLst>
          </p:cNvPr>
          <p:cNvCxnSpPr/>
          <p:nvPr/>
        </p:nvCxnSpPr>
        <p:spPr>
          <a:xfrm>
            <a:off x="5567041" y="3030991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0A32E81-C0B1-40CF-9826-140531F9C8E5}"/>
              </a:ext>
            </a:extLst>
          </p:cNvPr>
          <p:cNvCxnSpPr>
            <a:cxnSpLocks/>
          </p:cNvCxnSpPr>
          <p:nvPr/>
        </p:nvCxnSpPr>
        <p:spPr>
          <a:xfrm flipV="1">
            <a:off x="5567041" y="2112509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DDFD238-3A6A-496D-9629-EA4F363732C4}"/>
              </a:ext>
            </a:extLst>
          </p:cNvPr>
          <p:cNvCxnSpPr>
            <a:cxnSpLocks/>
          </p:cNvCxnSpPr>
          <p:nvPr/>
        </p:nvCxnSpPr>
        <p:spPr>
          <a:xfrm flipH="1">
            <a:off x="5003705" y="3030991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E4B31B9-67F4-4B9C-AB4C-FE4E9EA569D8}"/>
              </a:ext>
            </a:extLst>
          </p:cNvPr>
          <p:cNvCxnSpPr/>
          <p:nvPr/>
        </p:nvCxnSpPr>
        <p:spPr>
          <a:xfrm>
            <a:off x="2161173" y="2377849"/>
            <a:ext cx="432707" cy="3714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05BAC7E-8BB9-48E3-87D8-8F423462E679}"/>
                  </a:ext>
                </a:extLst>
              </p14:cNvPr>
              <p14:cNvContentPartPr/>
              <p14:nvPr/>
            </p14:nvContentPartPr>
            <p14:xfrm>
              <a:off x="2152398" y="2381526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05BAC7E-8BB9-48E3-87D8-8F423462E6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16398" y="234552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1092CF8-5C75-4891-8BB2-E82D1E65F82D}"/>
                  </a:ext>
                </a:extLst>
              </p14:cNvPr>
              <p14:cNvContentPartPr/>
              <p14:nvPr/>
            </p14:nvContentPartPr>
            <p14:xfrm>
              <a:off x="2593398" y="2744766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1092CF8-5C75-4891-8BB2-E82D1E65F8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7398" y="270876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2DF2923-0F4A-4B56-B16C-DEBBD41752B4}"/>
                  </a:ext>
                </a:extLst>
              </p14:cNvPr>
              <p14:cNvContentPartPr/>
              <p14:nvPr/>
            </p14:nvContentPartPr>
            <p14:xfrm>
              <a:off x="2377038" y="2552886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2DF2923-0F4A-4B56-B16C-DEBBD41752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1038" y="2516886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23E5195-89EC-4893-8602-6899DC207B62}"/>
              </a:ext>
            </a:extLst>
          </p:cNvPr>
          <p:cNvCxnSpPr>
            <a:cxnSpLocks/>
          </p:cNvCxnSpPr>
          <p:nvPr/>
        </p:nvCxnSpPr>
        <p:spPr>
          <a:xfrm flipV="1">
            <a:off x="5875001" y="2112509"/>
            <a:ext cx="939815" cy="30868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4217773-53C5-4A8B-8ADB-E419CA9A0E52}"/>
                  </a:ext>
                </a:extLst>
              </p14:cNvPr>
              <p14:cNvContentPartPr/>
              <p14:nvPr/>
            </p14:nvContentPartPr>
            <p14:xfrm>
              <a:off x="5866226" y="2424872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4217773-53C5-4A8B-8ADB-E419CA9A0E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30226" y="23888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29470C2-CAD9-4F46-8832-E46A768A0907}"/>
                  </a:ext>
                </a:extLst>
              </p14:cNvPr>
              <p14:cNvContentPartPr/>
              <p14:nvPr/>
            </p14:nvContentPartPr>
            <p14:xfrm>
              <a:off x="6814456" y="2118961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29470C2-CAD9-4F46-8832-E46A768A09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78456" y="20829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7FD8311-CF8C-4A25-ABCB-044EAC76D454}"/>
                  </a:ext>
                </a:extLst>
              </p14:cNvPr>
              <p14:cNvContentPartPr/>
              <p14:nvPr/>
            </p14:nvContentPartPr>
            <p14:xfrm>
              <a:off x="6344548" y="2273241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7FD8311-CF8C-4A25-ABCB-044EAC76D4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08548" y="2237241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CCA59CB-B885-43B9-9A7D-A1DBFC121853}"/>
              </a:ext>
            </a:extLst>
          </p:cNvPr>
          <p:cNvCxnSpPr>
            <a:endCxn id="72" idx="2"/>
          </p:cNvCxnSpPr>
          <p:nvPr/>
        </p:nvCxnSpPr>
        <p:spPr>
          <a:xfrm>
            <a:off x="3218709" y="3030990"/>
            <a:ext cx="353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71C12D0-6F70-4FBE-965B-9D30C5003ADD}"/>
              </a:ext>
            </a:extLst>
          </p:cNvPr>
          <p:cNvCxnSpPr/>
          <p:nvPr/>
        </p:nvCxnSpPr>
        <p:spPr>
          <a:xfrm>
            <a:off x="4617373" y="3030990"/>
            <a:ext cx="353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7CE51FE-76B5-4DF3-B2D0-E797573D39FE}"/>
              </a:ext>
            </a:extLst>
          </p:cNvPr>
          <p:cNvSpPr txBox="1"/>
          <p:nvPr/>
        </p:nvSpPr>
        <p:spPr>
          <a:xfrm>
            <a:off x="1181108" y="3544899"/>
            <a:ext cx="25669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Training Set Embedding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C2D20E1-BBBE-4AD7-9F34-9DF69238E40C}"/>
              </a:ext>
            </a:extLst>
          </p:cNvPr>
          <p:cNvSpPr txBox="1"/>
          <p:nvPr/>
        </p:nvSpPr>
        <p:spPr>
          <a:xfrm>
            <a:off x="4604383" y="3545276"/>
            <a:ext cx="25669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 Embedding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Using Interpolation of Embeddings</a:t>
            </a:r>
          </a:p>
        </p:txBody>
      </p:sp>
    </p:spTree>
    <p:extLst>
      <p:ext uri="{BB962C8B-B14F-4D97-AF65-F5344CB8AC3E}">
        <p14:creationId xmlns:p14="http://schemas.microsoft.com/office/powerpoint/2010/main" val="343740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Using Interpolation of Embeddings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F45CFC-FC17-FE4B-87C6-A7A010A3FEE2}"/>
              </a:ext>
            </a:extLst>
          </p:cNvPr>
          <p:cNvGrpSpPr/>
          <p:nvPr/>
        </p:nvGrpSpPr>
        <p:grpSpPr>
          <a:xfrm>
            <a:off x="5094106" y="2353195"/>
            <a:ext cx="550405" cy="772517"/>
            <a:chOff x="1450750" y="1276313"/>
            <a:chExt cx="2162065" cy="3074026"/>
          </a:xfrm>
        </p:grpSpPr>
        <p:sp>
          <p:nvSpPr>
            <p:cNvPr id="35" name="Google Shape;1740;p76">
              <a:extLst>
                <a:ext uri="{FF2B5EF4-FFF2-40B4-BE49-F238E27FC236}">
                  <a16:creationId xmlns:a16="http://schemas.microsoft.com/office/drawing/2014/main" id="{9870D7B6-2E49-7642-86D5-7140133CEC8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44;p76">
              <a:extLst>
                <a:ext uri="{FF2B5EF4-FFF2-40B4-BE49-F238E27FC236}">
                  <a16:creationId xmlns:a16="http://schemas.microsoft.com/office/drawing/2014/main" id="{AFF9FBA2-1F4D-7745-A59A-0A861DBC7400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45;p76">
              <a:extLst>
                <a:ext uri="{FF2B5EF4-FFF2-40B4-BE49-F238E27FC236}">
                  <a16:creationId xmlns:a16="http://schemas.microsoft.com/office/drawing/2014/main" id="{07862FF1-44E0-9B47-9CEC-3D96844FB453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46;p76">
              <a:extLst>
                <a:ext uri="{FF2B5EF4-FFF2-40B4-BE49-F238E27FC236}">
                  <a16:creationId xmlns:a16="http://schemas.microsoft.com/office/drawing/2014/main" id="{AD6ABEE6-4112-D04D-9CC2-20B771658167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47;p76">
              <a:extLst>
                <a:ext uri="{FF2B5EF4-FFF2-40B4-BE49-F238E27FC236}">
                  <a16:creationId xmlns:a16="http://schemas.microsoft.com/office/drawing/2014/main" id="{B3969A13-270C-F747-AC08-C2B6A6D5F05D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48;p76">
              <a:extLst>
                <a:ext uri="{FF2B5EF4-FFF2-40B4-BE49-F238E27FC236}">
                  <a16:creationId xmlns:a16="http://schemas.microsoft.com/office/drawing/2014/main" id="{6FA20057-E027-C549-A44D-F88583FFC742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49;p76">
              <a:extLst>
                <a:ext uri="{FF2B5EF4-FFF2-40B4-BE49-F238E27FC236}">
                  <a16:creationId xmlns:a16="http://schemas.microsoft.com/office/drawing/2014/main" id="{68C7BE72-4917-5C48-847A-21B1273B136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50;p76">
              <a:extLst>
                <a:ext uri="{FF2B5EF4-FFF2-40B4-BE49-F238E27FC236}">
                  <a16:creationId xmlns:a16="http://schemas.microsoft.com/office/drawing/2014/main" id="{CD914433-6683-8147-8C5A-EF140ABF595D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51;p76">
              <a:extLst>
                <a:ext uri="{FF2B5EF4-FFF2-40B4-BE49-F238E27FC236}">
                  <a16:creationId xmlns:a16="http://schemas.microsoft.com/office/drawing/2014/main" id="{2B80D4C6-E324-DE40-A329-285E0DBC4A0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52;p76">
              <a:extLst>
                <a:ext uri="{FF2B5EF4-FFF2-40B4-BE49-F238E27FC236}">
                  <a16:creationId xmlns:a16="http://schemas.microsoft.com/office/drawing/2014/main" id="{B10E1E4D-4B77-414A-AA01-74C952CBF79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53;p76">
              <a:extLst>
                <a:ext uri="{FF2B5EF4-FFF2-40B4-BE49-F238E27FC236}">
                  <a16:creationId xmlns:a16="http://schemas.microsoft.com/office/drawing/2014/main" id="{3FFED099-BC42-5E4B-AD72-12BE072B8A9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54;p76">
              <a:extLst>
                <a:ext uri="{FF2B5EF4-FFF2-40B4-BE49-F238E27FC236}">
                  <a16:creationId xmlns:a16="http://schemas.microsoft.com/office/drawing/2014/main" id="{B631CE3F-202F-7842-98FF-D0604E996C90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55;p76">
              <a:extLst>
                <a:ext uri="{FF2B5EF4-FFF2-40B4-BE49-F238E27FC236}">
                  <a16:creationId xmlns:a16="http://schemas.microsoft.com/office/drawing/2014/main" id="{6ECE395C-B3F5-424B-AE3C-D2EF015CD47B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56;p76">
              <a:extLst>
                <a:ext uri="{FF2B5EF4-FFF2-40B4-BE49-F238E27FC236}">
                  <a16:creationId xmlns:a16="http://schemas.microsoft.com/office/drawing/2014/main" id="{28280931-3BF1-7044-B027-6AEE065E8A26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57;p76">
              <a:extLst>
                <a:ext uri="{FF2B5EF4-FFF2-40B4-BE49-F238E27FC236}">
                  <a16:creationId xmlns:a16="http://schemas.microsoft.com/office/drawing/2014/main" id="{BF76117F-1B53-3F4C-A2A3-42C5358C7A2B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58;p76">
              <a:extLst>
                <a:ext uri="{FF2B5EF4-FFF2-40B4-BE49-F238E27FC236}">
                  <a16:creationId xmlns:a16="http://schemas.microsoft.com/office/drawing/2014/main" id="{F1A33BE3-11E3-304D-B169-BBD7F7E3D7E2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59;p76">
              <a:extLst>
                <a:ext uri="{FF2B5EF4-FFF2-40B4-BE49-F238E27FC236}">
                  <a16:creationId xmlns:a16="http://schemas.microsoft.com/office/drawing/2014/main" id="{E6593563-B345-1E45-958A-1033E9A9CFF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60;p76">
              <a:extLst>
                <a:ext uri="{FF2B5EF4-FFF2-40B4-BE49-F238E27FC236}">
                  <a16:creationId xmlns:a16="http://schemas.microsoft.com/office/drawing/2014/main" id="{808AB23F-FE0E-504D-A189-CA247FD35B4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61;p76">
              <a:extLst>
                <a:ext uri="{FF2B5EF4-FFF2-40B4-BE49-F238E27FC236}">
                  <a16:creationId xmlns:a16="http://schemas.microsoft.com/office/drawing/2014/main" id="{996F3812-2603-804E-8360-3871F12F1569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62;p76">
              <a:extLst>
                <a:ext uri="{FF2B5EF4-FFF2-40B4-BE49-F238E27FC236}">
                  <a16:creationId xmlns:a16="http://schemas.microsoft.com/office/drawing/2014/main" id="{A7DE7D4C-AE37-6848-9B36-BED937FB3AF5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63;p76">
              <a:extLst>
                <a:ext uri="{FF2B5EF4-FFF2-40B4-BE49-F238E27FC236}">
                  <a16:creationId xmlns:a16="http://schemas.microsoft.com/office/drawing/2014/main" id="{4EB06F19-027C-EE4A-A725-0B1AB6A8E30A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64;p76">
              <a:extLst>
                <a:ext uri="{FF2B5EF4-FFF2-40B4-BE49-F238E27FC236}">
                  <a16:creationId xmlns:a16="http://schemas.microsoft.com/office/drawing/2014/main" id="{7931F9AF-2FEE-9246-A8BD-18ECBE782310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65;p76">
              <a:extLst>
                <a:ext uri="{FF2B5EF4-FFF2-40B4-BE49-F238E27FC236}">
                  <a16:creationId xmlns:a16="http://schemas.microsoft.com/office/drawing/2014/main" id="{25164C49-0B7B-2A42-9536-A3F23EECE81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A99BEF7-CEF8-E248-972C-202C801751C6}"/>
              </a:ext>
            </a:extLst>
          </p:cNvPr>
          <p:cNvGrpSpPr/>
          <p:nvPr/>
        </p:nvGrpSpPr>
        <p:grpSpPr>
          <a:xfrm>
            <a:off x="3203705" y="2332214"/>
            <a:ext cx="584468" cy="797566"/>
            <a:chOff x="1506150" y="1501000"/>
            <a:chExt cx="2080021" cy="2838397"/>
          </a:xfrm>
        </p:grpSpPr>
        <p:grpSp>
          <p:nvGrpSpPr>
            <p:cNvPr id="59" name="Google Shape;1505;p70">
              <a:extLst>
                <a:ext uri="{FF2B5EF4-FFF2-40B4-BE49-F238E27FC236}">
                  <a16:creationId xmlns:a16="http://schemas.microsoft.com/office/drawing/2014/main" id="{8FA6845D-6DF8-7F48-92E5-9F22AA0E02D2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64" name="Google Shape;1506;p70">
                <a:extLst>
                  <a:ext uri="{FF2B5EF4-FFF2-40B4-BE49-F238E27FC236}">
                    <a16:creationId xmlns:a16="http://schemas.microsoft.com/office/drawing/2014/main" id="{9528A610-0CD5-204F-B202-B87EB9B4236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07;p70">
                <a:extLst>
                  <a:ext uri="{FF2B5EF4-FFF2-40B4-BE49-F238E27FC236}">
                    <a16:creationId xmlns:a16="http://schemas.microsoft.com/office/drawing/2014/main" id="{9562E4EA-6745-FD44-92B4-5718DEF9A92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08;p70">
                <a:extLst>
                  <a:ext uri="{FF2B5EF4-FFF2-40B4-BE49-F238E27FC236}">
                    <a16:creationId xmlns:a16="http://schemas.microsoft.com/office/drawing/2014/main" id="{B80DEA42-7838-9A48-AC77-71336796686C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09;p70">
                <a:extLst>
                  <a:ext uri="{FF2B5EF4-FFF2-40B4-BE49-F238E27FC236}">
                    <a16:creationId xmlns:a16="http://schemas.microsoft.com/office/drawing/2014/main" id="{793F7DCB-9051-E34C-B70E-EB1EDA8A2539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10;p70">
                <a:extLst>
                  <a:ext uri="{FF2B5EF4-FFF2-40B4-BE49-F238E27FC236}">
                    <a16:creationId xmlns:a16="http://schemas.microsoft.com/office/drawing/2014/main" id="{30FEE5ED-3B69-1843-81FF-989D6C4739C3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11;p70">
                <a:extLst>
                  <a:ext uri="{FF2B5EF4-FFF2-40B4-BE49-F238E27FC236}">
                    <a16:creationId xmlns:a16="http://schemas.microsoft.com/office/drawing/2014/main" id="{CF64F4AC-FE08-8E4E-A247-772E7ED74CED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12;p70">
                <a:extLst>
                  <a:ext uri="{FF2B5EF4-FFF2-40B4-BE49-F238E27FC236}">
                    <a16:creationId xmlns:a16="http://schemas.microsoft.com/office/drawing/2014/main" id="{7CEF1601-CD6C-384E-AC85-3B4E82BF0F29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513;p70">
                <a:extLst>
                  <a:ext uri="{FF2B5EF4-FFF2-40B4-BE49-F238E27FC236}">
                    <a16:creationId xmlns:a16="http://schemas.microsoft.com/office/drawing/2014/main" id="{7D3A9A29-B7B1-EA4B-AC0F-93A19C623875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14;p70">
                <a:extLst>
                  <a:ext uri="{FF2B5EF4-FFF2-40B4-BE49-F238E27FC236}">
                    <a16:creationId xmlns:a16="http://schemas.microsoft.com/office/drawing/2014/main" id="{354B9AEC-45D0-C54E-9CB6-2560E220060E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15;p70">
                <a:extLst>
                  <a:ext uri="{FF2B5EF4-FFF2-40B4-BE49-F238E27FC236}">
                    <a16:creationId xmlns:a16="http://schemas.microsoft.com/office/drawing/2014/main" id="{C85B8B23-A849-B04B-8798-5BB5C2FACD4F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516;p70">
                <a:extLst>
                  <a:ext uri="{FF2B5EF4-FFF2-40B4-BE49-F238E27FC236}">
                    <a16:creationId xmlns:a16="http://schemas.microsoft.com/office/drawing/2014/main" id="{B7E127E6-91DF-E046-BC7A-0C96A942A9F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517;p70">
                <a:extLst>
                  <a:ext uri="{FF2B5EF4-FFF2-40B4-BE49-F238E27FC236}">
                    <a16:creationId xmlns:a16="http://schemas.microsoft.com/office/drawing/2014/main" id="{617AF744-11C0-164B-8D8B-2345D278A801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18;p70">
                <a:extLst>
                  <a:ext uri="{FF2B5EF4-FFF2-40B4-BE49-F238E27FC236}">
                    <a16:creationId xmlns:a16="http://schemas.microsoft.com/office/drawing/2014/main" id="{04AF1B47-D85A-0948-96C6-1AFEA4DFBC0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19;p70">
                <a:extLst>
                  <a:ext uri="{FF2B5EF4-FFF2-40B4-BE49-F238E27FC236}">
                    <a16:creationId xmlns:a16="http://schemas.microsoft.com/office/drawing/2014/main" id="{CD803524-9BFE-5A4C-A4E5-9F8FCEF70931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20;p70">
                <a:extLst>
                  <a:ext uri="{FF2B5EF4-FFF2-40B4-BE49-F238E27FC236}">
                    <a16:creationId xmlns:a16="http://schemas.microsoft.com/office/drawing/2014/main" id="{D19098D1-9624-514E-A573-82BBF19E7744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21;p70">
                <a:extLst>
                  <a:ext uri="{FF2B5EF4-FFF2-40B4-BE49-F238E27FC236}">
                    <a16:creationId xmlns:a16="http://schemas.microsoft.com/office/drawing/2014/main" id="{FC5AD9B6-E8E3-3D4D-B1F0-B28A35A3FCED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22;p70">
                <a:extLst>
                  <a:ext uri="{FF2B5EF4-FFF2-40B4-BE49-F238E27FC236}">
                    <a16:creationId xmlns:a16="http://schemas.microsoft.com/office/drawing/2014/main" id="{EB5F62C8-F207-A042-92EB-6F9FF18021F2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23;p70">
                <a:extLst>
                  <a:ext uri="{FF2B5EF4-FFF2-40B4-BE49-F238E27FC236}">
                    <a16:creationId xmlns:a16="http://schemas.microsoft.com/office/drawing/2014/main" id="{C84E3345-A5B3-8644-88F7-FDAF45E5DD19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24;p70">
                <a:extLst>
                  <a:ext uri="{FF2B5EF4-FFF2-40B4-BE49-F238E27FC236}">
                    <a16:creationId xmlns:a16="http://schemas.microsoft.com/office/drawing/2014/main" id="{A4BE41E9-99D4-2540-8938-06B3EAAF01F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1525;p70">
              <a:extLst>
                <a:ext uri="{FF2B5EF4-FFF2-40B4-BE49-F238E27FC236}">
                  <a16:creationId xmlns:a16="http://schemas.microsoft.com/office/drawing/2014/main" id="{0902D5CD-5D27-A640-985E-1220090ABE05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61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CC37AC9-BBE7-854C-BACB-21263A775A35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E8EF8FC-8BE8-7F4D-9FB3-3598EACD6FB0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28;p70">
                <a:extLst>
                  <a:ext uri="{FF2B5EF4-FFF2-40B4-BE49-F238E27FC236}">
                    <a16:creationId xmlns:a16="http://schemas.microsoft.com/office/drawing/2014/main" id="{28A9E620-6AD2-CF42-B767-C79A1A532567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" name="Google Shape;2624;p126">
            <a:extLst>
              <a:ext uri="{FF2B5EF4-FFF2-40B4-BE49-F238E27FC236}">
                <a16:creationId xmlns:a16="http://schemas.microsoft.com/office/drawing/2014/main" id="{A38E9A4A-E8C2-BB40-9210-CAA74200AC3E}"/>
              </a:ext>
            </a:extLst>
          </p:cNvPr>
          <p:cNvGrpSpPr/>
          <p:nvPr/>
        </p:nvGrpSpPr>
        <p:grpSpPr>
          <a:xfrm>
            <a:off x="2989880" y="3654490"/>
            <a:ext cx="418360" cy="580377"/>
            <a:chOff x="3764750" y="1567075"/>
            <a:chExt cx="1814530" cy="2517234"/>
          </a:xfrm>
        </p:grpSpPr>
        <p:sp>
          <p:nvSpPr>
            <p:cNvPr id="106" name="Google Shape;2625;p126">
              <a:extLst>
                <a:ext uri="{FF2B5EF4-FFF2-40B4-BE49-F238E27FC236}">
                  <a16:creationId xmlns:a16="http://schemas.microsoft.com/office/drawing/2014/main" id="{84EB06AD-CA8F-C544-8744-76051AF078B1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26;p126">
              <a:extLst>
                <a:ext uri="{FF2B5EF4-FFF2-40B4-BE49-F238E27FC236}">
                  <a16:creationId xmlns:a16="http://schemas.microsoft.com/office/drawing/2014/main" id="{90B7BF19-00A3-EA4F-A4C7-4AE04EA7AF9E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27;p126">
              <a:extLst>
                <a:ext uri="{FF2B5EF4-FFF2-40B4-BE49-F238E27FC236}">
                  <a16:creationId xmlns:a16="http://schemas.microsoft.com/office/drawing/2014/main" id="{74C9495B-79D9-C846-89CD-2D988170925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28;p126">
              <a:extLst>
                <a:ext uri="{FF2B5EF4-FFF2-40B4-BE49-F238E27FC236}">
                  <a16:creationId xmlns:a16="http://schemas.microsoft.com/office/drawing/2014/main" id="{5412419E-FF65-2F44-B01D-7DBA82853B9C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29;p126">
              <a:extLst>
                <a:ext uri="{FF2B5EF4-FFF2-40B4-BE49-F238E27FC236}">
                  <a16:creationId xmlns:a16="http://schemas.microsoft.com/office/drawing/2014/main" id="{68B537C2-1DB8-5647-A0DA-B7A6B3B0DD03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30;p126">
              <a:extLst>
                <a:ext uri="{FF2B5EF4-FFF2-40B4-BE49-F238E27FC236}">
                  <a16:creationId xmlns:a16="http://schemas.microsoft.com/office/drawing/2014/main" id="{02FA5C1F-8E2B-5C4C-8829-8DFE3A665334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31;p126">
              <a:extLst>
                <a:ext uri="{FF2B5EF4-FFF2-40B4-BE49-F238E27FC236}">
                  <a16:creationId xmlns:a16="http://schemas.microsoft.com/office/drawing/2014/main" id="{D82D2A51-90A6-DC4B-931D-E403C8B35AB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32;p126">
              <a:extLst>
                <a:ext uri="{FF2B5EF4-FFF2-40B4-BE49-F238E27FC236}">
                  <a16:creationId xmlns:a16="http://schemas.microsoft.com/office/drawing/2014/main" id="{C7D8FA79-D356-7049-9408-C17B9AB105E0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33;p126">
              <a:extLst>
                <a:ext uri="{FF2B5EF4-FFF2-40B4-BE49-F238E27FC236}">
                  <a16:creationId xmlns:a16="http://schemas.microsoft.com/office/drawing/2014/main" id="{4335B9CF-3410-914C-A3B4-21CD97727577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34;p126">
              <a:extLst>
                <a:ext uri="{FF2B5EF4-FFF2-40B4-BE49-F238E27FC236}">
                  <a16:creationId xmlns:a16="http://schemas.microsoft.com/office/drawing/2014/main" id="{671375FE-F0D3-E84A-A146-083131E6F67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35;p126">
              <a:extLst>
                <a:ext uri="{FF2B5EF4-FFF2-40B4-BE49-F238E27FC236}">
                  <a16:creationId xmlns:a16="http://schemas.microsoft.com/office/drawing/2014/main" id="{2D6523B9-A14C-D94C-B0B4-9EEACEFBE7F4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36;p126">
              <a:extLst>
                <a:ext uri="{FF2B5EF4-FFF2-40B4-BE49-F238E27FC236}">
                  <a16:creationId xmlns:a16="http://schemas.microsoft.com/office/drawing/2014/main" id="{4D568CE3-5283-FB4F-A4D4-FC1649D822C1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37;p126">
              <a:extLst>
                <a:ext uri="{FF2B5EF4-FFF2-40B4-BE49-F238E27FC236}">
                  <a16:creationId xmlns:a16="http://schemas.microsoft.com/office/drawing/2014/main" id="{4A1DACBC-914F-6F48-82F9-4D19AB1E6B8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38;p126">
              <a:extLst>
                <a:ext uri="{FF2B5EF4-FFF2-40B4-BE49-F238E27FC236}">
                  <a16:creationId xmlns:a16="http://schemas.microsoft.com/office/drawing/2014/main" id="{70A5A23E-1F7B-874A-935A-18BEAA3710FD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39;p126">
              <a:extLst>
                <a:ext uri="{FF2B5EF4-FFF2-40B4-BE49-F238E27FC236}">
                  <a16:creationId xmlns:a16="http://schemas.microsoft.com/office/drawing/2014/main" id="{3E8FC5D8-5B48-E345-9CAE-720F8F93B932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40;p126">
              <a:extLst>
                <a:ext uri="{FF2B5EF4-FFF2-40B4-BE49-F238E27FC236}">
                  <a16:creationId xmlns:a16="http://schemas.microsoft.com/office/drawing/2014/main" id="{4DA184A8-FB13-8F43-AAD9-825A813F17EF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41;p126">
              <a:extLst>
                <a:ext uri="{FF2B5EF4-FFF2-40B4-BE49-F238E27FC236}">
                  <a16:creationId xmlns:a16="http://schemas.microsoft.com/office/drawing/2014/main" id="{205B6C7F-6C02-1549-89CA-721231C83583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42;p126">
              <a:extLst>
                <a:ext uri="{FF2B5EF4-FFF2-40B4-BE49-F238E27FC236}">
                  <a16:creationId xmlns:a16="http://schemas.microsoft.com/office/drawing/2014/main" id="{97BC73DB-74CF-3149-8DB8-31493DE1659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A1944A-62EB-9440-832E-C249A2837990}"/>
              </a:ext>
            </a:extLst>
          </p:cNvPr>
          <p:cNvSpPr txBox="1"/>
          <p:nvPr/>
        </p:nvSpPr>
        <p:spPr>
          <a:xfrm>
            <a:off x="392145" y="1511310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dirty="0"/>
              <a:t>First attempt: </a:t>
            </a:r>
            <a:r>
              <a:rPr lang="en-IL" sz="2000" b="1" dirty="0"/>
              <a:t>Linear</a:t>
            </a:r>
            <a:r>
              <a:rPr lang="en-IL" sz="2000" dirty="0"/>
              <a:t> combination</a:t>
            </a:r>
            <a:endParaRPr lang="en-US" sz="2000" dirty="0"/>
          </a:p>
          <a:p>
            <a:r>
              <a:rPr lang="en-US" sz="2000" dirty="0"/>
              <a:t>Problem       : Small interpolation rate</a:t>
            </a:r>
            <a:endParaRPr lang="en-IL" sz="2000" dirty="0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176F8CA-A482-2546-95E3-C182DA513F33}"/>
              </a:ext>
            </a:extLst>
          </p:cNvPr>
          <p:cNvGrpSpPr/>
          <p:nvPr/>
        </p:nvGrpSpPr>
        <p:grpSpPr>
          <a:xfrm>
            <a:off x="5245260" y="3567004"/>
            <a:ext cx="550405" cy="772517"/>
            <a:chOff x="1450750" y="1276313"/>
            <a:chExt cx="2162065" cy="3074026"/>
          </a:xfrm>
        </p:grpSpPr>
        <p:sp>
          <p:nvSpPr>
            <p:cNvPr id="149" name="Google Shape;1740;p76">
              <a:extLst>
                <a:ext uri="{FF2B5EF4-FFF2-40B4-BE49-F238E27FC236}">
                  <a16:creationId xmlns:a16="http://schemas.microsoft.com/office/drawing/2014/main" id="{4A090E8E-77F0-1347-A4C3-4061EE94330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50" name="Google Shape;1744;p76">
              <a:extLst>
                <a:ext uri="{FF2B5EF4-FFF2-40B4-BE49-F238E27FC236}">
                  <a16:creationId xmlns:a16="http://schemas.microsoft.com/office/drawing/2014/main" id="{06F0E9B5-F3CE-884F-8C07-0CD7F6B3DB25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45;p76">
              <a:extLst>
                <a:ext uri="{FF2B5EF4-FFF2-40B4-BE49-F238E27FC236}">
                  <a16:creationId xmlns:a16="http://schemas.microsoft.com/office/drawing/2014/main" id="{9169471A-8D41-084A-B550-AE1B2830B447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46;p76">
              <a:extLst>
                <a:ext uri="{FF2B5EF4-FFF2-40B4-BE49-F238E27FC236}">
                  <a16:creationId xmlns:a16="http://schemas.microsoft.com/office/drawing/2014/main" id="{B526F4FD-7E1B-4143-8015-65C44EB2A5B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47;p76">
              <a:extLst>
                <a:ext uri="{FF2B5EF4-FFF2-40B4-BE49-F238E27FC236}">
                  <a16:creationId xmlns:a16="http://schemas.microsoft.com/office/drawing/2014/main" id="{E90230C9-25B8-9647-B1F6-E128734681D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48;p76">
              <a:extLst>
                <a:ext uri="{FF2B5EF4-FFF2-40B4-BE49-F238E27FC236}">
                  <a16:creationId xmlns:a16="http://schemas.microsoft.com/office/drawing/2014/main" id="{D09AEF3E-40DB-2C49-9142-7DB93425D4C4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49;p76">
              <a:extLst>
                <a:ext uri="{FF2B5EF4-FFF2-40B4-BE49-F238E27FC236}">
                  <a16:creationId xmlns:a16="http://schemas.microsoft.com/office/drawing/2014/main" id="{EDBECB50-3901-0D4C-B4CF-753DA0EF7E12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50;p76">
              <a:extLst>
                <a:ext uri="{FF2B5EF4-FFF2-40B4-BE49-F238E27FC236}">
                  <a16:creationId xmlns:a16="http://schemas.microsoft.com/office/drawing/2014/main" id="{D49B3C8A-8E2F-EE43-A9EE-4AA4EE14E18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51;p76">
              <a:extLst>
                <a:ext uri="{FF2B5EF4-FFF2-40B4-BE49-F238E27FC236}">
                  <a16:creationId xmlns:a16="http://schemas.microsoft.com/office/drawing/2014/main" id="{3B5109F7-A612-7248-9520-41167675A14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52;p76">
              <a:extLst>
                <a:ext uri="{FF2B5EF4-FFF2-40B4-BE49-F238E27FC236}">
                  <a16:creationId xmlns:a16="http://schemas.microsoft.com/office/drawing/2014/main" id="{C23668D7-627B-A749-ADA1-51966FA6B80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53;p76">
              <a:extLst>
                <a:ext uri="{FF2B5EF4-FFF2-40B4-BE49-F238E27FC236}">
                  <a16:creationId xmlns:a16="http://schemas.microsoft.com/office/drawing/2014/main" id="{76737B5C-E4F3-7242-8EB8-3137B951BE9D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54;p76">
              <a:extLst>
                <a:ext uri="{FF2B5EF4-FFF2-40B4-BE49-F238E27FC236}">
                  <a16:creationId xmlns:a16="http://schemas.microsoft.com/office/drawing/2014/main" id="{3E007EC9-7A05-A14B-8A16-BDFB5457D41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55;p76">
              <a:extLst>
                <a:ext uri="{FF2B5EF4-FFF2-40B4-BE49-F238E27FC236}">
                  <a16:creationId xmlns:a16="http://schemas.microsoft.com/office/drawing/2014/main" id="{BB5974D2-BF84-A24A-94E3-E32178C95ADE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56;p76">
              <a:extLst>
                <a:ext uri="{FF2B5EF4-FFF2-40B4-BE49-F238E27FC236}">
                  <a16:creationId xmlns:a16="http://schemas.microsoft.com/office/drawing/2014/main" id="{7DE61BC4-9418-7D42-B852-9DBE5E20F1E9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57;p76">
              <a:extLst>
                <a:ext uri="{FF2B5EF4-FFF2-40B4-BE49-F238E27FC236}">
                  <a16:creationId xmlns:a16="http://schemas.microsoft.com/office/drawing/2014/main" id="{317021AE-25D0-5A4A-9D1E-B9482D14307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58;p76">
              <a:extLst>
                <a:ext uri="{FF2B5EF4-FFF2-40B4-BE49-F238E27FC236}">
                  <a16:creationId xmlns:a16="http://schemas.microsoft.com/office/drawing/2014/main" id="{79CAFA66-9D41-3048-B052-1F1C369BDF5E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59;p76">
              <a:extLst>
                <a:ext uri="{FF2B5EF4-FFF2-40B4-BE49-F238E27FC236}">
                  <a16:creationId xmlns:a16="http://schemas.microsoft.com/office/drawing/2014/main" id="{B622EFBA-720D-8D42-9ADA-643E35477BC4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60;p76">
              <a:extLst>
                <a:ext uri="{FF2B5EF4-FFF2-40B4-BE49-F238E27FC236}">
                  <a16:creationId xmlns:a16="http://schemas.microsoft.com/office/drawing/2014/main" id="{9069EFE0-7B42-CA4A-B164-E6FD6F2A410D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61;p76">
              <a:extLst>
                <a:ext uri="{FF2B5EF4-FFF2-40B4-BE49-F238E27FC236}">
                  <a16:creationId xmlns:a16="http://schemas.microsoft.com/office/drawing/2014/main" id="{CE67592C-753F-164F-8C77-087924D442C2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62;p76">
              <a:extLst>
                <a:ext uri="{FF2B5EF4-FFF2-40B4-BE49-F238E27FC236}">
                  <a16:creationId xmlns:a16="http://schemas.microsoft.com/office/drawing/2014/main" id="{EEC205E7-CED0-684E-A4FE-D2342A24417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63;p76">
              <a:extLst>
                <a:ext uri="{FF2B5EF4-FFF2-40B4-BE49-F238E27FC236}">
                  <a16:creationId xmlns:a16="http://schemas.microsoft.com/office/drawing/2014/main" id="{E595D231-3A10-1745-994D-1C99DAC22F21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64;p76">
              <a:extLst>
                <a:ext uri="{FF2B5EF4-FFF2-40B4-BE49-F238E27FC236}">
                  <a16:creationId xmlns:a16="http://schemas.microsoft.com/office/drawing/2014/main" id="{30C85BCC-F449-2C47-A2FD-21F87CFDEA41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65;p76">
              <a:extLst>
                <a:ext uri="{FF2B5EF4-FFF2-40B4-BE49-F238E27FC236}">
                  <a16:creationId xmlns:a16="http://schemas.microsoft.com/office/drawing/2014/main" id="{3718F13D-074D-8243-9EB0-916C15796508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6373EFF-4AB9-194D-A969-F9B425D11B6A}"/>
              </a:ext>
            </a:extLst>
          </p:cNvPr>
          <p:cNvGrpSpPr/>
          <p:nvPr/>
        </p:nvGrpSpPr>
        <p:grpSpPr>
          <a:xfrm>
            <a:off x="5226956" y="2398942"/>
            <a:ext cx="550405" cy="772517"/>
            <a:chOff x="1450750" y="1276313"/>
            <a:chExt cx="2162065" cy="3074026"/>
          </a:xfrm>
        </p:grpSpPr>
        <p:sp>
          <p:nvSpPr>
            <p:cNvPr id="173" name="Google Shape;1740;p76">
              <a:extLst>
                <a:ext uri="{FF2B5EF4-FFF2-40B4-BE49-F238E27FC236}">
                  <a16:creationId xmlns:a16="http://schemas.microsoft.com/office/drawing/2014/main" id="{0D3B825C-D8AD-CB4C-A5C5-F059E7AD7366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4;p76">
              <a:extLst>
                <a:ext uri="{FF2B5EF4-FFF2-40B4-BE49-F238E27FC236}">
                  <a16:creationId xmlns:a16="http://schemas.microsoft.com/office/drawing/2014/main" id="{388E31E9-0B71-DB44-A3D3-89CB3B03D7EE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45;p76">
              <a:extLst>
                <a:ext uri="{FF2B5EF4-FFF2-40B4-BE49-F238E27FC236}">
                  <a16:creationId xmlns:a16="http://schemas.microsoft.com/office/drawing/2014/main" id="{7ED3DC52-BAEB-384D-9D27-8FB5CBD74BC8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46;p76">
              <a:extLst>
                <a:ext uri="{FF2B5EF4-FFF2-40B4-BE49-F238E27FC236}">
                  <a16:creationId xmlns:a16="http://schemas.microsoft.com/office/drawing/2014/main" id="{53D286D6-9B99-0A4F-91BE-10BA90F51882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47;p76">
              <a:extLst>
                <a:ext uri="{FF2B5EF4-FFF2-40B4-BE49-F238E27FC236}">
                  <a16:creationId xmlns:a16="http://schemas.microsoft.com/office/drawing/2014/main" id="{EA82DBDD-9698-C142-82F2-257FD8483967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48;p76">
              <a:extLst>
                <a:ext uri="{FF2B5EF4-FFF2-40B4-BE49-F238E27FC236}">
                  <a16:creationId xmlns:a16="http://schemas.microsoft.com/office/drawing/2014/main" id="{2CEBB0C3-D848-7D4E-9929-83008005A393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49;p76">
              <a:extLst>
                <a:ext uri="{FF2B5EF4-FFF2-40B4-BE49-F238E27FC236}">
                  <a16:creationId xmlns:a16="http://schemas.microsoft.com/office/drawing/2014/main" id="{8CCB7F7F-CB6B-0841-81D5-74CD941CCBFD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50;p76">
              <a:extLst>
                <a:ext uri="{FF2B5EF4-FFF2-40B4-BE49-F238E27FC236}">
                  <a16:creationId xmlns:a16="http://schemas.microsoft.com/office/drawing/2014/main" id="{21E12060-68B8-9241-8A18-F5295D98EF7C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51;p76">
              <a:extLst>
                <a:ext uri="{FF2B5EF4-FFF2-40B4-BE49-F238E27FC236}">
                  <a16:creationId xmlns:a16="http://schemas.microsoft.com/office/drawing/2014/main" id="{CCA830E2-5220-3149-8109-D5305A2633A6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52;p76">
              <a:extLst>
                <a:ext uri="{FF2B5EF4-FFF2-40B4-BE49-F238E27FC236}">
                  <a16:creationId xmlns:a16="http://schemas.microsoft.com/office/drawing/2014/main" id="{B63515D6-F902-C440-A47B-FA37F93722E6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53;p76">
              <a:extLst>
                <a:ext uri="{FF2B5EF4-FFF2-40B4-BE49-F238E27FC236}">
                  <a16:creationId xmlns:a16="http://schemas.microsoft.com/office/drawing/2014/main" id="{F06D9C4F-B938-AF44-9303-7A4203DA1AB1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54;p76">
              <a:extLst>
                <a:ext uri="{FF2B5EF4-FFF2-40B4-BE49-F238E27FC236}">
                  <a16:creationId xmlns:a16="http://schemas.microsoft.com/office/drawing/2014/main" id="{65D0E8F5-DDB5-BD44-B92A-0BB08013AFD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55;p76">
              <a:extLst>
                <a:ext uri="{FF2B5EF4-FFF2-40B4-BE49-F238E27FC236}">
                  <a16:creationId xmlns:a16="http://schemas.microsoft.com/office/drawing/2014/main" id="{9159E1BE-47B5-7D43-B293-82C9E0CE534A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56;p76">
              <a:extLst>
                <a:ext uri="{FF2B5EF4-FFF2-40B4-BE49-F238E27FC236}">
                  <a16:creationId xmlns:a16="http://schemas.microsoft.com/office/drawing/2014/main" id="{D911CBCC-5E2D-9446-82B5-7900423CD87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57;p76">
              <a:extLst>
                <a:ext uri="{FF2B5EF4-FFF2-40B4-BE49-F238E27FC236}">
                  <a16:creationId xmlns:a16="http://schemas.microsoft.com/office/drawing/2014/main" id="{15714764-9C51-4E45-9DC0-229B2C8E2351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58;p76">
              <a:extLst>
                <a:ext uri="{FF2B5EF4-FFF2-40B4-BE49-F238E27FC236}">
                  <a16:creationId xmlns:a16="http://schemas.microsoft.com/office/drawing/2014/main" id="{D11BA200-C3A5-2740-811F-9C0CA0CFBC32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59;p76">
              <a:extLst>
                <a:ext uri="{FF2B5EF4-FFF2-40B4-BE49-F238E27FC236}">
                  <a16:creationId xmlns:a16="http://schemas.microsoft.com/office/drawing/2014/main" id="{5EAC03CF-A9F2-9148-BC40-EE06B445D3B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60;p76">
              <a:extLst>
                <a:ext uri="{FF2B5EF4-FFF2-40B4-BE49-F238E27FC236}">
                  <a16:creationId xmlns:a16="http://schemas.microsoft.com/office/drawing/2014/main" id="{D0914CF0-A17A-C147-906B-D720DAC1C9D6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61;p76">
              <a:extLst>
                <a:ext uri="{FF2B5EF4-FFF2-40B4-BE49-F238E27FC236}">
                  <a16:creationId xmlns:a16="http://schemas.microsoft.com/office/drawing/2014/main" id="{7BAD5F03-79D8-C647-A7EA-0962E3B15971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62;p76">
              <a:extLst>
                <a:ext uri="{FF2B5EF4-FFF2-40B4-BE49-F238E27FC236}">
                  <a16:creationId xmlns:a16="http://schemas.microsoft.com/office/drawing/2014/main" id="{FD7307AB-D395-9747-A8EC-884D1460E2DF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63;p76">
              <a:extLst>
                <a:ext uri="{FF2B5EF4-FFF2-40B4-BE49-F238E27FC236}">
                  <a16:creationId xmlns:a16="http://schemas.microsoft.com/office/drawing/2014/main" id="{60083F3C-7E18-1047-8E48-9E95D184387D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64;p76">
              <a:extLst>
                <a:ext uri="{FF2B5EF4-FFF2-40B4-BE49-F238E27FC236}">
                  <a16:creationId xmlns:a16="http://schemas.microsoft.com/office/drawing/2014/main" id="{A0D5D04F-6D1A-2249-942D-79A69E195429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65;p76">
              <a:extLst>
                <a:ext uri="{FF2B5EF4-FFF2-40B4-BE49-F238E27FC236}">
                  <a16:creationId xmlns:a16="http://schemas.microsoft.com/office/drawing/2014/main" id="{5F254A08-D2B6-4B4C-8223-E66335E951E4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5803C1C-91C9-2846-9AAA-6DBF207D068B}"/>
              </a:ext>
            </a:extLst>
          </p:cNvPr>
          <p:cNvGrpSpPr/>
          <p:nvPr/>
        </p:nvGrpSpPr>
        <p:grpSpPr>
          <a:xfrm>
            <a:off x="5363334" y="2462654"/>
            <a:ext cx="550405" cy="772517"/>
            <a:chOff x="1450750" y="1276313"/>
            <a:chExt cx="2162065" cy="3074026"/>
          </a:xfrm>
        </p:grpSpPr>
        <p:sp>
          <p:nvSpPr>
            <p:cNvPr id="197" name="Google Shape;1740;p76">
              <a:extLst>
                <a:ext uri="{FF2B5EF4-FFF2-40B4-BE49-F238E27FC236}">
                  <a16:creationId xmlns:a16="http://schemas.microsoft.com/office/drawing/2014/main" id="{ACFF1AA0-C254-AE47-91D6-1BC82D7034C0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44;p76">
              <a:extLst>
                <a:ext uri="{FF2B5EF4-FFF2-40B4-BE49-F238E27FC236}">
                  <a16:creationId xmlns:a16="http://schemas.microsoft.com/office/drawing/2014/main" id="{76CF79A9-EF14-DC4B-9BCA-74DB1114CCAD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45;p76">
              <a:extLst>
                <a:ext uri="{FF2B5EF4-FFF2-40B4-BE49-F238E27FC236}">
                  <a16:creationId xmlns:a16="http://schemas.microsoft.com/office/drawing/2014/main" id="{07C9DDBF-5602-0846-92BB-8C0D69272E40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46;p76">
              <a:extLst>
                <a:ext uri="{FF2B5EF4-FFF2-40B4-BE49-F238E27FC236}">
                  <a16:creationId xmlns:a16="http://schemas.microsoft.com/office/drawing/2014/main" id="{77824509-DCEE-F847-B826-A172CD810D4C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47;p76">
              <a:extLst>
                <a:ext uri="{FF2B5EF4-FFF2-40B4-BE49-F238E27FC236}">
                  <a16:creationId xmlns:a16="http://schemas.microsoft.com/office/drawing/2014/main" id="{4D1C39C0-F277-714D-A4AD-7787B6C0A86F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48;p76">
              <a:extLst>
                <a:ext uri="{FF2B5EF4-FFF2-40B4-BE49-F238E27FC236}">
                  <a16:creationId xmlns:a16="http://schemas.microsoft.com/office/drawing/2014/main" id="{77D1D6BB-19CA-2F4B-AA4F-CE0493582BF7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49;p76">
              <a:extLst>
                <a:ext uri="{FF2B5EF4-FFF2-40B4-BE49-F238E27FC236}">
                  <a16:creationId xmlns:a16="http://schemas.microsoft.com/office/drawing/2014/main" id="{A5A3ADBB-0EE5-E042-84E5-C4B62678BD8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50;p76">
              <a:extLst>
                <a:ext uri="{FF2B5EF4-FFF2-40B4-BE49-F238E27FC236}">
                  <a16:creationId xmlns:a16="http://schemas.microsoft.com/office/drawing/2014/main" id="{E12BD5B2-3988-1A47-A62C-A94E3C13ACF6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51;p76">
              <a:extLst>
                <a:ext uri="{FF2B5EF4-FFF2-40B4-BE49-F238E27FC236}">
                  <a16:creationId xmlns:a16="http://schemas.microsoft.com/office/drawing/2014/main" id="{1DCA7C8C-73EE-C943-97D5-491B698C61F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52;p76">
              <a:extLst>
                <a:ext uri="{FF2B5EF4-FFF2-40B4-BE49-F238E27FC236}">
                  <a16:creationId xmlns:a16="http://schemas.microsoft.com/office/drawing/2014/main" id="{B39574A4-D9FD-F24A-AD27-4780C46924FD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53;p76">
              <a:extLst>
                <a:ext uri="{FF2B5EF4-FFF2-40B4-BE49-F238E27FC236}">
                  <a16:creationId xmlns:a16="http://schemas.microsoft.com/office/drawing/2014/main" id="{7A9F00EF-EDDC-C24F-9DC6-DBFE68D9D19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54;p76">
              <a:extLst>
                <a:ext uri="{FF2B5EF4-FFF2-40B4-BE49-F238E27FC236}">
                  <a16:creationId xmlns:a16="http://schemas.microsoft.com/office/drawing/2014/main" id="{14FF5ECB-77D1-034C-B0E3-189628CB284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55;p76">
              <a:extLst>
                <a:ext uri="{FF2B5EF4-FFF2-40B4-BE49-F238E27FC236}">
                  <a16:creationId xmlns:a16="http://schemas.microsoft.com/office/drawing/2014/main" id="{8E166D3B-E8AF-CF44-A690-E11006CF877F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56;p76">
              <a:extLst>
                <a:ext uri="{FF2B5EF4-FFF2-40B4-BE49-F238E27FC236}">
                  <a16:creationId xmlns:a16="http://schemas.microsoft.com/office/drawing/2014/main" id="{332A58E9-B660-784D-A12F-63CB6426E0A9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57;p76">
              <a:extLst>
                <a:ext uri="{FF2B5EF4-FFF2-40B4-BE49-F238E27FC236}">
                  <a16:creationId xmlns:a16="http://schemas.microsoft.com/office/drawing/2014/main" id="{76DB73A1-5946-D44D-B256-074818650719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58;p76">
              <a:extLst>
                <a:ext uri="{FF2B5EF4-FFF2-40B4-BE49-F238E27FC236}">
                  <a16:creationId xmlns:a16="http://schemas.microsoft.com/office/drawing/2014/main" id="{B3945E66-082E-5A49-B4BD-AA8AB275B316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59;p76">
              <a:extLst>
                <a:ext uri="{FF2B5EF4-FFF2-40B4-BE49-F238E27FC236}">
                  <a16:creationId xmlns:a16="http://schemas.microsoft.com/office/drawing/2014/main" id="{88EC2E24-BE4B-E446-9494-B4F54632BB3F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60;p76">
              <a:extLst>
                <a:ext uri="{FF2B5EF4-FFF2-40B4-BE49-F238E27FC236}">
                  <a16:creationId xmlns:a16="http://schemas.microsoft.com/office/drawing/2014/main" id="{7A277DBD-09D5-794F-8869-A8664AAC5EC4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61;p76">
              <a:extLst>
                <a:ext uri="{FF2B5EF4-FFF2-40B4-BE49-F238E27FC236}">
                  <a16:creationId xmlns:a16="http://schemas.microsoft.com/office/drawing/2014/main" id="{155796CB-468B-874C-B234-00208704ABCB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62;p76">
              <a:extLst>
                <a:ext uri="{FF2B5EF4-FFF2-40B4-BE49-F238E27FC236}">
                  <a16:creationId xmlns:a16="http://schemas.microsoft.com/office/drawing/2014/main" id="{FF0ACB58-88E7-4E4F-9D21-EDCB3CD10EE0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763;p76">
              <a:extLst>
                <a:ext uri="{FF2B5EF4-FFF2-40B4-BE49-F238E27FC236}">
                  <a16:creationId xmlns:a16="http://schemas.microsoft.com/office/drawing/2014/main" id="{8DAA7FE1-4852-6C4C-900D-D48F13160250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764;p76">
              <a:extLst>
                <a:ext uri="{FF2B5EF4-FFF2-40B4-BE49-F238E27FC236}">
                  <a16:creationId xmlns:a16="http://schemas.microsoft.com/office/drawing/2014/main" id="{B6611F28-9400-B44F-B2DA-7A22FCA80540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765;p76">
              <a:extLst>
                <a:ext uri="{FF2B5EF4-FFF2-40B4-BE49-F238E27FC236}">
                  <a16:creationId xmlns:a16="http://schemas.microsoft.com/office/drawing/2014/main" id="{C4109453-447B-2045-BA0D-DF61D3AE2757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E74955C-750F-AE40-9725-8B2CAB82C95A}"/>
              </a:ext>
            </a:extLst>
          </p:cNvPr>
          <p:cNvGrpSpPr/>
          <p:nvPr/>
        </p:nvGrpSpPr>
        <p:grpSpPr>
          <a:xfrm>
            <a:off x="5523356" y="2528080"/>
            <a:ext cx="550405" cy="772517"/>
            <a:chOff x="1450750" y="1276313"/>
            <a:chExt cx="2162065" cy="3074026"/>
          </a:xfrm>
        </p:grpSpPr>
        <p:sp>
          <p:nvSpPr>
            <p:cNvPr id="221" name="Google Shape;1740;p76">
              <a:extLst>
                <a:ext uri="{FF2B5EF4-FFF2-40B4-BE49-F238E27FC236}">
                  <a16:creationId xmlns:a16="http://schemas.microsoft.com/office/drawing/2014/main" id="{1D3F649D-CA12-704B-B4CC-027256726225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744;p76">
              <a:extLst>
                <a:ext uri="{FF2B5EF4-FFF2-40B4-BE49-F238E27FC236}">
                  <a16:creationId xmlns:a16="http://schemas.microsoft.com/office/drawing/2014/main" id="{BA749D67-85E9-6B47-BC1E-7C7E0B6F024B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745;p76">
              <a:extLst>
                <a:ext uri="{FF2B5EF4-FFF2-40B4-BE49-F238E27FC236}">
                  <a16:creationId xmlns:a16="http://schemas.microsoft.com/office/drawing/2014/main" id="{DB9E619B-22E9-7D48-95FF-A3CCE9E01CDD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746;p76">
              <a:extLst>
                <a:ext uri="{FF2B5EF4-FFF2-40B4-BE49-F238E27FC236}">
                  <a16:creationId xmlns:a16="http://schemas.microsoft.com/office/drawing/2014/main" id="{9449D86F-666B-1448-8389-498FF160BCE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747;p76">
              <a:extLst>
                <a:ext uri="{FF2B5EF4-FFF2-40B4-BE49-F238E27FC236}">
                  <a16:creationId xmlns:a16="http://schemas.microsoft.com/office/drawing/2014/main" id="{DBFC6EC2-3C2B-B444-B6C8-DC24C217BF1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748;p76">
              <a:extLst>
                <a:ext uri="{FF2B5EF4-FFF2-40B4-BE49-F238E27FC236}">
                  <a16:creationId xmlns:a16="http://schemas.microsoft.com/office/drawing/2014/main" id="{0ABBF2F3-E247-3C40-967C-C525856B1E9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749;p76">
              <a:extLst>
                <a:ext uri="{FF2B5EF4-FFF2-40B4-BE49-F238E27FC236}">
                  <a16:creationId xmlns:a16="http://schemas.microsoft.com/office/drawing/2014/main" id="{0916B103-6206-4F44-9036-812704AC930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750;p76">
              <a:extLst>
                <a:ext uri="{FF2B5EF4-FFF2-40B4-BE49-F238E27FC236}">
                  <a16:creationId xmlns:a16="http://schemas.microsoft.com/office/drawing/2014/main" id="{FC976873-8F20-184A-99E9-A0EA4BE9DB9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751;p76">
              <a:extLst>
                <a:ext uri="{FF2B5EF4-FFF2-40B4-BE49-F238E27FC236}">
                  <a16:creationId xmlns:a16="http://schemas.microsoft.com/office/drawing/2014/main" id="{E23B40A3-AB02-6F42-9ECB-8B973D5C1C71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752;p76">
              <a:extLst>
                <a:ext uri="{FF2B5EF4-FFF2-40B4-BE49-F238E27FC236}">
                  <a16:creationId xmlns:a16="http://schemas.microsoft.com/office/drawing/2014/main" id="{08E00EFF-173A-CF45-AA5B-F8295182421E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753;p76">
              <a:extLst>
                <a:ext uri="{FF2B5EF4-FFF2-40B4-BE49-F238E27FC236}">
                  <a16:creationId xmlns:a16="http://schemas.microsoft.com/office/drawing/2014/main" id="{3DC48600-C5C3-0B4F-9410-49FCCB5B5BBD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754;p76">
              <a:extLst>
                <a:ext uri="{FF2B5EF4-FFF2-40B4-BE49-F238E27FC236}">
                  <a16:creationId xmlns:a16="http://schemas.microsoft.com/office/drawing/2014/main" id="{512FAE99-7986-5E46-AF73-A45E54B41963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755;p76">
              <a:extLst>
                <a:ext uri="{FF2B5EF4-FFF2-40B4-BE49-F238E27FC236}">
                  <a16:creationId xmlns:a16="http://schemas.microsoft.com/office/drawing/2014/main" id="{EC173C64-3B0A-4E41-9852-55FAA5D12F07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756;p76">
              <a:extLst>
                <a:ext uri="{FF2B5EF4-FFF2-40B4-BE49-F238E27FC236}">
                  <a16:creationId xmlns:a16="http://schemas.microsoft.com/office/drawing/2014/main" id="{87EF0302-8349-114D-BA52-30A5E2D8FD9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757;p76">
              <a:extLst>
                <a:ext uri="{FF2B5EF4-FFF2-40B4-BE49-F238E27FC236}">
                  <a16:creationId xmlns:a16="http://schemas.microsoft.com/office/drawing/2014/main" id="{C361CCA3-93A0-034A-B3B0-2390EDDDB518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758;p76">
              <a:extLst>
                <a:ext uri="{FF2B5EF4-FFF2-40B4-BE49-F238E27FC236}">
                  <a16:creationId xmlns:a16="http://schemas.microsoft.com/office/drawing/2014/main" id="{06BD24E0-D77F-5E45-AC2F-78A7CA09566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759;p76">
              <a:extLst>
                <a:ext uri="{FF2B5EF4-FFF2-40B4-BE49-F238E27FC236}">
                  <a16:creationId xmlns:a16="http://schemas.microsoft.com/office/drawing/2014/main" id="{EFA7B59E-0D7E-974B-BC02-663A03C29D91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760;p76">
              <a:extLst>
                <a:ext uri="{FF2B5EF4-FFF2-40B4-BE49-F238E27FC236}">
                  <a16:creationId xmlns:a16="http://schemas.microsoft.com/office/drawing/2014/main" id="{DA0C7A71-2B68-434F-ADF3-DB1ABC726893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761;p76">
              <a:extLst>
                <a:ext uri="{FF2B5EF4-FFF2-40B4-BE49-F238E27FC236}">
                  <a16:creationId xmlns:a16="http://schemas.microsoft.com/office/drawing/2014/main" id="{32DEF1A9-8FA2-FA42-A697-A186BFFD59B4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762;p76">
              <a:extLst>
                <a:ext uri="{FF2B5EF4-FFF2-40B4-BE49-F238E27FC236}">
                  <a16:creationId xmlns:a16="http://schemas.microsoft.com/office/drawing/2014/main" id="{835B2C43-8CF3-4547-AAAD-E4C431FB8D0E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763;p76">
              <a:extLst>
                <a:ext uri="{FF2B5EF4-FFF2-40B4-BE49-F238E27FC236}">
                  <a16:creationId xmlns:a16="http://schemas.microsoft.com/office/drawing/2014/main" id="{8F076BC4-67A8-D140-91CE-E41E1F9FFBD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764;p76">
              <a:extLst>
                <a:ext uri="{FF2B5EF4-FFF2-40B4-BE49-F238E27FC236}">
                  <a16:creationId xmlns:a16="http://schemas.microsoft.com/office/drawing/2014/main" id="{1CF4A2C4-167D-0549-BDBF-373370171687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765;p76">
              <a:extLst>
                <a:ext uri="{FF2B5EF4-FFF2-40B4-BE49-F238E27FC236}">
                  <a16:creationId xmlns:a16="http://schemas.microsoft.com/office/drawing/2014/main" id="{E94E67BE-FBAE-924D-B619-EFA96CE3F7E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7D16C436-0889-FC43-838B-12838A98B567}"/>
              </a:ext>
            </a:extLst>
          </p:cNvPr>
          <p:cNvGrpSpPr/>
          <p:nvPr/>
        </p:nvGrpSpPr>
        <p:grpSpPr>
          <a:xfrm>
            <a:off x="5397660" y="3666241"/>
            <a:ext cx="550405" cy="772517"/>
            <a:chOff x="1450750" y="1276313"/>
            <a:chExt cx="2162065" cy="3074026"/>
          </a:xfrm>
        </p:grpSpPr>
        <p:sp>
          <p:nvSpPr>
            <p:cNvPr id="245" name="Google Shape;1740;p76">
              <a:extLst>
                <a:ext uri="{FF2B5EF4-FFF2-40B4-BE49-F238E27FC236}">
                  <a16:creationId xmlns:a16="http://schemas.microsoft.com/office/drawing/2014/main" id="{6739CC78-2B49-494B-A2E3-BB0A50C234C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46" name="Google Shape;1744;p76">
              <a:extLst>
                <a:ext uri="{FF2B5EF4-FFF2-40B4-BE49-F238E27FC236}">
                  <a16:creationId xmlns:a16="http://schemas.microsoft.com/office/drawing/2014/main" id="{45964B99-95F2-CA49-A08C-35E28CA7E23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745;p76">
              <a:extLst>
                <a:ext uri="{FF2B5EF4-FFF2-40B4-BE49-F238E27FC236}">
                  <a16:creationId xmlns:a16="http://schemas.microsoft.com/office/drawing/2014/main" id="{643A4474-A986-574B-B1A4-2CE794AFCADF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746;p76">
              <a:extLst>
                <a:ext uri="{FF2B5EF4-FFF2-40B4-BE49-F238E27FC236}">
                  <a16:creationId xmlns:a16="http://schemas.microsoft.com/office/drawing/2014/main" id="{E9322974-B517-A947-A23A-4E913BB03F01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747;p76">
              <a:extLst>
                <a:ext uri="{FF2B5EF4-FFF2-40B4-BE49-F238E27FC236}">
                  <a16:creationId xmlns:a16="http://schemas.microsoft.com/office/drawing/2014/main" id="{DA3AD467-6092-074D-8F20-C8F07926848E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748;p76">
              <a:extLst>
                <a:ext uri="{FF2B5EF4-FFF2-40B4-BE49-F238E27FC236}">
                  <a16:creationId xmlns:a16="http://schemas.microsoft.com/office/drawing/2014/main" id="{7392BEBA-355D-2240-A475-31276A970D2A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749;p76">
              <a:extLst>
                <a:ext uri="{FF2B5EF4-FFF2-40B4-BE49-F238E27FC236}">
                  <a16:creationId xmlns:a16="http://schemas.microsoft.com/office/drawing/2014/main" id="{7C767EBA-0763-A74B-9880-EE9048F0CA13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750;p76">
              <a:extLst>
                <a:ext uri="{FF2B5EF4-FFF2-40B4-BE49-F238E27FC236}">
                  <a16:creationId xmlns:a16="http://schemas.microsoft.com/office/drawing/2014/main" id="{9E85C57F-7C3D-9143-8A34-68AA53032BE8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751;p76">
              <a:extLst>
                <a:ext uri="{FF2B5EF4-FFF2-40B4-BE49-F238E27FC236}">
                  <a16:creationId xmlns:a16="http://schemas.microsoft.com/office/drawing/2014/main" id="{C3F19062-9A75-3844-8726-0050CC5505E3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752;p76">
              <a:extLst>
                <a:ext uri="{FF2B5EF4-FFF2-40B4-BE49-F238E27FC236}">
                  <a16:creationId xmlns:a16="http://schemas.microsoft.com/office/drawing/2014/main" id="{1FDDF5E9-4A4D-D74B-9A9E-92B55FA1740F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753;p76">
              <a:extLst>
                <a:ext uri="{FF2B5EF4-FFF2-40B4-BE49-F238E27FC236}">
                  <a16:creationId xmlns:a16="http://schemas.microsoft.com/office/drawing/2014/main" id="{1E268CCD-AC9B-5B43-A863-4EF89BA7A66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754;p76">
              <a:extLst>
                <a:ext uri="{FF2B5EF4-FFF2-40B4-BE49-F238E27FC236}">
                  <a16:creationId xmlns:a16="http://schemas.microsoft.com/office/drawing/2014/main" id="{F143DEED-19BB-3D44-BB4B-EB1844338D4A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755;p76">
              <a:extLst>
                <a:ext uri="{FF2B5EF4-FFF2-40B4-BE49-F238E27FC236}">
                  <a16:creationId xmlns:a16="http://schemas.microsoft.com/office/drawing/2014/main" id="{7AA33955-1F53-4240-8CAC-16998FE9B836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756;p76">
              <a:extLst>
                <a:ext uri="{FF2B5EF4-FFF2-40B4-BE49-F238E27FC236}">
                  <a16:creationId xmlns:a16="http://schemas.microsoft.com/office/drawing/2014/main" id="{D69E0AFB-7DBC-4043-8632-65CA88D8C744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757;p76">
              <a:extLst>
                <a:ext uri="{FF2B5EF4-FFF2-40B4-BE49-F238E27FC236}">
                  <a16:creationId xmlns:a16="http://schemas.microsoft.com/office/drawing/2014/main" id="{30C869C3-B8E2-3B41-8882-D5334F3CA912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758;p76">
              <a:extLst>
                <a:ext uri="{FF2B5EF4-FFF2-40B4-BE49-F238E27FC236}">
                  <a16:creationId xmlns:a16="http://schemas.microsoft.com/office/drawing/2014/main" id="{B751DCF6-BE23-9A4A-9AB5-6DB28C4D145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759;p76">
              <a:extLst>
                <a:ext uri="{FF2B5EF4-FFF2-40B4-BE49-F238E27FC236}">
                  <a16:creationId xmlns:a16="http://schemas.microsoft.com/office/drawing/2014/main" id="{785B04E1-05A1-0E4B-B5CC-BE9AAFAD967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760;p76">
              <a:extLst>
                <a:ext uri="{FF2B5EF4-FFF2-40B4-BE49-F238E27FC236}">
                  <a16:creationId xmlns:a16="http://schemas.microsoft.com/office/drawing/2014/main" id="{501D8F1C-DF86-4743-8787-C1D9EF416695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761;p76">
              <a:extLst>
                <a:ext uri="{FF2B5EF4-FFF2-40B4-BE49-F238E27FC236}">
                  <a16:creationId xmlns:a16="http://schemas.microsoft.com/office/drawing/2014/main" id="{E3B3F87F-F811-0649-A5FB-F22DB395877F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762;p76">
              <a:extLst>
                <a:ext uri="{FF2B5EF4-FFF2-40B4-BE49-F238E27FC236}">
                  <a16:creationId xmlns:a16="http://schemas.microsoft.com/office/drawing/2014/main" id="{675C6DB5-16DE-9F48-99C5-D26959DD6AAA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763;p76">
              <a:extLst>
                <a:ext uri="{FF2B5EF4-FFF2-40B4-BE49-F238E27FC236}">
                  <a16:creationId xmlns:a16="http://schemas.microsoft.com/office/drawing/2014/main" id="{7598037E-BF2F-0C4F-9686-8BD13D6174E4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764;p76">
              <a:extLst>
                <a:ext uri="{FF2B5EF4-FFF2-40B4-BE49-F238E27FC236}">
                  <a16:creationId xmlns:a16="http://schemas.microsoft.com/office/drawing/2014/main" id="{91A5B7AE-240C-2B4E-8D64-08E761878AFF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765;p76">
              <a:extLst>
                <a:ext uri="{FF2B5EF4-FFF2-40B4-BE49-F238E27FC236}">
                  <a16:creationId xmlns:a16="http://schemas.microsoft.com/office/drawing/2014/main" id="{288BFC0C-92F8-F844-AB92-BFE987C6EC1D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24;p126">
            <a:extLst>
              <a:ext uri="{FF2B5EF4-FFF2-40B4-BE49-F238E27FC236}">
                <a16:creationId xmlns:a16="http://schemas.microsoft.com/office/drawing/2014/main" id="{FF9B0BDC-FFA0-3B4F-8CDB-9564CF22A004}"/>
              </a:ext>
            </a:extLst>
          </p:cNvPr>
          <p:cNvGrpSpPr/>
          <p:nvPr/>
        </p:nvGrpSpPr>
        <p:grpSpPr>
          <a:xfrm>
            <a:off x="3152913" y="3721829"/>
            <a:ext cx="418360" cy="580377"/>
            <a:chOff x="3764750" y="1567075"/>
            <a:chExt cx="1814530" cy="2517234"/>
          </a:xfrm>
        </p:grpSpPr>
        <p:sp>
          <p:nvSpPr>
            <p:cNvPr id="269" name="Google Shape;2625;p126">
              <a:extLst>
                <a:ext uri="{FF2B5EF4-FFF2-40B4-BE49-F238E27FC236}">
                  <a16:creationId xmlns:a16="http://schemas.microsoft.com/office/drawing/2014/main" id="{5B7AF85F-DBA1-214B-8A80-A5920E571767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626;p126">
              <a:extLst>
                <a:ext uri="{FF2B5EF4-FFF2-40B4-BE49-F238E27FC236}">
                  <a16:creationId xmlns:a16="http://schemas.microsoft.com/office/drawing/2014/main" id="{F15538E2-AFD4-0348-9097-496BB98C1EBA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627;p126">
              <a:extLst>
                <a:ext uri="{FF2B5EF4-FFF2-40B4-BE49-F238E27FC236}">
                  <a16:creationId xmlns:a16="http://schemas.microsoft.com/office/drawing/2014/main" id="{180131A8-C789-B045-B187-37DDE61BB547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628;p126">
              <a:extLst>
                <a:ext uri="{FF2B5EF4-FFF2-40B4-BE49-F238E27FC236}">
                  <a16:creationId xmlns:a16="http://schemas.microsoft.com/office/drawing/2014/main" id="{55D3ED54-3617-F74B-9242-45B50606F039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629;p126">
              <a:extLst>
                <a:ext uri="{FF2B5EF4-FFF2-40B4-BE49-F238E27FC236}">
                  <a16:creationId xmlns:a16="http://schemas.microsoft.com/office/drawing/2014/main" id="{015365A6-CB48-2E40-8B1A-8647F30AAC98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630;p126">
              <a:extLst>
                <a:ext uri="{FF2B5EF4-FFF2-40B4-BE49-F238E27FC236}">
                  <a16:creationId xmlns:a16="http://schemas.microsoft.com/office/drawing/2014/main" id="{13C41740-2F90-2649-8D26-BAE06CA617C6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631;p126">
              <a:extLst>
                <a:ext uri="{FF2B5EF4-FFF2-40B4-BE49-F238E27FC236}">
                  <a16:creationId xmlns:a16="http://schemas.microsoft.com/office/drawing/2014/main" id="{4402B2EC-E8EC-A042-9DC5-652D0D79E85C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632;p126">
              <a:extLst>
                <a:ext uri="{FF2B5EF4-FFF2-40B4-BE49-F238E27FC236}">
                  <a16:creationId xmlns:a16="http://schemas.microsoft.com/office/drawing/2014/main" id="{A6CFA4A0-29F3-0E48-987E-53E6F5D3D56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633;p126">
              <a:extLst>
                <a:ext uri="{FF2B5EF4-FFF2-40B4-BE49-F238E27FC236}">
                  <a16:creationId xmlns:a16="http://schemas.microsoft.com/office/drawing/2014/main" id="{BF33F29A-14A7-2C41-A561-17F6145A4B9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634;p126">
              <a:extLst>
                <a:ext uri="{FF2B5EF4-FFF2-40B4-BE49-F238E27FC236}">
                  <a16:creationId xmlns:a16="http://schemas.microsoft.com/office/drawing/2014/main" id="{6CE755B6-6198-2543-89F3-D967B463472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635;p126">
              <a:extLst>
                <a:ext uri="{FF2B5EF4-FFF2-40B4-BE49-F238E27FC236}">
                  <a16:creationId xmlns:a16="http://schemas.microsoft.com/office/drawing/2014/main" id="{049124E4-711B-3F43-B290-DFAD12C626E1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636;p126">
              <a:extLst>
                <a:ext uri="{FF2B5EF4-FFF2-40B4-BE49-F238E27FC236}">
                  <a16:creationId xmlns:a16="http://schemas.microsoft.com/office/drawing/2014/main" id="{85BFEB31-267D-6547-A97D-F5F0DBB4D493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637;p126">
              <a:extLst>
                <a:ext uri="{FF2B5EF4-FFF2-40B4-BE49-F238E27FC236}">
                  <a16:creationId xmlns:a16="http://schemas.microsoft.com/office/drawing/2014/main" id="{190E73B3-6C07-A241-8B19-81B14E92BF9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638;p126">
              <a:extLst>
                <a:ext uri="{FF2B5EF4-FFF2-40B4-BE49-F238E27FC236}">
                  <a16:creationId xmlns:a16="http://schemas.microsoft.com/office/drawing/2014/main" id="{AA419876-069C-A040-916E-2D2FEA7B1C1C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639;p126">
              <a:extLst>
                <a:ext uri="{FF2B5EF4-FFF2-40B4-BE49-F238E27FC236}">
                  <a16:creationId xmlns:a16="http://schemas.microsoft.com/office/drawing/2014/main" id="{077626BA-8B8A-6249-B9E3-9D308540398B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640;p126">
              <a:extLst>
                <a:ext uri="{FF2B5EF4-FFF2-40B4-BE49-F238E27FC236}">
                  <a16:creationId xmlns:a16="http://schemas.microsoft.com/office/drawing/2014/main" id="{70808258-6DAE-4248-8AC0-C06AF636D273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641;p126">
              <a:extLst>
                <a:ext uri="{FF2B5EF4-FFF2-40B4-BE49-F238E27FC236}">
                  <a16:creationId xmlns:a16="http://schemas.microsoft.com/office/drawing/2014/main" id="{A525ACCF-EB02-9E40-A423-D95F442A2991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642;p126">
              <a:extLst>
                <a:ext uri="{FF2B5EF4-FFF2-40B4-BE49-F238E27FC236}">
                  <a16:creationId xmlns:a16="http://schemas.microsoft.com/office/drawing/2014/main" id="{E45FD444-CA4C-8745-AB5B-CD3EF8DD826C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624;p126">
            <a:extLst>
              <a:ext uri="{FF2B5EF4-FFF2-40B4-BE49-F238E27FC236}">
                <a16:creationId xmlns:a16="http://schemas.microsoft.com/office/drawing/2014/main" id="{FF735DCB-24FF-D24D-9799-030BCB9ACC21}"/>
              </a:ext>
            </a:extLst>
          </p:cNvPr>
          <p:cNvGrpSpPr/>
          <p:nvPr/>
        </p:nvGrpSpPr>
        <p:grpSpPr>
          <a:xfrm>
            <a:off x="3294679" y="3789168"/>
            <a:ext cx="418360" cy="580377"/>
            <a:chOff x="3764750" y="1567075"/>
            <a:chExt cx="1814530" cy="2517234"/>
          </a:xfrm>
        </p:grpSpPr>
        <p:sp>
          <p:nvSpPr>
            <p:cNvPr id="288" name="Google Shape;2625;p126">
              <a:extLst>
                <a:ext uri="{FF2B5EF4-FFF2-40B4-BE49-F238E27FC236}">
                  <a16:creationId xmlns:a16="http://schemas.microsoft.com/office/drawing/2014/main" id="{8612074A-993E-E44C-BCBA-87E325A07884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626;p126">
              <a:extLst>
                <a:ext uri="{FF2B5EF4-FFF2-40B4-BE49-F238E27FC236}">
                  <a16:creationId xmlns:a16="http://schemas.microsoft.com/office/drawing/2014/main" id="{1B6F5537-B143-A940-AC0F-EC9A350961A9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627;p126">
              <a:extLst>
                <a:ext uri="{FF2B5EF4-FFF2-40B4-BE49-F238E27FC236}">
                  <a16:creationId xmlns:a16="http://schemas.microsoft.com/office/drawing/2014/main" id="{F8134BCE-47D5-E44A-86F4-B8E13F81BF7A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628;p126">
              <a:extLst>
                <a:ext uri="{FF2B5EF4-FFF2-40B4-BE49-F238E27FC236}">
                  <a16:creationId xmlns:a16="http://schemas.microsoft.com/office/drawing/2014/main" id="{DC8C371A-56AD-0742-B3AB-A6843628D28F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629;p126">
              <a:extLst>
                <a:ext uri="{FF2B5EF4-FFF2-40B4-BE49-F238E27FC236}">
                  <a16:creationId xmlns:a16="http://schemas.microsoft.com/office/drawing/2014/main" id="{28F890A5-888E-9049-B306-D2B113CB3B02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630;p126">
              <a:extLst>
                <a:ext uri="{FF2B5EF4-FFF2-40B4-BE49-F238E27FC236}">
                  <a16:creationId xmlns:a16="http://schemas.microsoft.com/office/drawing/2014/main" id="{6561603E-7566-7A4B-AB1B-23C70B846BA1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631;p126">
              <a:extLst>
                <a:ext uri="{FF2B5EF4-FFF2-40B4-BE49-F238E27FC236}">
                  <a16:creationId xmlns:a16="http://schemas.microsoft.com/office/drawing/2014/main" id="{4D6AED35-D297-2142-AB2F-45E9BBCE51D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632;p126">
              <a:extLst>
                <a:ext uri="{FF2B5EF4-FFF2-40B4-BE49-F238E27FC236}">
                  <a16:creationId xmlns:a16="http://schemas.microsoft.com/office/drawing/2014/main" id="{3E1130C1-345A-8F42-9C8B-01B9F6EDB325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633;p126">
              <a:extLst>
                <a:ext uri="{FF2B5EF4-FFF2-40B4-BE49-F238E27FC236}">
                  <a16:creationId xmlns:a16="http://schemas.microsoft.com/office/drawing/2014/main" id="{1290EDD8-5993-1744-B2E4-3B6DB5AD590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634;p126">
              <a:extLst>
                <a:ext uri="{FF2B5EF4-FFF2-40B4-BE49-F238E27FC236}">
                  <a16:creationId xmlns:a16="http://schemas.microsoft.com/office/drawing/2014/main" id="{0335AC6D-5885-2A47-A5D0-796F5206090B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635;p126">
              <a:extLst>
                <a:ext uri="{FF2B5EF4-FFF2-40B4-BE49-F238E27FC236}">
                  <a16:creationId xmlns:a16="http://schemas.microsoft.com/office/drawing/2014/main" id="{4980A43D-F2D4-B349-9165-557554FF839E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636;p126">
              <a:extLst>
                <a:ext uri="{FF2B5EF4-FFF2-40B4-BE49-F238E27FC236}">
                  <a16:creationId xmlns:a16="http://schemas.microsoft.com/office/drawing/2014/main" id="{7D101D59-B163-4E4B-978E-F0A8CD91FF0C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2637;p126">
              <a:extLst>
                <a:ext uri="{FF2B5EF4-FFF2-40B4-BE49-F238E27FC236}">
                  <a16:creationId xmlns:a16="http://schemas.microsoft.com/office/drawing/2014/main" id="{0DC5E7D1-BF67-F542-9648-4DAFDD5B7009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638;p126">
              <a:extLst>
                <a:ext uri="{FF2B5EF4-FFF2-40B4-BE49-F238E27FC236}">
                  <a16:creationId xmlns:a16="http://schemas.microsoft.com/office/drawing/2014/main" id="{3ECC797B-F343-644D-AE06-4DEDEE1695C7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639;p126">
              <a:extLst>
                <a:ext uri="{FF2B5EF4-FFF2-40B4-BE49-F238E27FC236}">
                  <a16:creationId xmlns:a16="http://schemas.microsoft.com/office/drawing/2014/main" id="{DE26FDCE-40AD-7548-858A-374B6019CBBD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640;p126">
              <a:extLst>
                <a:ext uri="{FF2B5EF4-FFF2-40B4-BE49-F238E27FC236}">
                  <a16:creationId xmlns:a16="http://schemas.microsoft.com/office/drawing/2014/main" id="{1A392A2A-FDDE-CC40-A388-6AF2476D67E2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641;p126">
              <a:extLst>
                <a:ext uri="{FF2B5EF4-FFF2-40B4-BE49-F238E27FC236}">
                  <a16:creationId xmlns:a16="http://schemas.microsoft.com/office/drawing/2014/main" id="{BF58FDE0-C210-BE4B-B509-B6E55F837E45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642;p126">
              <a:extLst>
                <a:ext uri="{FF2B5EF4-FFF2-40B4-BE49-F238E27FC236}">
                  <a16:creationId xmlns:a16="http://schemas.microsoft.com/office/drawing/2014/main" id="{7847BAF4-BD70-9E47-9269-98C623FAF457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2624;p126">
            <a:extLst>
              <a:ext uri="{FF2B5EF4-FFF2-40B4-BE49-F238E27FC236}">
                <a16:creationId xmlns:a16="http://schemas.microsoft.com/office/drawing/2014/main" id="{0AEC5958-99ED-174C-9D05-F3D1F7802A0C}"/>
              </a:ext>
            </a:extLst>
          </p:cNvPr>
          <p:cNvGrpSpPr/>
          <p:nvPr/>
        </p:nvGrpSpPr>
        <p:grpSpPr>
          <a:xfrm>
            <a:off x="3447080" y="3856508"/>
            <a:ext cx="418360" cy="580377"/>
            <a:chOff x="3764750" y="1567075"/>
            <a:chExt cx="1814530" cy="2517234"/>
          </a:xfrm>
        </p:grpSpPr>
        <p:sp>
          <p:nvSpPr>
            <p:cNvPr id="307" name="Google Shape;2625;p126">
              <a:extLst>
                <a:ext uri="{FF2B5EF4-FFF2-40B4-BE49-F238E27FC236}">
                  <a16:creationId xmlns:a16="http://schemas.microsoft.com/office/drawing/2014/main" id="{A0516CF1-CE13-5143-911A-DB4BEBE4016F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626;p126">
              <a:extLst>
                <a:ext uri="{FF2B5EF4-FFF2-40B4-BE49-F238E27FC236}">
                  <a16:creationId xmlns:a16="http://schemas.microsoft.com/office/drawing/2014/main" id="{64261619-681A-C54A-BCD9-084C3A9B593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627;p126">
              <a:extLst>
                <a:ext uri="{FF2B5EF4-FFF2-40B4-BE49-F238E27FC236}">
                  <a16:creationId xmlns:a16="http://schemas.microsoft.com/office/drawing/2014/main" id="{A471B019-2ECD-6A40-8E9A-6B33206B256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628;p126">
              <a:extLst>
                <a:ext uri="{FF2B5EF4-FFF2-40B4-BE49-F238E27FC236}">
                  <a16:creationId xmlns:a16="http://schemas.microsoft.com/office/drawing/2014/main" id="{89C25A25-53A4-EE41-BAC5-6F4E79A42EA2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629;p126">
              <a:extLst>
                <a:ext uri="{FF2B5EF4-FFF2-40B4-BE49-F238E27FC236}">
                  <a16:creationId xmlns:a16="http://schemas.microsoft.com/office/drawing/2014/main" id="{A76A8918-DB91-214A-AF49-0A876F29ABD0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630;p126">
              <a:extLst>
                <a:ext uri="{FF2B5EF4-FFF2-40B4-BE49-F238E27FC236}">
                  <a16:creationId xmlns:a16="http://schemas.microsoft.com/office/drawing/2014/main" id="{A18174CA-BBC6-3D4B-A955-0B8EE14B7CF9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631;p126">
              <a:extLst>
                <a:ext uri="{FF2B5EF4-FFF2-40B4-BE49-F238E27FC236}">
                  <a16:creationId xmlns:a16="http://schemas.microsoft.com/office/drawing/2014/main" id="{3F0E1E8B-22E3-C14D-91CA-35C101638283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632;p126">
              <a:extLst>
                <a:ext uri="{FF2B5EF4-FFF2-40B4-BE49-F238E27FC236}">
                  <a16:creationId xmlns:a16="http://schemas.microsoft.com/office/drawing/2014/main" id="{24237421-5AFD-9840-A86D-94696C9E4727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633;p126">
              <a:extLst>
                <a:ext uri="{FF2B5EF4-FFF2-40B4-BE49-F238E27FC236}">
                  <a16:creationId xmlns:a16="http://schemas.microsoft.com/office/drawing/2014/main" id="{4CD08F17-DDEE-5A48-BB95-08FA1FF4A16A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634;p126">
              <a:extLst>
                <a:ext uri="{FF2B5EF4-FFF2-40B4-BE49-F238E27FC236}">
                  <a16:creationId xmlns:a16="http://schemas.microsoft.com/office/drawing/2014/main" id="{06A630AD-7734-3344-9545-59B373005B4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635;p126">
              <a:extLst>
                <a:ext uri="{FF2B5EF4-FFF2-40B4-BE49-F238E27FC236}">
                  <a16:creationId xmlns:a16="http://schemas.microsoft.com/office/drawing/2014/main" id="{C77D45C2-5586-D546-AD37-79C0E525C1EF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636;p126">
              <a:extLst>
                <a:ext uri="{FF2B5EF4-FFF2-40B4-BE49-F238E27FC236}">
                  <a16:creationId xmlns:a16="http://schemas.microsoft.com/office/drawing/2014/main" id="{FF2CDBA4-8F0A-3B4B-A8B4-7A9129B0E9D0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637;p126">
              <a:extLst>
                <a:ext uri="{FF2B5EF4-FFF2-40B4-BE49-F238E27FC236}">
                  <a16:creationId xmlns:a16="http://schemas.microsoft.com/office/drawing/2014/main" id="{66EDFC19-2173-FC4C-A7BD-FC2CAEAD4197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638;p126">
              <a:extLst>
                <a:ext uri="{FF2B5EF4-FFF2-40B4-BE49-F238E27FC236}">
                  <a16:creationId xmlns:a16="http://schemas.microsoft.com/office/drawing/2014/main" id="{6FCD8F43-3721-1648-B6E7-6343ECAC8A61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639;p126">
              <a:extLst>
                <a:ext uri="{FF2B5EF4-FFF2-40B4-BE49-F238E27FC236}">
                  <a16:creationId xmlns:a16="http://schemas.microsoft.com/office/drawing/2014/main" id="{B6034934-EA60-D44A-8916-D0E80A2BB116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640;p126">
              <a:extLst>
                <a:ext uri="{FF2B5EF4-FFF2-40B4-BE49-F238E27FC236}">
                  <a16:creationId xmlns:a16="http://schemas.microsoft.com/office/drawing/2014/main" id="{F56B7D63-223C-7341-ACCC-7D88D36A5C7F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641;p126">
              <a:extLst>
                <a:ext uri="{FF2B5EF4-FFF2-40B4-BE49-F238E27FC236}">
                  <a16:creationId xmlns:a16="http://schemas.microsoft.com/office/drawing/2014/main" id="{7E734601-8C85-DF48-BA0A-8E6408060E56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642;p126">
              <a:extLst>
                <a:ext uri="{FF2B5EF4-FFF2-40B4-BE49-F238E27FC236}">
                  <a16:creationId xmlns:a16="http://schemas.microsoft.com/office/drawing/2014/main" id="{14AA05E4-5CE5-5F47-A631-0DC8D4679B84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E51229D-522B-5B43-896C-451EE695DDF8}"/>
              </a:ext>
            </a:extLst>
          </p:cNvPr>
          <p:cNvSpPr txBox="1"/>
          <p:nvPr/>
        </p:nvSpPr>
        <p:spPr>
          <a:xfrm>
            <a:off x="3062177" y="323208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0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7A94A88B-A592-6741-A4B5-10C5B01700B7}"/>
              </a:ext>
            </a:extLst>
          </p:cNvPr>
          <p:cNvSpPr txBox="1"/>
          <p:nvPr/>
        </p:nvSpPr>
        <p:spPr>
          <a:xfrm>
            <a:off x="5310460" y="323208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1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1DCD0F27-5541-E347-9495-920B436D182B}"/>
              </a:ext>
            </a:extLst>
          </p:cNvPr>
          <p:cNvSpPr txBox="1"/>
          <p:nvPr/>
        </p:nvSpPr>
        <p:spPr>
          <a:xfrm>
            <a:off x="3062177" y="4440595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2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1839E5E7-197B-4A46-8D63-C02FACB7354D}"/>
              </a:ext>
            </a:extLst>
          </p:cNvPr>
          <p:cNvSpPr txBox="1"/>
          <p:nvPr/>
        </p:nvSpPr>
        <p:spPr>
          <a:xfrm>
            <a:off x="5202865" y="4440595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38D755-93D0-CA47-82AC-E60AC7F6E98C}"/>
              </a:ext>
            </a:extLst>
          </p:cNvPr>
          <p:cNvCxnSpPr/>
          <p:nvPr/>
        </p:nvCxnSpPr>
        <p:spPr>
          <a:xfrm>
            <a:off x="3934047" y="2806995"/>
            <a:ext cx="10632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93712A8A-20F7-1047-B99D-E01F1ED72BD1}"/>
              </a:ext>
            </a:extLst>
          </p:cNvPr>
          <p:cNvCxnSpPr/>
          <p:nvPr/>
        </p:nvCxnSpPr>
        <p:spPr>
          <a:xfrm>
            <a:off x="3958856" y="4012018"/>
            <a:ext cx="10632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08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Using Interpolation of Embeddings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F45CFC-FC17-FE4B-87C6-A7A010A3FEE2}"/>
              </a:ext>
            </a:extLst>
          </p:cNvPr>
          <p:cNvGrpSpPr/>
          <p:nvPr/>
        </p:nvGrpSpPr>
        <p:grpSpPr>
          <a:xfrm>
            <a:off x="5094106" y="2353195"/>
            <a:ext cx="550405" cy="772517"/>
            <a:chOff x="1450750" y="1276313"/>
            <a:chExt cx="2162065" cy="3074026"/>
          </a:xfrm>
        </p:grpSpPr>
        <p:sp>
          <p:nvSpPr>
            <p:cNvPr id="35" name="Google Shape;1740;p76">
              <a:extLst>
                <a:ext uri="{FF2B5EF4-FFF2-40B4-BE49-F238E27FC236}">
                  <a16:creationId xmlns:a16="http://schemas.microsoft.com/office/drawing/2014/main" id="{9870D7B6-2E49-7642-86D5-7140133CEC8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44;p76">
              <a:extLst>
                <a:ext uri="{FF2B5EF4-FFF2-40B4-BE49-F238E27FC236}">
                  <a16:creationId xmlns:a16="http://schemas.microsoft.com/office/drawing/2014/main" id="{AFF9FBA2-1F4D-7745-A59A-0A861DBC7400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45;p76">
              <a:extLst>
                <a:ext uri="{FF2B5EF4-FFF2-40B4-BE49-F238E27FC236}">
                  <a16:creationId xmlns:a16="http://schemas.microsoft.com/office/drawing/2014/main" id="{07862FF1-44E0-9B47-9CEC-3D96844FB453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46;p76">
              <a:extLst>
                <a:ext uri="{FF2B5EF4-FFF2-40B4-BE49-F238E27FC236}">
                  <a16:creationId xmlns:a16="http://schemas.microsoft.com/office/drawing/2014/main" id="{AD6ABEE6-4112-D04D-9CC2-20B771658167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47;p76">
              <a:extLst>
                <a:ext uri="{FF2B5EF4-FFF2-40B4-BE49-F238E27FC236}">
                  <a16:creationId xmlns:a16="http://schemas.microsoft.com/office/drawing/2014/main" id="{B3969A13-270C-F747-AC08-C2B6A6D5F05D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48;p76">
              <a:extLst>
                <a:ext uri="{FF2B5EF4-FFF2-40B4-BE49-F238E27FC236}">
                  <a16:creationId xmlns:a16="http://schemas.microsoft.com/office/drawing/2014/main" id="{6FA20057-E027-C549-A44D-F88583FFC742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49;p76">
              <a:extLst>
                <a:ext uri="{FF2B5EF4-FFF2-40B4-BE49-F238E27FC236}">
                  <a16:creationId xmlns:a16="http://schemas.microsoft.com/office/drawing/2014/main" id="{68C7BE72-4917-5C48-847A-21B1273B136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50;p76">
              <a:extLst>
                <a:ext uri="{FF2B5EF4-FFF2-40B4-BE49-F238E27FC236}">
                  <a16:creationId xmlns:a16="http://schemas.microsoft.com/office/drawing/2014/main" id="{CD914433-6683-8147-8C5A-EF140ABF595D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51;p76">
              <a:extLst>
                <a:ext uri="{FF2B5EF4-FFF2-40B4-BE49-F238E27FC236}">
                  <a16:creationId xmlns:a16="http://schemas.microsoft.com/office/drawing/2014/main" id="{2B80D4C6-E324-DE40-A329-285E0DBC4A0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52;p76">
              <a:extLst>
                <a:ext uri="{FF2B5EF4-FFF2-40B4-BE49-F238E27FC236}">
                  <a16:creationId xmlns:a16="http://schemas.microsoft.com/office/drawing/2014/main" id="{B10E1E4D-4B77-414A-AA01-74C952CBF79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53;p76">
              <a:extLst>
                <a:ext uri="{FF2B5EF4-FFF2-40B4-BE49-F238E27FC236}">
                  <a16:creationId xmlns:a16="http://schemas.microsoft.com/office/drawing/2014/main" id="{3FFED099-BC42-5E4B-AD72-12BE072B8A9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54;p76">
              <a:extLst>
                <a:ext uri="{FF2B5EF4-FFF2-40B4-BE49-F238E27FC236}">
                  <a16:creationId xmlns:a16="http://schemas.microsoft.com/office/drawing/2014/main" id="{B631CE3F-202F-7842-98FF-D0604E996C90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55;p76">
              <a:extLst>
                <a:ext uri="{FF2B5EF4-FFF2-40B4-BE49-F238E27FC236}">
                  <a16:creationId xmlns:a16="http://schemas.microsoft.com/office/drawing/2014/main" id="{6ECE395C-B3F5-424B-AE3C-D2EF015CD47B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56;p76">
              <a:extLst>
                <a:ext uri="{FF2B5EF4-FFF2-40B4-BE49-F238E27FC236}">
                  <a16:creationId xmlns:a16="http://schemas.microsoft.com/office/drawing/2014/main" id="{28280931-3BF1-7044-B027-6AEE065E8A26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57;p76">
              <a:extLst>
                <a:ext uri="{FF2B5EF4-FFF2-40B4-BE49-F238E27FC236}">
                  <a16:creationId xmlns:a16="http://schemas.microsoft.com/office/drawing/2014/main" id="{BF76117F-1B53-3F4C-A2A3-42C5358C7A2B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58;p76">
              <a:extLst>
                <a:ext uri="{FF2B5EF4-FFF2-40B4-BE49-F238E27FC236}">
                  <a16:creationId xmlns:a16="http://schemas.microsoft.com/office/drawing/2014/main" id="{F1A33BE3-11E3-304D-B169-BBD7F7E3D7E2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59;p76">
              <a:extLst>
                <a:ext uri="{FF2B5EF4-FFF2-40B4-BE49-F238E27FC236}">
                  <a16:creationId xmlns:a16="http://schemas.microsoft.com/office/drawing/2014/main" id="{E6593563-B345-1E45-958A-1033E9A9CFF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60;p76">
              <a:extLst>
                <a:ext uri="{FF2B5EF4-FFF2-40B4-BE49-F238E27FC236}">
                  <a16:creationId xmlns:a16="http://schemas.microsoft.com/office/drawing/2014/main" id="{808AB23F-FE0E-504D-A189-CA247FD35B47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61;p76">
              <a:extLst>
                <a:ext uri="{FF2B5EF4-FFF2-40B4-BE49-F238E27FC236}">
                  <a16:creationId xmlns:a16="http://schemas.microsoft.com/office/drawing/2014/main" id="{996F3812-2603-804E-8360-3871F12F1569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62;p76">
              <a:extLst>
                <a:ext uri="{FF2B5EF4-FFF2-40B4-BE49-F238E27FC236}">
                  <a16:creationId xmlns:a16="http://schemas.microsoft.com/office/drawing/2014/main" id="{A7DE7D4C-AE37-6848-9B36-BED937FB3AF5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63;p76">
              <a:extLst>
                <a:ext uri="{FF2B5EF4-FFF2-40B4-BE49-F238E27FC236}">
                  <a16:creationId xmlns:a16="http://schemas.microsoft.com/office/drawing/2014/main" id="{4EB06F19-027C-EE4A-A725-0B1AB6A8E30A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64;p76">
              <a:extLst>
                <a:ext uri="{FF2B5EF4-FFF2-40B4-BE49-F238E27FC236}">
                  <a16:creationId xmlns:a16="http://schemas.microsoft.com/office/drawing/2014/main" id="{7931F9AF-2FEE-9246-A8BD-18ECBE782310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65;p76">
              <a:extLst>
                <a:ext uri="{FF2B5EF4-FFF2-40B4-BE49-F238E27FC236}">
                  <a16:creationId xmlns:a16="http://schemas.microsoft.com/office/drawing/2014/main" id="{25164C49-0B7B-2A42-9536-A3F23EECE81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A99BEF7-CEF8-E248-972C-202C801751C6}"/>
              </a:ext>
            </a:extLst>
          </p:cNvPr>
          <p:cNvGrpSpPr/>
          <p:nvPr/>
        </p:nvGrpSpPr>
        <p:grpSpPr>
          <a:xfrm>
            <a:off x="3155625" y="3643029"/>
            <a:ext cx="584468" cy="797566"/>
            <a:chOff x="1506150" y="1501000"/>
            <a:chExt cx="2080021" cy="2838397"/>
          </a:xfrm>
        </p:grpSpPr>
        <p:grpSp>
          <p:nvGrpSpPr>
            <p:cNvPr id="59" name="Google Shape;1505;p70">
              <a:extLst>
                <a:ext uri="{FF2B5EF4-FFF2-40B4-BE49-F238E27FC236}">
                  <a16:creationId xmlns:a16="http://schemas.microsoft.com/office/drawing/2014/main" id="{8FA6845D-6DF8-7F48-92E5-9F22AA0E02D2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64" name="Google Shape;1506;p70">
                <a:extLst>
                  <a:ext uri="{FF2B5EF4-FFF2-40B4-BE49-F238E27FC236}">
                    <a16:creationId xmlns:a16="http://schemas.microsoft.com/office/drawing/2014/main" id="{9528A610-0CD5-204F-B202-B87EB9B4236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07;p70">
                <a:extLst>
                  <a:ext uri="{FF2B5EF4-FFF2-40B4-BE49-F238E27FC236}">
                    <a16:creationId xmlns:a16="http://schemas.microsoft.com/office/drawing/2014/main" id="{9562E4EA-6745-FD44-92B4-5718DEF9A923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08;p70">
                <a:extLst>
                  <a:ext uri="{FF2B5EF4-FFF2-40B4-BE49-F238E27FC236}">
                    <a16:creationId xmlns:a16="http://schemas.microsoft.com/office/drawing/2014/main" id="{B80DEA42-7838-9A48-AC77-71336796686C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09;p70">
                <a:extLst>
                  <a:ext uri="{FF2B5EF4-FFF2-40B4-BE49-F238E27FC236}">
                    <a16:creationId xmlns:a16="http://schemas.microsoft.com/office/drawing/2014/main" id="{793F7DCB-9051-E34C-B70E-EB1EDA8A2539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10;p70">
                <a:extLst>
                  <a:ext uri="{FF2B5EF4-FFF2-40B4-BE49-F238E27FC236}">
                    <a16:creationId xmlns:a16="http://schemas.microsoft.com/office/drawing/2014/main" id="{30FEE5ED-3B69-1843-81FF-989D6C4739C3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11;p70">
                <a:extLst>
                  <a:ext uri="{FF2B5EF4-FFF2-40B4-BE49-F238E27FC236}">
                    <a16:creationId xmlns:a16="http://schemas.microsoft.com/office/drawing/2014/main" id="{CF64F4AC-FE08-8E4E-A247-772E7ED74CED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12;p70">
                <a:extLst>
                  <a:ext uri="{FF2B5EF4-FFF2-40B4-BE49-F238E27FC236}">
                    <a16:creationId xmlns:a16="http://schemas.microsoft.com/office/drawing/2014/main" id="{7CEF1601-CD6C-384E-AC85-3B4E82BF0F29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513;p70">
                <a:extLst>
                  <a:ext uri="{FF2B5EF4-FFF2-40B4-BE49-F238E27FC236}">
                    <a16:creationId xmlns:a16="http://schemas.microsoft.com/office/drawing/2014/main" id="{7D3A9A29-B7B1-EA4B-AC0F-93A19C623875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14;p70">
                <a:extLst>
                  <a:ext uri="{FF2B5EF4-FFF2-40B4-BE49-F238E27FC236}">
                    <a16:creationId xmlns:a16="http://schemas.microsoft.com/office/drawing/2014/main" id="{354B9AEC-45D0-C54E-9CB6-2560E220060E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15;p70">
                <a:extLst>
                  <a:ext uri="{FF2B5EF4-FFF2-40B4-BE49-F238E27FC236}">
                    <a16:creationId xmlns:a16="http://schemas.microsoft.com/office/drawing/2014/main" id="{C85B8B23-A849-B04B-8798-5BB5C2FACD4F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516;p70">
                <a:extLst>
                  <a:ext uri="{FF2B5EF4-FFF2-40B4-BE49-F238E27FC236}">
                    <a16:creationId xmlns:a16="http://schemas.microsoft.com/office/drawing/2014/main" id="{B7E127E6-91DF-E046-BC7A-0C96A942A9F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517;p70">
                <a:extLst>
                  <a:ext uri="{FF2B5EF4-FFF2-40B4-BE49-F238E27FC236}">
                    <a16:creationId xmlns:a16="http://schemas.microsoft.com/office/drawing/2014/main" id="{617AF744-11C0-164B-8D8B-2345D278A801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18;p70">
                <a:extLst>
                  <a:ext uri="{FF2B5EF4-FFF2-40B4-BE49-F238E27FC236}">
                    <a16:creationId xmlns:a16="http://schemas.microsoft.com/office/drawing/2014/main" id="{04AF1B47-D85A-0948-96C6-1AFEA4DFBC0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19;p70">
                <a:extLst>
                  <a:ext uri="{FF2B5EF4-FFF2-40B4-BE49-F238E27FC236}">
                    <a16:creationId xmlns:a16="http://schemas.microsoft.com/office/drawing/2014/main" id="{CD803524-9BFE-5A4C-A4E5-9F8FCEF70931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20;p70">
                <a:extLst>
                  <a:ext uri="{FF2B5EF4-FFF2-40B4-BE49-F238E27FC236}">
                    <a16:creationId xmlns:a16="http://schemas.microsoft.com/office/drawing/2014/main" id="{D19098D1-9624-514E-A573-82BBF19E7744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21;p70">
                <a:extLst>
                  <a:ext uri="{FF2B5EF4-FFF2-40B4-BE49-F238E27FC236}">
                    <a16:creationId xmlns:a16="http://schemas.microsoft.com/office/drawing/2014/main" id="{FC5AD9B6-E8E3-3D4D-B1F0-B28A35A3FCED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22;p70">
                <a:extLst>
                  <a:ext uri="{FF2B5EF4-FFF2-40B4-BE49-F238E27FC236}">
                    <a16:creationId xmlns:a16="http://schemas.microsoft.com/office/drawing/2014/main" id="{EB5F62C8-F207-A042-92EB-6F9FF18021F2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23;p70">
                <a:extLst>
                  <a:ext uri="{FF2B5EF4-FFF2-40B4-BE49-F238E27FC236}">
                    <a16:creationId xmlns:a16="http://schemas.microsoft.com/office/drawing/2014/main" id="{C84E3345-A5B3-8644-88F7-FDAF45E5DD19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24;p70">
                <a:extLst>
                  <a:ext uri="{FF2B5EF4-FFF2-40B4-BE49-F238E27FC236}">
                    <a16:creationId xmlns:a16="http://schemas.microsoft.com/office/drawing/2014/main" id="{A4BE41E9-99D4-2540-8938-06B3EAAF01F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1525;p70">
              <a:extLst>
                <a:ext uri="{FF2B5EF4-FFF2-40B4-BE49-F238E27FC236}">
                  <a16:creationId xmlns:a16="http://schemas.microsoft.com/office/drawing/2014/main" id="{0902D5CD-5D27-A640-985E-1220090ABE05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61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CC37AC9-BBE7-854C-BACB-21263A775A35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E8EF8FC-8BE8-7F4D-9FB3-3598EACD6FB0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28;p70">
                <a:extLst>
                  <a:ext uri="{FF2B5EF4-FFF2-40B4-BE49-F238E27FC236}">
                    <a16:creationId xmlns:a16="http://schemas.microsoft.com/office/drawing/2014/main" id="{28A9E620-6AD2-CF42-B767-C79A1A532567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" name="Google Shape;2624;p126">
            <a:extLst>
              <a:ext uri="{FF2B5EF4-FFF2-40B4-BE49-F238E27FC236}">
                <a16:creationId xmlns:a16="http://schemas.microsoft.com/office/drawing/2014/main" id="{A38E9A4A-E8C2-BB40-9210-CAA74200AC3E}"/>
              </a:ext>
            </a:extLst>
          </p:cNvPr>
          <p:cNvGrpSpPr/>
          <p:nvPr/>
        </p:nvGrpSpPr>
        <p:grpSpPr>
          <a:xfrm>
            <a:off x="2982157" y="2411177"/>
            <a:ext cx="418360" cy="580377"/>
            <a:chOff x="3764750" y="1567075"/>
            <a:chExt cx="1814530" cy="2517234"/>
          </a:xfrm>
        </p:grpSpPr>
        <p:sp>
          <p:nvSpPr>
            <p:cNvPr id="106" name="Google Shape;2625;p126">
              <a:extLst>
                <a:ext uri="{FF2B5EF4-FFF2-40B4-BE49-F238E27FC236}">
                  <a16:creationId xmlns:a16="http://schemas.microsoft.com/office/drawing/2014/main" id="{84EB06AD-CA8F-C544-8744-76051AF078B1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26;p126">
              <a:extLst>
                <a:ext uri="{FF2B5EF4-FFF2-40B4-BE49-F238E27FC236}">
                  <a16:creationId xmlns:a16="http://schemas.microsoft.com/office/drawing/2014/main" id="{90B7BF19-00A3-EA4F-A4C7-4AE04EA7AF9E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27;p126">
              <a:extLst>
                <a:ext uri="{FF2B5EF4-FFF2-40B4-BE49-F238E27FC236}">
                  <a16:creationId xmlns:a16="http://schemas.microsoft.com/office/drawing/2014/main" id="{74C9495B-79D9-C846-89CD-2D988170925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28;p126">
              <a:extLst>
                <a:ext uri="{FF2B5EF4-FFF2-40B4-BE49-F238E27FC236}">
                  <a16:creationId xmlns:a16="http://schemas.microsoft.com/office/drawing/2014/main" id="{5412419E-FF65-2F44-B01D-7DBA82853B9C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29;p126">
              <a:extLst>
                <a:ext uri="{FF2B5EF4-FFF2-40B4-BE49-F238E27FC236}">
                  <a16:creationId xmlns:a16="http://schemas.microsoft.com/office/drawing/2014/main" id="{68B537C2-1DB8-5647-A0DA-B7A6B3B0DD03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30;p126">
              <a:extLst>
                <a:ext uri="{FF2B5EF4-FFF2-40B4-BE49-F238E27FC236}">
                  <a16:creationId xmlns:a16="http://schemas.microsoft.com/office/drawing/2014/main" id="{02FA5C1F-8E2B-5C4C-8829-8DFE3A665334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31;p126">
              <a:extLst>
                <a:ext uri="{FF2B5EF4-FFF2-40B4-BE49-F238E27FC236}">
                  <a16:creationId xmlns:a16="http://schemas.microsoft.com/office/drawing/2014/main" id="{D82D2A51-90A6-DC4B-931D-E403C8B35AB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32;p126">
              <a:extLst>
                <a:ext uri="{FF2B5EF4-FFF2-40B4-BE49-F238E27FC236}">
                  <a16:creationId xmlns:a16="http://schemas.microsoft.com/office/drawing/2014/main" id="{C7D8FA79-D356-7049-9408-C17B9AB105E0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33;p126">
              <a:extLst>
                <a:ext uri="{FF2B5EF4-FFF2-40B4-BE49-F238E27FC236}">
                  <a16:creationId xmlns:a16="http://schemas.microsoft.com/office/drawing/2014/main" id="{4335B9CF-3410-914C-A3B4-21CD97727577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34;p126">
              <a:extLst>
                <a:ext uri="{FF2B5EF4-FFF2-40B4-BE49-F238E27FC236}">
                  <a16:creationId xmlns:a16="http://schemas.microsoft.com/office/drawing/2014/main" id="{671375FE-F0D3-E84A-A146-083131E6F67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35;p126">
              <a:extLst>
                <a:ext uri="{FF2B5EF4-FFF2-40B4-BE49-F238E27FC236}">
                  <a16:creationId xmlns:a16="http://schemas.microsoft.com/office/drawing/2014/main" id="{2D6523B9-A14C-D94C-B0B4-9EEACEFBE7F4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36;p126">
              <a:extLst>
                <a:ext uri="{FF2B5EF4-FFF2-40B4-BE49-F238E27FC236}">
                  <a16:creationId xmlns:a16="http://schemas.microsoft.com/office/drawing/2014/main" id="{4D568CE3-5283-FB4F-A4D4-FC1649D822C1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37;p126">
              <a:extLst>
                <a:ext uri="{FF2B5EF4-FFF2-40B4-BE49-F238E27FC236}">
                  <a16:creationId xmlns:a16="http://schemas.microsoft.com/office/drawing/2014/main" id="{4A1DACBC-914F-6F48-82F9-4D19AB1E6B8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38;p126">
              <a:extLst>
                <a:ext uri="{FF2B5EF4-FFF2-40B4-BE49-F238E27FC236}">
                  <a16:creationId xmlns:a16="http://schemas.microsoft.com/office/drawing/2014/main" id="{70A5A23E-1F7B-874A-935A-18BEAA3710FD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39;p126">
              <a:extLst>
                <a:ext uri="{FF2B5EF4-FFF2-40B4-BE49-F238E27FC236}">
                  <a16:creationId xmlns:a16="http://schemas.microsoft.com/office/drawing/2014/main" id="{3E8FC5D8-5B48-E345-9CAE-720F8F93B932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40;p126">
              <a:extLst>
                <a:ext uri="{FF2B5EF4-FFF2-40B4-BE49-F238E27FC236}">
                  <a16:creationId xmlns:a16="http://schemas.microsoft.com/office/drawing/2014/main" id="{4DA184A8-FB13-8F43-AAD9-825A813F17EF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41;p126">
              <a:extLst>
                <a:ext uri="{FF2B5EF4-FFF2-40B4-BE49-F238E27FC236}">
                  <a16:creationId xmlns:a16="http://schemas.microsoft.com/office/drawing/2014/main" id="{205B6C7F-6C02-1549-89CA-721231C83583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42;p126">
              <a:extLst>
                <a:ext uri="{FF2B5EF4-FFF2-40B4-BE49-F238E27FC236}">
                  <a16:creationId xmlns:a16="http://schemas.microsoft.com/office/drawing/2014/main" id="{97BC73DB-74CF-3149-8DB8-31493DE1659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A1944A-62EB-9440-832E-C249A2837990}"/>
              </a:ext>
            </a:extLst>
          </p:cNvPr>
          <p:cNvSpPr txBox="1"/>
          <p:nvPr/>
        </p:nvSpPr>
        <p:spPr>
          <a:xfrm>
            <a:off x="392145" y="1511310"/>
            <a:ext cx="452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dirty="0"/>
              <a:t>Second attempt: </a:t>
            </a:r>
            <a:r>
              <a:rPr lang="en-IL" sz="2000" b="1" dirty="0"/>
              <a:t>By size</a:t>
            </a:r>
            <a:r>
              <a:rPr lang="en-IL" sz="2000" dirty="0"/>
              <a:t> combination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176F8CA-A482-2546-95E3-C182DA513F33}"/>
              </a:ext>
            </a:extLst>
          </p:cNvPr>
          <p:cNvGrpSpPr/>
          <p:nvPr/>
        </p:nvGrpSpPr>
        <p:grpSpPr>
          <a:xfrm>
            <a:off x="5245260" y="3567004"/>
            <a:ext cx="550405" cy="772517"/>
            <a:chOff x="1450750" y="1276313"/>
            <a:chExt cx="2162065" cy="3074026"/>
          </a:xfrm>
        </p:grpSpPr>
        <p:sp>
          <p:nvSpPr>
            <p:cNvPr id="149" name="Google Shape;1740;p76">
              <a:extLst>
                <a:ext uri="{FF2B5EF4-FFF2-40B4-BE49-F238E27FC236}">
                  <a16:creationId xmlns:a16="http://schemas.microsoft.com/office/drawing/2014/main" id="{4A090E8E-77F0-1347-A4C3-4061EE94330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50" name="Google Shape;1744;p76">
              <a:extLst>
                <a:ext uri="{FF2B5EF4-FFF2-40B4-BE49-F238E27FC236}">
                  <a16:creationId xmlns:a16="http://schemas.microsoft.com/office/drawing/2014/main" id="{06F0E9B5-F3CE-884F-8C07-0CD7F6B3DB25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45;p76">
              <a:extLst>
                <a:ext uri="{FF2B5EF4-FFF2-40B4-BE49-F238E27FC236}">
                  <a16:creationId xmlns:a16="http://schemas.microsoft.com/office/drawing/2014/main" id="{9169471A-8D41-084A-B550-AE1B2830B447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46;p76">
              <a:extLst>
                <a:ext uri="{FF2B5EF4-FFF2-40B4-BE49-F238E27FC236}">
                  <a16:creationId xmlns:a16="http://schemas.microsoft.com/office/drawing/2014/main" id="{B526F4FD-7E1B-4143-8015-65C44EB2A5B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47;p76">
              <a:extLst>
                <a:ext uri="{FF2B5EF4-FFF2-40B4-BE49-F238E27FC236}">
                  <a16:creationId xmlns:a16="http://schemas.microsoft.com/office/drawing/2014/main" id="{E90230C9-25B8-9647-B1F6-E128734681D0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48;p76">
              <a:extLst>
                <a:ext uri="{FF2B5EF4-FFF2-40B4-BE49-F238E27FC236}">
                  <a16:creationId xmlns:a16="http://schemas.microsoft.com/office/drawing/2014/main" id="{D09AEF3E-40DB-2C49-9142-7DB93425D4C4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49;p76">
              <a:extLst>
                <a:ext uri="{FF2B5EF4-FFF2-40B4-BE49-F238E27FC236}">
                  <a16:creationId xmlns:a16="http://schemas.microsoft.com/office/drawing/2014/main" id="{EDBECB50-3901-0D4C-B4CF-753DA0EF7E12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50;p76">
              <a:extLst>
                <a:ext uri="{FF2B5EF4-FFF2-40B4-BE49-F238E27FC236}">
                  <a16:creationId xmlns:a16="http://schemas.microsoft.com/office/drawing/2014/main" id="{D49B3C8A-8E2F-EE43-A9EE-4AA4EE14E18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51;p76">
              <a:extLst>
                <a:ext uri="{FF2B5EF4-FFF2-40B4-BE49-F238E27FC236}">
                  <a16:creationId xmlns:a16="http://schemas.microsoft.com/office/drawing/2014/main" id="{3B5109F7-A612-7248-9520-41167675A14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52;p76">
              <a:extLst>
                <a:ext uri="{FF2B5EF4-FFF2-40B4-BE49-F238E27FC236}">
                  <a16:creationId xmlns:a16="http://schemas.microsoft.com/office/drawing/2014/main" id="{C23668D7-627B-A749-ADA1-51966FA6B80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53;p76">
              <a:extLst>
                <a:ext uri="{FF2B5EF4-FFF2-40B4-BE49-F238E27FC236}">
                  <a16:creationId xmlns:a16="http://schemas.microsoft.com/office/drawing/2014/main" id="{76737B5C-E4F3-7242-8EB8-3137B951BE9D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54;p76">
              <a:extLst>
                <a:ext uri="{FF2B5EF4-FFF2-40B4-BE49-F238E27FC236}">
                  <a16:creationId xmlns:a16="http://schemas.microsoft.com/office/drawing/2014/main" id="{3E007EC9-7A05-A14B-8A16-BDFB5457D41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55;p76">
              <a:extLst>
                <a:ext uri="{FF2B5EF4-FFF2-40B4-BE49-F238E27FC236}">
                  <a16:creationId xmlns:a16="http://schemas.microsoft.com/office/drawing/2014/main" id="{BB5974D2-BF84-A24A-94E3-E32178C95ADE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56;p76">
              <a:extLst>
                <a:ext uri="{FF2B5EF4-FFF2-40B4-BE49-F238E27FC236}">
                  <a16:creationId xmlns:a16="http://schemas.microsoft.com/office/drawing/2014/main" id="{7DE61BC4-9418-7D42-B852-9DBE5E20F1E9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57;p76">
              <a:extLst>
                <a:ext uri="{FF2B5EF4-FFF2-40B4-BE49-F238E27FC236}">
                  <a16:creationId xmlns:a16="http://schemas.microsoft.com/office/drawing/2014/main" id="{317021AE-25D0-5A4A-9D1E-B9482D14307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58;p76">
              <a:extLst>
                <a:ext uri="{FF2B5EF4-FFF2-40B4-BE49-F238E27FC236}">
                  <a16:creationId xmlns:a16="http://schemas.microsoft.com/office/drawing/2014/main" id="{79CAFA66-9D41-3048-B052-1F1C369BDF5E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59;p76">
              <a:extLst>
                <a:ext uri="{FF2B5EF4-FFF2-40B4-BE49-F238E27FC236}">
                  <a16:creationId xmlns:a16="http://schemas.microsoft.com/office/drawing/2014/main" id="{B622EFBA-720D-8D42-9ADA-643E35477BC4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60;p76">
              <a:extLst>
                <a:ext uri="{FF2B5EF4-FFF2-40B4-BE49-F238E27FC236}">
                  <a16:creationId xmlns:a16="http://schemas.microsoft.com/office/drawing/2014/main" id="{9069EFE0-7B42-CA4A-B164-E6FD6F2A410D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61;p76">
              <a:extLst>
                <a:ext uri="{FF2B5EF4-FFF2-40B4-BE49-F238E27FC236}">
                  <a16:creationId xmlns:a16="http://schemas.microsoft.com/office/drawing/2014/main" id="{CE67592C-753F-164F-8C77-087924D442C2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62;p76">
              <a:extLst>
                <a:ext uri="{FF2B5EF4-FFF2-40B4-BE49-F238E27FC236}">
                  <a16:creationId xmlns:a16="http://schemas.microsoft.com/office/drawing/2014/main" id="{EEC205E7-CED0-684E-A4FE-D2342A24417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63;p76">
              <a:extLst>
                <a:ext uri="{FF2B5EF4-FFF2-40B4-BE49-F238E27FC236}">
                  <a16:creationId xmlns:a16="http://schemas.microsoft.com/office/drawing/2014/main" id="{E595D231-3A10-1745-994D-1C99DAC22F21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64;p76">
              <a:extLst>
                <a:ext uri="{FF2B5EF4-FFF2-40B4-BE49-F238E27FC236}">
                  <a16:creationId xmlns:a16="http://schemas.microsoft.com/office/drawing/2014/main" id="{30C85BCC-F449-2C47-A2FD-21F87CFDEA41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65;p76">
              <a:extLst>
                <a:ext uri="{FF2B5EF4-FFF2-40B4-BE49-F238E27FC236}">
                  <a16:creationId xmlns:a16="http://schemas.microsoft.com/office/drawing/2014/main" id="{3718F13D-074D-8243-9EB0-916C15796508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6373EFF-4AB9-194D-A969-F9B425D11B6A}"/>
              </a:ext>
            </a:extLst>
          </p:cNvPr>
          <p:cNvGrpSpPr/>
          <p:nvPr/>
        </p:nvGrpSpPr>
        <p:grpSpPr>
          <a:xfrm>
            <a:off x="5226956" y="2398942"/>
            <a:ext cx="550405" cy="772517"/>
            <a:chOff x="1450750" y="1276313"/>
            <a:chExt cx="2162065" cy="3074026"/>
          </a:xfrm>
        </p:grpSpPr>
        <p:sp>
          <p:nvSpPr>
            <p:cNvPr id="173" name="Google Shape;1740;p76">
              <a:extLst>
                <a:ext uri="{FF2B5EF4-FFF2-40B4-BE49-F238E27FC236}">
                  <a16:creationId xmlns:a16="http://schemas.microsoft.com/office/drawing/2014/main" id="{0D3B825C-D8AD-CB4C-A5C5-F059E7AD7366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4;p76">
              <a:extLst>
                <a:ext uri="{FF2B5EF4-FFF2-40B4-BE49-F238E27FC236}">
                  <a16:creationId xmlns:a16="http://schemas.microsoft.com/office/drawing/2014/main" id="{388E31E9-0B71-DB44-A3D3-89CB3B03D7EE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45;p76">
              <a:extLst>
                <a:ext uri="{FF2B5EF4-FFF2-40B4-BE49-F238E27FC236}">
                  <a16:creationId xmlns:a16="http://schemas.microsoft.com/office/drawing/2014/main" id="{7ED3DC52-BAEB-384D-9D27-8FB5CBD74BC8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46;p76">
              <a:extLst>
                <a:ext uri="{FF2B5EF4-FFF2-40B4-BE49-F238E27FC236}">
                  <a16:creationId xmlns:a16="http://schemas.microsoft.com/office/drawing/2014/main" id="{53D286D6-9B99-0A4F-91BE-10BA90F51882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47;p76">
              <a:extLst>
                <a:ext uri="{FF2B5EF4-FFF2-40B4-BE49-F238E27FC236}">
                  <a16:creationId xmlns:a16="http://schemas.microsoft.com/office/drawing/2014/main" id="{EA82DBDD-9698-C142-82F2-257FD8483967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48;p76">
              <a:extLst>
                <a:ext uri="{FF2B5EF4-FFF2-40B4-BE49-F238E27FC236}">
                  <a16:creationId xmlns:a16="http://schemas.microsoft.com/office/drawing/2014/main" id="{2CEBB0C3-D848-7D4E-9929-83008005A393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49;p76">
              <a:extLst>
                <a:ext uri="{FF2B5EF4-FFF2-40B4-BE49-F238E27FC236}">
                  <a16:creationId xmlns:a16="http://schemas.microsoft.com/office/drawing/2014/main" id="{8CCB7F7F-CB6B-0841-81D5-74CD941CCBFD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50;p76">
              <a:extLst>
                <a:ext uri="{FF2B5EF4-FFF2-40B4-BE49-F238E27FC236}">
                  <a16:creationId xmlns:a16="http://schemas.microsoft.com/office/drawing/2014/main" id="{21E12060-68B8-9241-8A18-F5295D98EF7C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51;p76">
              <a:extLst>
                <a:ext uri="{FF2B5EF4-FFF2-40B4-BE49-F238E27FC236}">
                  <a16:creationId xmlns:a16="http://schemas.microsoft.com/office/drawing/2014/main" id="{CCA830E2-5220-3149-8109-D5305A2633A6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52;p76">
              <a:extLst>
                <a:ext uri="{FF2B5EF4-FFF2-40B4-BE49-F238E27FC236}">
                  <a16:creationId xmlns:a16="http://schemas.microsoft.com/office/drawing/2014/main" id="{B63515D6-F902-C440-A47B-FA37F93722E6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53;p76">
              <a:extLst>
                <a:ext uri="{FF2B5EF4-FFF2-40B4-BE49-F238E27FC236}">
                  <a16:creationId xmlns:a16="http://schemas.microsoft.com/office/drawing/2014/main" id="{F06D9C4F-B938-AF44-9303-7A4203DA1AB1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54;p76">
              <a:extLst>
                <a:ext uri="{FF2B5EF4-FFF2-40B4-BE49-F238E27FC236}">
                  <a16:creationId xmlns:a16="http://schemas.microsoft.com/office/drawing/2014/main" id="{65D0E8F5-DDB5-BD44-B92A-0BB08013AFD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55;p76">
              <a:extLst>
                <a:ext uri="{FF2B5EF4-FFF2-40B4-BE49-F238E27FC236}">
                  <a16:creationId xmlns:a16="http://schemas.microsoft.com/office/drawing/2014/main" id="{9159E1BE-47B5-7D43-B293-82C9E0CE534A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56;p76">
              <a:extLst>
                <a:ext uri="{FF2B5EF4-FFF2-40B4-BE49-F238E27FC236}">
                  <a16:creationId xmlns:a16="http://schemas.microsoft.com/office/drawing/2014/main" id="{D911CBCC-5E2D-9446-82B5-7900423CD878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57;p76">
              <a:extLst>
                <a:ext uri="{FF2B5EF4-FFF2-40B4-BE49-F238E27FC236}">
                  <a16:creationId xmlns:a16="http://schemas.microsoft.com/office/drawing/2014/main" id="{15714764-9C51-4E45-9DC0-229B2C8E2351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58;p76">
              <a:extLst>
                <a:ext uri="{FF2B5EF4-FFF2-40B4-BE49-F238E27FC236}">
                  <a16:creationId xmlns:a16="http://schemas.microsoft.com/office/drawing/2014/main" id="{D11BA200-C3A5-2740-811F-9C0CA0CFBC32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59;p76">
              <a:extLst>
                <a:ext uri="{FF2B5EF4-FFF2-40B4-BE49-F238E27FC236}">
                  <a16:creationId xmlns:a16="http://schemas.microsoft.com/office/drawing/2014/main" id="{5EAC03CF-A9F2-9148-BC40-EE06B445D3B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60;p76">
              <a:extLst>
                <a:ext uri="{FF2B5EF4-FFF2-40B4-BE49-F238E27FC236}">
                  <a16:creationId xmlns:a16="http://schemas.microsoft.com/office/drawing/2014/main" id="{D0914CF0-A17A-C147-906B-D720DAC1C9D6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61;p76">
              <a:extLst>
                <a:ext uri="{FF2B5EF4-FFF2-40B4-BE49-F238E27FC236}">
                  <a16:creationId xmlns:a16="http://schemas.microsoft.com/office/drawing/2014/main" id="{7BAD5F03-79D8-C647-A7EA-0962E3B15971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62;p76">
              <a:extLst>
                <a:ext uri="{FF2B5EF4-FFF2-40B4-BE49-F238E27FC236}">
                  <a16:creationId xmlns:a16="http://schemas.microsoft.com/office/drawing/2014/main" id="{FD7307AB-D395-9747-A8EC-884D1460E2DF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63;p76">
              <a:extLst>
                <a:ext uri="{FF2B5EF4-FFF2-40B4-BE49-F238E27FC236}">
                  <a16:creationId xmlns:a16="http://schemas.microsoft.com/office/drawing/2014/main" id="{60083F3C-7E18-1047-8E48-9E95D184387D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64;p76">
              <a:extLst>
                <a:ext uri="{FF2B5EF4-FFF2-40B4-BE49-F238E27FC236}">
                  <a16:creationId xmlns:a16="http://schemas.microsoft.com/office/drawing/2014/main" id="{A0D5D04F-6D1A-2249-942D-79A69E195429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65;p76">
              <a:extLst>
                <a:ext uri="{FF2B5EF4-FFF2-40B4-BE49-F238E27FC236}">
                  <a16:creationId xmlns:a16="http://schemas.microsoft.com/office/drawing/2014/main" id="{5F254A08-D2B6-4B4C-8223-E66335E951E4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5803C1C-91C9-2846-9AAA-6DBF207D068B}"/>
              </a:ext>
            </a:extLst>
          </p:cNvPr>
          <p:cNvGrpSpPr/>
          <p:nvPr/>
        </p:nvGrpSpPr>
        <p:grpSpPr>
          <a:xfrm>
            <a:off x="5363334" y="2462654"/>
            <a:ext cx="550405" cy="772517"/>
            <a:chOff x="1450750" y="1276313"/>
            <a:chExt cx="2162065" cy="3074026"/>
          </a:xfrm>
        </p:grpSpPr>
        <p:sp>
          <p:nvSpPr>
            <p:cNvPr id="197" name="Google Shape;1740;p76">
              <a:extLst>
                <a:ext uri="{FF2B5EF4-FFF2-40B4-BE49-F238E27FC236}">
                  <a16:creationId xmlns:a16="http://schemas.microsoft.com/office/drawing/2014/main" id="{ACFF1AA0-C254-AE47-91D6-1BC82D7034C0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44;p76">
              <a:extLst>
                <a:ext uri="{FF2B5EF4-FFF2-40B4-BE49-F238E27FC236}">
                  <a16:creationId xmlns:a16="http://schemas.microsoft.com/office/drawing/2014/main" id="{76CF79A9-EF14-DC4B-9BCA-74DB1114CCAD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45;p76">
              <a:extLst>
                <a:ext uri="{FF2B5EF4-FFF2-40B4-BE49-F238E27FC236}">
                  <a16:creationId xmlns:a16="http://schemas.microsoft.com/office/drawing/2014/main" id="{07C9DDBF-5602-0846-92BB-8C0D69272E40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46;p76">
              <a:extLst>
                <a:ext uri="{FF2B5EF4-FFF2-40B4-BE49-F238E27FC236}">
                  <a16:creationId xmlns:a16="http://schemas.microsoft.com/office/drawing/2014/main" id="{77824509-DCEE-F847-B826-A172CD810D4C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47;p76">
              <a:extLst>
                <a:ext uri="{FF2B5EF4-FFF2-40B4-BE49-F238E27FC236}">
                  <a16:creationId xmlns:a16="http://schemas.microsoft.com/office/drawing/2014/main" id="{4D1C39C0-F277-714D-A4AD-7787B6C0A86F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48;p76">
              <a:extLst>
                <a:ext uri="{FF2B5EF4-FFF2-40B4-BE49-F238E27FC236}">
                  <a16:creationId xmlns:a16="http://schemas.microsoft.com/office/drawing/2014/main" id="{77D1D6BB-19CA-2F4B-AA4F-CE0493582BF7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49;p76">
              <a:extLst>
                <a:ext uri="{FF2B5EF4-FFF2-40B4-BE49-F238E27FC236}">
                  <a16:creationId xmlns:a16="http://schemas.microsoft.com/office/drawing/2014/main" id="{A5A3ADBB-0EE5-E042-84E5-C4B62678BD87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50;p76">
              <a:extLst>
                <a:ext uri="{FF2B5EF4-FFF2-40B4-BE49-F238E27FC236}">
                  <a16:creationId xmlns:a16="http://schemas.microsoft.com/office/drawing/2014/main" id="{E12BD5B2-3988-1A47-A62C-A94E3C13ACF6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51;p76">
              <a:extLst>
                <a:ext uri="{FF2B5EF4-FFF2-40B4-BE49-F238E27FC236}">
                  <a16:creationId xmlns:a16="http://schemas.microsoft.com/office/drawing/2014/main" id="{1DCA7C8C-73EE-C943-97D5-491B698C61FB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52;p76">
              <a:extLst>
                <a:ext uri="{FF2B5EF4-FFF2-40B4-BE49-F238E27FC236}">
                  <a16:creationId xmlns:a16="http://schemas.microsoft.com/office/drawing/2014/main" id="{B39574A4-D9FD-F24A-AD27-4780C46924FD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53;p76">
              <a:extLst>
                <a:ext uri="{FF2B5EF4-FFF2-40B4-BE49-F238E27FC236}">
                  <a16:creationId xmlns:a16="http://schemas.microsoft.com/office/drawing/2014/main" id="{7A9F00EF-EDDC-C24F-9DC6-DBFE68D9D19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54;p76">
              <a:extLst>
                <a:ext uri="{FF2B5EF4-FFF2-40B4-BE49-F238E27FC236}">
                  <a16:creationId xmlns:a16="http://schemas.microsoft.com/office/drawing/2014/main" id="{14FF5ECB-77D1-034C-B0E3-189628CB2842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55;p76">
              <a:extLst>
                <a:ext uri="{FF2B5EF4-FFF2-40B4-BE49-F238E27FC236}">
                  <a16:creationId xmlns:a16="http://schemas.microsoft.com/office/drawing/2014/main" id="{8E166D3B-E8AF-CF44-A690-E11006CF877F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56;p76">
              <a:extLst>
                <a:ext uri="{FF2B5EF4-FFF2-40B4-BE49-F238E27FC236}">
                  <a16:creationId xmlns:a16="http://schemas.microsoft.com/office/drawing/2014/main" id="{332A58E9-B660-784D-A12F-63CB6426E0A9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57;p76">
              <a:extLst>
                <a:ext uri="{FF2B5EF4-FFF2-40B4-BE49-F238E27FC236}">
                  <a16:creationId xmlns:a16="http://schemas.microsoft.com/office/drawing/2014/main" id="{76DB73A1-5946-D44D-B256-074818650719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58;p76">
              <a:extLst>
                <a:ext uri="{FF2B5EF4-FFF2-40B4-BE49-F238E27FC236}">
                  <a16:creationId xmlns:a16="http://schemas.microsoft.com/office/drawing/2014/main" id="{B3945E66-082E-5A49-B4BD-AA8AB275B316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59;p76">
              <a:extLst>
                <a:ext uri="{FF2B5EF4-FFF2-40B4-BE49-F238E27FC236}">
                  <a16:creationId xmlns:a16="http://schemas.microsoft.com/office/drawing/2014/main" id="{88EC2E24-BE4B-E446-9494-B4F54632BB3F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60;p76">
              <a:extLst>
                <a:ext uri="{FF2B5EF4-FFF2-40B4-BE49-F238E27FC236}">
                  <a16:creationId xmlns:a16="http://schemas.microsoft.com/office/drawing/2014/main" id="{7A277DBD-09D5-794F-8869-A8664AAC5EC4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61;p76">
              <a:extLst>
                <a:ext uri="{FF2B5EF4-FFF2-40B4-BE49-F238E27FC236}">
                  <a16:creationId xmlns:a16="http://schemas.microsoft.com/office/drawing/2014/main" id="{155796CB-468B-874C-B234-00208704ABCB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62;p76">
              <a:extLst>
                <a:ext uri="{FF2B5EF4-FFF2-40B4-BE49-F238E27FC236}">
                  <a16:creationId xmlns:a16="http://schemas.microsoft.com/office/drawing/2014/main" id="{FF0ACB58-88E7-4E4F-9D21-EDCB3CD10EE0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763;p76">
              <a:extLst>
                <a:ext uri="{FF2B5EF4-FFF2-40B4-BE49-F238E27FC236}">
                  <a16:creationId xmlns:a16="http://schemas.microsoft.com/office/drawing/2014/main" id="{8DAA7FE1-4852-6C4C-900D-D48F13160250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764;p76">
              <a:extLst>
                <a:ext uri="{FF2B5EF4-FFF2-40B4-BE49-F238E27FC236}">
                  <a16:creationId xmlns:a16="http://schemas.microsoft.com/office/drawing/2014/main" id="{B6611F28-9400-B44F-B2DA-7A22FCA80540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765;p76">
              <a:extLst>
                <a:ext uri="{FF2B5EF4-FFF2-40B4-BE49-F238E27FC236}">
                  <a16:creationId xmlns:a16="http://schemas.microsoft.com/office/drawing/2014/main" id="{C4109453-447B-2045-BA0D-DF61D3AE2757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E74955C-750F-AE40-9725-8B2CAB82C95A}"/>
              </a:ext>
            </a:extLst>
          </p:cNvPr>
          <p:cNvGrpSpPr/>
          <p:nvPr/>
        </p:nvGrpSpPr>
        <p:grpSpPr>
          <a:xfrm>
            <a:off x="5523356" y="2528080"/>
            <a:ext cx="550405" cy="772517"/>
            <a:chOff x="1450750" y="1276313"/>
            <a:chExt cx="2162065" cy="3074026"/>
          </a:xfrm>
        </p:grpSpPr>
        <p:sp>
          <p:nvSpPr>
            <p:cNvPr id="221" name="Google Shape;1740;p76">
              <a:extLst>
                <a:ext uri="{FF2B5EF4-FFF2-40B4-BE49-F238E27FC236}">
                  <a16:creationId xmlns:a16="http://schemas.microsoft.com/office/drawing/2014/main" id="{1D3F649D-CA12-704B-B4CC-027256726225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744;p76">
              <a:extLst>
                <a:ext uri="{FF2B5EF4-FFF2-40B4-BE49-F238E27FC236}">
                  <a16:creationId xmlns:a16="http://schemas.microsoft.com/office/drawing/2014/main" id="{BA749D67-85E9-6B47-BC1E-7C7E0B6F024B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745;p76">
              <a:extLst>
                <a:ext uri="{FF2B5EF4-FFF2-40B4-BE49-F238E27FC236}">
                  <a16:creationId xmlns:a16="http://schemas.microsoft.com/office/drawing/2014/main" id="{DB9E619B-22E9-7D48-95FF-A3CCE9E01CDD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746;p76">
              <a:extLst>
                <a:ext uri="{FF2B5EF4-FFF2-40B4-BE49-F238E27FC236}">
                  <a16:creationId xmlns:a16="http://schemas.microsoft.com/office/drawing/2014/main" id="{9449D86F-666B-1448-8389-498FF160BCE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747;p76">
              <a:extLst>
                <a:ext uri="{FF2B5EF4-FFF2-40B4-BE49-F238E27FC236}">
                  <a16:creationId xmlns:a16="http://schemas.microsoft.com/office/drawing/2014/main" id="{DBFC6EC2-3C2B-B444-B6C8-DC24C217BF15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748;p76">
              <a:extLst>
                <a:ext uri="{FF2B5EF4-FFF2-40B4-BE49-F238E27FC236}">
                  <a16:creationId xmlns:a16="http://schemas.microsoft.com/office/drawing/2014/main" id="{0ABBF2F3-E247-3C40-967C-C525856B1E9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749;p76">
              <a:extLst>
                <a:ext uri="{FF2B5EF4-FFF2-40B4-BE49-F238E27FC236}">
                  <a16:creationId xmlns:a16="http://schemas.microsoft.com/office/drawing/2014/main" id="{0916B103-6206-4F44-9036-812704AC930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750;p76">
              <a:extLst>
                <a:ext uri="{FF2B5EF4-FFF2-40B4-BE49-F238E27FC236}">
                  <a16:creationId xmlns:a16="http://schemas.microsoft.com/office/drawing/2014/main" id="{FC976873-8F20-184A-99E9-A0EA4BE9DB9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751;p76">
              <a:extLst>
                <a:ext uri="{FF2B5EF4-FFF2-40B4-BE49-F238E27FC236}">
                  <a16:creationId xmlns:a16="http://schemas.microsoft.com/office/drawing/2014/main" id="{E23B40A3-AB02-6F42-9ECB-8B973D5C1C71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752;p76">
              <a:extLst>
                <a:ext uri="{FF2B5EF4-FFF2-40B4-BE49-F238E27FC236}">
                  <a16:creationId xmlns:a16="http://schemas.microsoft.com/office/drawing/2014/main" id="{08E00EFF-173A-CF45-AA5B-F8295182421E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753;p76">
              <a:extLst>
                <a:ext uri="{FF2B5EF4-FFF2-40B4-BE49-F238E27FC236}">
                  <a16:creationId xmlns:a16="http://schemas.microsoft.com/office/drawing/2014/main" id="{3DC48600-C5C3-0B4F-9410-49FCCB5B5BBD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754;p76">
              <a:extLst>
                <a:ext uri="{FF2B5EF4-FFF2-40B4-BE49-F238E27FC236}">
                  <a16:creationId xmlns:a16="http://schemas.microsoft.com/office/drawing/2014/main" id="{512FAE99-7986-5E46-AF73-A45E54B41963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755;p76">
              <a:extLst>
                <a:ext uri="{FF2B5EF4-FFF2-40B4-BE49-F238E27FC236}">
                  <a16:creationId xmlns:a16="http://schemas.microsoft.com/office/drawing/2014/main" id="{EC173C64-3B0A-4E41-9852-55FAA5D12F07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756;p76">
              <a:extLst>
                <a:ext uri="{FF2B5EF4-FFF2-40B4-BE49-F238E27FC236}">
                  <a16:creationId xmlns:a16="http://schemas.microsoft.com/office/drawing/2014/main" id="{87EF0302-8349-114D-BA52-30A5E2D8FD9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757;p76">
              <a:extLst>
                <a:ext uri="{FF2B5EF4-FFF2-40B4-BE49-F238E27FC236}">
                  <a16:creationId xmlns:a16="http://schemas.microsoft.com/office/drawing/2014/main" id="{C361CCA3-93A0-034A-B3B0-2390EDDDB518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758;p76">
              <a:extLst>
                <a:ext uri="{FF2B5EF4-FFF2-40B4-BE49-F238E27FC236}">
                  <a16:creationId xmlns:a16="http://schemas.microsoft.com/office/drawing/2014/main" id="{06BD24E0-D77F-5E45-AC2F-78A7CA09566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759;p76">
              <a:extLst>
                <a:ext uri="{FF2B5EF4-FFF2-40B4-BE49-F238E27FC236}">
                  <a16:creationId xmlns:a16="http://schemas.microsoft.com/office/drawing/2014/main" id="{EFA7B59E-0D7E-974B-BC02-663A03C29D91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760;p76">
              <a:extLst>
                <a:ext uri="{FF2B5EF4-FFF2-40B4-BE49-F238E27FC236}">
                  <a16:creationId xmlns:a16="http://schemas.microsoft.com/office/drawing/2014/main" id="{DA0C7A71-2B68-434F-ADF3-DB1ABC726893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761;p76">
              <a:extLst>
                <a:ext uri="{FF2B5EF4-FFF2-40B4-BE49-F238E27FC236}">
                  <a16:creationId xmlns:a16="http://schemas.microsoft.com/office/drawing/2014/main" id="{32DEF1A9-8FA2-FA42-A697-A186BFFD59B4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762;p76">
              <a:extLst>
                <a:ext uri="{FF2B5EF4-FFF2-40B4-BE49-F238E27FC236}">
                  <a16:creationId xmlns:a16="http://schemas.microsoft.com/office/drawing/2014/main" id="{835B2C43-8CF3-4547-AAAD-E4C431FB8D0E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763;p76">
              <a:extLst>
                <a:ext uri="{FF2B5EF4-FFF2-40B4-BE49-F238E27FC236}">
                  <a16:creationId xmlns:a16="http://schemas.microsoft.com/office/drawing/2014/main" id="{8F076BC4-67A8-D140-91CE-E41E1F9FFBD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764;p76">
              <a:extLst>
                <a:ext uri="{FF2B5EF4-FFF2-40B4-BE49-F238E27FC236}">
                  <a16:creationId xmlns:a16="http://schemas.microsoft.com/office/drawing/2014/main" id="{1CF4A2C4-167D-0549-BDBF-373370171687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765;p76">
              <a:extLst>
                <a:ext uri="{FF2B5EF4-FFF2-40B4-BE49-F238E27FC236}">
                  <a16:creationId xmlns:a16="http://schemas.microsoft.com/office/drawing/2014/main" id="{E94E67BE-FBAE-924D-B619-EFA96CE3F7E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7D16C436-0889-FC43-838B-12838A98B567}"/>
              </a:ext>
            </a:extLst>
          </p:cNvPr>
          <p:cNvGrpSpPr/>
          <p:nvPr/>
        </p:nvGrpSpPr>
        <p:grpSpPr>
          <a:xfrm>
            <a:off x="5397660" y="3666241"/>
            <a:ext cx="550405" cy="772517"/>
            <a:chOff x="1450750" y="1276313"/>
            <a:chExt cx="2162065" cy="3074026"/>
          </a:xfrm>
        </p:grpSpPr>
        <p:sp>
          <p:nvSpPr>
            <p:cNvPr id="245" name="Google Shape;1740;p76">
              <a:extLst>
                <a:ext uri="{FF2B5EF4-FFF2-40B4-BE49-F238E27FC236}">
                  <a16:creationId xmlns:a16="http://schemas.microsoft.com/office/drawing/2014/main" id="{6739CC78-2B49-494B-A2E3-BB0A50C234C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46" name="Google Shape;1744;p76">
              <a:extLst>
                <a:ext uri="{FF2B5EF4-FFF2-40B4-BE49-F238E27FC236}">
                  <a16:creationId xmlns:a16="http://schemas.microsoft.com/office/drawing/2014/main" id="{45964B99-95F2-CA49-A08C-35E28CA7E23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745;p76">
              <a:extLst>
                <a:ext uri="{FF2B5EF4-FFF2-40B4-BE49-F238E27FC236}">
                  <a16:creationId xmlns:a16="http://schemas.microsoft.com/office/drawing/2014/main" id="{643A4474-A986-574B-B1A4-2CE794AFCADF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746;p76">
              <a:extLst>
                <a:ext uri="{FF2B5EF4-FFF2-40B4-BE49-F238E27FC236}">
                  <a16:creationId xmlns:a16="http://schemas.microsoft.com/office/drawing/2014/main" id="{E9322974-B517-A947-A23A-4E913BB03F01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747;p76">
              <a:extLst>
                <a:ext uri="{FF2B5EF4-FFF2-40B4-BE49-F238E27FC236}">
                  <a16:creationId xmlns:a16="http://schemas.microsoft.com/office/drawing/2014/main" id="{DA3AD467-6092-074D-8F20-C8F07926848E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748;p76">
              <a:extLst>
                <a:ext uri="{FF2B5EF4-FFF2-40B4-BE49-F238E27FC236}">
                  <a16:creationId xmlns:a16="http://schemas.microsoft.com/office/drawing/2014/main" id="{7392BEBA-355D-2240-A475-31276A970D2A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749;p76">
              <a:extLst>
                <a:ext uri="{FF2B5EF4-FFF2-40B4-BE49-F238E27FC236}">
                  <a16:creationId xmlns:a16="http://schemas.microsoft.com/office/drawing/2014/main" id="{7C767EBA-0763-A74B-9880-EE9048F0CA13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750;p76">
              <a:extLst>
                <a:ext uri="{FF2B5EF4-FFF2-40B4-BE49-F238E27FC236}">
                  <a16:creationId xmlns:a16="http://schemas.microsoft.com/office/drawing/2014/main" id="{9E85C57F-7C3D-9143-8A34-68AA53032BE8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751;p76">
              <a:extLst>
                <a:ext uri="{FF2B5EF4-FFF2-40B4-BE49-F238E27FC236}">
                  <a16:creationId xmlns:a16="http://schemas.microsoft.com/office/drawing/2014/main" id="{C3F19062-9A75-3844-8726-0050CC5505E3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752;p76">
              <a:extLst>
                <a:ext uri="{FF2B5EF4-FFF2-40B4-BE49-F238E27FC236}">
                  <a16:creationId xmlns:a16="http://schemas.microsoft.com/office/drawing/2014/main" id="{1FDDF5E9-4A4D-D74B-9A9E-92B55FA1740F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753;p76">
              <a:extLst>
                <a:ext uri="{FF2B5EF4-FFF2-40B4-BE49-F238E27FC236}">
                  <a16:creationId xmlns:a16="http://schemas.microsoft.com/office/drawing/2014/main" id="{1E268CCD-AC9B-5B43-A863-4EF89BA7A66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754;p76">
              <a:extLst>
                <a:ext uri="{FF2B5EF4-FFF2-40B4-BE49-F238E27FC236}">
                  <a16:creationId xmlns:a16="http://schemas.microsoft.com/office/drawing/2014/main" id="{F143DEED-19BB-3D44-BB4B-EB1844338D4A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755;p76">
              <a:extLst>
                <a:ext uri="{FF2B5EF4-FFF2-40B4-BE49-F238E27FC236}">
                  <a16:creationId xmlns:a16="http://schemas.microsoft.com/office/drawing/2014/main" id="{7AA33955-1F53-4240-8CAC-16998FE9B836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756;p76">
              <a:extLst>
                <a:ext uri="{FF2B5EF4-FFF2-40B4-BE49-F238E27FC236}">
                  <a16:creationId xmlns:a16="http://schemas.microsoft.com/office/drawing/2014/main" id="{D69E0AFB-7DBC-4043-8632-65CA88D8C744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757;p76">
              <a:extLst>
                <a:ext uri="{FF2B5EF4-FFF2-40B4-BE49-F238E27FC236}">
                  <a16:creationId xmlns:a16="http://schemas.microsoft.com/office/drawing/2014/main" id="{30C869C3-B8E2-3B41-8882-D5334F3CA912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758;p76">
              <a:extLst>
                <a:ext uri="{FF2B5EF4-FFF2-40B4-BE49-F238E27FC236}">
                  <a16:creationId xmlns:a16="http://schemas.microsoft.com/office/drawing/2014/main" id="{B751DCF6-BE23-9A4A-9AB5-6DB28C4D1459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759;p76">
              <a:extLst>
                <a:ext uri="{FF2B5EF4-FFF2-40B4-BE49-F238E27FC236}">
                  <a16:creationId xmlns:a16="http://schemas.microsoft.com/office/drawing/2014/main" id="{785B04E1-05A1-0E4B-B5CC-BE9AAFAD967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760;p76">
              <a:extLst>
                <a:ext uri="{FF2B5EF4-FFF2-40B4-BE49-F238E27FC236}">
                  <a16:creationId xmlns:a16="http://schemas.microsoft.com/office/drawing/2014/main" id="{501D8F1C-DF86-4743-8787-C1D9EF416695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761;p76">
              <a:extLst>
                <a:ext uri="{FF2B5EF4-FFF2-40B4-BE49-F238E27FC236}">
                  <a16:creationId xmlns:a16="http://schemas.microsoft.com/office/drawing/2014/main" id="{E3B3F87F-F811-0649-A5FB-F22DB395877F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762;p76">
              <a:extLst>
                <a:ext uri="{FF2B5EF4-FFF2-40B4-BE49-F238E27FC236}">
                  <a16:creationId xmlns:a16="http://schemas.microsoft.com/office/drawing/2014/main" id="{675C6DB5-16DE-9F48-99C5-D26959DD6AAA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763;p76">
              <a:extLst>
                <a:ext uri="{FF2B5EF4-FFF2-40B4-BE49-F238E27FC236}">
                  <a16:creationId xmlns:a16="http://schemas.microsoft.com/office/drawing/2014/main" id="{7598037E-BF2F-0C4F-9686-8BD13D6174E4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764;p76">
              <a:extLst>
                <a:ext uri="{FF2B5EF4-FFF2-40B4-BE49-F238E27FC236}">
                  <a16:creationId xmlns:a16="http://schemas.microsoft.com/office/drawing/2014/main" id="{91A5B7AE-240C-2B4E-8D64-08E761878AFF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765;p76">
              <a:extLst>
                <a:ext uri="{FF2B5EF4-FFF2-40B4-BE49-F238E27FC236}">
                  <a16:creationId xmlns:a16="http://schemas.microsoft.com/office/drawing/2014/main" id="{288BFC0C-92F8-F844-AB92-BFE987C6EC1D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24;p126">
            <a:extLst>
              <a:ext uri="{FF2B5EF4-FFF2-40B4-BE49-F238E27FC236}">
                <a16:creationId xmlns:a16="http://schemas.microsoft.com/office/drawing/2014/main" id="{FF9B0BDC-FFA0-3B4F-8CDB-9564CF22A004}"/>
              </a:ext>
            </a:extLst>
          </p:cNvPr>
          <p:cNvGrpSpPr/>
          <p:nvPr/>
        </p:nvGrpSpPr>
        <p:grpSpPr>
          <a:xfrm>
            <a:off x="3145190" y="2478516"/>
            <a:ext cx="418360" cy="580377"/>
            <a:chOff x="3764750" y="1567075"/>
            <a:chExt cx="1814530" cy="2517234"/>
          </a:xfrm>
        </p:grpSpPr>
        <p:sp>
          <p:nvSpPr>
            <p:cNvPr id="269" name="Google Shape;2625;p126">
              <a:extLst>
                <a:ext uri="{FF2B5EF4-FFF2-40B4-BE49-F238E27FC236}">
                  <a16:creationId xmlns:a16="http://schemas.microsoft.com/office/drawing/2014/main" id="{5B7AF85F-DBA1-214B-8A80-A5920E571767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626;p126">
              <a:extLst>
                <a:ext uri="{FF2B5EF4-FFF2-40B4-BE49-F238E27FC236}">
                  <a16:creationId xmlns:a16="http://schemas.microsoft.com/office/drawing/2014/main" id="{F15538E2-AFD4-0348-9097-496BB98C1EBA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627;p126">
              <a:extLst>
                <a:ext uri="{FF2B5EF4-FFF2-40B4-BE49-F238E27FC236}">
                  <a16:creationId xmlns:a16="http://schemas.microsoft.com/office/drawing/2014/main" id="{180131A8-C789-B045-B187-37DDE61BB547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628;p126">
              <a:extLst>
                <a:ext uri="{FF2B5EF4-FFF2-40B4-BE49-F238E27FC236}">
                  <a16:creationId xmlns:a16="http://schemas.microsoft.com/office/drawing/2014/main" id="{55D3ED54-3617-F74B-9242-45B50606F039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629;p126">
              <a:extLst>
                <a:ext uri="{FF2B5EF4-FFF2-40B4-BE49-F238E27FC236}">
                  <a16:creationId xmlns:a16="http://schemas.microsoft.com/office/drawing/2014/main" id="{015365A6-CB48-2E40-8B1A-8647F30AAC98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630;p126">
              <a:extLst>
                <a:ext uri="{FF2B5EF4-FFF2-40B4-BE49-F238E27FC236}">
                  <a16:creationId xmlns:a16="http://schemas.microsoft.com/office/drawing/2014/main" id="{13C41740-2F90-2649-8D26-BAE06CA617C6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631;p126">
              <a:extLst>
                <a:ext uri="{FF2B5EF4-FFF2-40B4-BE49-F238E27FC236}">
                  <a16:creationId xmlns:a16="http://schemas.microsoft.com/office/drawing/2014/main" id="{4402B2EC-E8EC-A042-9DC5-652D0D79E85C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632;p126">
              <a:extLst>
                <a:ext uri="{FF2B5EF4-FFF2-40B4-BE49-F238E27FC236}">
                  <a16:creationId xmlns:a16="http://schemas.microsoft.com/office/drawing/2014/main" id="{A6CFA4A0-29F3-0E48-987E-53E6F5D3D56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633;p126">
              <a:extLst>
                <a:ext uri="{FF2B5EF4-FFF2-40B4-BE49-F238E27FC236}">
                  <a16:creationId xmlns:a16="http://schemas.microsoft.com/office/drawing/2014/main" id="{BF33F29A-14A7-2C41-A561-17F6145A4B9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634;p126">
              <a:extLst>
                <a:ext uri="{FF2B5EF4-FFF2-40B4-BE49-F238E27FC236}">
                  <a16:creationId xmlns:a16="http://schemas.microsoft.com/office/drawing/2014/main" id="{6CE755B6-6198-2543-89F3-D967B463472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635;p126">
              <a:extLst>
                <a:ext uri="{FF2B5EF4-FFF2-40B4-BE49-F238E27FC236}">
                  <a16:creationId xmlns:a16="http://schemas.microsoft.com/office/drawing/2014/main" id="{049124E4-711B-3F43-B290-DFAD12C626E1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636;p126">
              <a:extLst>
                <a:ext uri="{FF2B5EF4-FFF2-40B4-BE49-F238E27FC236}">
                  <a16:creationId xmlns:a16="http://schemas.microsoft.com/office/drawing/2014/main" id="{85BFEB31-267D-6547-A97D-F5F0DBB4D493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637;p126">
              <a:extLst>
                <a:ext uri="{FF2B5EF4-FFF2-40B4-BE49-F238E27FC236}">
                  <a16:creationId xmlns:a16="http://schemas.microsoft.com/office/drawing/2014/main" id="{190E73B3-6C07-A241-8B19-81B14E92BF93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638;p126">
              <a:extLst>
                <a:ext uri="{FF2B5EF4-FFF2-40B4-BE49-F238E27FC236}">
                  <a16:creationId xmlns:a16="http://schemas.microsoft.com/office/drawing/2014/main" id="{AA419876-069C-A040-916E-2D2FEA7B1C1C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639;p126">
              <a:extLst>
                <a:ext uri="{FF2B5EF4-FFF2-40B4-BE49-F238E27FC236}">
                  <a16:creationId xmlns:a16="http://schemas.microsoft.com/office/drawing/2014/main" id="{077626BA-8B8A-6249-B9E3-9D308540398B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640;p126">
              <a:extLst>
                <a:ext uri="{FF2B5EF4-FFF2-40B4-BE49-F238E27FC236}">
                  <a16:creationId xmlns:a16="http://schemas.microsoft.com/office/drawing/2014/main" id="{70808258-6DAE-4248-8AC0-C06AF636D273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641;p126">
              <a:extLst>
                <a:ext uri="{FF2B5EF4-FFF2-40B4-BE49-F238E27FC236}">
                  <a16:creationId xmlns:a16="http://schemas.microsoft.com/office/drawing/2014/main" id="{A525ACCF-EB02-9E40-A423-D95F442A2991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642;p126">
              <a:extLst>
                <a:ext uri="{FF2B5EF4-FFF2-40B4-BE49-F238E27FC236}">
                  <a16:creationId xmlns:a16="http://schemas.microsoft.com/office/drawing/2014/main" id="{E45FD444-CA4C-8745-AB5B-CD3EF8DD826C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624;p126">
            <a:extLst>
              <a:ext uri="{FF2B5EF4-FFF2-40B4-BE49-F238E27FC236}">
                <a16:creationId xmlns:a16="http://schemas.microsoft.com/office/drawing/2014/main" id="{FF735DCB-24FF-D24D-9799-030BCB9ACC21}"/>
              </a:ext>
            </a:extLst>
          </p:cNvPr>
          <p:cNvGrpSpPr/>
          <p:nvPr/>
        </p:nvGrpSpPr>
        <p:grpSpPr>
          <a:xfrm>
            <a:off x="3286956" y="2545855"/>
            <a:ext cx="418360" cy="580377"/>
            <a:chOff x="3764750" y="1567075"/>
            <a:chExt cx="1814530" cy="2517234"/>
          </a:xfrm>
        </p:grpSpPr>
        <p:sp>
          <p:nvSpPr>
            <p:cNvPr id="288" name="Google Shape;2625;p126">
              <a:extLst>
                <a:ext uri="{FF2B5EF4-FFF2-40B4-BE49-F238E27FC236}">
                  <a16:creationId xmlns:a16="http://schemas.microsoft.com/office/drawing/2014/main" id="{8612074A-993E-E44C-BCBA-87E325A07884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626;p126">
              <a:extLst>
                <a:ext uri="{FF2B5EF4-FFF2-40B4-BE49-F238E27FC236}">
                  <a16:creationId xmlns:a16="http://schemas.microsoft.com/office/drawing/2014/main" id="{1B6F5537-B143-A940-AC0F-EC9A350961A9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627;p126">
              <a:extLst>
                <a:ext uri="{FF2B5EF4-FFF2-40B4-BE49-F238E27FC236}">
                  <a16:creationId xmlns:a16="http://schemas.microsoft.com/office/drawing/2014/main" id="{F8134BCE-47D5-E44A-86F4-B8E13F81BF7A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628;p126">
              <a:extLst>
                <a:ext uri="{FF2B5EF4-FFF2-40B4-BE49-F238E27FC236}">
                  <a16:creationId xmlns:a16="http://schemas.microsoft.com/office/drawing/2014/main" id="{DC8C371A-56AD-0742-B3AB-A6843628D28F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629;p126">
              <a:extLst>
                <a:ext uri="{FF2B5EF4-FFF2-40B4-BE49-F238E27FC236}">
                  <a16:creationId xmlns:a16="http://schemas.microsoft.com/office/drawing/2014/main" id="{28F890A5-888E-9049-B306-D2B113CB3B02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630;p126">
              <a:extLst>
                <a:ext uri="{FF2B5EF4-FFF2-40B4-BE49-F238E27FC236}">
                  <a16:creationId xmlns:a16="http://schemas.microsoft.com/office/drawing/2014/main" id="{6561603E-7566-7A4B-AB1B-23C70B846BA1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631;p126">
              <a:extLst>
                <a:ext uri="{FF2B5EF4-FFF2-40B4-BE49-F238E27FC236}">
                  <a16:creationId xmlns:a16="http://schemas.microsoft.com/office/drawing/2014/main" id="{4D6AED35-D297-2142-AB2F-45E9BBCE51D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632;p126">
              <a:extLst>
                <a:ext uri="{FF2B5EF4-FFF2-40B4-BE49-F238E27FC236}">
                  <a16:creationId xmlns:a16="http://schemas.microsoft.com/office/drawing/2014/main" id="{3E1130C1-345A-8F42-9C8B-01B9F6EDB325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633;p126">
              <a:extLst>
                <a:ext uri="{FF2B5EF4-FFF2-40B4-BE49-F238E27FC236}">
                  <a16:creationId xmlns:a16="http://schemas.microsoft.com/office/drawing/2014/main" id="{1290EDD8-5993-1744-B2E4-3B6DB5AD5902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634;p126">
              <a:extLst>
                <a:ext uri="{FF2B5EF4-FFF2-40B4-BE49-F238E27FC236}">
                  <a16:creationId xmlns:a16="http://schemas.microsoft.com/office/drawing/2014/main" id="{0335AC6D-5885-2A47-A5D0-796F5206090B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635;p126">
              <a:extLst>
                <a:ext uri="{FF2B5EF4-FFF2-40B4-BE49-F238E27FC236}">
                  <a16:creationId xmlns:a16="http://schemas.microsoft.com/office/drawing/2014/main" id="{4980A43D-F2D4-B349-9165-557554FF839E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636;p126">
              <a:extLst>
                <a:ext uri="{FF2B5EF4-FFF2-40B4-BE49-F238E27FC236}">
                  <a16:creationId xmlns:a16="http://schemas.microsoft.com/office/drawing/2014/main" id="{7D101D59-B163-4E4B-978E-F0A8CD91FF0C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2637;p126">
              <a:extLst>
                <a:ext uri="{FF2B5EF4-FFF2-40B4-BE49-F238E27FC236}">
                  <a16:creationId xmlns:a16="http://schemas.microsoft.com/office/drawing/2014/main" id="{0DC5E7D1-BF67-F542-9648-4DAFDD5B7009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638;p126">
              <a:extLst>
                <a:ext uri="{FF2B5EF4-FFF2-40B4-BE49-F238E27FC236}">
                  <a16:creationId xmlns:a16="http://schemas.microsoft.com/office/drawing/2014/main" id="{3ECC797B-F343-644D-AE06-4DEDEE1695C7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639;p126">
              <a:extLst>
                <a:ext uri="{FF2B5EF4-FFF2-40B4-BE49-F238E27FC236}">
                  <a16:creationId xmlns:a16="http://schemas.microsoft.com/office/drawing/2014/main" id="{DE26FDCE-40AD-7548-858A-374B6019CBBD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640;p126">
              <a:extLst>
                <a:ext uri="{FF2B5EF4-FFF2-40B4-BE49-F238E27FC236}">
                  <a16:creationId xmlns:a16="http://schemas.microsoft.com/office/drawing/2014/main" id="{1A392A2A-FDDE-CC40-A388-6AF2476D67E2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641;p126">
              <a:extLst>
                <a:ext uri="{FF2B5EF4-FFF2-40B4-BE49-F238E27FC236}">
                  <a16:creationId xmlns:a16="http://schemas.microsoft.com/office/drawing/2014/main" id="{BF58FDE0-C210-BE4B-B509-B6E55F837E45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642;p126">
              <a:extLst>
                <a:ext uri="{FF2B5EF4-FFF2-40B4-BE49-F238E27FC236}">
                  <a16:creationId xmlns:a16="http://schemas.microsoft.com/office/drawing/2014/main" id="{7847BAF4-BD70-9E47-9269-98C623FAF457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2624;p126">
            <a:extLst>
              <a:ext uri="{FF2B5EF4-FFF2-40B4-BE49-F238E27FC236}">
                <a16:creationId xmlns:a16="http://schemas.microsoft.com/office/drawing/2014/main" id="{0AEC5958-99ED-174C-9D05-F3D1F7802A0C}"/>
              </a:ext>
            </a:extLst>
          </p:cNvPr>
          <p:cNvGrpSpPr/>
          <p:nvPr/>
        </p:nvGrpSpPr>
        <p:grpSpPr>
          <a:xfrm>
            <a:off x="3439357" y="2613195"/>
            <a:ext cx="418360" cy="580377"/>
            <a:chOff x="3764750" y="1567075"/>
            <a:chExt cx="1814530" cy="2517234"/>
          </a:xfrm>
        </p:grpSpPr>
        <p:sp>
          <p:nvSpPr>
            <p:cNvPr id="307" name="Google Shape;2625;p126">
              <a:extLst>
                <a:ext uri="{FF2B5EF4-FFF2-40B4-BE49-F238E27FC236}">
                  <a16:creationId xmlns:a16="http://schemas.microsoft.com/office/drawing/2014/main" id="{A0516CF1-CE13-5143-911A-DB4BEBE4016F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626;p126">
              <a:extLst>
                <a:ext uri="{FF2B5EF4-FFF2-40B4-BE49-F238E27FC236}">
                  <a16:creationId xmlns:a16="http://schemas.microsoft.com/office/drawing/2014/main" id="{64261619-681A-C54A-BCD9-084C3A9B593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627;p126">
              <a:extLst>
                <a:ext uri="{FF2B5EF4-FFF2-40B4-BE49-F238E27FC236}">
                  <a16:creationId xmlns:a16="http://schemas.microsoft.com/office/drawing/2014/main" id="{A471B019-2ECD-6A40-8E9A-6B33206B256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628;p126">
              <a:extLst>
                <a:ext uri="{FF2B5EF4-FFF2-40B4-BE49-F238E27FC236}">
                  <a16:creationId xmlns:a16="http://schemas.microsoft.com/office/drawing/2014/main" id="{89C25A25-53A4-EE41-BAC5-6F4E79A42EA2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629;p126">
              <a:extLst>
                <a:ext uri="{FF2B5EF4-FFF2-40B4-BE49-F238E27FC236}">
                  <a16:creationId xmlns:a16="http://schemas.microsoft.com/office/drawing/2014/main" id="{A76A8918-DB91-214A-AF49-0A876F29ABD0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630;p126">
              <a:extLst>
                <a:ext uri="{FF2B5EF4-FFF2-40B4-BE49-F238E27FC236}">
                  <a16:creationId xmlns:a16="http://schemas.microsoft.com/office/drawing/2014/main" id="{A18174CA-BBC6-3D4B-A955-0B8EE14B7CF9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631;p126">
              <a:extLst>
                <a:ext uri="{FF2B5EF4-FFF2-40B4-BE49-F238E27FC236}">
                  <a16:creationId xmlns:a16="http://schemas.microsoft.com/office/drawing/2014/main" id="{3F0E1E8B-22E3-C14D-91CA-35C101638283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632;p126">
              <a:extLst>
                <a:ext uri="{FF2B5EF4-FFF2-40B4-BE49-F238E27FC236}">
                  <a16:creationId xmlns:a16="http://schemas.microsoft.com/office/drawing/2014/main" id="{24237421-5AFD-9840-A86D-94696C9E4727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633;p126">
              <a:extLst>
                <a:ext uri="{FF2B5EF4-FFF2-40B4-BE49-F238E27FC236}">
                  <a16:creationId xmlns:a16="http://schemas.microsoft.com/office/drawing/2014/main" id="{4CD08F17-DDEE-5A48-BB95-08FA1FF4A16A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634;p126">
              <a:extLst>
                <a:ext uri="{FF2B5EF4-FFF2-40B4-BE49-F238E27FC236}">
                  <a16:creationId xmlns:a16="http://schemas.microsoft.com/office/drawing/2014/main" id="{06A630AD-7734-3344-9545-59B373005B42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635;p126">
              <a:extLst>
                <a:ext uri="{FF2B5EF4-FFF2-40B4-BE49-F238E27FC236}">
                  <a16:creationId xmlns:a16="http://schemas.microsoft.com/office/drawing/2014/main" id="{C77D45C2-5586-D546-AD37-79C0E525C1EF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636;p126">
              <a:extLst>
                <a:ext uri="{FF2B5EF4-FFF2-40B4-BE49-F238E27FC236}">
                  <a16:creationId xmlns:a16="http://schemas.microsoft.com/office/drawing/2014/main" id="{FF2CDBA4-8F0A-3B4B-A8B4-7A9129B0E9D0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637;p126">
              <a:extLst>
                <a:ext uri="{FF2B5EF4-FFF2-40B4-BE49-F238E27FC236}">
                  <a16:creationId xmlns:a16="http://schemas.microsoft.com/office/drawing/2014/main" id="{66EDFC19-2173-FC4C-A7BD-FC2CAEAD4197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638;p126">
              <a:extLst>
                <a:ext uri="{FF2B5EF4-FFF2-40B4-BE49-F238E27FC236}">
                  <a16:creationId xmlns:a16="http://schemas.microsoft.com/office/drawing/2014/main" id="{6FCD8F43-3721-1648-B6E7-6343ECAC8A61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639;p126">
              <a:extLst>
                <a:ext uri="{FF2B5EF4-FFF2-40B4-BE49-F238E27FC236}">
                  <a16:creationId xmlns:a16="http://schemas.microsoft.com/office/drawing/2014/main" id="{B6034934-EA60-D44A-8916-D0E80A2BB116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640;p126">
              <a:extLst>
                <a:ext uri="{FF2B5EF4-FFF2-40B4-BE49-F238E27FC236}">
                  <a16:creationId xmlns:a16="http://schemas.microsoft.com/office/drawing/2014/main" id="{F56B7D63-223C-7341-ACCC-7D88D36A5C7F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641;p126">
              <a:extLst>
                <a:ext uri="{FF2B5EF4-FFF2-40B4-BE49-F238E27FC236}">
                  <a16:creationId xmlns:a16="http://schemas.microsoft.com/office/drawing/2014/main" id="{7E734601-8C85-DF48-BA0A-8E6408060E56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642;p126">
              <a:extLst>
                <a:ext uri="{FF2B5EF4-FFF2-40B4-BE49-F238E27FC236}">
                  <a16:creationId xmlns:a16="http://schemas.microsoft.com/office/drawing/2014/main" id="{14AA05E4-5CE5-5F47-A631-0DC8D4679B84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E51229D-522B-5B43-896C-451EE695DDF8}"/>
              </a:ext>
            </a:extLst>
          </p:cNvPr>
          <p:cNvSpPr txBox="1"/>
          <p:nvPr/>
        </p:nvSpPr>
        <p:spPr>
          <a:xfrm>
            <a:off x="3062177" y="323208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2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7A94A88B-A592-6741-A4B5-10C5B01700B7}"/>
              </a:ext>
            </a:extLst>
          </p:cNvPr>
          <p:cNvSpPr txBox="1"/>
          <p:nvPr/>
        </p:nvSpPr>
        <p:spPr>
          <a:xfrm>
            <a:off x="5310460" y="323208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1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1DCD0F27-5541-E347-9495-920B436D182B}"/>
              </a:ext>
            </a:extLst>
          </p:cNvPr>
          <p:cNvSpPr txBox="1"/>
          <p:nvPr/>
        </p:nvSpPr>
        <p:spPr>
          <a:xfrm>
            <a:off x="3062177" y="4440595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0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1839E5E7-197B-4A46-8D63-C02FACB7354D}"/>
              </a:ext>
            </a:extLst>
          </p:cNvPr>
          <p:cNvSpPr txBox="1"/>
          <p:nvPr/>
        </p:nvSpPr>
        <p:spPr>
          <a:xfrm>
            <a:off x="5202865" y="4440595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Label 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38D755-93D0-CA47-82AC-E60AC7F6E98C}"/>
              </a:ext>
            </a:extLst>
          </p:cNvPr>
          <p:cNvCxnSpPr/>
          <p:nvPr/>
        </p:nvCxnSpPr>
        <p:spPr>
          <a:xfrm>
            <a:off x="3934047" y="2806995"/>
            <a:ext cx="10632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93712A8A-20F7-1047-B99D-E01F1ED72BD1}"/>
              </a:ext>
            </a:extLst>
          </p:cNvPr>
          <p:cNvCxnSpPr/>
          <p:nvPr/>
        </p:nvCxnSpPr>
        <p:spPr>
          <a:xfrm>
            <a:off x="3958856" y="4012018"/>
            <a:ext cx="10632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823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48895CD9-380B-4AEF-9F30-DA62F7ABC2D1}"/>
              </a:ext>
            </a:extLst>
          </p:cNvPr>
          <p:cNvSpPr/>
          <p:nvPr/>
        </p:nvSpPr>
        <p:spPr>
          <a:xfrm rot="16200000">
            <a:off x="5269512" y="1269011"/>
            <a:ext cx="4078289" cy="3670687"/>
          </a:xfrm>
          <a:prstGeom prst="triangle">
            <a:avLst>
              <a:gd name="adj" fmla="val 49470"/>
            </a:avLst>
          </a:prstGeom>
          <a:solidFill>
            <a:schemeClr val="accent4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392145" y="1140022"/>
            <a:ext cx="780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In inference, we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calculated accuracy using KNN 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between transformed vectors and target feature space, and their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associated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label.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AF365B2-BEB4-4753-9B3B-27CE2632EC20}"/>
              </a:ext>
            </a:extLst>
          </p:cNvPr>
          <p:cNvCxnSpPr>
            <a:cxnSpLocks/>
            <a:endCxn id="136" idx="2"/>
          </p:cNvCxnSpPr>
          <p:nvPr/>
        </p:nvCxnSpPr>
        <p:spPr>
          <a:xfrm>
            <a:off x="803798" y="3164701"/>
            <a:ext cx="954840" cy="88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4A850CC-043F-4FA5-A713-568AA1F2216A}"/>
              </a:ext>
            </a:extLst>
          </p:cNvPr>
          <p:cNvGrpSpPr/>
          <p:nvPr/>
        </p:nvGrpSpPr>
        <p:grpSpPr>
          <a:xfrm>
            <a:off x="597282" y="2571425"/>
            <a:ext cx="550405" cy="772517"/>
            <a:chOff x="1450750" y="1276313"/>
            <a:chExt cx="2162065" cy="3074026"/>
          </a:xfrm>
        </p:grpSpPr>
        <p:sp>
          <p:nvSpPr>
            <p:cNvPr id="38" name="Google Shape;1740;p76">
              <a:extLst>
                <a:ext uri="{FF2B5EF4-FFF2-40B4-BE49-F238E27FC236}">
                  <a16:creationId xmlns:a16="http://schemas.microsoft.com/office/drawing/2014/main" id="{882DBE49-B08B-4122-A85D-5FC83F16D872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44;p76">
              <a:extLst>
                <a:ext uri="{FF2B5EF4-FFF2-40B4-BE49-F238E27FC236}">
                  <a16:creationId xmlns:a16="http://schemas.microsoft.com/office/drawing/2014/main" id="{291DD320-7160-4753-A7AC-8956A009AA20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45;p76">
              <a:extLst>
                <a:ext uri="{FF2B5EF4-FFF2-40B4-BE49-F238E27FC236}">
                  <a16:creationId xmlns:a16="http://schemas.microsoft.com/office/drawing/2014/main" id="{95D40AA1-AE49-46F4-94E4-CE4B8173BD94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46;p76">
              <a:extLst>
                <a:ext uri="{FF2B5EF4-FFF2-40B4-BE49-F238E27FC236}">
                  <a16:creationId xmlns:a16="http://schemas.microsoft.com/office/drawing/2014/main" id="{64B28008-2DB2-4E6E-859D-0529B7F29E15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47;p76">
              <a:extLst>
                <a:ext uri="{FF2B5EF4-FFF2-40B4-BE49-F238E27FC236}">
                  <a16:creationId xmlns:a16="http://schemas.microsoft.com/office/drawing/2014/main" id="{58A8D253-F691-4F50-A295-BAD0F0481BAC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48;p76">
              <a:extLst>
                <a:ext uri="{FF2B5EF4-FFF2-40B4-BE49-F238E27FC236}">
                  <a16:creationId xmlns:a16="http://schemas.microsoft.com/office/drawing/2014/main" id="{4DE67CAB-66C6-4571-8D14-79CD338D617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49;p76">
              <a:extLst>
                <a:ext uri="{FF2B5EF4-FFF2-40B4-BE49-F238E27FC236}">
                  <a16:creationId xmlns:a16="http://schemas.microsoft.com/office/drawing/2014/main" id="{24F2CDEE-D91E-401A-9F97-F36160950E0E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50;p76">
              <a:extLst>
                <a:ext uri="{FF2B5EF4-FFF2-40B4-BE49-F238E27FC236}">
                  <a16:creationId xmlns:a16="http://schemas.microsoft.com/office/drawing/2014/main" id="{3CB9733B-92D6-4868-9B74-DA43B6D71C0F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51;p76">
              <a:extLst>
                <a:ext uri="{FF2B5EF4-FFF2-40B4-BE49-F238E27FC236}">
                  <a16:creationId xmlns:a16="http://schemas.microsoft.com/office/drawing/2014/main" id="{3B41152E-BFE3-4DDE-A385-16E2CE844019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52;p76">
              <a:extLst>
                <a:ext uri="{FF2B5EF4-FFF2-40B4-BE49-F238E27FC236}">
                  <a16:creationId xmlns:a16="http://schemas.microsoft.com/office/drawing/2014/main" id="{C86E3846-DBDC-4FA3-B73E-B2D4B236828F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53;p76">
              <a:extLst>
                <a:ext uri="{FF2B5EF4-FFF2-40B4-BE49-F238E27FC236}">
                  <a16:creationId xmlns:a16="http://schemas.microsoft.com/office/drawing/2014/main" id="{EEEEDBF6-16CD-4763-B0E4-55002BACD3AA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54;p76">
              <a:extLst>
                <a:ext uri="{FF2B5EF4-FFF2-40B4-BE49-F238E27FC236}">
                  <a16:creationId xmlns:a16="http://schemas.microsoft.com/office/drawing/2014/main" id="{34D046AF-EB76-4B3A-BF5D-B9CF3E1C089F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55;p76">
              <a:extLst>
                <a:ext uri="{FF2B5EF4-FFF2-40B4-BE49-F238E27FC236}">
                  <a16:creationId xmlns:a16="http://schemas.microsoft.com/office/drawing/2014/main" id="{90A11165-0C95-4F42-810C-15F141137844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56;p76">
              <a:extLst>
                <a:ext uri="{FF2B5EF4-FFF2-40B4-BE49-F238E27FC236}">
                  <a16:creationId xmlns:a16="http://schemas.microsoft.com/office/drawing/2014/main" id="{986B9A98-41FA-489E-A8CA-7D0211111D9B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57;p76">
              <a:extLst>
                <a:ext uri="{FF2B5EF4-FFF2-40B4-BE49-F238E27FC236}">
                  <a16:creationId xmlns:a16="http://schemas.microsoft.com/office/drawing/2014/main" id="{627AA7FD-3422-4142-B2B8-755F01E5AD25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58;p76">
              <a:extLst>
                <a:ext uri="{FF2B5EF4-FFF2-40B4-BE49-F238E27FC236}">
                  <a16:creationId xmlns:a16="http://schemas.microsoft.com/office/drawing/2014/main" id="{44116532-0618-47CA-B3D7-D036733BAFA8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59;p76">
              <a:extLst>
                <a:ext uri="{FF2B5EF4-FFF2-40B4-BE49-F238E27FC236}">
                  <a16:creationId xmlns:a16="http://schemas.microsoft.com/office/drawing/2014/main" id="{ABF2CEBA-D468-4A2D-BB04-52CF7CD065B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60;p76">
              <a:extLst>
                <a:ext uri="{FF2B5EF4-FFF2-40B4-BE49-F238E27FC236}">
                  <a16:creationId xmlns:a16="http://schemas.microsoft.com/office/drawing/2014/main" id="{A5998ECF-8E41-4A5F-ABAC-248A8C4579A0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61;p76">
              <a:extLst>
                <a:ext uri="{FF2B5EF4-FFF2-40B4-BE49-F238E27FC236}">
                  <a16:creationId xmlns:a16="http://schemas.microsoft.com/office/drawing/2014/main" id="{3C72CC20-FF3E-4389-83E0-AAF4027D5589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62;p76">
              <a:extLst>
                <a:ext uri="{FF2B5EF4-FFF2-40B4-BE49-F238E27FC236}">
                  <a16:creationId xmlns:a16="http://schemas.microsoft.com/office/drawing/2014/main" id="{1A4742D9-63DD-4DBA-B28E-C5FEA585BF32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63;p76">
              <a:extLst>
                <a:ext uri="{FF2B5EF4-FFF2-40B4-BE49-F238E27FC236}">
                  <a16:creationId xmlns:a16="http://schemas.microsoft.com/office/drawing/2014/main" id="{F82AFF82-4763-448F-9EC8-CC84548DF82F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64;p76">
              <a:extLst>
                <a:ext uri="{FF2B5EF4-FFF2-40B4-BE49-F238E27FC236}">
                  <a16:creationId xmlns:a16="http://schemas.microsoft.com/office/drawing/2014/main" id="{B9210BB5-95AC-470F-B314-E90E2E6444CA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65;p76">
              <a:extLst>
                <a:ext uri="{FF2B5EF4-FFF2-40B4-BE49-F238E27FC236}">
                  <a16:creationId xmlns:a16="http://schemas.microsoft.com/office/drawing/2014/main" id="{20DFE6A8-1CE0-4A7E-B0B3-3E0442254656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D8C809E-5EF8-4CCF-BB44-EA18EF85D558}"/>
              </a:ext>
            </a:extLst>
          </p:cNvPr>
          <p:cNvCxnSpPr>
            <a:cxnSpLocks/>
            <a:stCxn id="135" idx="0"/>
          </p:cNvCxnSpPr>
          <p:nvPr/>
        </p:nvCxnSpPr>
        <p:spPr>
          <a:xfrm flipV="1">
            <a:off x="2670293" y="3138241"/>
            <a:ext cx="2406008" cy="24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255CF53-EE3E-4B7C-A444-606D3B67DBBA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758316" y="3162892"/>
            <a:ext cx="1008502" cy="184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ED2E1A2-D730-4616-9BEC-623A9F0E4DD5}"/>
              </a:ext>
            </a:extLst>
          </p:cNvPr>
          <p:cNvSpPr txBox="1"/>
          <p:nvPr/>
        </p:nvSpPr>
        <p:spPr>
          <a:xfrm>
            <a:off x="1383758" y="2398003"/>
            <a:ext cx="1378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ResNet50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1DA6C2-00B4-471D-BEDF-A58DE557F5A4}"/>
              </a:ext>
            </a:extLst>
          </p:cNvPr>
          <p:cNvSpPr txBox="1"/>
          <p:nvPr/>
        </p:nvSpPr>
        <p:spPr>
          <a:xfrm>
            <a:off x="4849978" y="2244536"/>
            <a:ext cx="110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58D9F0B-E260-42B7-A809-B2678FAA3E34}"/>
              </a:ext>
            </a:extLst>
          </p:cNvPr>
          <p:cNvGrpSpPr/>
          <p:nvPr/>
        </p:nvGrpSpPr>
        <p:grpSpPr>
          <a:xfrm>
            <a:off x="469561" y="2680103"/>
            <a:ext cx="584468" cy="797566"/>
            <a:chOff x="1506150" y="1501000"/>
            <a:chExt cx="2080021" cy="2838397"/>
          </a:xfrm>
        </p:grpSpPr>
        <p:grpSp>
          <p:nvGrpSpPr>
            <p:cNvPr id="66" name="Google Shape;1505;p70">
              <a:extLst>
                <a:ext uri="{FF2B5EF4-FFF2-40B4-BE49-F238E27FC236}">
                  <a16:creationId xmlns:a16="http://schemas.microsoft.com/office/drawing/2014/main" id="{880815FA-7C62-45E3-A2F3-DFD1E55CD636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92" name="Google Shape;1506;p70">
                <a:extLst>
                  <a:ext uri="{FF2B5EF4-FFF2-40B4-BE49-F238E27FC236}">
                    <a16:creationId xmlns:a16="http://schemas.microsoft.com/office/drawing/2014/main" id="{29BBAB1E-DBE8-4D73-B889-79351DD284B0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07;p70">
                <a:extLst>
                  <a:ext uri="{FF2B5EF4-FFF2-40B4-BE49-F238E27FC236}">
                    <a16:creationId xmlns:a16="http://schemas.microsoft.com/office/drawing/2014/main" id="{4172DD06-30F2-4F08-B963-CF93B965738E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08;p70">
                <a:extLst>
                  <a:ext uri="{FF2B5EF4-FFF2-40B4-BE49-F238E27FC236}">
                    <a16:creationId xmlns:a16="http://schemas.microsoft.com/office/drawing/2014/main" id="{6BB3B02F-76CE-43A9-92D9-D89AAFDAC53B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509;p70">
                <a:extLst>
                  <a:ext uri="{FF2B5EF4-FFF2-40B4-BE49-F238E27FC236}">
                    <a16:creationId xmlns:a16="http://schemas.microsoft.com/office/drawing/2014/main" id="{F81659F6-EFCA-4558-AD39-4E579CB98410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510;p70">
                <a:extLst>
                  <a:ext uri="{FF2B5EF4-FFF2-40B4-BE49-F238E27FC236}">
                    <a16:creationId xmlns:a16="http://schemas.microsoft.com/office/drawing/2014/main" id="{12A4FDDB-C1A0-49C5-A814-536FB364C481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11;p70">
                <a:extLst>
                  <a:ext uri="{FF2B5EF4-FFF2-40B4-BE49-F238E27FC236}">
                    <a16:creationId xmlns:a16="http://schemas.microsoft.com/office/drawing/2014/main" id="{E3C9C2BB-578A-4E3A-8319-E3BE93EB4DD3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12;p70">
                <a:extLst>
                  <a:ext uri="{FF2B5EF4-FFF2-40B4-BE49-F238E27FC236}">
                    <a16:creationId xmlns:a16="http://schemas.microsoft.com/office/drawing/2014/main" id="{09899224-2844-4ABE-884B-109947B5FDD6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13;p70">
                <a:extLst>
                  <a:ext uri="{FF2B5EF4-FFF2-40B4-BE49-F238E27FC236}">
                    <a16:creationId xmlns:a16="http://schemas.microsoft.com/office/drawing/2014/main" id="{3301F252-2E13-42D4-8E16-3B019EC18F29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14;p70">
                <a:extLst>
                  <a:ext uri="{FF2B5EF4-FFF2-40B4-BE49-F238E27FC236}">
                    <a16:creationId xmlns:a16="http://schemas.microsoft.com/office/drawing/2014/main" id="{27A882F9-E4DA-464C-A42A-20126DE32FAD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15;p70">
                <a:extLst>
                  <a:ext uri="{FF2B5EF4-FFF2-40B4-BE49-F238E27FC236}">
                    <a16:creationId xmlns:a16="http://schemas.microsoft.com/office/drawing/2014/main" id="{D2A25B6E-7335-4270-9EED-687D4FFD8867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16;p70">
                <a:extLst>
                  <a:ext uri="{FF2B5EF4-FFF2-40B4-BE49-F238E27FC236}">
                    <a16:creationId xmlns:a16="http://schemas.microsoft.com/office/drawing/2014/main" id="{5780B30E-F515-4982-8123-340DEEBC1900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17;p70">
                <a:extLst>
                  <a:ext uri="{FF2B5EF4-FFF2-40B4-BE49-F238E27FC236}">
                    <a16:creationId xmlns:a16="http://schemas.microsoft.com/office/drawing/2014/main" id="{68B45EF1-20B4-4B78-A117-32110FDFE7A8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18;p70">
                <a:extLst>
                  <a:ext uri="{FF2B5EF4-FFF2-40B4-BE49-F238E27FC236}">
                    <a16:creationId xmlns:a16="http://schemas.microsoft.com/office/drawing/2014/main" id="{AA439D77-A233-40DE-8036-11B4171D9714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19;p70">
                <a:extLst>
                  <a:ext uri="{FF2B5EF4-FFF2-40B4-BE49-F238E27FC236}">
                    <a16:creationId xmlns:a16="http://schemas.microsoft.com/office/drawing/2014/main" id="{D45A9885-4B4E-4909-80D8-4BA2CC098A9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20;p70">
                <a:extLst>
                  <a:ext uri="{FF2B5EF4-FFF2-40B4-BE49-F238E27FC236}">
                    <a16:creationId xmlns:a16="http://schemas.microsoft.com/office/drawing/2014/main" id="{E1AA40B7-7705-468A-B83D-5BD7E062BDC2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21;p70">
                <a:extLst>
                  <a:ext uri="{FF2B5EF4-FFF2-40B4-BE49-F238E27FC236}">
                    <a16:creationId xmlns:a16="http://schemas.microsoft.com/office/drawing/2014/main" id="{9395E54D-36AA-485A-8C84-C2B68F6F39A3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22;p70">
                <a:extLst>
                  <a:ext uri="{FF2B5EF4-FFF2-40B4-BE49-F238E27FC236}">
                    <a16:creationId xmlns:a16="http://schemas.microsoft.com/office/drawing/2014/main" id="{292676B6-14B2-4F62-B605-B26CDBF43BFF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23;p70">
                <a:extLst>
                  <a:ext uri="{FF2B5EF4-FFF2-40B4-BE49-F238E27FC236}">
                    <a16:creationId xmlns:a16="http://schemas.microsoft.com/office/drawing/2014/main" id="{F71D76D0-22C3-4C61-824A-EFBE4824632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24;p70">
                <a:extLst>
                  <a:ext uri="{FF2B5EF4-FFF2-40B4-BE49-F238E27FC236}">
                    <a16:creationId xmlns:a16="http://schemas.microsoft.com/office/drawing/2014/main" id="{2A7F7496-A646-4F8B-AA74-EAF839799AE1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1525;p70">
              <a:extLst>
                <a:ext uri="{FF2B5EF4-FFF2-40B4-BE49-F238E27FC236}">
                  <a16:creationId xmlns:a16="http://schemas.microsoft.com/office/drawing/2014/main" id="{475701D5-4F49-4AFE-858E-D60C68459061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6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95E34E2C-F496-4C7C-8F54-EA16CEE2461D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5C1B7503-05E1-428E-9744-A740F7C331EF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28;p70">
                <a:extLst>
                  <a:ext uri="{FF2B5EF4-FFF2-40B4-BE49-F238E27FC236}">
                    <a16:creationId xmlns:a16="http://schemas.microsoft.com/office/drawing/2014/main" id="{B01C6191-1F0C-40CE-865B-42DAC0F6D29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" name="Google Shape;2624;p126">
            <a:extLst>
              <a:ext uri="{FF2B5EF4-FFF2-40B4-BE49-F238E27FC236}">
                <a16:creationId xmlns:a16="http://schemas.microsoft.com/office/drawing/2014/main" id="{8E83DAC6-5C16-44EB-A8E8-2C4EC9B3002D}"/>
              </a:ext>
            </a:extLst>
          </p:cNvPr>
          <p:cNvGrpSpPr/>
          <p:nvPr/>
        </p:nvGrpSpPr>
        <p:grpSpPr>
          <a:xfrm>
            <a:off x="769358" y="2893130"/>
            <a:ext cx="418360" cy="580377"/>
            <a:chOff x="3764750" y="1567075"/>
            <a:chExt cx="1814530" cy="2517234"/>
          </a:xfrm>
        </p:grpSpPr>
        <p:sp>
          <p:nvSpPr>
            <p:cNvPr id="113" name="Google Shape;2625;p126">
              <a:extLst>
                <a:ext uri="{FF2B5EF4-FFF2-40B4-BE49-F238E27FC236}">
                  <a16:creationId xmlns:a16="http://schemas.microsoft.com/office/drawing/2014/main" id="{04B4EE49-7098-4E7E-9DE6-3FF0242D298D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26;p126">
              <a:extLst>
                <a:ext uri="{FF2B5EF4-FFF2-40B4-BE49-F238E27FC236}">
                  <a16:creationId xmlns:a16="http://schemas.microsoft.com/office/drawing/2014/main" id="{1D1A139D-2362-45B9-89F4-D9F6049A8815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27;p126">
              <a:extLst>
                <a:ext uri="{FF2B5EF4-FFF2-40B4-BE49-F238E27FC236}">
                  <a16:creationId xmlns:a16="http://schemas.microsoft.com/office/drawing/2014/main" id="{2E0E363E-6E02-483B-B542-604144181F5C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28;p126">
              <a:extLst>
                <a:ext uri="{FF2B5EF4-FFF2-40B4-BE49-F238E27FC236}">
                  <a16:creationId xmlns:a16="http://schemas.microsoft.com/office/drawing/2014/main" id="{E44E536B-C8CC-458D-B4E6-EFAADD232B5A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29;p126">
              <a:extLst>
                <a:ext uri="{FF2B5EF4-FFF2-40B4-BE49-F238E27FC236}">
                  <a16:creationId xmlns:a16="http://schemas.microsoft.com/office/drawing/2014/main" id="{868BA1B8-0311-4D5E-928F-9976412EE498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30;p126">
              <a:extLst>
                <a:ext uri="{FF2B5EF4-FFF2-40B4-BE49-F238E27FC236}">
                  <a16:creationId xmlns:a16="http://schemas.microsoft.com/office/drawing/2014/main" id="{2FD12EC5-A317-4545-9F8B-1BCC65D7E9D9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31;p126">
              <a:extLst>
                <a:ext uri="{FF2B5EF4-FFF2-40B4-BE49-F238E27FC236}">
                  <a16:creationId xmlns:a16="http://schemas.microsoft.com/office/drawing/2014/main" id="{CB35C27B-B376-4A65-A1FC-D19F702390E4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32;p126">
              <a:extLst>
                <a:ext uri="{FF2B5EF4-FFF2-40B4-BE49-F238E27FC236}">
                  <a16:creationId xmlns:a16="http://schemas.microsoft.com/office/drawing/2014/main" id="{2A975A4D-DD91-471C-AEAA-9FC9E75228A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33;p126">
              <a:extLst>
                <a:ext uri="{FF2B5EF4-FFF2-40B4-BE49-F238E27FC236}">
                  <a16:creationId xmlns:a16="http://schemas.microsoft.com/office/drawing/2014/main" id="{ECE92C1F-3DA5-47E9-8F23-27B61CD6D8AD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34;p126">
              <a:extLst>
                <a:ext uri="{FF2B5EF4-FFF2-40B4-BE49-F238E27FC236}">
                  <a16:creationId xmlns:a16="http://schemas.microsoft.com/office/drawing/2014/main" id="{02D31B9F-0F5F-4977-B76F-D5559FFE5B89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35;p126">
              <a:extLst>
                <a:ext uri="{FF2B5EF4-FFF2-40B4-BE49-F238E27FC236}">
                  <a16:creationId xmlns:a16="http://schemas.microsoft.com/office/drawing/2014/main" id="{5AD15EF3-E63C-45E1-B782-3C63AA1668AC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36;p126">
              <a:extLst>
                <a:ext uri="{FF2B5EF4-FFF2-40B4-BE49-F238E27FC236}">
                  <a16:creationId xmlns:a16="http://schemas.microsoft.com/office/drawing/2014/main" id="{86ED372F-8888-4C27-AD01-BB38E00D7A2A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37;p126">
              <a:extLst>
                <a:ext uri="{FF2B5EF4-FFF2-40B4-BE49-F238E27FC236}">
                  <a16:creationId xmlns:a16="http://schemas.microsoft.com/office/drawing/2014/main" id="{E19D8F09-D1E3-44C4-AAC5-9FD315D4CF28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638;p126">
              <a:extLst>
                <a:ext uri="{FF2B5EF4-FFF2-40B4-BE49-F238E27FC236}">
                  <a16:creationId xmlns:a16="http://schemas.microsoft.com/office/drawing/2014/main" id="{F02F41EE-0B25-40D6-A8AF-802B7FCB13CE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639;p126">
              <a:extLst>
                <a:ext uri="{FF2B5EF4-FFF2-40B4-BE49-F238E27FC236}">
                  <a16:creationId xmlns:a16="http://schemas.microsoft.com/office/drawing/2014/main" id="{C265BB33-5673-4D79-8CE3-18D9E48B951D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40;p126">
              <a:extLst>
                <a:ext uri="{FF2B5EF4-FFF2-40B4-BE49-F238E27FC236}">
                  <a16:creationId xmlns:a16="http://schemas.microsoft.com/office/drawing/2014/main" id="{D136A661-7EF0-46B1-9B18-23D0F0DE808C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41;p126">
              <a:extLst>
                <a:ext uri="{FF2B5EF4-FFF2-40B4-BE49-F238E27FC236}">
                  <a16:creationId xmlns:a16="http://schemas.microsoft.com/office/drawing/2014/main" id="{8EEF695E-AD65-46BA-A1CA-9711AF7F6F86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42;p126">
              <a:extLst>
                <a:ext uri="{FF2B5EF4-FFF2-40B4-BE49-F238E27FC236}">
                  <a16:creationId xmlns:a16="http://schemas.microsoft.com/office/drawing/2014/main" id="{E9E85BCB-F861-4F09-BC90-8385D727F252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94DE2CDF-DFD9-483D-AD8E-68A8DD140267}"/>
              </a:ext>
            </a:extLst>
          </p:cNvPr>
          <p:cNvSpPr txBox="1"/>
          <p:nvPr/>
        </p:nvSpPr>
        <p:spPr>
          <a:xfrm>
            <a:off x="1187719" y="4373922"/>
            <a:ext cx="14564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ResNet18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F027735-00A8-4076-99FD-32FFC79BDBED}"/>
              </a:ext>
            </a:extLst>
          </p:cNvPr>
          <p:cNvCxnSpPr>
            <a:cxnSpLocks/>
            <a:stCxn id="136" idx="0"/>
          </p:cNvCxnSpPr>
          <p:nvPr/>
        </p:nvCxnSpPr>
        <p:spPr>
          <a:xfrm flipV="1">
            <a:off x="2662113" y="4047238"/>
            <a:ext cx="446139" cy="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F10F830-2150-405C-905C-0E04CC051ADB}"/>
              </a:ext>
            </a:extLst>
          </p:cNvPr>
          <p:cNvSpPr txBox="1"/>
          <p:nvPr/>
        </p:nvSpPr>
        <p:spPr>
          <a:xfrm>
            <a:off x="2885182" y="4266200"/>
            <a:ext cx="109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B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5" name="Graphic 134" descr="Hierarchy outline">
            <a:extLst>
              <a:ext uri="{FF2B5EF4-FFF2-40B4-BE49-F238E27FC236}">
                <a16:creationId xmlns:a16="http://schemas.microsoft.com/office/drawing/2014/main" id="{CB06EC85-D058-473C-9538-951F0E2E8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66818" y="2711154"/>
            <a:ext cx="903475" cy="903475"/>
          </a:xfrm>
          <a:prstGeom prst="rect">
            <a:avLst/>
          </a:prstGeom>
        </p:spPr>
      </p:pic>
      <p:pic>
        <p:nvPicPr>
          <p:cNvPr id="136" name="Graphic 135" descr="Hierarchy outline">
            <a:extLst>
              <a:ext uri="{FF2B5EF4-FFF2-40B4-BE49-F238E27FC236}">
                <a16:creationId xmlns:a16="http://schemas.microsoft.com/office/drawing/2014/main" id="{9FD0C568-4277-4B5A-AC5B-68DCA55A1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758638" y="3601083"/>
            <a:ext cx="903475" cy="903475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22E0A9C5-3B90-4B60-9DEE-A8BBD24BFFDA}"/>
              </a:ext>
            </a:extLst>
          </p:cNvPr>
          <p:cNvSpPr txBox="1"/>
          <p:nvPr/>
        </p:nvSpPr>
        <p:spPr>
          <a:xfrm>
            <a:off x="5131544" y="4284918"/>
            <a:ext cx="145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 A'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024E85A-28B1-4A0E-A248-356FB399F4DC}"/>
              </a:ext>
            </a:extLst>
          </p:cNvPr>
          <p:cNvCxnSpPr>
            <a:cxnSpLocks/>
            <a:stCxn id="140" idx="0"/>
          </p:cNvCxnSpPr>
          <p:nvPr/>
        </p:nvCxnSpPr>
        <p:spPr>
          <a:xfrm flipV="1">
            <a:off x="4944510" y="4038512"/>
            <a:ext cx="271113" cy="1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40" name="Graphic 139" descr="Hierarchy outline">
            <a:extLst>
              <a:ext uri="{FF2B5EF4-FFF2-40B4-BE49-F238E27FC236}">
                <a16:creationId xmlns:a16="http://schemas.microsoft.com/office/drawing/2014/main" id="{EBC4B606-8FD5-425D-95F7-A8D76B9D6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041035" y="3599442"/>
            <a:ext cx="903475" cy="903475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369E12A-A8FA-4941-8FEB-8E588242B721}"/>
              </a:ext>
            </a:extLst>
          </p:cNvPr>
          <p:cNvCxnSpPr>
            <a:cxnSpLocks/>
            <a:endCxn id="140" idx="2"/>
          </p:cNvCxnSpPr>
          <p:nvPr/>
        </p:nvCxnSpPr>
        <p:spPr>
          <a:xfrm>
            <a:off x="3748015" y="4047238"/>
            <a:ext cx="293020" cy="3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57B16E4-5F3E-4B34-ADE0-0F92328F453D}"/>
              </a:ext>
            </a:extLst>
          </p:cNvPr>
          <p:cNvGrpSpPr/>
          <p:nvPr/>
        </p:nvGrpSpPr>
        <p:grpSpPr>
          <a:xfrm>
            <a:off x="3079920" y="3709920"/>
            <a:ext cx="727482" cy="685801"/>
            <a:chOff x="6455297" y="3663303"/>
            <a:chExt cx="1114148" cy="1050313"/>
          </a:xfrm>
        </p:grpSpPr>
        <p:pic>
          <p:nvPicPr>
            <p:cNvPr id="144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FF846AB-4C48-485F-961E-41F6E0D283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ACD79424-BD96-4BC1-8791-0A4F7DC4921E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9BF71BD5-3469-409D-BB3D-F0B5707F83B2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E8D9175-AD6B-409D-9B96-3FE98B8D1631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A09A1F7B-F8E0-4CBF-96BB-89ED7A29EFAB}"/>
              </a:ext>
            </a:extLst>
          </p:cNvPr>
          <p:cNvSpPr txBox="1"/>
          <p:nvPr/>
        </p:nvSpPr>
        <p:spPr>
          <a:xfrm>
            <a:off x="3977077" y="4378977"/>
            <a:ext cx="1150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2" name="Minus Sign 15">
            <a:extLst>
              <a:ext uri="{FF2B5EF4-FFF2-40B4-BE49-F238E27FC236}">
                <a16:creationId xmlns:a16="http://schemas.microsoft.com/office/drawing/2014/main" id="{D93C10AD-4820-4098-A9E3-D9AEC015DE23}"/>
              </a:ext>
            </a:extLst>
          </p:cNvPr>
          <p:cNvSpPr/>
          <p:nvPr/>
        </p:nvSpPr>
        <p:spPr>
          <a:xfrm rot="5400000">
            <a:off x="5044320" y="3717981"/>
            <a:ext cx="685800" cy="577921"/>
          </a:xfrm>
          <a:prstGeom prst="mathMinus">
            <a:avLst/>
          </a:prstGeom>
          <a:solidFill>
            <a:srgbClr val="00B0F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8EB385-D5E9-4678-B04B-C4C575553D5A}"/>
              </a:ext>
            </a:extLst>
          </p:cNvPr>
          <p:cNvGrpSpPr/>
          <p:nvPr/>
        </p:nvGrpSpPr>
        <p:grpSpPr>
          <a:xfrm>
            <a:off x="6785761" y="2136007"/>
            <a:ext cx="2644887" cy="2294810"/>
            <a:chOff x="2404203" y="1864277"/>
            <a:chExt cx="2644887" cy="2294810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7209F0B3-6AB9-4C9F-87D5-67C5C58E36BA}"/>
                </a:ext>
              </a:extLst>
            </p:cNvPr>
            <p:cNvCxnSpPr/>
            <p:nvPr/>
          </p:nvCxnSpPr>
          <p:spPr>
            <a:xfrm>
              <a:off x="2967539" y="3044727"/>
              <a:ext cx="1012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C28ED355-47AD-45EB-B6A9-048139BE9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7539" y="2126245"/>
              <a:ext cx="0" cy="918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ED74C2F-D3A2-4003-9EEA-98399D225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203" y="3044727"/>
              <a:ext cx="563336" cy="473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21E979D-4DDA-49E9-9826-AAE463EAC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5499" y="2286977"/>
              <a:ext cx="469547" cy="14795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7592AC8-CC04-433E-A667-2D43CF7463FC}"/>
                    </a:ext>
                  </a:extLst>
                </p14:cNvPr>
                <p14:cNvContentPartPr/>
                <p14:nvPr/>
              </p14:nvContentPartPr>
              <p14:xfrm>
                <a:off x="3266724" y="2438608"/>
                <a:ext cx="360" cy="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7592AC8-CC04-433E-A667-2D43CF7463F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30724" y="240260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14:cNvPr>
                <p14:cNvContentPartPr/>
                <p14:nvPr/>
              </p14:nvContentPartPr>
              <p14:xfrm>
                <a:off x="4405062" y="2060371"/>
                <a:ext cx="360" cy="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69062" y="202437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14:cNvPr>
                <p14:cNvContentPartPr/>
                <p14:nvPr/>
              </p14:nvContentPartPr>
              <p14:xfrm>
                <a:off x="3745046" y="2286977"/>
                <a:ext cx="360" cy="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09046" y="225097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2A05FBC-3E10-4AA7-84D1-60C08D4D496A}"/>
                </a:ext>
              </a:extLst>
            </p:cNvPr>
            <p:cNvSpPr txBox="1"/>
            <p:nvPr/>
          </p:nvSpPr>
          <p:spPr>
            <a:xfrm>
              <a:off x="2482167" y="3512756"/>
              <a:ext cx="256692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Output Embedding Space</a:t>
              </a:r>
              <a:endParaRPr lang="en-IL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14:cNvPr>
                <p14:cNvContentPartPr/>
                <p14:nvPr/>
              </p14:nvContentPartPr>
              <p14:xfrm>
                <a:off x="2418038" y="2730389"/>
                <a:ext cx="360" cy="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82038" y="269438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14:cNvPr>
                <p14:cNvContentPartPr/>
                <p14:nvPr/>
              </p14:nvContentPartPr>
              <p14:xfrm>
                <a:off x="3991669" y="2885369"/>
                <a:ext cx="360" cy="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55669" y="284936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14:cNvPr>
                <p14:cNvContentPartPr/>
                <p14:nvPr/>
              </p14:nvContentPartPr>
              <p14:xfrm>
                <a:off x="3145224" y="1864277"/>
                <a:ext cx="360" cy="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9224" y="182827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14:cNvPr>
                <p14:cNvContentPartPr/>
                <p14:nvPr/>
              </p14:nvContentPartPr>
              <p14:xfrm>
                <a:off x="3145224" y="3300120"/>
                <a:ext cx="360" cy="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9224" y="32641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F5F4ED4-3449-4B14-8D44-F2790CE7DEA1}"/>
              </a:ext>
            </a:extLst>
          </p:cNvPr>
          <p:cNvCxnSpPr>
            <a:cxnSpLocks/>
          </p:cNvCxnSpPr>
          <p:nvPr/>
        </p:nvCxnSpPr>
        <p:spPr>
          <a:xfrm flipV="1">
            <a:off x="5620075" y="2593823"/>
            <a:ext cx="2706865" cy="1413118"/>
          </a:xfrm>
          <a:prstGeom prst="curvedConnector3">
            <a:avLst>
              <a:gd name="adj1" fmla="val 11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68885BA-7721-4F9B-913F-656E23E75F61}"/>
              </a:ext>
            </a:extLst>
          </p:cNvPr>
          <p:cNvSpPr txBox="1"/>
          <p:nvPr/>
        </p:nvSpPr>
        <p:spPr>
          <a:xfrm rot="20509026">
            <a:off x="7473268" y="2365751"/>
            <a:ext cx="764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Min Dist.</a:t>
            </a:r>
          </a:p>
        </p:txBody>
      </p:sp>
      <p:sp>
        <p:nvSpPr>
          <p:cNvPr id="178" name="Minus Sign 15">
            <a:extLst>
              <a:ext uri="{FF2B5EF4-FFF2-40B4-BE49-F238E27FC236}">
                <a16:creationId xmlns:a16="http://schemas.microsoft.com/office/drawing/2014/main" id="{7C68F902-ED97-4CDB-A789-CE4473DE4B05}"/>
              </a:ext>
            </a:extLst>
          </p:cNvPr>
          <p:cNvSpPr/>
          <p:nvPr/>
        </p:nvSpPr>
        <p:spPr>
          <a:xfrm rot="5400000">
            <a:off x="4844709" y="2754017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179" name="Minus Sign 15">
            <a:extLst>
              <a:ext uri="{FF2B5EF4-FFF2-40B4-BE49-F238E27FC236}">
                <a16:creationId xmlns:a16="http://schemas.microsoft.com/office/drawing/2014/main" id="{14CE31E9-B31A-4C30-8BE7-5CA1E85B29C4}"/>
              </a:ext>
            </a:extLst>
          </p:cNvPr>
          <p:cNvSpPr/>
          <p:nvPr/>
        </p:nvSpPr>
        <p:spPr>
          <a:xfrm rot="5400000">
            <a:off x="4916461" y="2827391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180" name="Minus Sign 15">
            <a:extLst>
              <a:ext uri="{FF2B5EF4-FFF2-40B4-BE49-F238E27FC236}">
                <a16:creationId xmlns:a16="http://schemas.microsoft.com/office/drawing/2014/main" id="{2A256575-ED13-4290-8842-2FB649A46BA0}"/>
              </a:ext>
            </a:extLst>
          </p:cNvPr>
          <p:cNvSpPr/>
          <p:nvPr/>
        </p:nvSpPr>
        <p:spPr>
          <a:xfrm rot="5400000">
            <a:off x="4997109" y="2906418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183" name="Minus Sign 15">
            <a:extLst>
              <a:ext uri="{FF2B5EF4-FFF2-40B4-BE49-F238E27FC236}">
                <a16:creationId xmlns:a16="http://schemas.microsoft.com/office/drawing/2014/main" id="{626EF202-65A8-4152-A910-103B99C5D70F}"/>
              </a:ext>
            </a:extLst>
          </p:cNvPr>
          <p:cNvSpPr/>
          <p:nvPr/>
        </p:nvSpPr>
        <p:spPr>
          <a:xfrm rot="5400000">
            <a:off x="5077757" y="2986451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161" name="Google Shape;1369;p59">
            <a:extLst>
              <a:ext uri="{FF2B5EF4-FFF2-40B4-BE49-F238E27FC236}">
                <a16:creationId xmlns:a16="http://schemas.microsoft.com/office/drawing/2014/main" id="{1D3C5317-18E5-6648-9ACC-515EEE40DC32}"/>
              </a:ext>
            </a:extLst>
          </p:cNvPr>
          <p:cNvSpPr txBox="1">
            <a:spLocks/>
          </p:cNvSpPr>
          <p:nvPr/>
        </p:nvSpPr>
        <p:spPr>
          <a:xfrm>
            <a:off x="3130258" y="48369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Evaluating Process</a:t>
            </a:r>
          </a:p>
        </p:txBody>
      </p:sp>
    </p:spTree>
    <p:extLst>
      <p:ext uri="{BB962C8B-B14F-4D97-AF65-F5344CB8AC3E}">
        <p14:creationId xmlns:p14="http://schemas.microsoft.com/office/powerpoint/2010/main" val="4093340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Preliminaries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1218626" y="1660046"/>
            <a:ext cx="4166174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Embedding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2"/>
              </a:solidFill>
              <a:latin typeface="Manjari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2"/>
              </a:solidFill>
              <a:latin typeface="Manja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745350" y="1445092"/>
            <a:ext cx="6543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First attempt: KNN with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Mean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of labels</a:t>
            </a: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Evaluating Process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8EB385-D5E9-4678-B04B-C4C575553D5A}"/>
              </a:ext>
            </a:extLst>
          </p:cNvPr>
          <p:cNvGrpSpPr/>
          <p:nvPr/>
        </p:nvGrpSpPr>
        <p:grpSpPr>
          <a:xfrm>
            <a:off x="1570416" y="2436218"/>
            <a:ext cx="3773711" cy="2320430"/>
            <a:chOff x="2404203" y="2126245"/>
            <a:chExt cx="2644887" cy="1648970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7209F0B3-6AB9-4C9F-87D5-67C5C58E36BA}"/>
                </a:ext>
              </a:extLst>
            </p:cNvPr>
            <p:cNvCxnSpPr/>
            <p:nvPr/>
          </p:nvCxnSpPr>
          <p:spPr>
            <a:xfrm>
              <a:off x="2967539" y="3044727"/>
              <a:ext cx="1012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C28ED355-47AD-45EB-B6A9-048139BE9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7539" y="2126245"/>
              <a:ext cx="0" cy="918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ED74C2F-D3A2-4003-9EEA-98399D225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203" y="3044727"/>
              <a:ext cx="563336" cy="473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21E979D-4DDA-49E9-9826-AAE463EAC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5499" y="2318194"/>
              <a:ext cx="587815" cy="116738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7592AC8-CC04-433E-A667-2D43CF7463FC}"/>
                    </a:ext>
                  </a:extLst>
                </p14:cNvPr>
                <p14:cNvContentPartPr/>
                <p14:nvPr/>
              </p14:nvContentPartPr>
              <p14:xfrm>
                <a:off x="3266724" y="2438608"/>
                <a:ext cx="360" cy="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7592AC8-CC04-433E-A667-2D43CF7463F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01564" y="2373448"/>
                  <a:ext cx="1303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14:cNvPr>
                <p14:cNvContentPartPr/>
                <p14:nvPr/>
              </p14:nvContentPartPr>
              <p14:xfrm>
                <a:off x="3473545" y="2188155"/>
                <a:ext cx="360" cy="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37545" y="215215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14:cNvPr>
                <p14:cNvContentPartPr/>
                <p14:nvPr/>
              </p14:nvContentPartPr>
              <p14:xfrm>
                <a:off x="3871731" y="2318194"/>
                <a:ext cx="360" cy="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35731" y="228219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2A05FBC-3E10-4AA7-84D1-60C08D4D496A}"/>
                </a:ext>
              </a:extLst>
            </p:cNvPr>
            <p:cNvSpPr txBox="1"/>
            <p:nvPr/>
          </p:nvSpPr>
          <p:spPr>
            <a:xfrm>
              <a:off x="2482167" y="3512756"/>
              <a:ext cx="2566923" cy="2624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Output Embedding Space</a:t>
              </a:r>
              <a:endParaRPr lang="en-IL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14:cNvPr>
                <p14:cNvContentPartPr/>
                <p14:nvPr/>
              </p14:nvContentPartPr>
              <p14:xfrm>
                <a:off x="2958763" y="2434932"/>
                <a:ext cx="360" cy="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22763" y="23989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14:cNvPr>
                <p14:cNvContentPartPr/>
                <p14:nvPr/>
              </p14:nvContentPartPr>
              <p14:xfrm>
                <a:off x="3425444" y="2669061"/>
                <a:ext cx="360" cy="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89444" y="263306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14:cNvPr>
                <p14:cNvContentPartPr/>
                <p14:nvPr/>
              </p14:nvContentPartPr>
              <p14:xfrm>
                <a:off x="3198813" y="2188156"/>
                <a:ext cx="360" cy="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62813" y="215215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14:cNvPr>
                <p14:cNvContentPartPr/>
                <p14:nvPr/>
              </p14:nvContentPartPr>
              <p14:xfrm>
                <a:off x="3120218" y="2740169"/>
                <a:ext cx="360" cy="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84218" y="270416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368885BA-7721-4F9B-913F-656E23E75F61}"/>
              </a:ext>
            </a:extLst>
          </p:cNvPr>
          <p:cNvSpPr txBox="1"/>
          <p:nvPr/>
        </p:nvSpPr>
        <p:spPr>
          <a:xfrm rot="20855315">
            <a:off x="2874702" y="2516623"/>
            <a:ext cx="10901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Min Dist.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39FE58E-92F7-8343-BCC3-E58063C0A790}"/>
              </a:ext>
            </a:extLst>
          </p:cNvPr>
          <p:cNvCxnSpPr>
            <a:cxnSpLocks/>
          </p:cNvCxnSpPr>
          <p:nvPr/>
        </p:nvCxnSpPr>
        <p:spPr>
          <a:xfrm flipV="1">
            <a:off x="2615946" y="2890399"/>
            <a:ext cx="185110" cy="381030"/>
          </a:xfrm>
          <a:prstGeom prst="line">
            <a:avLst/>
          </a:prstGeom>
          <a:ln w="9525" cap="flat" cmpd="sng" algn="ctr">
            <a:solidFill>
              <a:srgbClr val="FFC000">
                <a:alpha val="79895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779919D-5B1D-D04B-9365-1937066C5954}"/>
              </a:ext>
            </a:extLst>
          </p:cNvPr>
          <p:cNvCxnSpPr>
            <a:cxnSpLocks/>
          </p:cNvCxnSpPr>
          <p:nvPr/>
        </p:nvCxnSpPr>
        <p:spPr>
          <a:xfrm flipH="1" flipV="1">
            <a:off x="2801056" y="2870602"/>
            <a:ext cx="226461" cy="352852"/>
          </a:xfrm>
          <a:prstGeom prst="line">
            <a:avLst/>
          </a:prstGeom>
          <a:ln w="9525" cap="flat" cmpd="sng" algn="ctr">
            <a:solidFill>
              <a:srgbClr val="FFC000">
                <a:alpha val="79895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7B9B4C3-5C57-C645-964C-36797D859C3B}"/>
              </a:ext>
            </a:extLst>
          </p:cNvPr>
          <p:cNvCxnSpPr>
            <a:cxnSpLocks/>
          </p:cNvCxnSpPr>
          <p:nvPr/>
        </p:nvCxnSpPr>
        <p:spPr>
          <a:xfrm flipV="1">
            <a:off x="2801056" y="2530338"/>
            <a:ext cx="295092" cy="360061"/>
          </a:xfrm>
          <a:prstGeom prst="line">
            <a:avLst/>
          </a:prstGeom>
          <a:ln w="9525" cap="flat" cmpd="sng" algn="ctr">
            <a:solidFill>
              <a:srgbClr val="FFC000">
                <a:alpha val="79895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AF1ACA7-2F6A-B943-856B-286D4223EB9E}"/>
              </a:ext>
            </a:extLst>
          </p:cNvPr>
          <p:cNvCxnSpPr>
            <a:cxnSpLocks/>
          </p:cNvCxnSpPr>
          <p:nvPr/>
        </p:nvCxnSpPr>
        <p:spPr>
          <a:xfrm flipH="1" flipV="1">
            <a:off x="2704161" y="2530337"/>
            <a:ext cx="73485" cy="395715"/>
          </a:xfrm>
          <a:prstGeom prst="line">
            <a:avLst/>
          </a:prstGeom>
          <a:ln w="9525" cap="flat" cmpd="sng" algn="ctr">
            <a:solidFill>
              <a:srgbClr val="FFC000">
                <a:alpha val="79895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91C02EC-FDF2-9C47-9983-3F58DDBCBBD2}"/>
              </a:ext>
            </a:extLst>
          </p:cNvPr>
          <p:cNvCxnSpPr>
            <a:cxnSpLocks/>
          </p:cNvCxnSpPr>
          <p:nvPr/>
        </p:nvCxnSpPr>
        <p:spPr>
          <a:xfrm>
            <a:off x="2373667" y="2884720"/>
            <a:ext cx="398271" cy="0"/>
          </a:xfrm>
          <a:prstGeom prst="line">
            <a:avLst/>
          </a:prstGeom>
          <a:ln w="9525" cap="flat" cmpd="sng" algn="ctr">
            <a:solidFill>
              <a:srgbClr val="FFC000">
                <a:alpha val="79895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B415F90-6876-274A-916C-B4F3326A88F9}"/>
                  </a:ext>
                </a:extLst>
              </p14:cNvPr>
              <p14:cNvContentPartPr/>
              <p14:nvPr/>
            </p14:nvContentPartPr>
            <p14:xfrm>
              <a:off x="1788178" y="3585552"/>
              <a:ext cx="0" cy="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B415F90-6876-274A-916C-B4F3326A88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8178" y="3585552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9088F88-4975-914F-9ED0-101906225DBF}"/>
                  </a:ext>
                </a:extLst>
              </p14:cNvPr>
              <p14:cNvContentPartPr/>
              <p14:nvPr/>
            </p14:nvContentPartPr>
            <p14:xfrm>
              <a:off x="1324616" y="2523338"/>
              <a:ext cx="0" cy="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9088F88-4975-914F-9ED0-101906225D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4616" y="25233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75EC0CD-265C-AD4F-AFE0-28A7AF88B9AE}"/>
                  </a:ext>
                </a:extLst>
              </p14:cNvPr>
              <p14:cNvContentPartPr/>
              <p14:nvPr/>
            </p14:nvContentPartPr>
            <p14:xfrm>
              <a:off x="4087569" y="3830198"/>
              <a:ext cx="0" cy="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75EC0CD-265C-AD4F-AFE0-28A7AF88B9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7569" y="3830198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8BD4EDE6-C1B2-0943-B453-01757F54CCEB}"/>
              </a:ext>
            </a:extLst>
          </p:cNvPr>
          <p:cNvSpPr txBox="1"/>
          <p:nvPr/>
        </p:nvSpPr>
        <p:spPr>
          <a:xfrm>
            <a:off x="6029802" y="2839467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b="1" dirty="0"/>
              <a:t>Bad</a:t>
            </a:r>
            <a:r>
              <a:rPr lang="en-IL" sz="2000" dirty="0"/>
              <a:t> results</a:t>
            </a:r>
          </a:p>
        </p:txBody>
      </p:sp>
      <p:sp>
        <p:nvSpPr>
          <p:cNvPr id="158" name="Multiply 157">
            <a:extLst>
              <a:ext uri="{FF2B5EF4-FFF2-40B4-BE49-F238E27FC236}">
                <a16:creationId xmlns:a16="http://schemas.microsoft.com/office/drawing/2014/main" id="{B917F1DA-0638-D44D-AFD3-C78A39907F80}"/>
              </a:ext>
            </a:extLst>
          </p:cNvPr>
          <p:cNvSpPr/>
          <p:nvPr/>
        </p:nvSpPr>
        <p:spPr>
          <a:xfrm>
            <a:off x="4851500" y="2464468"/>
            <a:ext cx="1280160" cy="1184366"/>
          </a:xfrm>
          <a:prstGeom prst="mathMultiply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4604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745350" y="1445092"/>
            <a:ext cx="6543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Second attempt: KNN with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all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of labels</a:t>
            </a: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Evaluating Process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8EB385-D5E9-4678-B04B-C4C575553D5A}"/>
              </a:ext>
            </a:extLst>
          </p:cNvPr>
          <p:cNvGrpSpPr/>
          <p:nvPr/>
        </p:nvGrpSpPr>
        <p:grpSpPr>
          <a:xfrm>
            <a:off x="1570416" y="2436218"/>
            <a:ext cx="3773711" cy="2320430"/>
            <a:chOff x="2404203" y="2126245"/>
            <a:chExt cx="2644887" cy="1648970"/>
          </a:xfrm>
        </p:grpSpPr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7209F0B3-6AB9-4C9F-87D5-67C5C58E36BA}"/>
                </a:ext>
              </a:extLst>
            </p:cNvPr>
            <p:cNvCxnSpPr/>
            <p:nvPr/>
          </p:nvCxnSpPr>
          <p:spPr>
            <a:xfrm>
              <a:off x="2967539" y="3044727"/>
              <a:ext cx="1012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C28ED355-47AD-45EB-B6A9-048139BE9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7539" y="2126245"/>
              <a:ext cx="0" cy="918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ED74C2F-D3A2-4003-9EEA-98399D225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203" y="3044727"/>
              <a:ext cx="563336" cy="473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21E979D-4DDA-49E9-9826-AAE463EAC115}"/>
                </a:ext>
              </a:extLst>
            </p:cNvPr>
            <p:cNvCxnSpPr>
              <a:cxnSpLocks/>
            </p:cNvCxnSpPr>
            <p:nvPr/>
          </p:nvCxnSpPr>
          <p:spPr>
            <a:xfrm>
              <a:off x="3473545" y="2201033"/>
              <a:ext cx="389769" cy="117161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14:cNvPr>
                <p14:cNvContentPartPr/>
                <p14:nvPr/>
              </p14:nvContentPartPr>
              <p14:xfrm>
                <a:off x="3473545" y="2188155"/>
                <a:ext cx="360" cy="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D684BA3-8793-49C9-AE72-188FAEC2166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37545" y="215215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14:cNvPr>
                <p14:cNvContentPartPr/>
                <p14:nvPr/>
              </p14:nvContentPartPr>
              <p14:xfrm>
                <a:off x="3871731" y="2318194"/>
                <a:ext cx="360" cy="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EFBBAA4-F0FF-4806-B884-60718C7B03A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35731" y="228219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2A05FBC-3E10-4AA7-84D1-60C08D4D496A}"/>
                </a:ext>
              </a:extLst>
            </p:cNvPr>
            <p:cNvSpPr txBox="1"/>
            <p:nvPr/>
          </p:nvSpPr>
          <p:spPr>
            <a:xfrm>
              <a:off x="2482167" y="3512756"/>
              <a:ext cx="2566923" cy="2624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Output Embedding Space</a:t>
              </a:r>
              <a:endParaRPr lang="en-IL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14:cNvPr>
                <p14:cNvContentPartPr/>
                <p14:nvPr/>
              </p14:nvContentPartPr>
              <p14:xfrm>
                <a:off x="2958763" y="2434932"/>
                <a:ext cx="360" cy="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ABD877-732D-4CCD-9988-3EEF3FE8CB0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22763" y="23989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14:cNvPr>
                <p14:cNvContentPartPr/>
                <p14:nvPr/>
              </p14:nvContentPartPr>
              <p14:xfrm>
                <a:off x="3425444" y="2669061"/>
                <a:ext cx="360" cy="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FE564AB-640D-49EC-9FDD-E0AB04E504A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89444" y="263306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14:cNvPr>
                <p14:cNvContentPartPr/>
                <p14:nvPr/>
              </p14:nvContentPartPr>
              <p14:xfrm>
                <a:off x="3198813" y="2188156"/>
                <a:ext cx="360" cy="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3C585CD-57D4-4B5A-B593-758DF4621E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62813" y="215215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14:cNvPr>
                <p14:cNvContentPartPr/>
                <p14:nvPr/>
              </p14:nvContentPartPr>
              <p14:xfrm>
                <a:off x="3120218" y="2740169"/>
                <a:ext cx="360" cy="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B6D7A10-DB93-45D5-9634-9C69A53600B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84218" y="270416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368885BA-7721-4F9B-913F-656E23E75F61}"/>
              </a:ext>
            </a:extLst>
          </p:cNvPr>
          <p:cNvSpPr txBox="1"/>
          <p:nvPr/>
        </p:nvSpPr>
        <p:spPr>
          <a:xfrm rot="985880">
            <a:off x="3134629" y="2395678"/>
            <a:ext cx="10901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Min Dist.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D4EDE6-C1B2-0943-B453-01757F54CCEB}"/>
              </a:ext>
            </a:extLst>
          </p:cNvPr>
          <p:cNvSpPr txBox="1"/>
          <p:nvPr/>
        </p:nvSpPr>
        <p:spPr>
          <a:xfrm>
            <a:off x="6029802" y="2839467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b="1" dirty="0"/>
              <a:t>Better</a:t>
            </a:r>
            <a:r>
              <a:rPr lang="en-IL" sz="2000" dirty="0"/>
              <a:t> results!</a:t>
            </a:r>
          </a:p>
        </p:txBody>
      </p:sp>
      <p:pic>
        <p:nvPicPr>
          <p:cNvPr id="44" name="Graphic 43" descr="Checkmark with solid fill">
            <a:extLst>
              <a:ext uri="{FF2B5EF4-FFF2-40B4-BE49-F238E27FC236}">
                <a16:creationId xmlns:a16="http://schemas.microsoft.com/office/drawing/2014/main" id="{02D45DB8-84CA-FA49-99CA-A6031E70B0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03393" y="25823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52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3D3C6A9-A792-4FEC-8CDB-066354BE3EAD}"/>
              </a:ext>
            </a:extLst>
          </p:cNvPr>
          <p:cNvGrpSpPr/>
          <p:nvPr/>
        </p:nvGrpSpPr>
        <p:grpSpPr>
          <a:xfrm>
            <a:off x="4350000" y="2517052"/>
            <a:ext cx="550405" cy="772517"/>
            <a:chOff x="1450750" y="1276313"/>
            <a:chExt cx="2162065" cy="3074026"/>
          </a:xfrm>
        </p:grpSpPr>
        <p:sp>
          <p:nvSpPr>
            <p:cNvPr id="191" name="Google Shape;1744;p76">
              <a:extLst>
                <a:ext uri="{FF2B5EF4-FFF2-40B4-BE49-F238E27FC236}">
                  <a16:creationId xmlns:a16="http://schemas.microsoft.com/office/drawing/2014/main" id="{EBE833A5-5FDA-43E0-BAF1-A0C15904418B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45;p76">
              <a:extLst>
                <a:ext uri="{FF2B5EF4-FFF2-40B4-BE49-F238E27FC236}">
                  <a16:creationId xmlns:a16="http://schemas.microsoft.com/office/drawing/2014/main" id="{57335D6F-695A-4F15-8552-23CFC586571B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46;p76">
              <a:extLst>
                <a:ext uri="{FF2B5EF4-FFF2-40B4-BE49-F238E27FC236}">
                  <a16:creationId xmlns:a16="http://schemas.microsoft.com/office/drawing/2014/main" id="{F8A91242-0249-4FE2-A797-9E559E52A076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47;p76">
              <a:extLst>
                <a:ext uri="{FF2B5EF4-FFF2-40B4-BE49-F238E27FC236}">
                  <a16:creationId xmlns:a16="http://schemas.microsoft.com/office/drawing/2014/main" id="{4FA61B91-8722-44A2-832B-2A25FEAC14E7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48;p76">
              <a:extLst>
                <a:ext uri="{FF2B5EF4-FFF2-40B4-BE49-F238E27FC236}">
                  <a16:creationId xmlns:a16="http://schemas.microsoft.com/office/drawing/2014/main" id="{C440DACE-B26D-4AD5-A49D-9A20736C1C5E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49;p76">
              <a:extLst>
                <a:ext uri="{FF2B5EF4-FFF2-40B4-BE49-F238E27FC236}">
                  <a16:creationId xmlns:a16="http://schemas.microsoft.com/office/drawing/2014/main" id="{8B7EAC17-DAD4-4BC1-ADEC-A02BB237E7A2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50;p76">
              <a:extLst>
                <a:ext uri="{FF2B5EF4-FFF2-40B4-BE49-F238E27FC236}">
                  <a16:creationId xmlns:a16="http://schemas.microsoft.com/office/drawing/2014/main" id="{408ED987-22E4-42AF-B06D-9709F8A14666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51;p76">
              <a:extLst>
                <a:ext uri="{FF2B5EF4-FFF2-40B4-BE49-F238E27FC236}">
                  <a16:creationId xmlns:a16="http://schemas.microsoft.com/office/drawing/2014/main" id="{3DB26C7A-42ED-4BDF-BC28-6B6E80AF6BAD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52;p76">
              <a:extLst>
                <a:ext uri="{FF2B5EF4-FFF2-40B4-BE49-F238E27FC236}">
                  <a16:creationId xmlns:a16="http://schemas.microsoft.com/office/drawing/2014/main" id="{4690FC34-B49F-4D38-9C16-7BC8B2C0B4C3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53;p76">
              <a:extLst>
                <a:ext uri="{FF2B5EF4-FFF2-40B4-BE49-F238E27FC236}">
                  <a16:creationId xmlns:a16="http://schemas.microsoft.com/office/drawing/2014/main" id="{D6A0FD45-2A9E-4C81-A847-8FC2C34E88F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54;p76">
              <a:extLst>
                <a:ext uri="{FF2B5EF4-FFF2-40B4-BE49-F238E27FC236}">
                  <a16:creationId xmlns:a16="http://schemas.microsoft.com/office/drawing/2014/main" id="{98F362E2-D77C-4578-B1E2-01B0B6906448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55;p76">
              <a:extLst>
                <a:ext uri="{FF2B5EF4-FFF2-40B4-BE49-F238E27FC236}">
                  <a16:creationId xmlns:a16="http://schemas.microsoft.com/office/drawing/2014/main" id="{43B40819-0615-472A-98EA-3D6AE9FE63E3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56;p76">
              <a:extLst>
                <a:ext uri="{FF2B5EF4-FFF2-40B4-BE49-F238E27FC236}">
                  <a16:creationId xmlns:a16="http://schemas.microsoft.com/office/drawing/2014/main" id="{3CD2E0B1-BD6D-45DE-BEAD-8608A9B4D809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57;p76">
              <a:extLst>
                <a:ext uri="{FF2B5EF4-FFF2-40B4-BE49-F238E27FC236}">
                  <a16:creationId xmlns:a16="http://schemas.microsoft.com/office/drawing/2014/main" id="{1EDF4F37-BA10-4430-9CBF-57A80A58427E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58;p76">
              <a:extLst>
                <a:ext uri="{FF2B5EF4-FFF2-40B4-BE49-F238E27FC236}">
                  <a16:creationId xmlns:a16="http://schemas.microsoft.com/office/drawing/2014/main" id="{D8DAB3D1-0BC5-4C43-AAAF-F593C51FF1C6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59;p76">
              <a:extLst>
                <a:ext uri="{FF2B5EF4-FFF2-40B4-BE49-F238E27FC236}">
                  <a16:creationId xmlns:a16="http://schemas.microsoft.com/office/drawing/2014/main" id="{19B4935A-435F-4110-B74C-EC8AC87D1709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60;p76">
              <a:extLst>
                <a:ext uri="{FF2B5EF4-FFF2-40B4-BE49-F238E27FC236}">
                  <a16:creationId xmlns:a16="http://schemas.microsoft.com/office/drawing/2014/main" id="{EC9E8DF2-10E1-40D7-95AA-1AC6D882A4A8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61;p76">
              <a:extLst>
                <a:ext uri="{FF2B5EF4-FFF2-40B4-BE49-F238E27FC236}">
                  <a16:creationId xmlns:a16="http://schemas.microsoft.com/office/drawing/2014/main" id="{CD1A9071-BDA8-40E5-B1BE-678218E57F20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62;p76">
              <a:extLst>
                <a:ext uri="{FF2B5EF4-FFF2-40B4-BE49-F238E27FC236}">
                  <a16:creationId xmlns:a16="http://schemas.microsoft.com/office/drawing/2014/main" id="{9A345858-D390-40A7-A0E6-46F18DF1797C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63;p76">
              <a:extLst>
                <a:ext uri="{FF2B5EF4-FFF2-40B4-BE49-F238E27FC236}">
                  <a16:creationId xmlns:a16="http://schemas.microsoft.com/office/drawing/2014/main" id="{4BBDE7A7-B9F4-4DA3-8CA0-B5D5F52CF238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64;p76">
              <a:extLst>
                <a:ext uri="{FF2B5EF4-FFF2-40B4-BE49-F238E27FC236}">
                  <a16:creationId xmlns:a16="http://schemas.microsoft.com/office/drawing/2014/main" id="{F4F82695-E869-4BA7-A5A5-68DDEFF92B9A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65;p76">
              <a:extLst>
                <a:ext uri="{FF2B5EF4-FFF2-40B4-BE49-F238E27FC236}">
                  <a16:creationId xmlns:a16="http://schemas.microsoft.com/office/drawing/2014/main" id="{61502FEA-81F5-4B51-A662-6A859978DED6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745350" y="1445092"/>
            <a:ext cx="6543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First attempt: Train dataset on train-set + interpolation 50%</a:t>
            </a: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D4EDE6-C1B2-0943-B453-01757F54CCEB}"/>
              </a:ext>
            </a:extLst>
          </p:cNvPr>
          <p:cNvSpPr txBox="1"/>
          <p:nvPr/>
        </p:nvSpPr>
        <p:spPr>
          <a:xfrm>
            <a:off x="7489892" y="2574777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b="1" dirty="0"/>
              <a:t>Bad</a:t>
            </a:r>
            <a:r>
              <a:rPr lang="en-IL" sz="2000" dirty="0"/>
              <a:t> results</a:t>
            </a:r>
          </a:p>
        </p:txBody>
      </p:sp>
      <p:sp>
        <p:nvSpPr>
          <p:cNvPr id="158" name="Multiply 157">
            <a:extLst>
              <a:ext uri="{FF2B5EF4-FFF2-40B4-BE49-F238E27FC236}">
                <a16:creationId xmlns:a16="http://schemas.microsoft.com/office/drawing/2014/main" id="{B917F1DA-0638-D44D-AFD3-C78A39907F80}"/>
              </a:ext>
            </a:extLst>
          </p:cNvPr>
          <p:cNvSpPr/>
          <p:nvPr/>
        </p:nvSpPr>
        <p:spPr>
          <a:xfrm>
            <a:off x="6311590" y="2199778"/>
            <a:ext cx="1280160" cy="1184366"/>
          </a:xfrm>
          <a:prstGeom prst="mathMultiply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ADFF984-0295-45F5-A4BD-8B707621E49B}"/>
              </a:ext>
            </a:extLst>
          </p:cNvPr>
          <p:cNvGrpSpPr/>
          <p:nvPr/>
        </p:nvGrpSpPr>
        <p:grpSpPr>
          <a:xfrm>
            <a:off x="3476113" y="2521765"/>
            <a:ext cx="550405" cy="772517"/>
            <a:chOff x="1450750" y="1276313"/>
            <a:chExt cx="2162065" cy="3074026"/>
          </a:xfrm>
        </p:grpSpPr>
        <p:sp>
          <p:nvSpPr>
            <p:cNvPr id="116" name="Google Shape;1740;p76">
              <a:extLst>
                <a:ext uri="{FF2B5EF4-FFF2-40B4-BE49-F238E27FC236}">
                  <a16:creationId xmlns:a16="http://schemas.microsoft.com/office/drawing/2014/main" id="{0C8A2108-22CB-40E4-8E13-68CEE33EF925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44;p76">
              <a:extLst>
                <a:ext uri="{FF2B5EF4-FFF2-40B4-BE49-F238E27FC236}">
                  <a16:creationId xmlns:a16="http://schemas.microsoft.com/office/drawing/2014/main" id="{797B9FFE-32E1-411A-BADE-6C405F4C629A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45;p76">
              <a:extLst>
                <a:ext uri="{FF2B5EF4-FFF2-40B4-BE49-F238E27FC236}">
                  <a16:creationId xmlns:a16="http://schemas.microsoft.com/office/drawing/2014/main" id="{B30AC439-3FC3-400F-AC7C-F58285A94D33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46;p76">
              <a:extLst>
                <a:ext uri="{FF2B5EF4-FFF2-40B4-BE49-F238E27FC236}">
                  <a16:creationId xmlns:a16="http://schemas.microsoft.com/office/drawing/2014/main" id="{B7511AA3-2E03-4308-ADFC-04A21EAF5BCE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47;p76">
              <a:extLst>
                <a:ext uri="{FF2B5EF4-FFF2-40B4-BE49-F238E27FC236}">
                  <a16:creationId xmlns:a16="http://schemas.microsoft.com/office/drawing/2014/main" id="{4904F54E-F5A2-4329-B43E-7515CE185032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48;p76">
              <a:extLst>
                <a:ext uri="{FF2B5EF4-FFF2-40B4-BE49-F238E27FC236}">
                  <a16:creationId xmlns:a16="http://schemas.microsoft.com/office/drawing/2014/main" id="{1F098A99-8D26-454F-A44D-F419FC41C251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49;p76">
              <a:extLst>
                <a:ext uri="{FF2B5EF4-FFF2-40B4-BE49-F238E27FC236}">
                  <a16:creationId xmlns:a16="http://schemas.microsoft.com/office/drawing/2014/main" id="{B86CBCAF-4D81-4264-B34F-6D84D21F280B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50;p76">
              <a:extLst>
                <a:ext uri="{FF2B5EF4-FFF2-40B4-BE49-F238E27FC236}">
                  <a16:creationId xmlns:a16="http://schemas.microsoft.com/office/drawing/2014/main" id="{0B4965BC-BA44-4733-A47B-78FEF60AFA44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51;p76">
              <a:extLst>
                <a:ext uri="{FF2B5EF4-FFF2-40B4-BE49-F238E27FC236}">
                  <a16:creationId xmlns:a16="http://schemas.microsoft.com/office/drawing/2014/main" id="{A6E5E383-CC7B-40B4-B021-274D7587746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52;p76">
              <a:extLst>
                <a:ext uri="{FF2B5EF4-FFF2-40B4-BE49-F238E27FC236}">
                  <a16:creationId xmlns:a16="http://schemas.microsoft.com/office/drawing/2014/main" id="{5C736509-7B8A-40DF-8BF9-A16D3D3BB7C4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53;p76">
              <a:extLst>
                <a:ext uri="{FF2B5EF4-FFF2-40B4-BE49-F238E27FC236}">
                  <a16:creationId xmlns:a16="http://schemas.microsoft.com/office/drawing/2014/main" id="{2879AD12-93EE-444E-B1E3-C3A8ABF7EECD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54;p76">
              <a:extLst>
                <a:ext uri="{FF2B5EF4-FFF2-40B4-BE49-F238E27FC236}">
                  <a16:creationId xmlns:a16="http://schemas.microsoft.com/office/drawing/2014/main" id="{8E887CFA-367E-48D1-8904-442A2453CA4E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55;p76">
              <a:extLst>
                <a:ext uri="{FF2B5EF4-FFF2-40B4-BE49-F238E27FC236}">
                  <a16:creationId xmlns:a16="http://schemas.microsoft.com/office/drawing/2014/main" id="{A5E34714-D256-4C78-BA3A-188ED2666D16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56;p76">
              <a:extLst>
                <a:ext uri="{FF2B5EF4-FFF2-40B4-BE49-F238E27FC236}">
                  <a16:creationId xmlns:a16="http://schemas.microsoft.com/office/drawing/2014/main" id="{27681211-61DE-4642-A845-AA67C4291C64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57;p76">
              <a:extLst>
                <a:ext uri="{FF2B5EF4-FFF2-40B4-BE49-F238E27FC236}">
                  <a16:creationId xmlns:a16="http://schemas.microsoft.com/office/drawing/2014/main" id="{70A14506-D7B9-404D-9EB4-41CF2BA3D8E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58;p76">
              <a:extLst>
                <a:ext uri="{FF2B5EF4-FFF2-40B4-BE49-F238E27FC236}">
                  <a16:creationId xmlns:a16="http://schemas.microsoft.com/office/drawing/2014/main" id="{339538E7-5734-4BE3-834C-1FF9C7C73047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59;p76">
              <a:extLst>
                <a:ext uri="{FF2B5EF4-FFF2-40B4-BE49-F238E27FC236}">
                  <a16:creationId xmlns:a16="http://schemas.microsoft.com/office/drawing/2014/main" id="{E19E7452-D4D2-469F-9D1C-68BEF5A0D1BC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60;p76">
              <a:extLst>
                <a:ext uri="{FF2B5EF4-FFF2-40B4-BE49-F238E27FC236}">
                  <a16:creationId xmlns:a16="http://schemas.microsoft.com/office/drawing/2014/main" id="{D8553CA8-9AE1-429E-9B3A-05620BEFEA71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61;p76">
              <a:extLst>
                <a:ext uri="{FF2B5EF4-FFF2-40B4-BE49-F238E27FC236}">
                  <a16:creationId xmlns:a16="http://schemas.microsoft.com/office/drawing/2014/main" id="{64BC68F7-769D-4B2E-9CC1-8CD97CC79D4F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62;p76">
              <a:extLst>
                <a:ext uri="{FF2B5EF4-FFF2-40B4-BE49-F238E27FC236}">
                  <a16:creationId xmlns:a16="http://schemas.microsoft.com/office/drawing/2014/main" id="{D0224508-847E-4A7E-ADBD-5DD4FB942098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63;p76">
              <a:extLst>
                <a:ext uri="{FF2B5EF4-FFF2-40B4-BE49-F238E27FC236}">
                  <a16:creationId xmlns:a16="http://schemas.microsoft.com/office/drawing/2014/main" id="{FB8A38D7-1847-4395-9FCC-9DA7DA872B53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64;p76">
              <a:extLst>
                <a:ext uri="{FF2B5EF4-FFF2-40B4-BE49-F238E27FC236}">
                  <a16:creationId xmlns:a16="http://schemas.microsoft.com/office/drawing/2014/main" id="{334CBC49-ED76-4D21-BD92-0F33F54EDBBD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65;p76">
              <a:extLst>
                <a:ext uri="{FF2B5EF4-FFF2-40B4-BE49-F238E27FC236}">
                  <a16:creationId xmlns:a16="http://schemas.microsoft.com/office/drawing/2014/main" id="{59BC7E94-B3C9-4BCC-B002-F84EDFA21AF3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B02E2C9-5365-40EE-9A1D-4B75EF12E1D7}"/>
              </a:ext>
            </a:extLst>
          </p:cNvPr>
          <p:cNvGrpSpPr/>
          <p:nvPr/>
        </p:nvGrpSpPr>
        <p:grpSpPr>
          <a:xfrm>
            <a:off x="3348392" y="2630443"/>
            <a:ext cx="584468" cy="797566"/>
            <a:chOff x="1506150" y="1501000"/>
            <a:chExt cx="2080021" cy="2838397"/>
          </a:xfrm>
        </p:grpSpPr>
        <p:grpSp>
          <p:nvGrpSpPr>
            <p:cNvPr id="91" name="Google Shape;1505;p70">
              <a:extLst>
                <a:ext uri="{FF2B5EF4-FFF2-40B4-BE49-F238E27FC236}">
                  <a16:creationId xmlns:a16="http://schemas.microsoft.com/office/drawing/2014/main" id="{DBE66BA3-7E86-4B38-AC62-5891766F3CE0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97" name="Google Shape;1506;p70">
                <a:extLst>
                  <a:ext uri="{FF2B5EF4-FFF2-40B4-BE49-F238E27FC236}">
                    <a16:creationId xmlns:a16="http://schemas.microsoft.com/office/drawing/2014/main" id="{88E6BDAF-6D90-4743-B08A-F38C2501C7B9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07;p70">
                <a:extLst>
                  <a:ext uri="{FF2B5EF4-FFF2-40B4-BE49-F238E27FC236}">
                    <a16:creationId xmlns:a16="http://schemas.microsoft.com/office/drawing/2014/main" id="{0A9BABDC-1726-46A6-8A8E-39AF50BD633B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08;p70">
                <a:extLst>
                  <a:ext uri="{FF2B5EF4-FFF2-40B4-BE49-F238E27FC236}">
                    <a16:creationId xmlns:a16="http://schemas.microsoft.com/office/drawing/2014/main" id="{60835E6D-918F-43EB-A7FD-194F3CFD69ED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09;p70">
                <a:extLst>
                  <a:ext uri="{FF2B5EF4-FFF2-40B4-BE49-F238E27FC236}">
                    <a16:creationId xmlns:a16="http://schemas.microsoft.com/office/drawing/2014/main" id="{4650A658-2C3F-4386-933A-F98F5D35D1EB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10;p70">
                <a:extLst>
                  <a:ext uri="{FF2B5EF4-FFF2-40B4-BE49-F238E27FC236}">
                    <a16:creationId xmlns:a16="http://schemas.microsoft.com/office/drawing/2014/main" id="{DDC763B2-FE5A-4BFD-9CA1-EE2C89AD2792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11;p70">
                <a:extLst>
                  <a:ext uri="{FF2B5EF4-FFF2-40B4-BE49-F238E27FC236}">
                    <a16:creationId xmlns:a16="http://schemas.microsoft.com/office/drawing/2014/main" id="{AC5C1169-9AB1-42C6-813D-92DFEE6DD358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12;p70">
                <a:extLst>
                  <a:ext uri="{FF2B5EF4-FFF2-40B4-BE49-F238E27FC236}">
                    <a16:creationId xmlns:a16="http://schemas.microsoft.com/office/drawing/2014/main" id="{45316BAD-7BD0-47F1-9B9D-AD5B336EA55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13;p70">
                <a:extLst>
                  <a:ext uri="{FF2B5EF4-FFF2-40B4-BE49-F238E27FC236}">
                    <a16:creationId xmlns:a16="http://schemas.microsoft.com/office/drawing/2014/main" id="{17C16851-63EF-4C52-B26B-CF55FF91AC5E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14;p70">
                <a:extLst>
                  <a:ext uri="{FF2B5EF4-FFF2-40B4-BE49-F238E27FC236}">
                    <a16:creationId xmlns:a16="http://schemas.microsoft.com/office/drawing/2014/main" id="{BCFF20FC-9812-43E6-87DA-61FB471E269F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15;p70">
                <a:extLst>
                  <a:ext uri="{FF2B5EF4-FFF2-40B4-BE49-F238E27FC236}">
                    <a16:creationId xmlns:a16="http://schemas.microsoft.com/office/drawing/2014/main" id="{5902B382-47AA-4712-986F-3B5E92D8F4B7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6;p70">
                <a:extLst>
                  <a:ext uri="{FF2B5EF4-FFF2-40B4-BE49-F238E27FC236}">
                    <a16:creationId xmlns:a16="http://schemas.microsoft.com/office/drawing/2014/main" id="{169F2479-7FD6-419D-892E-3F53F4FDAB5E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17;p70">
                <a:extLst>
                  <a:ext uri="{FF2B5EF4-FFF2-40B4-BE49-F238E27FC236}">
                    <a16:creationId xmlns:a16="http://schemas.microsoft.com/office/drawing/2014/main" id="{AB6A2C96-D6FC-4291-88FF-40CE9BF52338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8;p70">
                <a:extLst>
                  <a:ext uri="{FF2B5EF4-FFF2-40B4-BE49-F238E27FC236}">
                    <a16:creationId xmlns:a16="http://schemas.microsoft.com/office/drawing/2014/main" id="{9B4AD5A2-126B-473D-821A-EF5AFBDECAF2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19;p70">
                <a:extLst>
                  <a:ext uri="{FF2B5EF4-FFF2-40B4-BE49-F238E27FC236}">
                    <a16:creationId xmlns:a16="http://schemas.microsoft.com/office/drawing/2014/main" id="{9967E4EE-80DD-46F7-877B-8CC9377501C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20;p70">
                <a:extLst>
                  <a:ext uri="{FF2B5EF4-FFF2-40B4-BE49-F238E27FC236}">
                    <a16:creationId xmlns:a16="http://schemas.microsoft.com/office/drawing/2014/main" id="{49BCE5E8-39C8-444B-928D-329F1A6EEC4E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21;p70">
                <a:extLst>
                  <a:ext uri="{FF2B5EF4-FFF2-40B4-BE49-F238E27FC236}">
                    <a16:creationId xmlns:a16="http://schemas.microsoft.com/office/drawing/2014/main" id="{332D1059-D0C1-4D47-B78A-6A10575600D7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22;p70">
                <a:extLst>
                  <a:ext uri="{FF2B5EF4-FFF2-40B4-BE49-F238E27FC236}">
                    <a16:creationId xmlns:a16="http://schemas.microsoft.com/office/drawing/2014/main" id="{916F1564-3198-4DE3-8A78-A8DD6CB4254C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23;p70">
                <a:extLst>
                  <a:ext uri="{FF2B5EF4-FFF2-40B4-BE49-F238E27FC236}">
                    <a16:creationId xmlns:a16="http://schemas.microsoft.com/office/drawing/2014/main" id="{703C3A59-EA42-4B82-B57F-D943191FC4CF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24;p70">
                <a:extLst>
                  <a:ext uri="{FF2B5EF4-FFF2-40B4-BE49-F238E27FC236}">
                    <a16:creationId xmlns:a16="http://schemas.microsoft.com/office/drawing/2014/main" id="{A439AC39-4BB7-490A-855F-974F2444BC86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1525;p70">
              <a:extLst>
                <a:ext uri="{FF2B5EF4-FFF2-40B4-BE49-F238E27FC236}">
                  <a16:creationId xmlns:a16="http://schemas.microsoft.com/office/drawing/2014/main" id="{DAFF0D95-DD9E-4E40-B650-498D3F247703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94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0D9D9BA-DEC5-4C92-9115-CD0C27262983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EB7DE6B8-D8A7-48C3-9456-1C28E951DFBD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528;p70">
                <a:extLst>
                  <a:ext uri="{FF2B5EF4-FFF2-40B4-BE49-F238E27FC236}">
                    <a16:creationId xmlns:a16="http://schemas.microsoft.com/office/drawing/2014/main" id="{2841F46D-52D0-40FB-809B-BC66ACDC54B2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2624;p126">
            <a:extLst>
              <a:ext uri="{FF2B5EF4-FFF2-40B4-BE49-F238E27FC236}">
                <a16:creationId xmlns:a16="http://schemas.microsoft.com/office/drawing/2014/main" id="{5F997DE9-1E8A-4859-BEB0-76E8F64798DA}"/>
              </a:ext>
            </a:extLst>
          </p:cNvPr>
          <p:cNvGrpSpPr/>
          <p:nvPr/>
        </p:nvGrpSpPr>
        <p:grpSpPr>
          <a:xfrm>
            <a:off x="3648189" y="2843470"/>
            <a:ext cx="418360" cy="580377"/>
            <a:chOff x="3764750" y="1567075"/>
            <a:chExt cx="1814530" cy="2517234"/>
          </a:xfrm>
        </p:grpSpPr>
        <p:sp>
          <p:nvSpPr>
            <p:cNvPr id="72" name="Google Shape;2625;p126">
              <a:extLst>
                <a:ext uri="{FF2B5EF4-FFF2-40B4-BE49-F238E27FC236}">
                  <a16:creationId xmlns:a16="http://schemas.microsoft.com/office/drawing/2014/main" id="{1EAC3E19-3262-4417-AA0F-1C545F89D7C8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26;p126">
              <a:extLst>
                <a:ext uri="{FF2B5EF4-FFF2-40B4-BE49-F238E27FC236}">
                  <a16:creationId xmlns:a16="http://schemas.microsoft.com/office/drawing/2014/main" id="{2D7D785F-FCD2-4E95-942C-0BA3749086AD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27;p126">
              <a:extLst>
                <a:ext uri="{FF2B5EF4-FFF2-40B4-BE49-F238E27FC236}">
                  <a16:creationId xmlns:a16="http://schemas.microsoft.com/office/drawing/2014/main" id="{8DB7EB4A-81C2-4396-B70E-E509AD7601F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28;p126">
              <a:extLst>
                <a:ext uri="{FF2B5EF4-FFF2-40B4-BE49-F238E27FC236}">
                  <a16:creationId xmlns:a16="http://schemas.microsoft.com/office/drawing/2014/main" id="{D654806D-0A93-4063-A347-48426AE4F190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29;p126">
              <a:extLst>
                <a:ext uri="{FF2B5EF4-FFF2-40B4-BE49-F238E27FC236}">
                  <a16:creationId xmlns:a16="http://schemas.microsoft.com/office/drawing/2014/main" id="{5456FC75-4BA0-46C5-8B7A-B3C59C1A501C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30;p126">
              <a:extLst>
                <a:ext uri="{FF2B5EF4-FFF2-40B4-BE49-F238E27FC236}">
                  <a16:creationId xmlns:a16="http://schemas.microsoft.com/office/drawing/2014/main" id="{DE84431F-2442-4E9F-8087-588D2A23A2A8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31;p126">
              <a:extLst>
                <a:ext uri="{FF2B5EF4-FFF2-40B4-BE49-F238E27FC236}">
                  <a16:creationId xmlns:a16="http://schemas.microsoft.com/office/drawing/2014/main" id="{63296C09-91F7-47D8-BAF4-8742494F2AE3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2;p126">
              <a:extLst>
                <a:ext uri="{FF2B5EF4-FFF2-40B4-BE49-F238E27FC236}">
                  <a16:creationId xmlns:a16="http://schemas.microsoft.com/office/drawing/2014/main" id="{AA3AFD43-4CBA-4966-8F18-A8F91DD79C5E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3;p126">
              <a:extLst>
                <a:ext uri="{FF2B5EF4-FFF2-40B4-BE49-F238E27FC236}">
                  <a16:creationId xmlns:a16="http://schemas.microsoft.com/office/drawing/2014/main" id="{71BFDFA1-00D0-4B1E-8BE2-D784A4D84A19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4;p126">
              <a:extLst>
                <a:ext uri="{FF2B5EF4-FFF2-40B4-BE49-F238E27FC236}">
                  <a16:creationId xmlns:a16="http://schemas.microsoft.com/office/drawing/2014/main" id="{E26B0D63-1D56-4570-ACFA-4A184E5F76B1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5;p126">
              <a:extLst>
                <a:ext uri="{FF2B5EF4-FFF2-40B4-BE49-F238E27FC236}">
                  <a16:creationId xmlns:a16="http://schemas.microsoft.com/office/drawing/2014/main" id="{33356C01-B684-43A8-BE1D-BA326772A4AD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6;p126">
              <a:extLst>
                <a:ext uri="{FF2B5EF4-FFF2-40B4-BE49-F238E27FC236}">
                  <a16:creationId xmlns:a16="http://schemas.microsoft.com/office/drawing/2014/main" id="{6A479EC9-2AB7-4FE0-974D-EE044412B3EF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7;p126">
              <a:extLst>
                <a:ext uri="{FF2B5EF4-FFF2-40B4-BE49-F238E27FC236}">
                  <a16:creationId xmlns:a16="http://schemas.microsoft.com/office/drawing/2014/main" id="{8FCF8206-E2F4-431D-8D95-662135A28F56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8;p126">
              <a:extLst>
                <a:ext uri="{FF2B5EF4-FFF2-40B4-BE49-F238E27FC236}">
                  <a16:creationId xmlns:a16="http://schemas.microsoft.com/office/drawing/2014/main" id="{42310A5B-DC20-4781-BB73-E87B4D0B97E9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9;p126">
              <a:extLst>
                <a:ext uri="{FF2B5EF4-FFF2-40B4-BE49-F238E27FC236}">
                  <a16:creationId xmlns:a16="http://schemas.microsoft.com/office/drawing/2014/main" id="{4B893F8F-36C9-4D17-BE0D-4BEBCC745408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40;p126">
              <a:extLst>
                <a:ext uri="{FF2B5EF4-FFF2-40B4-BE49-F238E27FC236}">
                  <a16:creationId xmlns:a16="http://schemas.microsoft.com/office/drawing/2014/main" id="{0E4D3DDA-BDC4-4F9B-9EA9-C39E023E26DE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41;p126">
              <a:extLst>
                <a:ext uri="{FF2B5EF4-FFF2-40B4-BE49-F238E27FC236}">
                  <a16:creationId xmlns:a16="http://schemas.microsoft.com/office/drawing/2014/main" id="{646D6AC8-55B7-41C7-8AEE-F9137F777CA3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42;p126">
              <a:extLst>
                <a:ext uri="{FF2B5EF4-FFF2-40B4-BE49-F238E27FC236}">
                  <a16:creationId xmlns:a16="http://schemas.microsoft.com/office/drawing/2014/main" id="{D8468B6D-C282-45E4-9607-C2D66D277953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2BFB25F-79CF-40FF-A9F2-14737298E874}"/>
              </a:ext>
            </a:extLst>
          </p:cNvPr>
          <p:cNvGrpSpPr/>
          <p:nvPr/>
        </p:nvGrpSpPr>
        <p:grpSpPr>
          <a:xfrm>
            <a:off x="4013162" y="2651560"/>
            <a:ext cx="550405" cy="772517"/>
            <a:chOff x="1450750" y="1276313"/>
            <a:chExt cx="2162065" cy="3074026"/>
          </a:xfrm>
        </p:grpSpPr>
        <p:sp>
          <p:nvSpPr>
            <p:cNvPr id="140" name="Google Shape;1740;p76">
              <a:extLst>
                <a:ext uri="{FF2B5EF4-FFF2-40B4-BE49-F238E27FC236}">
                  <a16:creationId xmlns:a16="http://schemas.microsoft.com/office/drawing/2014/main" id="{81F5D640-2E21-4DE5-85C2-3E6636C6983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41" name="Google Shape;1744;p76">
              <a:extLst>
                <a:ext uri="{FF2B5EF4-FFF2-40B4-BE49-F238E27FC236}">
                  <a16:creationId xmlns:a16="http://schemas.microsoft.com/office/drawing/2014/main" id="{EFA320D0-64B3-48B1-AC3A-A34E5176FDCE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45;p76">
              <a:extLst>
                <a:ext uri="{FF2B5EF4-FFF2-40B4-BE49-F238E27FC236}">
                  <a16:creationId xmlns:a16="http://schemas.microsoft.com/office/drawing/2014/main" id="{09A65E2B-8AEC-4613-828A-547D5E8216C4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46;p76">
              <a:extLst>
                <a:ext uri="{FF2B5EF4-FFF2-40B4-BE49-F238E27FC236}">
                  <a16:creationId xmlns:a16="http://schemas.microsoft.com/office/drawing/2014/main" id="{0321C8EC-4589-443D-9B6F-B342CE7563F7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47;p76">
              <a:extLst>
                <a:ext uri="{FF2B5EF4-FFF2-40B4-BE49-F238E27FC236}">
                  <a16:creationId xmlns:a16="http://schemas.microsoft.com/office/drawing/2014/main" id="{F5705634-FFE1-4861-89DD-2AAF9F3EBDDB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48;p76">
              <a:extLst>
                <a:ext uri="{FF2B5EF4-FFF2-40B4-BE49-F238E27FC236}">
                  <a16:creationId xmlns:a16="http://schemas.microsoft.com/office/drawing/2014/main" id="{53A39B41-2076-47FF-876C-2DF58CF812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49;p76">
              <a:extLst>
                <a:ext uri="{FF2B5EF4-FFF2-40B4-BE49-F238E27FC236}">
                  <a16:creationId xmlns:a16="http://schemas.microsoft.com/office/drawing/2014/main" id="{8B04A50E-B2EA-416F-AA7B-B5440BC5B08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50;p76">
              <a:extLst>
                <a:ext uri="{FF2B5EF4-FFF2-40B4-BE49-F238E27FC236}">
                  <a16:creationId xmlns:a16="http://schemas.microsoft.com/office/drawing/2014/main" id="{4C0F467E-9CA5-46C2-A5B1-ED844E4CF58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51;p76">
              <a:extLst>
                <a:ext uri="{FF2B5EF4-FFF2-40B4-BE49-F238E27FC236}">
                  <a16:creationId xmlns:a16="http://schemas.microsoft.com/office/drawing/2014/main" id="{70B6D0EE-8B87-46E0-89F3-890B0AE16DB5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52;p76">
              <a:extLst>
                <a:ext uri="{FF2B5EF4-FFF2-40B4-BE49-F238E27FC236}">
                  <a16:creationId xmlns:a16="http://schemas.microsoft.com/office/drawing/2014/main" id="{CFCC0E2A-09BF-4534-BCA2-0E2A54ECE954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53;p76">
              <a:extLst>
                <a:ext uri="{FF2B5EF4-FFF2-40B4-BE49-F238E27FC236}">
                  <a16:creationId xmlns:a16="http://schemas.microsoft.com/office/drawing/2014/main" id="{D8156D82-BBB7-4A15-8E02-4446336B1529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54;p76">
              <a:extLst>
                <a:ext uri="{FF2B5EF4-FFF2-40B4-BE49-F238E27FC236}">
                  <a16:creationId xmlns:a16="http://schemas.microsoft.com/office/drawing/2014/main" id="{2D21D5AA-7DD4-4F73-92DC-1D87CD8360F3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55;p76">
              <a:extLst>
                <a:ext uri="{FF2B5EF4-FFF2-40B4-BE49-F238E27FC236}">
                  <a16:creationId xmlns:a16="http://schemas.microsoft.com/office/drawing/2014/main" id="{035B0BDE-09D2-4F83-983F-2174EBCBE27D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56;p76">
              <a:extLst>
                <a:ext uri="{FF2B5EF4-FFF2-40B4-BE49-F238E27FC236}">
                  <a16:creationId xmlns:a16="http://schemas.microsoft.com/office/drawing/2014/main" id="{8CA83017-F7C2-4DDC-BEC1-21BA6C72FF7F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7;p76">
              <a:extLst>
                <a:ext uri="{FF2B5EF4-FFF2-40B4-BE49-F238E27FC236}">
                  <a16:creationId xmlns:a16="http://schemas.microsoft.com/office/drawing/2014/main" id="{58E2E893-098A-4789-A5D8-93FBB9754BC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58;p76">
              <a:extLst>
                <a:ext uri="{FF2B5EF4-FFF2-40B4-BE49-F238E27FC236}">
                  <a16:creationId xmlns:a16="http://schemas.microsoft.com/office/drawing/2014/main" id="{E48DA88E-DA61-4DFC-860F-98E974FDE606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59;p76">
              <a:extLst>
                <a:ext uri="{FF2B5EF4-FFF2-40B4-BE49-F238E27FC236}">
                  <a16:creationId xmlns:a16="http://schemas.microsoft.com/office/drawing/2014/main" id="{4213B88C-CC34-43F1-B936-E0317D2DDC0B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60;p76">
              <a:extLst>
                <a:ext uri="{FF2B5EF4-FFF2-40B4-BE49-F238E27FC236}">
                  <a16:creationId xmlns:a16="http://schemas.microsoft.com/office/drawing/2014/main" id="{583B70D9-A6EC-4D77-B3AB-E88907823B7D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61;p76">
              <a:extLst>
                <a:ext uri="{FF2B5EF4-FFF2-40B4-BE49-F238E27FC236}">
                  <a16:creationId xmlns:a16="http://schemas.microsoft.com/office/drawing/2014/main" id="{AF8DF346-BFFE-473E-A7C0-25CD80312FD3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62;p76">
              <a:extLst>
                <a:ext uri="{FF2B5EF4-FFF2-40B4-BE49-F238E27FC236}">
                  <a16:creationId xmlns:a16="http://schemas.microsoft.com/office/drawing/2014/main" id="{197F1341-7FB2-44C4-83F8-C6ADB5D6531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63;p76">
              <a:extLst>
                <a:ext uri="{FF2B5EF4-FFF2-40B4-BE49-F238E27FC236}">
                  <a16:creationId xmlns:a16="http://schemas.microsoft.com/office/drawing/2014/main" id="{9DCF51E7-D586-442C-B9BC-9B245F49904A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64;p76">
              <a:extLst>
                <a:ext uri="{FF2B5EF4-FFF2-40B4-BE49-F238E27FC236}">
                  <a16:creationId xmlns:a16="http://schemas.microsoft.com/office/drawing/2014/main" id="{1466253D-46D9-43F8-9812-A3033625D55B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65;p76">
              <a:extLst>
                <a:ext uri="{FF2B5EF4-FFF2-40B4-BE49-F238E27FC236}">
                  <a16:creationId xmlns:a16="http://schemas.microsoft.com/office/drawing/2014/main" id="{50E8A70C-B9F8-4E66-9A37-F9FF0C68C08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0C23220-299D-4EE3-BEBB-6D8CE13A605D}"/>
              </a:ext>
            </a:extLst>
          </p:cNvPr>
          <p:cNvSpPr txBox="1"/>
          <p:nvPr/>
        </p:nvSpPr>
        <p:spPr>
          <a:xfrm>
            <a:off x="3589751" y="2121872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Train</a:t>
            </a:r>
            <a:endParaRPr lang="en-IL" sz="20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9724C1F-430A-44B7-943E-FCD0C5BE1CC3}"/>
              </a:ext>
            </a:extLst>
          </p:cNvPr>
          <p:cNvSpPr txBox="1"/>
          <p:nvPr/>
        </p:nvSpPr>
        <p:spPr>
          <a:xfrm>
            <a:off x="2856749" y="3363566"/>
            <a:ext cx="2937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Train + Interp. Set 50%</a:t>
            </a:r>
            <a:endParaRPr lang="en-IL" sz="2000" dirty="0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2BCEE309-9D44-4FCC-A870-677CFA42D496}"/>
              </a:ext>
            </a:extLst>
          </p:cNvPr>
          <p:cNvGrpSpPr/>
          <p:nvPr/>
        </p:nvGrpSpPr>
        <p:grpSpPr>
          <a:xfrm>
            <a:off x="4576373" y="2637444"/>
            <a:ext cx="584468" cy="797566"/>
            <a:chOff x="1506150" y="1501000"/>
            <a:chExt cx="2080021" cy="2838397"/>
          </a:xfrm>
        </p:grpSpPr>
        <p:grpSp>
          <p:nvGrpSpPr>
            <p:cNvPr id="214" name="Google Shape;1505;p70">
              <a:extLst>
                <a:ext uri="{FF2B5EF4-FFF2-40B4-BE49-F238E27FC236}">
                  <a16:creationId xmlns:a16="http://schemas.microsoft.com/office/drawing/2014/main" id="{35B0407D-CE56-4855-9995-6F72BBB7F527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219" name="Google Shape;1506;p70">
                <a:extLst>
                  <a:ext uri="{FF2B5EF4-FFF2-40B4-BE49-F238E27FC236}">
                    <a16:creationId xmlns:a16="http://schemas.microsoft.com/office/drawing/2014/main" id="{FA425696-984B-449A-BBA6-3A60AD1A8653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507;p70">
                <a:extLst>
                  <a:ext uri="{FF2B5EF4-FFF2-40B4-BE49-F238E27FC236}">
                    <a16:creationId xmlns:a16="http://schemas.microsoft.com/office/drawing/2014/main" id="{E4161145-A7A4-449F-9C57-E21EBAD4393F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508;p70">
                <a:extLst>
                  <a:ext uri="{FF2B5EF4-FFF2-40B4-BE49-F238E27FC236}">
                    <a16:creationId xmlns:a16="http://schemas.microsoft.com/office/drawing/2014/main" id="{0A1F8B7E-20AF-43E3-AC7B-D6BF70E769AD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509;p70">
                <a:extLst>
                  <a:ext uri="{FF2B5EF4-FFF2-40B4-BE49-F238E27FC236}">
                    <a16:creationId xmlns:a16="http://schemas.microsoft.com/office/drawing/2014/main" id="{00484E71-8DD7-469C-AF61-342776E5A7E1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510;p70">
                <a:extLst>
                  <a:ext uri="{FF2B5EF4-FFF2-40B4-BE49-F238E27FC236}">
                    <a16:creationId xmlns:a16="http://schemas.microsoft.com/office/drawing/2014/main" id="{CD780009-7AF8-4DCC-A5C2-52C84D8A049F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511;p70">
                <a:extLst>
                  <a:ext uri="{FF2B5EF4-FFF2-40B4-BE49-F238E27FC236}">
                    <a16:creationId xmlns:a16="http://schemas.microsoft.com/office/drawing/2014/main" id="{06DC686E-3D20-4244-8492-78E08B03502B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512;p70">
                <a:extLst>
                  <a:ext uri="{FF2B5EF4-FFF2-40B4-BE49-F238E27FC236}">
                    <a16:creationId xmlns:a16="http://schemas.microsoft.com/office/drawing/2014/main" id="{D5D08043-3336-4AE3-8B27-F21F471E4EA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513;p70">
                <a:extLst>
                  <a:ext uri="{FF2B5EF4-FFF2-40B4-BE49-F238E27FC236}">
                    <a16:creationId xmlns:a16="http://schemas.microsoft.com/office/drawing/2014/main" id="{F2485F62-D462-4009-8C7C-95592A74A722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514;p70">
                <a:extLst>
                  <a:ext uri="{FF2B5EF4-FFF2-40B4-BE49-F238E27FC236}">
                    <a16:creationId xmlns:a16="http://schemas.microsoft.com/office/drawing/2014/main" id="{DEF75649-AF68-45B3-B8E1-9D3B7018178E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515;p70">
                <a:extLst>
                  <a:ext uri="{FF2B5EF4-FFF2-40B4-BE49-F238E27FC236}">
                    <a16:creationId xmlns:a16="http://schemas.microsoft.com/office/drawing/2014/main" id="{766707FA-8EBE-450B-AF10-6AFB024D25A8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516;p70">
                <a:extLst>
                  <a:ext uri="{FF2B5EF4-FFF2-40B4-BE49-F238E27FC236}">
                    <a16:creationId xmlns:a16="http://schemas.microsoft.com/office/drawing/2014/main" id="{0225D6CC-322A-418E-B7C6-7DED2FE98C86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517;p70">
                <a:extLst>
                  <a:ext uri="{FF2B5EF4-FFF2-40B4-BE49-F238E27FC236}">
                    <a16:creationId xmlns:a16="http://schemas.microsoft.com/office/drawing/2014/main" id="{51071DF0-BAC1-4A31-9F2C-C2D24177DF34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518;p70">
                <a:extLst>
                  <a:ext uri="{FF2B5EF4-FFF2-40B4-BE49-F238E27FC236}">
                    <a16:creationId xmlns:a16="http://schemas.microsoft.com/office/drawing/2014/main" id="{1B39A61E-D547-4CD0-8C6B-468199526A41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519;p70">
                <a:extLst>
                  <a:ext uri="{FF2B5EF4-FFF2-40B4-BE49-F238E27FC236}">
                    <a16:creationId xmlns:a16="http://schemas.microsoft.com/office/drawing/2014/main" id="{C486CA54-4494-4D3E-94FA-6708DF5639B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520;p70">
                <a:extLst>
                  <a:ext uri="{FF2B5EF4-FFF2-40B4-BE49-F238E27FC236}">
                    <a16:creationId xmlns:a16="http://schemas.microsoft.com/office/drawing/2014/main" id="{5DFCD3A6-824A-4EB0-90C4-0F52BFE9B34A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521;p70">
                <a:extLst>
                  <a:ext uri="{FF2B5EF4-FFF2-40B4-BE49-F238E27FC236}">
                    <a16:creationId xmlns:a16="http://schemas.microsoft.com/office/drawing/2014/main" id="{ED96B3A1-FE3C-4897-BC5F-9C3BE1523DD6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522;p70">
                <a:extLst>
                  <a:ext uri="{FF2B5EF4-FFF2-40B4-BE49-F238E27FC236}">
                    <a16:creationId xmlns:a16="http://schemas.microsoft.com/office/drawing/2014/main" id="{5273CFA7-60EE-421F-A9EA-BA83CFA4C08C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523;p70">
                <a:extLst>
                  <a:ext uri="{FF2B5EF4-FFF2-40B4-BE49-F238E27FC236}">
                    <a16:creationId xmlns:a16="http://schemas.microsoft.com/office/drawing/2014/main" id="{85670499-6913-4F57-8652-321F3D5ADDB4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524;p70">
                <a:extLst>
                  <a:ext uri="{FF2B5EF4-FFF2-40B4-BE49-F238E27FC236}">
                    <a16:creationId xmlns:a16="http://schemas.microsoft.com/office/drawing/2014/main" id="{841E4426-6E86-4F1B-B9DD-8C5E8DA7B68C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1525;p70">
              <a:extLst>
                <a:ext uri="{FF2B5EF4-FFF2-40B4-BE49-F238E27FC236}">
                  <a16:creationId xmlns:a16="http://schemas.microsoft.com/office/drawing/2014/main" id="{35C002E1-C352-4271-A8E1-7A34AB8E7FC6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216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26916E61-E4C5-451C-AC13-B1861963FD7D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A5FB66A-5E0D-44DB-8514-87E0A2EB87A2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528;p70">
                <a:extLst>
                  <a:ext uri="{FF2B5EF4-FFF2-40B4-BE49-F238E27FC236}">
                    <a16:creationId xmlns:a16="http://schemas.microsoft.com/office/drawing/2014/main" id="{25D55AB2-E655-4A83-80A9-753A8F592461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3513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08F4-592E-48FD-86FF-E3585AF1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7AEA2-4B3A-420B-AD7F-6A4CA2F50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3ED5D-FEC1-4358-849B-A8BC6179C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4"/>
            <a:ext cx="9144000" cy="51346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1C94E8-5CC3-4E9B-8173-BD1028AED0A5}"/>
              </a:ext>
            </a:extLst>
          </p:cNvPr>
          <p:cNvSpPr txBox="1"/>
          <p:nvPr/>
        </p:nvSpPr>
        <p:spPr>
          <a:xfrm>
            <a:off x="4165600" y="1689100"/>
            <a:ext cx="245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Base Line – MLP no </a:t>
            </a:r>
            <a:r>
              <a:rPr lang="en-US" dirty="0" err="1">
                <a:solidFill>
                  <a:schemeClr val="tx1"/>
                </a:solidFill>
              </a:rPr>
              <a:t>interp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D9F7A-5431-42B2-8199-3298D870A43A}"/>
              </a:ext>
            </a:extLst>
          </p:cNvPr>
          <p:cNvSpPr txBox="1"/>
          <p:nvPr/>
        </p:nvSpPr>
        <p:spPr>
          <a:xfrm>
            <a:off x="4165600" y="2690961"/>
            <a:ext cx="245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MLP w\50% </a:t>
            </a:r>
            <a:r>
              <a:rPr lang="en-US" dirty="0" err="1">
                <a:solidFill>
                  <a:schemeClr val="tx1"/>
                </a:solidFill>
              </a:rPr>
              <a:t>interp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F1A8D4-DF2D-470C-865A-819EB630917C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5092700" y="1409700"/>
            <a:ext cx="298450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0B6C91-342F-45D7-B476-0FCF2268934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092700" y="2998738"/>
            <a:ext cx="298450" cy="40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9F6C4B-9027-4137-AFE4-F4EAEC50A17F}"/>
              </a:ext>
            </a:extLst>
          </p:cNvPr>
          <p:cNvSpPr/>
          <p:nvPr/>
        </p:nvSpPr>
        <p:spPr>
          <a:xfrm>
            <a:off x="330200" y="114300"/>
            <a:ext cx="7717500" cy="880716"/>
          </a:xfrm>
          <a:prstGeom prst="rect">
            <a:avLst/>
          </a:prstGeom>
          <a:solidFill>
            <a:srgbClr val="303030"/>
          </a:solidFill>
          <a:ln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84696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745350" y="1445092"/>
            <a:ext cx="684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Second attempt: Train dataset on train-set + interpolation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25%</a:t>
            </a:r>
            <a:endParaRPr lang="en-US" sz="2000" dirty="0">
              <a:solidFill>
                <a:schemeClr val="accent2"/>
              </a:solidFill>
              <a:latin typeface="Manjari"/>
            </a:endParaRP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D4EDE6-C1B2-0943-B453-01757F54CCEB}"/>
              </a:ext>
            </a:extLst>
          </p:cNvPr>
          <p:cNvSpPr txBox="1"/>
          <p:nvPr/>
        </p:nvSpPr>
        <p:spPr>
          <a:xfrm>
            <a:off x="6880223" y="2614480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</a:t>
            </a:r>
            <a:r>
              <a:rPr lang="en-IL" sz="2000" dirty="0"/>
              <a:t> </a:t>
            </a:r>
            <a:r>
              <a:rPr lang="en-US" sz="2000" dirty="0"/>
              <a:t>Improvement</a:t>
            </a:r>
            <a:endParaRPr lang="en-IL" sz="2000" dirty="0"/>
          </a:p>
        </p:txBody>
      </p:sp>
      <p:sp>
        <p:nvSpPr>
          <p:cNvPr id="158" name="Multiply 157">
            <a:extLst>
              <a:ext uri="{FF2B5EF4-FFF2-40B4-BE49-F238E27FC236}">
                <a16:creationId xmlns:a16="http://schemas.microsoft.com/office/drawing/2014/main" id="{B917F1DA-0638-D44D-AFD3-C78A39907F80}"/>
              </a:ext>
            </a:extLst>
          </p:cNvPr>
          <p:cNvSpPr/>
          <p:nvPr/>
        </p:nvSpPr>
        <p:spPr>
          <a:xfrm>
            <a:off x="5701921" y="2239481"/>
            <a:ext cx="1280160" cy="1184366"/>
          </a:xfrm>
          <a:prstGeom prst="mathMultiply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5DDE7C8-371C-4870-95E7-410A670390B0}"/>
              </a:ext>
            </a:extLst>
          </p:cNvPr>
          <p:cNvGrpSpPr/>
          <p:nvPr/>
        </p:nvGrpSpPr>
        <p:grpSpPr>
          <a:xfrm>
            <a:off x="3348392" y="2521765"/>
            <a:ext cx="718157" cy="906244"/>
            <a:chOff x="469561" y="2571425"/>
            <a:chExt cx="718157" cy="90624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ADFF984-0295-45F5-A4BD-8B707621E49B}"/>
                </a:ext>
              </a:extLst>
            </p:cNvPr>
            <p:cNvGrpSpPr/>
            <p:nvPr/>
          </p:nvGrpSpPr>
          <p:grpSpPr>
            <a:xfrm>
              <a:off x="597282" y="2571425"/>
              <a:ext cx="550405" cy="772517"/>
              <a:chOff x="1450750" y="1276313"/>
              <a:chExt cx="2162065" cy="3074026"/>
            </a:xfrm>
          </p:grpSpPr>
          <p:sp>
            <p:nvSpPr>
              <p:cNvPr id="116" name="Google Shape;1740;p76">
                <a:extLst>
                  <a:ext uri="{FF2B5EF4-FFF2-40B4-BE49-F238E27FC236}">
                    <a16:creationId xmlns:a16="http://schemas.microsoft.com/office/drawing/2014/main" id="{0C8A2108-22CB-40E4-8E13-68CEE33EF925}"/>
                  </a:ext>
                </a:extLst>
              </p:cNvPr>
              <p:cNvSpPr/>
              <p:nvPr/>
            </p:nvSpPr>
            <p:spPr>
              <a:xfrm>
                <a:off x="1450750" y="1509425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744;p76">
                <a:extLst>
                  <a:ext uri="{FF2B5EF4-FFF2-40B4-BE49-F238E27FC236}">
                    <a16:creationId xmlns:a16="http://schemas.microsoft.com/office/drawing/2014/main" id="{797B9FFE-32E1-411A-BADE-6C405F4C629A}"/>
                  </a:ext>
                </a:extLst>
              </p:cNvPr>
              <p:cNvSpPr/>
              <p:nvPr/>
            </p:nvSpPr>
            <p:spPr>
              <a:xfrm>
                <a:off x="1450750" y="3306585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745;p76">
                <a:extLst>
                  <a:ext uri="{FF2B5EF4-FFF2-40B4-BE49-F238E27FC236}">
                    <a16:creationId xmlns:a16="http://schemas.microsoft.com/office/drawing/2014/main" id="{B30AC439-3FC3-400F-AC7C-F58285A94D33}"/>
                  </a:ext>
                </a:extLst>
              </p:cNvPr>
              <p:cNvSpPr/>
              <p:nvPr/>
            </p:nvSpPr>
            <p:spPr>
              <a:xfrm>
                <a:off x="1744235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746;p76">
                <a:extLst>
                  <a:ext uri="{FF2B5EF4-FFF2-40B4-BE49-F238E27FC236}">
                    <a16:creationId xmlns:a16="http://schemas.microsoft.com/office/drawing/2014/main" id="{B7511AA3-2E03-4308-ADFC-04A21EAF5BCE}"/>
                  </a:ext>
                </a:extLst>
              </p:cNvPr>
              <p:cNvSpPr/>
              <p:nvPr/>
            </p:nvSpPr>
            <p:spPr>
              <a:xfrm>
                <a:off x="3004958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747;p76">
                <a:extLst>
                  <a:ext uri="{FF2B5EF4-FFF2-40B4-BE49-F238E27FC236}">
                    <a16:creationId xmlns:a16="http://schemas.microsoft.com/office/drawing/2014/main" id="{4904F54E-F5A2-4329-B43E-7515CE185032}"/>
                  </a:ext>
                </a:extLst>
              </p:cNvPr>
              <p:cNvSpPr/>
              <p:nvPr/>
            </p:nvSpPr>
            <p:spPr>
              <a:xfrm>
                <a:off x="2391936" y="2625862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748;p76">
                <a:extLst>
                  <a:ext uri="{FF2B5EF4-FFF2-40B4-BE49-F238E27FC236}">
                    <a16:creationId xmlns:a16="http://schemas.microsoft.com/office/drawing/2014/main" id="{1F098A99-8D26-454F-A44D-F419FC41C251}"/>
                  </a:ext>
                </a:extLst>
              </p:cNvPr>
              <p:cNvSpPr/>
              <p:nvPr/>
            </p:nvSpPr>
            <p:spPr>
              <a:xfrm>
                <a:off x="1956079" y="1512025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749;p76">
                <a:extLst>
                  <a:ext uri="{FF2B5EF4-FFF2-40B4-BE49-F238E27FC236}">
                    <a16:creationId xmlns:a16="http://schemas.microsoft.com/office/drawing/2014/main" id="{B86CBCAF-4D81-4264-B34F-6D84D21F280B}"/>
                  </a:ext>
                </a:extLst>
              </p:cNvPr>
              <p:cNvSpPr/>
              <p:nvPr/>
            </p:nvSpPr>
            <p:spPr>
              <a:xfrm>
                <a:off x="2371140" y="3002702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750;p76">
                <a:extLst>
                  <a:ext uri="{FF2B5EF4-FFF2-40B4-BE49-F238E27FC236}">
                    <a16:creationId xmlns:a16="http://schemas.microsoft.com/office/drawing/2014/main" id="{0B4965BC-BA44-4733-A47B-78FEF60AFA44}"/>
                  </a:ext>
                </a:extLst>
              </p:cNvPr>
              <p:cNvSpPr/>
              <p:nvPr/>
            </p:nvSpPr>
            <p:spPr>
              <a:xfrm>
                <a:off x="2249564" y="2285472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751;p76">
                <a:extLst>
                  <a:ext uri="{FF2B5EF4-FFF2-40B4-BE49-F238E27FC236}">
                    <a16:creationId xmlns:a16="http://schemas.microsoft.com/office/drawing/2014/main" id="{A6E5E383-CC7B-40B4-B021-274D75877462}"/>
                  </a:ext>
                </a:extLst>
              </p:cNvPr>
              <p:cNvSpPr/>
              <p:nvPr/>
            </p:nvSpPr>
            <p:spPr>
              <a:xfrm>
                <a:off x="2806997" y="2295928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752;p76">
                <a:extLst>
                  <a:ext uri="{FF2B5EF4-FFF2-40B4-BE49-F238E27FC236}">
                    <a16:creationId xmlns:a16="http://schemas.microsoft.com/office/drawing/2014/main" id="{5C736509-7B8A-40DF-8BF9-A16D3D3BB7C4}"/>
                  </a:ext>
                </a:extLst>
              </p:cNvPr>
              <p:cNvSpPr/>
              <p:nvPr/>
            </p:nvSpPr>
            <p:spPr>
              <a:xfrm>
                <a:off x="2478776" y="2386195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753;p76">
                <a:extLst>
                  <a:ext uri="{FF2B5EF4-FFF2-40B4-BE49-F238E27FC236}">
                    <a16:creationId xmlns:a16="http://schemas.microsoft.com/office/drawing/2014/main" id="{2879AD12-93EE-444E-B1E3-C3A8ABF7EECD}"/>
                  </a:ext>
                </a:extLst>
              </p:cNvPr>
              <p:cNvSpPr/>
              <p:nvPr/>
            </p:nvSpPr>
            <p:spPr>
              <a:xfrm>
                <a:off x="2471806" y="2547706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754;p76">
                <a:extLst>
                  <a:ext uri="{FF2B5EF4-FFF2-40B4-BE49-F238E27FC236}">
                    <a16:creationId xmlns:a16="http://schemas.microsoft.com/office/drawing/2014/main" id="{8E887CFA-367E-48D1-8904-442A2453CA4E}"/>
                  </a:ext>
                </a:extLst>
              </p:cNvPr>
              <p:cNvSpPr/>
              <p:nvPr/>
            </p:nvSpPr>
            <p:spPr>
              <a:xfrm>
                <a:off x="2152326" y="2485205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755;p76">
                <a:extLst>
                  <a:ext uri="{FF2B5EF4-FFF2-40B4-BE49-F238E27FC236}">
                    <a16:creationId xmlns:a16="http://schemas.microsoft.com/office/drawing/2014/main" id="{A5E34714-D256-4C78-BA3A-188ED2666D16}"/>
                  </a:ext>
                </a:extLst>
              </p:cNvPr>
              <p:cNvSpPr/>
              <p:nvPr/>
            </p:nvSpPr>
            <p:spPr>
              <a:xfrm>
                <a:off x="2803512" y="2493889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756;p76">
                <a:extLst>
                  <a:ext uri="{FF2B5EF4-FFF2-40B4-BE49-F238E27FC236}">
                    <a16:creationId xmlns:a16="http://schemas.microsoft.com/office/drawing/2014/main" id="{27681211-61DE-4642-A845-AA67C4291C64}"/>
                  </a:ext>
                </a:extLst>
              </p:cNvPr>
              <p:cNvSpPr/>
              <p:nvPr/>
            </p:nvSpPr>
            <p:spPr>
              <a:xfrm>
                <a:off x="2770547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757;p76">
                <a:extLst>
                  <a:ext uri="{FF2B5EF4-FFF2-40B4-BE49-F238E27FC236}">
                    <a16:creationId xmlns:a16="http://schemas.microsoft.com/office/drawing/2014/main" id="{70A14506-D7B9-404D-9EB4-41CF2BA3D8EA}"/>
                  </a:ext>
                </a:extLst>
              </p:cNvPr>
              <p:cNvSpPr/>
              <p:nvPr/>
            </p:nvSpPr>
            <p:spPr>
              <a:xfrm>
                <a:off x="2169694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758;p76">
                <a:extLst>
                  <a:ext uri="{FF2B5EF4-FFF2-40B4-BE49-F238E27FC236}">
                    <a16:creationId xmlns:a16="http://schemas.microsoft.com/office/drawing/2014/main" id="{339538E7-5734-4BE3-834C-1FF9C7C73047}"/>
                  </a:ext>
                </a:extLst>
              </p:cNvPr>
              <p:cNvSpPr/>
              <p:nvPr/>
            </p:nvSpPr>
            <p:spPr>
              <a:xfrm>
                <a:off x="1912659" y="4138364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759;p76">
                <a:extLst>
                  <a:ext uri="{FF2B5EF4-FFF2-40B4-BE49-F238E27FC236}">
                    <a16:creationId xmlns:a16="http://schemas.microsoft.com/office/drawing/2014/main" id="{E19E7452-D4D2-469F-9D1C-68BEF5A0D1BC}"/>
                  </a:ext>
                </a:extLst>
              </p:cNvPr>
              <p:cNvSpPr/>
              <p:nvPr/>
            </p:nvSpPr>
            <p:spPr>
              <a:xfrm>
                <a:off x="1952594" y="3593214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760;p76">
                <a:extLst>
                  <a:ext uri="{FF2B5EF4-FFF2-40B4-BE49-F238E27FC236}">
                    <a16:creationId xmlns:a16="http://schemas.microsoft.com/office/drawing/2014/main" id="{D8553CA8-9AE1-429E-9B3A-05620BEFEA71}"/>
                  </a:ext>
                </a:extLst>
              </p:cNvPr>
              <p:cNvSpPr/>
              <p:nvPr/>
            </p:nvSpPr>
            <p:spPr>
              <a:xfrm>
                <a:off x="2846932" y="4138478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761;p76">
                <a:extLst>
                  <a:ext uri="{FF2B5EF4-FFF2-40B4-BE49-F238E27FC236}">
                    <a16:creationId xmlns:a16="http://schemas.microsoft.com/office/drawing/2014/main" id="{64BC68F7-769D-4B2E-9CC1-8CD97CC79D4F}"/>
                  </a:ext>
                </a:extLst>
              </p:cNvPr>
              <p:cNvSpPr/>
              <p:nvPr/>
            </p:nvSpPr>
            <p:spPr>
              <a:xfrm>
                <a:off x="2478776" y="3856191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762;p76">
                <a:extLst>
                  <a:ext uri="{FF2B5EF4-FFF2-40B4-BE49-F238E27FC236}">
                    <a16:creationId xmlns:a16="http://schemas.microsoft.com/office/drawing/2014/main" id="{D0224508-847E-4A7E-ADBD-5DD4FB942098}"/>
                  </a:ext>
                </a:extLst>
              </p:cNvPr>
              <p:cNvSpPr/>
              <p:nvPr/>
            </p:nvSpPr>
            <p:spPr>
              <a:xfrm>
                <a:off x="2895551" y="3491520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763;p76">
                <a:extLst>
                  <a:ext uri="{FF2B5EF4-FFF2-40B4-BE49-F238E27FC236}">
                    <a16:creationId xmlns:a16="http://schemas.microsoft.com/office/drawing/2014/main" id="{FB8A38D7-1847-4395-9FCC-9DA7DA872B53}"/>
                  </a:ext>
                </a:extLst>
              </p:cNvPr>
              <p:cNvSpPr/>
              <p:nvPr/>
            </p:nvSpPr>
            <p:spPr>
              <a:xfrm>
                <a:off x="3249824" y="3904810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764;p76">
                <a:extLst>
                  <a:ext uri="{FF2B5EF4-FFF2-40B4-BE49-F238E27FC236}">
                    <a16:creationId xmlns:a16="http://schemas.microsoft.com/office/drawing/2014/main" id="{334CBC49-ED76-4D21-BD92-0F33F54EDBBD}"/>
                  </a:ext>
                </a:extLst>
              </p:cNvPr>
              <p:cNvSpPr/>
              <p:nvPr/>
            </p:nvSpPr>
            <p:spPr>
              <a:xfrm>
                <a:off x="2326225" y="1276313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765;p76">
                <a:extLst>
                  <a:ext uri="{FF2B5EF4-FFF2-40B4-BE49-F238E27FC236}">
                    <a16:creationId xmlns:a16="http://schemas.microsoft.com/office/drawing/2014/main" id="{59BC7E94-B3C9-4BCC-B002-F84EDFA21AF3}"/>
                  </a:ext>
                </a:extLst>
              </p:cNvPr>
              <p:cNvSpPr/>
              <p:nvPr/>
            </p:nvSpPr>
            <p:spPr>
              <a:xfrm>
                <a:off x="1763396" y="1506437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B02E2C9-5365-40EE-9A1D-4B75EF12E1D7}"/>
                </a:ext>
              </a:extLst>
            </p:cNvPr>
            <p:cNvGrpSpPr/>
            <p:nvPr/>
          </p:nvGrpSpPr>
          <p:grpSpPr>
            <a:xfrm>
              <a:off x="469561" y="2680103"/>
              <a:ext cx="584468" cy="797566"/>
              <a:chOff x="1506150" y="1501000"/>
              <a:chExt cx="2080021" cy="2838397"/>
            </a:xfrm>
          </p:grpSpPr>
          <p:grpSp>
            <p:nvGrpSpPr>
              <p:cNvPr id="91" name="Google Shape;1505;p70">
                <a:extLst>
                  <a:ext uri="{FF2B5EF4-FFF2-40B4-BE49-F238E27FC236}">
                    <a16:creationId xmlns:a16="http://schemas.microsoft.com/office/drawing/2014/main" id="{DBE66BA3-7E86-4B38-AC62-5891766F3CE0}"/>
                  </a:ext>
                </a:extLst>
              </p:cNvPr>
              <p:cNvGrpSpPr/>
              <p:nvPr/>
            </p:nvGrpSpPr>
            <p:grpSpPr>
              <a:xfrm>
                <a:off x="1506150" y="1501000"/>
                <a:ext cx="2080021" cy="2838397"/>
                <a:chOff x="1034825" y="1460000"/>
                <a:chExt cx="2080021" cy="2838397"/>
              </a:xfrm>
            </p:grpSpPr>
            <p:sp>
              <p:nvSpPr>
                <p:cNvPr id="97" name="Google Shape;1506;p70">
                  <a:extLst>
                    <a:ext uri="{FF2B5EF4-FFF2-40B4-BE49-F238E27FC236}">
                      <a16:creationId xmlns:a16="http://schemas.microsoft.com/office/drawing/2014/main" id="{88E6BDAF-6D90-4743-B08A-F38C2501C7B9}"/>
                    </a:ext>
                  </a:extLst>
                </p:cNvPr>
                <p:cNvSpPr/>
                <p:nvPr/>
              </p:nvSpPr>
              <p:spPr>
                <a:xfrm>
                  <a:off x="1108121" y="2003925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1507;p70">
                  <a:extLst>
                    <a:ext uri="{FF2B5EF4-FFF2-40B4-BE49-F238E27FC236}">
                      <a16:creationId xmlns:a16="http://schemas.microsoft.com/office/drawing/2014/main" id="{0A9BABDC-1726-46A6-8A8E-39AF50BD633B}"/>
                    </a:ext>
                  </a:extLst>
                </p:cNvPr>
                <p:cNvSpPr/>
                <p:nvPr/>
              </p:nvSpPr>
              <p:spPr>
                <a:xfrm>
                  <a:off x="1034825" y="3299083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1508;p70">
                  <a:extLst>
                    <a:ext uri="{FF2B5EF4-FFF2-40B4-BE49-F238E27FC236}">
                      <a16:creationId xmlns:a16="http://schemas.microsoft.com/office/drawing/2014/main" id="{60835E6D-918F-43EB-A7FD-194F3CFD69ED}"/>
                    </a:ext>
                  </a:extLst>
                </p:cNvPr>
                <p:cNvSpPr/>
                <p:nvPr/>
              </p:nvSpPr>
              <p:spPr>
                <a:xfrm>
                  <a:off x="1315813" y="2254992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509;p70">
                  <a:extLst>
                    <a:ext uri="{FF2B5EF4-FFF2-40B4-BE49-F238E27FC236}">
                      <a16:creationId xmlns:a16="http://schemas.microsoft.com/office/drawing/2014/main" id="{4650A658-2C3F-4386-933A-F98F5D35D1EB}"/>
                    </a:ext>
                  </a:extLst>
                </p:cNvPr>
                <p:cNvSpPr/>
                <p:nvPr/>
              </p:nvSpPr>
              <p:spPr>
                <a:xfrm>
                  <a:off x="2522850" y="2254992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510;p70">
                  <a:extLst>
                    <a:ext uri="{FF2B5EF4-FFF2-40B4-BE49-F238E27FC236}">
                      <a16:creationId xmlns:a16="http://schemas.microsoft.com/office/drawing/2014/main" id="{DDC763B2-FE5A-4BFD-9CA1-EE2C89AD2792}"/>
                    </a:ext>
                  </a:extLst>
                </p:cNvPr>
                <p:cNvSpPr/>
                <p:nvPr/>
              </p:nvSpPr>
              <p:spPr>
                <a:xfrm>
                  <a:off x="1935932" y="2647347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511;p70">
                  <a:extLst>
                    <a:ext uri="{FF2B5EF4-FFF2-40B4-BE49-F238E27FC236}">
                      <a16:creationId xmlns:a16="http://schemas.microsoft.com/office/drawing/2014/main" id="{AC5C1169-9AB1-42C6-813D-92DFEE6DD358}"/>
                    </a:ext>
                  </a:extLst>
                </p:cNvPr>
                <p:cNvSpPr/>
                <p:nvPr/>
              </p:nvSpPr>
              <p:spPr>
                <a:xfrm>
                  <a:off x="1518636" y="1580939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512;p70">
                  <a:extLst>
                    <a:ext uri="{FF2B5EF4-FFF2-40B4-BE49-F238E27FC236}">
                      <a16:creationId xmlns:a16="http://schemas.microsoft.com/office/drawing/2014/main" id="{45316BAD-7BD0-47F1-9B9D-AD5B336EA552}"/>
                    </a:ext>
                  </a:extLst>
                </p:cNvPr>
                <p:cNvSpPr/>
                <p:nvPr/>
              </p:nvSpPr>
              <p:spPr>
                <a:xfrm>
                  <a:off x="1916022" y="3008140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513;p70">
                  <a:extLst>
                    <a:ext uri="{FF2B5EF4-FFF2-40B4-BE49-F238E27FC236}">
                      <a16:creationId xmlns:a16="http://schemas.microsoft.com/office/drawing/2014/main" id="{17C16851-63EF-4C52-B26B-CF55FF91AC5E}"/>
                    </a:ext>
                  </a:extLst>
                </p:cNvPr>
                <p:cNvSpPr/>
                <p:nvPr/>
              </p:nvSpPr>
              <p:spPr>
                <a:xfrm>
                  <a:off x="1799623" y="2321451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514;p70">
                  <a:extLst>
                    <a:ext uri="{FF2B5EF4-FFF2-40B4-BE49-F238E27FC236}">
                      <a16:creationId xmlns:a16="http://schemas.microsoft.com/office/drawing/2014/main" id="{BCFF20FC-9812-43E6-87DA-61FB471E269F}"/>
                    </a:ext>
                  </a:extLst>
                </p:cNvPr>
                <p:cNvSpPr/>
                <p:nvPr/>
              </p:nvSpPr>
              <p:spPr>
                <a:xfrm>
                  <a:off x="2333319" y="2331461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515;p70">
                  <a:extLst>
                    <a:ext uri="{FF2B5EF4-FFF2-40B4-BE49-F238E27FC236}">
                      <a16:creationId xmlns:a16="http://schemas.microsoft.com/office/drawing/2014/main" id="{5902B382-47AA-4712-986F-3B5E92D8F4B7}"/>
                    </a:ext>
                  </a:extLst>
                </p:cNvPr>
                <p:cNvSpPr/>
                <p:nvPr/>
              </p:nvSpPr>
              <p:spPr>
                <a:xfrm>
                  <a:off x="2019074" y="2417885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516;p70">
                  <a:extLst>
                    <a:ext uri="{FF2B5EF4-FFF2-40B4-BE49-F238E27FC236}">
                      <a16:creationId xmlns:a16="http://schemas.microsoft.com/office/drawing/2014/main" id="{169F2479-7FD6-419D-892E-3F53F4FDAB5E}"/>
                    </a:ext>
                  </a:extLst>
                </p:cNvPr>
                <p:cNvSpPr/>
                <p:nvPr/>
              </p:nvSpPr>
              <p:spPr>
                <a:xfrm>
                  <a:off x="1723154" y="2506005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517;p70">
                  <a:extLst>
                    <a:ext uri="{FF2B5EF4-FFF2-40B4-BE49-F238E27FC236}">
                      <a16:creationId xmlns:a16="http://schemas.microsoft.com/office/drawing/2014/main" id="{AB6A2C96-D6FC-4291-88FF-40CE9BF52338}"/>
                    </a:ext>
                  </a:extLst>
                </p:cNvPr>
                <p:cNvSpPr/>
                <p:nvPr/>
              </p:nvSpPr>
              <p:spPr>
                <a:xfrm>
                  <a:off x="2329982" y="2519297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518;p70">
                  <a:extLst>
                    <a:ext uri="{FF2B5EF4-FFF2-40B4-BE49-F238E27FC236}">
                      <a16:creationId xmlns:a16="http://schemas.microsoft.com/office/drawing/2014/main" id="{9B4AD5A2-126B-473D-821A-EF5AFBDECAF2}"/>
                    </a:ext>
                  </a:extLst>
                </p:cNvPr>
                <p:cNvSpPr/>
                <p:nvPr/>
              </p:nvSpPr>
              <p:spPr>
                <a:xfrm>
                  <a:off x="2030725" y="2554140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519;p70">
                  <a:extLst>
                    <a:ext uri="{FF2B5EF4-FFF2-40B4-BE49-F238E27FC236}">
                      <a16:creationId xmlns:a16="http://schemas.microsoft.com/office/drawing/2014/main" id="{9967E4EE-80DD-46F7-877B-8CC9377501CC}"/>
                    </a:ext>
                  </a:extLst>
                </p:cNvPr>
                <p:cNvSpPr/>
                <p:nvPr/>
              </p:nvSpPr>
              <p:spPr>
                <a:xfrm>
                  <a:off x="2010760" y="2560868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520;p70">
                  <a:extLst>
                    <a:ext uri="{FF2B5EF4-FFF2-40B4-BE49-F238E27FC236}">
                      <a16:creationId xmlns:a16="http://schemas.microsoft.com/office/drawing/2014/main" id="{49BCE5E8-39C8-444B-928D-329F1A6EEC4E}"/>
                    </a:ext>
                  </a:extLst>
                </p:cNvPr>
                <p:cNvSpPr/>
                <p:nvPr/>
              </p:nvSpPr>
              <p:spPr>
                <a:xfrm>
                  <a:off x="2073937" y="1460000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521;p70">
                  <a:extLst>
                    <a:ext uri="{FF2B5EF4-FFF2-40B4-BE49-F238E27FC236}">
                      <a16:creationId xmlns:a16="http://schemas.microsoft.com/office/drawing/2014/main" id="{332D1059-D0C1-4D47-B78A-6A10575600D7}"/>
                    </a:ext>
                  </a:extLst>
                </p:cNvPr>
                <p:cNvSpPr/>
                <p:nvPr/>
              </p:nvSpPr>
              <p:spPr>
                <a:xfrm>
                  <a:off x="2361598" y="2309855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522;p70">
                  <a:extLst>
                    <a:ext uri="{FF2B5EF4-FFF2-40B4-BE49-F238E27FC236}">
                      <a16:creationId xmlns:a16="http://schemas.microsoft.com/office/drawing/2014/main" id="{916F1564-3198-4DE3-8A78-A8DD6CB4254C}"/>
                    </a:ext>
                  </a:extLst>
                </p:cNvPr>
                <p:cNvSpPr/>
                <p:nvPr/>
              </p:nvSpPr>
              <p:spPr>
                <a:xfrm>
                  <a:off x="1749738" y="2298204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523;p70">
                  <a:extLst>
                    <a:ext uri="{FF2B5EF4-FFF2-40B4-BE49-F238E27FC236}">
                      <a16:creationId xmlns:a16="http://schemas.microsoft.com/office/drawing/2014/main" id="{703C3A59-EA42-4B82-B57F-D943191FC4CF}"/>
                    </a:ext>
                  </a:extLst>
                </p:cNvPr>
                <p:cNvSpPr/>
                <p:nvPr/>
              </p:nvSpPr>
              <p:spPr>
                <a:xfrm>
                  <a:off x="1526950" y="1581377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524;p70">
                  <a:extLst>
                    <a:ext uri="{FF2B5EF4-FFF2-40B4-BE49-F238E27FC236}">
                      <a16:creationId xmlns:a16="http://schemas.microsoft.com/office/drawing/2014/main" id="{A439AC39-4BB7-490A-855F-974F2444BC86}"/>
                    </a:ext>
                  </a:extLst>
                </p:cNvPr>
                <p:cNvSpPr/>
                <p:nvPr/>
              </p:nvSpPr>
              <p:spPr>
                <a:xfrm>
                  <a:off x="1367339" y="3493592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" name="Google Shape;1525;p70">
                <a:extLst>
                  <a:ext uri="{FF2B5EF4-FFF2-40B4-BE49-F238E27FC236}">
                    <a16:creationId xmlns:a16="http://schemas.microsoft.com/office/drawing/2014/main" id="{DAFF0D95-DD9E-4E40-B650-498D3F247703}"/>
                  </a:ext>
                </a:extLst>
              </p:cNvPr>
              <p:cNvGrpSpPr/>
              <p:nvPr/>
            </p:nvGrpSpPr>
            <p:grpSpPr>
              <a:xfrm>
                <a:off x="2054677" y="2226071"/>
                <a:ext cx="982974" cy="376163"/>
                <a:chOff x="5045325" y="2081827"/>
                <a:chExt cx="761641" cy="291464"/>
              </a:xfrm>
            </p:grpSpPr>
            <p:sp>
              <p:nvSpPr>
                <p:cNvPr id="94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60D9D9BA-DEC5-4C92-9115-CD0C27262983}"/>
                    </a:ext>
                  </a:extLst>
                </p:cNvPr>
                <p:cNvSpPr/>
                <p:nvPr/>
              </p:nvSpPr>
              <p:spPr>
                <a:xfrm>
                  <a:off x="5045325" y="2081827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EB7DE6B8-D8A7-48C3-9456-1C28E951DFBD}"/>
                    </a:ext>
                  </a:extLst>
                </p:cNvPr>
                <p:cNvSpPr/>
                <p:nvPr/>
              </p:nvSpPr>
              <p:spPr>
                <a:xfrm>
                  <a:off x="5514433" y="2081827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1528;p70">
                  <a:extLst>
                    <a:ext uri="{FF2B5EF4-FFF2-40B4-BE49-F238E27FC236}">
                      <a16:creationId xmlns:a16="http://schemas.microsoft.com/office/drawing/2014/main" id="{2841F46D-52D0-40FB-809B-BC66ACDC54B2}"/>
                    </a:ext>
                  </a:extLst>
                </p:cNvPr>
                <p:cNvSpPr/>
                <p:nvPr/>
              </p:nvSpPr>
              <p:spPr>
                <a:xfrm>
                  <a:off x="5334588" y="2136002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0" name="Google Shape;2624;p126">
              <a:extLst>
                <a:ext uri="{FF2B5EF4-FFF2-40B4-BE49-F238E27FC236}">
                  <a16:creationId xmlns:a16="http://schemas.microsoft.com/office/drawing/2014/main" id="{5F997DE9-1E8A-4859-BEB0-76E8F64798DA}"/>
                </a:ext>
              </a:extLst>
            </p:cNvPr>
            <p:cNvGrpSpPr/>
            <p:nvPr/>
          </p:nvGrpSpPr>
          <p:grpSpPr>
            <a:xfrm>
              <a:off x="769358" y="2893130"/>
              <a:ext cx="418360" cy="580377"/>
              <a:chOff x="3764750" y="1567075"/>
              <a:chExt cx="1814530" cy="2517234"/>
            </a:xfrm>
          </p:grpSpPr>
          <p:sp>
            <p:nvSpPr>
              <p:cNvPr id="72" name="Google Shape;2625;p126">
                <a:extLst>
                  <a:ext uri="{FF2B5EF4-FFF2-40B4-BE49-F238E27FC236}">
                    <a16:creationId xmlns:a16="http://schemas.microsoft.com/office/drawing/2014/main" id="{1EAC3E19-3262-4417-AA0F-1C545F89D7C8}"/>
                  </a:ext>
                </a:extLst>
              </p:cNvPr>
              <p:cNvSpPr/>
              <p:nvPr/>
            </p:nvSpPr>
            <p:spPr>
              <a:xfrm>
                <a:off x="3764750" y="3101335"/>
                <a:ext cx="1814530" cy="982974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22098" extrusionOk="0">
                    <a:moveTo>
                      <a:pt x="19089" y="0"/>
                    </a:moveTo>
                    <a:cubicBezTo>
                      <a:pt x="1" y="0"/>
                      <a:pt x="1125" y="21703"/>
                      <a:pt x="1125" y="22098"/>
                    </a:cubicBezTo>
                    <a:lnTo>
                      <a:pt x="36931" y="22098"/>
                    </a:lnTo>
                    <a:cubicBezTo>
                      <a:pt x="36931" y="22098"/>
                      <a:pt x="40792" y="0"/>
                      <a:pt x="190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626;p126">
                <a:extLst>
                  <a:ext uri="{FF2B5EF4-FFF2-40B4-BE49-F238E27FC236}">
                    <a16:creationId xmlns:a16="http://schemas.microsoft.com/office/drawing/2014/main" id="{2D7D785F-FCD2-4E95-942C-0BA3749086AD}"/>
                  </a:ext>
                </a:extLst>
              </p:cNvPr>
              <p:cNvSpPr/>
              <p:nvPr/>
            </p:nvSpPr>
            <p:spPr>
              <a:xfrm>
                <a:off x="4417824" y="3102358"/>
                <a:ext cx="482769" cy="234289"/>
              </a:xfrm>
              <a:custGeom>
                <a:avLst/>
                <a:gdLst/>
                <a:ahLst/>
                <a:cxnLst/>
                <a:rect l="l" t="t" r="r" b="b"/>
                <a:pathLst>
                  <a:path w="10853" h="5267" extrusionOk="0">
                    <a:moveTo>
                      <a:pt x="4036" y="1"/>
                    </a:moveTo>
                    <a:cubicBezTo>
                      <a:pt x="2716" y="1"/>
                      <a:pt x="1330" y="92"/>
                      <a:pt x="1" y="342"/>
                    </a:cubicBezTo>
                    <a:cubicBezTo>
                      <a:pt x="1" y="342"/>
                      <a:pt x="92" y="5205"/>
                      <a:pt x="5229" y="5266"/>
                    </a:cubicBezTo>
                    <a:cubicBezTo>
                      <a:pt x="5262" y="5267"/>
                      <a:pt x="5296" y="5267"/>
                      <a:pt x="5329" y="5267"/>
                    </a:cubicBezTo>
                    <a:cubicBezTo>
                      <a:pt x="10372" y="5267"/>
                      <a:pt x="10852" y="707"/>
                      <a:pt x="10852" y="707"/>
                    </a:cubicBezTo>
                    <a:cubicBezTo>
                      <a:pt x="10852" y="707"/>
                      <a:pt x="7699" y="1"/>
                      <a:pt x="40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627;p126">
                <a:extLst>
                  <a:ext uri="{FF2B5EF4-FFF2-40B4-BE49-F238E27FC236}">
                    <a16:creationId xmlns:a16="http://schemas.microsoft.com/office/drawing/2014/main" id="{8DB7EB4A-81C2-4396-B70E-E509AD7601F8}"/>
                  </a:ext>
                </a:extLst>
              </p:cNvPr>
              <p:cNvSpPr/>
              <p:nvPr/>
            </p:nvSpPr>
            <p:spPr>
              <a:xfrm>
                <a:off x="4484105" y="2891770"/>
                <a:ext cx="340736" cy="164051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3688" extrusionOk="0">
                    <a:moveTo>
                      <a:pt x="7660" y="0"/>
                    </a:moveTo>
                    <a:lnTo>
                      <a:pt x="0" y="790"/>
                    </a:lnTo>
                    <a:lnTo>
                      <a:pt x="183" y="3131"/>
                    </a:lnTo>
                    <a:cubicBezTo>
                      <a:pt x="1573" y="3504"/>
                      <a:pt x="2982" y="3688"/>
                      <a:pt x="4368" y="3688"/>
                    </a:cubicBezTo>
                    <a:cubicBezTo>
                      <a:pt x="5467" y="3688"/>
                      <a:pt x="6551" y="3572"/>
                      <a:pt x="7599" y="3344"/>
                    </a:cubicBezTo>
                    <a:lnTo>
                      <a:pt x="766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628;p126">
                <a:extLst>
                  <a:ext uri="{FF2B5EF4-FFF2-40B4-BE49-F238E27FC236}">
                    <a16:creationId xmlns:a16="http://schemas.microsoft.com/office/drawing/2014/main" id="{D654806D-0A93-4063-A347-48426AE4F190}"/>
                  </a:ext>
                </a:extLst>
              </p:cNvPr>
              <p:cNvSpPr/>
              <p:nvPr/>
            </p:nvSpPr>
            <p:spPr>
              <a:xfrm>
                <a:off x="4492201" y="3031006"/>
                <a:ext cx="329971" cy="243408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5472" extrusionOk="0">
                    <a:moveTo>
                      <a:pt x="1" y="1"/>
                    </a:moveTo>
                    <a:lnTo>
                      <a:pt x="305" y="3587"/>
                    </a:lnTo>
                    <a:cubicBezTo>
                      <a:pt x="305" y="3587"/>
                      <a:pt x="730" y="5472"/>
                      <a:pt x="3648" y="5472"/>
                    </a:cubicBezTo>
                    <a:cubicBezTo>
                      <a:pt x="6900" y="5472"/>
                      <a:pt x="7387" y="3587"/>
                      <a:pt x="7387" y="3587"/>
                    </a:cubicBezTo>
                    <a:lnTo>
                      <a:pt x="7417" y="214"/>
                    </a:lnTo>
                    <a:lnTo>
                      <a:pt x="7417" y="214"/>
                    </a:lnTo>
                    <a:cubicBezTo>
                      <a:pt x="6369" y="442"/>
                      <a:pt x="5285" y="558"/>
                      <a:pt x="4186" y="558"/>
                    </a:cubicBezTo>
                    <a:cubicBezTo>
                      <a:pt x="2800" y="558"/>
                      <a:pt x="1391" y="374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629;p126">
                <a:extLst>
                  <a:ext uri="{FF2B5EF4-FFF2-40B4-BE49-F238E27FC236}">
                    <a16:creationId xmlns:a16="http://schemas.microsoft.com/office/drawing/2014/main" id="{5456FC75-4BA0-46C5-8B7A-B3C59C1A501C}"/>
                  </a:ext>
                </a:extLst>
              </p:cNvPr>
              <p:cNvSpPr/>
              <p:nvPr/>
            </p:nvSpPr>
            <p:spPr>
              <a:xfrm>
                <a:off x="3971646" y="1706088"/>
                <a:ext cx="1219621" cy="1295597"/>
              </a:xfrm>
              <a:custGeom>
                <a:avLst/>
                <a:gdLst/>
                <a:ahLst/>
                <a:cxnLst/>
                <a:rect l="l" t="t" r="r" b="b"/>
                <a:pathLst>
                  <a:path w="27418" h="29126" extrusionOk="0">
                    <a:moveTo>
                      <a:pt x="15957" y="1"/>
                    </a:moveTo>
                    <a:cubicBezTo>
                      <a:pt x="14340" y="1"/>
                      <a:pt x="12560" y="229"/>
                      <a:pt x="10639" y="696"/>
                    </a:cubicBezTo>
                    <a:cubicBezTo>
                      <a:pt x="2736" y="2642"/>
                      <a:pt x="0" y="9572"/>
                      <a:pt x="1915" y="18265"/>
                    </a:cubicBezTo>
                    <a:cubicBezTo>
                      <a:pt x="3732" y="26413"/>
                      <a:pt x="9475" y="29125"/>
                      <a:pt x="15277" y="29125"/>
                    </a:cubicBezTo>
                    <a:cubicBezTo>
                      <a:pt x="15687" y="29125"/>
                      <a:pt x="16096" y="29112"/>
                      <a:pt x="16505" y="29086"/>
                    </a:cubicBezTo>
                    <a:cubicBezTo>
                      <a:pt x="23101" y="28660"/>
                      <a:pt x="27417" y="23341"/>
                      <a:pt x="27417" y="17931"/>
                    </a:cubicBezTo>
                    <a:cubicBezTo>
                      <a:pt x="27417" y="11000"/>
                      <a:pt x="25624" y="6259"/>
                      <a:pt x="25624" y="6259"/>
                    </a:cubicBezTo>
                    <a:cubicBezTo>
                      <a:pt x="24406" y="2192"/>
                      <a:pt x="20965" y="1"/>
                      <a:pt x="159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630;p126">
                <a:extLst>
                  <a:ext uri="{FF2B5EF4-FFF2-40B4-BE49-F238E27FC236}">
                    <a16:creationId xmlns:a16="http://schemas.microsoft.com/office/drawing/2014/main" id="{DE84431F-2442-4E9F-8087-588D2A23A2A8}"/>
                  </a:ext>
                </a:extLst>
              </p:cNvPr>
              <p:cNvSpPr/>
              <p:nvPr/>
            </p:nvSpPr>
            <p:spPr>
              <a:xfrm>
                <a:off x="4880282" y="1700528"/>
                <a:ext cx="555720" cy="839741"/>
              </a:xfrm>
              <a:custGeom>
                <a:avLst/>
                <a:gdLst/>
                <a:ahLst/>
                <a:cxnLst/>
                <a:rect l="l" t="t" r="r" b="b"/>
                <a:pathLst>
                  <a:path w="12493" h="18878" extrusionOk="0">
                    <a:moveTo>
                      <a:pt x="3739" y="1"/>
                    </a:moveTo>
                    <a:lnTo>
                      <a:pt x="2371" y="274"/>
                    </a:lnTo>
                    <a:cubicBezTo>
                      <a:pt x="2302" y="265"/>
                      <a:pt x="2234" y="260"/>
                      <a:pt x="2166" y="260"/>
                    </a:cubicBezTo>
                    <a:cubicBezTo>
                      <a:pt x="1158" y="260"/>
                      <a:pt x="295" y="1287"/>
                      <a:pt x="152" y="2341"/>
                    </a:cubicBezTo>
                    <a:cubicBezTo>
                      <a:pt x="0" y="3435"/>
                      <a:pt x="487" y="4529"/>
                      <a:pt x="973" y="5533"/>
                    </a:cubicBezTo>
                    <a:cubicBezTo>
                      <a:pt x="1976" y="7508"/>
                      <a:pt x="3131" y="13891"/>
                      <a:pt x="5411" y="16809"/>
                    </a:cubicBezTo>
                    <a:cubicBezTo>
                      <a:pt x="6201" y="17782"/>
                      <a:pt x="4742" y="17356"/>
                      <a:pt x="5684" y="18147"/>
                    </a:cubicBezTo>
                    <a:cubicBezTo>
                      <a:pt x="6241" y="18617"/>
                      <a:pt x="6977" y="18877"/>
                      <a:pt x="7693" y="18877"/>
                    </a:cubicBezTo>
                    <a:cubicBezTo>
                      <a:pt x="8228" y="18877"/>
                      <a:pt x="8751" y="18732"/>
                      <a:pt x="9180" y="18420"/>
                    </a:cubicBezTo>
                    <a:cubicBezTo>
                      <a:pt x="9970" y="17843"/>
                      <a:pt x="12493" y="3222"/>
                      <a:pt x="37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631;p126">
                <a:extLst>
                  <a:ext uri="{FF2B5EF4-FFF2-40B4-BE49-F238E27FC236}">
                    <a16:creationId xmlns:a16="http://schemas.microsoft.com/office/drawing/2014/main" id="{63296C09-91F7-47D8-BAF4-8742494F2AE3}"/>
                  </a:ext>
                </a:extLst>
              </p:cNvPr>
              <p:cNvSpPr/>
              <p:nvPr/>
            </p:nvSpPr>
            <p:spPr>
              <a:xfrm>
                <a:off x="3768798" y="1567075"/>
                <a:ext cx="1418369" cy="968162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21765" extrusionOk="0">
                    <a:moveTo>
                      <a:pt x="26179" y="0"/>
                    </a:moveTo>
                    <a:cubicBezTo>
                      <a:pt x="25833" y="0"/>
                      <a:pt x="25456" y="26"/>
                      <a:pt x="25047" y="83"/>
                    </a:cubicBezTo>
                    <a:cubicBezTo>
                      <a:pt x="23217" y="333"/>
                      <a:pt x="21853" y="417"/>
                      <a:pt x="20742" y="417"/>
                    </a:cubicBezTo>
                    <a:cubicBezTo>
                      <a:pt x="18540" y="417"/>
                      <a:pt x="17331" y="90"/>
                      <a:pt x="15463" y="90"/>
                    </a:cubicBezTo>
                    <a:cubicBezTo>
                      <a:pt x="15189" y="90"/>
                      <a:pt x="14899" y="97"/>
                      <a:pt x="14591" y="113"/>
                    </a:cubicBezTo>
                    <a:cubicBezTo>
                      <a:pt x="11126" y="295"/>
                      <a:pt x="8086" y="4216"/>
                      <a:pt x="8086" y="4216"/>
                    </a:cubicBezTo>
                    <a:cubicBezTo>
                      <a:pt x="1" y="9323"/>
                      <a:pt x="2949" y="19201"/>
                      <a:pt x="3892" y="20387"/>
                    </a:cubicBezTo>
                    <a:cubicBezTo>
                      <a:pt x="4732" y="21420"/>
                      <a:pt x="5320" y="21765"/>
                      <a:pt x="5730" y="21765"/>
                    </a:cubicBezTo>
                    <a:cubicBezTo>
                      <a:pt x="6549" y="21765"/>
                      <a:pt x="6658" y="20387"/>
                      <a:pt x="6658" y="20387"/>
                    </a:cubicBezTo>
                    <a:cubicBezTo>
                      <a:pt x="6658" y="20387"/>
                      <a:pt x="10852" y="15706"/>
                      <a:pt x="11490" y="11602"/>
                    </a:cubicBezTo>
                    <a:cubicBezTo>
                      <a:pt x="11490" y="11602"/>
                      <a:pt x="15792" y="13513"/>
                      <a:pt x="20632" y="13513"/>
                    </a:cubicBezTo>
                    <a:cubicBezTo>
                      <a:pt x="23586" y="13513"/>
                      <a:pt x="26741" y="12801"/>
                      <a:pt x="29242" y="10508"/>
                    </a:cubicBezTo>
                    <a:cubicBezTo>
                      <a:pt x="30579" y="9262"/>
                      <a:pt x="31886" y="5402"/>
                      <a:pt x="29971" y="4855"/>
                    </a:cubicBezTo>
                    <a:cubicBezTo>
                      <a:pt x="29971" y="4855"/>
                      <a:pt x="30894" y="0"/>
                      <a:pt x="26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632;p126">
                <a:extLst>
                  <a:ext uri="{FF2B5EF4-FFF2-40B4-BE49-F238E27FC236}">
                    <a16:creationId xmlns:a16="http://schemas.microsoft.com/office/drawing/2014/main" id="{AA3AFD43-4CBA-4966-8F18-A8F91DD79C5E}"/>
                  </a:ext>
                </a:extLst>
              </p:cNvPr>
              <p:cNvSpPr/>
              <p:nvPr/>
            </p:nvSpPr>
            <p:spPr>
              <a:xfrm>
                <a:off x="4031122" y="1653063"/>
                <a:ext cx="131223" cy="135405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044" extrusionOk="0">
                    <a:moveTo>
                      <a:pt x="1774" y="0"/>
                    </a:moveTo>
                    <a:cubicBezTo>
                      <a:pt x="1760" y="0"/>
                      <a:pt x="1747" y="1"/>
                      <a:pt x="1733" y="4"/>
                    </a:cubicBezTo>
                    <a:cubicBezTo>
                      <a:pt x="1642" y="34"/>
                      <a:pt x="1551" y="156"/>
                      <a:pt x="1520" y="277"/>
                    </a:cubicBezTo>
                    <a:cubicBezTo>
                      <a:pt x="1490" y="368"/>
                      <a:pt x="1520" y="520"/>
                      <a:pt x="1551" y="612"/>
                    </a:cubicBezTo>
                    <a:lnTo>
                      <a:pt x="1855" y="2010"/>
                    </a:lnTo>
                    <a:cubicBezTo>
                      <a:pt x="1600" y="1653"/>
                      <a:pt x="1218" y="1020"/>
                      <a:pt x="868" y="1020"/>
                    </a:cubicBezTo>
                    <a:cubicBezTo>
                      <a:pt x="800" y="1020"/>
                      <a:pt x="734" y="1044"/>
                      <a:pt x="669" y="1098"/>
                    </a:cubicBezTo>
                    <a:cubicBezTo>
                      <a:pt x="1" y="1615"/>
                      <a:pt x="1308" y="2679"/>
                      <a:pt x="2068" y="3043"/>
                    </a:cubicBezTo>
                    <a:lnTo>
                      <a:pt x="2949" y="2739"/>
                    </a:lnTo>
                    <a:cubicBezTo>
                      <a:pt x="2858" y="1888"/>
                      <a:pt x="2584" y="1068"/>
                      <a:pt x="2159" y="308"/>
                    </a:cubicBezTo>
                    <a:cubicBezTo>
                      <a:pt x="2074" y="167"/>
                      <a:pt x="1938" y="0"/>
                      <a:pt x="17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633;p126">
                <a:extLst>
                  <a:ext uri="{FF2B5EF4-FFF2-40B4-BE49-F238E27FC236}">
                    <a16:creationId xmlns:a16="http://schemas.microsoft.com/office/drawing/2014/main" id="{71BFDFA1-00D0-4B1E-8BE2-D784A4D84A19}"/>
                  </a:ext>
                </a:extLst>
              </p:cNvPr>
              <p:cNvSpPr/>
              <p:nvPr/>
            </p:nvSpPr>
            <p:spPr>
              <a:xfrm>
                <a:off x="5069563" y="2440033"/>
                <a:ext cx="288069" cy="326012"/>
              </a:xfrm>
              <a:custGeom>
                <a:avLst/>
                <a:gdLst/>
                <a:ahLst/>
                <a:cxnLst/>
                <a:rect l="l" t="t" r="r" b="b"/>
                <a:pathLst>
                  <a:path w="6476" h="7329" extrusionOk="0">
                    <a:moveTo>
                      <a:pt x="2522" y="0"/>
                    </a:moveTo>
                    <a:cubicBezTo>
                      <a:pt x="1307" y="0"/>
                      <a:pt x="274" y="307"/>
                      <a:pt x="274" y="307"/>
                    </a:cubicBezTo>
                    <a:lnTo>
                      <a:pt x="1" y="5353"/>
                    </a:lnTo>
                    <a:cubicBezTo>
                      <a:pt x="662" y="6637"/>
                      <a:pt x="1955" y="7329"/>
                      <a:pt x="3204" y="7329"/>
                    </a:cubicBezTo>
                    <a:cubicBezTo>
                      <a:pt x="4880" y="7329"/>
                      <a:pt x="6475" y="6082"/>
                      <a:pt x="6353" y="3346"/>
                    </a:cubicBezTo>
                    <a:cubicBezTo>
                      <a:pt x="6212" y="582"/>
                      <a:pt x="4194" y="0"/>
                      <a:pt x="2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634;p126">
                <a:extLst>
                  <a:ext uri="{FF2B5EF4-FFF2-40B4-BE49-F238E27FC236}">
                    <a16:creationId xmlns:a16="http://schemas.microsoft.com/office/drawing/2014/main" id="{E26B0D63-1D56-4570-ACFA-4A184E5F76B1}"/>
                  </a:ext>
                </a:extLst>
              </p:cNvPr>
              <p:cNvSpPr/>
              <p:nvPr/>
            </p:nvSpPr>
            <p:spPr>
              <a:xfrm>
                <a:off x="4596339" y="2655114"/>
                <a:ext cx="89276" cy="59562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339" extrusionOk="0">
                    <a:moveTo>
                      <a:pt x="91" y="1"/>
                    </a:moveTo>
                    <a:cubicBezTo>
                      <a:pt x="30" y="1"/>
                      <a:pt x="0" y="62"/>
                      <a:pt x="0" y="92"/>
                    </a:cubicBezTo>
                    <a:cubicBezTo>
                      <a:pt x="0" y="122"/>
                      <a:pt x="182" y="1338"/>
                      <a:pt x="1641" y="1338"/>
                    </a:cubicBezTo>
                    <a:cubicBezTo>
                      <a:pt x="1733" y="1338"/>
                      <a:pt x="1824" y="1338"/>
                      <a:pt x="1915" y="1308"/>
                    </a:cubicBezTo>
                    <a:cubicBezTo>
                      <a:pt x="1976" y="1308"/>
                      <a:pt x="2006" y="1277"/>
                      <a:pt x="2006" y="1217"/>
                    </a:cubicBezTo>
                    <a:cubicBezTo>
                      <a:pt x="2006" y="1156"/>
                      <a:pt x="1976" y="1125"/>
                      <a:pt x="1915" y="1125"/>
                    </a:cubicBezTo>
                    <a:cubicBezTo>
                      <a:pt x="1819" y="1135"/>
                      <a:pt x="1729" y="1139"/>
                      <a:pt x="1644" y="1139"/>
                    </a:cubicBezTo>
                    <a:cubicBezTo>
                      <a:pt x="347" y="1139"/>
                      <a:pt x="213" y="121"/>
                      <a:pt x="213" y="92"/>
                    </a:cubicBezTo>
                    <a:cubicBezTo>
                      <a:pt x="182" y="31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635;p126">
                <a:extLst>
                  <a:ext uri="{FF2B5EF4-FFF2-40B4-BE49-F238E27FC236}">
                    <a16:creationId xmlns:a16="http://schemas.microsoft.com/office/drawing/2014/main" id="{33356C01-B684-43A8-BE1D-BA326772A4AD}"/>
                  </a:ext>
                </a:extLst>
              </p:cNvPr>
              <p:cNvSpPr/>
              <p:nvPr/>
            </p:nvSpPr>
            <p:spPr>
              <a:xfrm>
                <a:off x="4223116" y="2600221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2494" y="1"/>
                    </a:moveTo>
                    <a:cubicBezTo>
                      <a:pt x="1277" y="1"/>
                      <a:pt x="325" y="434"/>
                      <a:pt x="183" y="1144"/>
                    </a:cubicBezTo>
                    <a:cubicBezTo>
                      <a:pt x="1" y="2056"/>
                      <a:pt x="1217" y="3059"/>
                      <a:pt x="2919" y="3393"/>
                    </a:cubicBezTo>
                    <a:cubicBezTo>
                      <a:pt x="3297" y="3467"/>
                      <a:pt x="3667" y="3502"/>
                      <a:pt x="4017" y="3502"/>
                    </a:cubicBezTo>
                    <a:cubicBezTo>
                      <a:pt x="5242" y="3502"/>
                      <a:pt x="6212" y="3069"/>
                      <a:pt x="6354" y="2359"/>
                    </a:cubicBezTo>
                    <a:cubicBezTo>
                      <a:pt x="6536" y="1448"/>
                      <a:pt x="5290" y="445"/>
                      <a:pt x="3588" y="110"/>
                    </a:cubicBezTo>
                    <a:cubicBezTo>
                      <a:pt x="3210" y="36"/>
                      <a:pt x="2841" y="1"/>
                      <a:pt x="24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636;p126">
                <a:extLst>
                  <a:ext uri="{FF2B5EF4-FFF2-40B4-BE49-F238E27FC236}">
                    <a16:creationId xmlns:a16="http://schemas.microsoft.com/office/drawing/2014/main" id="{6A479EC9-2AB7-4FE0-974D-EE044412B3EF}"/>
                  </a:ext>
                </a:extLst>
              </p:cNvPr>
              <p:cNvSpPr/>
              <p:nvPr/>
            </p:nvSpPr>
            <p:spPr>
              <a:xfrm>
                <a:off x="3893754" y="2439188"/>
                <a:ext cx="288825" cy="326857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7348" extrusionOk="0">
                    <a:moveTo>
                      <a:pt x="3269" y="0"/>
                    </a:moveTo>
                    <a:cubicBezTo>
                      <a:pt x="1925" y="0"/>
                      <a:pt x="282" y="580"/>
                      <a:pt x="140" y="3365"/>
                    </a:cubicBezTo>
                    <a:cubicBezTo>
                      <a:pt x="1" y="6101"/>
                      <a:pt x="1589" y="7348"/>
                      <a:pt x="3268" y="7348"/>
                    </a:cubicBezTo>
                    <a:cubicBezTo>
                      <a:pt x="4518" y="7348"/>
                      <a:pt x="5818" y="6656"/>
                      <a:pt x="6493" y="5372"/>
                    </a:cubicBezTo>
                    <a:lnTo>
                      <a:pt x="5034" y="295"/>
                    </a:lnTo>
                    <a:cubicBezTo>
                      <a:pt x="5034" y="295"/>
                      <a:pt x="4228" y="0"/>
                      <a:pt x="3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637;p126">
                <a:extLst>
                  <a:ext uri="{FF2B5EF4-FFF2-40B4-BE49-F238E27FC236}">
                    <a16:creationId xmlns:a16="http://schemas.microsoft.com/office/drawing/2014/main" id="{8FCF8206-E2F4-431D-8D95-662135A28F56}"/>
                  </a:ext>
                </a:extLst>
              </p:cNvPr>
              <p:cNvSpPr/>
              <p:nvPr/>
            </p:nvSpPr>
            <p:spPr>
              <a:xfrm>
                <a:off x="4238018" y="2244747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4180" y="1"/>
                    </a:moveTo>
                    <a:cubicBezTo>
                      <a:pt x="3712" y="1"/>
                      <a:pt x="3029" y="203"/>
                      <a:pt x="2006" y="745"/>
                    </a:cubicBezTo>
                    <a:cubicBezTo>
                      <a:pt x="0" y="1809"/>
                      <a:pt x="942" y="2660"/>
                      <a:pt x="942" y="2660"/>
                    </a:cubicBezTo>
                    <a:cubicBezTo>
                      <a:pt x="1129" y="2836"/>
                      <a:pt x="1366" y="2916"/>
                      <a:pt x="1658" y="2916"/>
                    </a:cubicBezTo>
                    <a:cubicBezTo>
                      <a:pt x="2176" y="2916"/>
                      <a:pt x="2864" y="2663"/>
                      <a:pt x="3739" y="2235"/>
                    </a:cubicBezTo>
                    <a:cubicBezTo>
                      <a:pt x="4894" y="1657"/>
                      <a:pt x="5350" y="928"/>
                      <a:pt x="5046" y="442"/>
                    </a:cubicBezTo>
                    <a:cubicBezTo>
                      <a:pt x="4882" y="188"/>
                      <a:pt x="4630" y="1"/>
                      <a:pt x="41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638;p126">
                <a:extLst>
                  <a:ext uri="{FF2B5EF4-FFF2-40B4-BE49-F238E27FC236}">
                    <a16:creationId xmlns:a16="http://schemas.microsoft.com/office/drawing/2014/main" id="{42310A5B-DC20-4781-BB73-E87B4D0B97E9}"/>
                  </a:ext>
                </a:extLst>
              </p:cNvPr>
              <p:cNvSpPr/>
              <p:nvPr/>
            </p:nvSpPr>
            <p:spPr>
              <a:xfrm>
                <a:off x="4365110" y="2453645"/>
                <a:ext cx="86563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72" extrusionOk="0">
                    <a:moveTo>
                      <a:pt x="973" y="1"/>
                    </a:moveTo>
                    <a:cubicBezTo>
                      <a:pt x="426" y="1"/>
                      <a:pt x="0" y="548"/>
                      <a:pt x="0" y="1186"/>
                    </a:cubicBezTo>
                    <a:cubicBezTo>
                      <a:pt x="0" y="1825"/>
                      <a:pt x="426" y="2372"/>
                      <a:pt x="973" y="2372"/>
                    </a:cubicBezTo>
                    <a:cubicBezTo>
                      <a:pt x="1520" y="2372"/>
                      <a:pt x="1946" y="1825"/>
                      <a:pt x="1946" y="1186"/>
                    </a:cubicBezTo>
                    <a:cubicBezTo>
                      <a:pt x="1946" y="548"/>
                      <a:pt x="152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639;p126">
                <a:extLst>
                  <a:ext uri="{FF2B5EF4-FFF2-40B4-BE49-F238E27FC236}">
                    <a16:creationId xmlns:a16="http://schemas.microsoft.com/office/drawing/2014/main" id="{4B893F8F-36C9-4D17-BE0D-4BEBCC745408}"/>
                  </a:ext>
                </a:extLst>
              </p:cNvPr>
              <p:cNvSpPr/>
              <p:nvPr/>
            </p:nvSpPr>
            <p:spPr>
              <a:xfrm>
                <a:off x="4777523" y="2600221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4042" y="1"/>
                    </a:moveTo>
                    <a:cubicBezTo>
                      <a:pt x="3695" y="1"/>
                      <a:pt x="3326" y="36"/>
                      <a:pt x="2948" y="110"/>
                    </a:cubicBezTo>
                    <a:cubicBezTo>
                      <a:pt x="1246" y="445"/>
                      <a:pt x="0" y="1448"/>
                      <a:pt x="182" y="2359"/>
                    </a:cubicBezTo>
                    <a:cubicBezTo>
                      <a:pt x="324" y="3069"/>
                      <a:pt x="1276" y="3502"/>
                      <a:pt x="2493" y="3502"/>
                    </a:cubicBezTo>
                    <a:cubicBezTo>
                      <a:pt x="2840" y="3502"/>
                      <a:pt x="3209" y="3467"/>
                      <a:pt x="3587" y="3393"/>
                    </a:cubicBezTo>
                    <a:cubicBezTo>
                      <a:pt x="5289" y="3059"/>
                      <a:pt x="6535" y="2056"/>
                      <a:pt x="6353" y="1144"/>
                    </a:cubicBezTo>
                    <a:cubicBezTo>
                      <a:pt x="6211" y="434"/>
                      <a:pt x="5259" y="1"/>
                      <a:pt x="4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640;p126">
                <a:extLst>
                  <a:ext uri="{FF2B5EF4-FFF2-40B4-BE49-F238E27FC236}">
                    <a16:creationId xmlns:a16="http://schemas.microsoft.com/office/drawing/2014/main" id="{0E4D3DDA-BDC4-4F9B-9EA9-C39E023E26DE}"/>
                  </a:ext>
                </a:extLst>
              </p:cNvPr>
              <p:cNvSpPr/>
              <p:nvPr/>
            </p:nvSpPr>
            <p:spPr>
              <a:xfrm>
                <a:off x="4815379" y="2244747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1158" y="1"/>
                    </a:moveTo>
                    <a:cubicBezTo>
                      <a:pt x="705" y="1"/>
                      <a:pt x="453" y="188"/>
                      <a:pt x="304" y="442"/>
                    </a:cubicBezTo>
                    <a:cubicBezTo>
                      <a:pt x="0" y="928"/>
                      <a:pt x="456" y="1657"/>
                      <a:pt x="1611" y="2235"/>
                    </a:cubicBezTo>
                    <a:cubicBezTo>
                      <a:pt x="2486" y="2663"/>
                      <a:pt x="3174" y="2916"/>
                      <a:pt x="3692" y="2916"/>
                    </a:cubicBezTo>
                    <a:cubicBezTo>
                      <a:pt x="3984" y="2916"/>
                      <a:pt x="4221" y="2836"/>
                      <a:pt x="4408" y="2660"/>
                    </a:cubicBezTo>
                    <a:cubicBezTo>
                      <a:pt x="4408" y="2660"/>
                      <a:pt x="5350" y="1809"/>
                      <a:pt x="3344" y="745"/>
                    </a:cubicBezTo>
                    <a:cubicBezTo>
                      <a:pt x="2321" y="203"/>
                      <a:pt x="1630" y="1"/>
                      <a:pt x="1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641;p126">
                <a:extLst>
                  <a:ext uri="{FF2B5EF4-FFF2-40B4-BE49-F238E27FC236}">
                    <a16:creationId xmlns:a16="http://schemas.microsoft.com/office/drawing/2014/main" id="{646D6AC8-55B7-41C7-8AEE-F9137F777CA3}"/>
                  </a:ext>
                </a:extLst>
              </p:cNvPr>
              <p:cNvSpPr/>
              <p:nvPr/>
            </p:nvSpPr>
            <p:spPr>
              <a:xfrm>
                <a:off x="4820762" y="2453645"/>
                <a:ext cx="86607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372" extrusionOk="0">
                    <a:moveTo>
                      <a:pt x="973" y="1"/>
                    </a:moveTo>
                    <a:cubicBezTo>
                      <a:pt x="426" y="1"/>
                      <a:pt x="1" y="548"/>
                      <a:pt x="1" y="1186"/>
                    </a:cubicBezTo>
                    <a:cubicBezTo>
                      <a:pt x="1" y="1825"/>
                      <a:pt x="426" y="2372"/>
                      <a:pt x="973" y="2372"/>
                    </a:cubicBezTo>
                    <a:cubicBezTo>
                      <a:pt x="1490" y="2372"/>
                      <a:pt x="1946" y="1825"/>
                      <a:pt x="1946" y="1186"/>
                    </a:cubicBezTo>
                    <a:cubicBezTo>
                      <a:pt x="1946" y="548"/>
                      <a:pt x="149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642;p126">
                <a:extLst>
                  <a:ext uri="{FF2B5EF4-FFF2-40B4-BE49-F238E27FC236}">
                    <a16:creationId xmlns:a16="http://schemas.microsoft.com/office/drawing/2014/main" id="{D8468B6D-C282-45E4-9607-C2D66D277953}"/>
                  </a:ext>
                </a:extLst>
              </p:cNvPr>
              <p:cNvSpPr/>
              <p:nvPr/>
            </p:nvSpPr>
            <p:spPr>
              <a:xfrm>
                <a:off x="4578723" y="2173795"/>
                <a:ext cx="174460" cy="438108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9849" extrusionOk="0">
                    <a:moveTo>
                      <a:pt x="518" y="0"/>
                    </a:moveTo>
                    <a:cubicBezTo>
                      <a:pt x="457" y="0"/>
                      <a:pt x="426" y="30"/>
                      <a:pt x="396" y="91"/>
                    </a:cubicBezTo>
                    <a:cubicBezTo>
                      <a:pt x="366" y="729"/>
                      <a:pt x="1" y="6201"/>
                      <a:pt x="426" y="6900"/>
                    </a:cubicBezTo>
                    <a:cubicBezTo>
                      <a:pt x="565" y="7107"/>
                      <a:pt x="792" y="7295"/>
                      <a:pt x="1181" y="7295"/>
                    </a:cubicBezTo>
                    <a:cubicBezTo>
                      <a:pt x="1475" y="7295"/>
                      <a:pt x="1861" y="7188"/>
                      <a:pt x="2372" y="6900"/>
                    </a:cubicBezTo>
                    <a:cubicBezTo>
                      <a:pt x="2402" y="6869"/>
                      <a:pt x="2402" y="6869"/>
                      <a:pt x="2433" y="6869"/>
                    </a:cubicBezTo>
                    <a:cubicBezTo>
                      <a:pt x="2581" y="6789"/>
                      <a:pt x="2717" y="6750"/>
                      <a:pt x="2841" y="6750"/>
                    </a:cubicBezTo>
                    <a:cubicBezTo>
                      <a:pt x="2997" y="6750"/>
                      <a:pt x="3135" y="6812"/>
                      <a:pt x="3253" y="6930"/>
                    </a:cubicBezTo>
                    <a:cubicBezTo>
                      <a:pt x="3618" y="7265"/>
                      <a:pt x="3709" y="8085"/>
                      <a:pt x="3436" y="8602"/>
                    </a:cubicBezTo>
                    <a:cubicBezTo>
                      <a:pt x="3101" y="9301"/>
                      <a:pt x="2341" y="9666"/>
                      <a:pt x="2311" y="9666"/>
                    </a:cubicBezTo>
                    <a:cubicBezTo>
                      <a:pt x="2281" y="9666"/>
                      <a:pt x="2250" y="9727"/>
                      <a:pt x="2281" y="9787"/>
                    </a:cubicBezTo>
                    <a:cubicBezTo>
                      <a:pt x="2281" y="9818"/>
                      <a:pt x="2341" y="9848"/>
                      <a:pt x="2372" y="9848"/>
                    </a:cubicBezTo>
                    <a:cubicBezTo>
                      <a:pt x="2372" y="9848"/>
                      <a:pt x="2402" y="9848"/>
                      <a:pt x="2402" y="9818"/>
                    </a:cubicBezTo>
                    <a:cubicBezTo>
                      <a:pt x="2433" y="9818"/>
                      <a:pt x="3253" y="9453"/>
                      <a:pt x="3618" y="8693"/>
                    </a:cubicBezTo>
                    <a:cubicBezTo>
                      <a:pt x="3922" y="8085"/>
                      <a:pt x="3800" y="7204"/>
                      <a:pt x="3405" y="6778"/>
                    </a:cubicBezTo>
                    <a:cubicBezTo>
                      <a:pt x="3251" y="6624"/>
                      <a:pt x="3059" y="6547"/>
                      <a:pt x="2850" y="6547"/>
                    </a:cubicBezTo>
                    <a:cubicBezTo>
                      <a:pt x="2687" y="6547"/>
                      <a:pt x="2514" y="6594"/>
                      <a:pt x="2341" y="6687"/>
                    </a:cubicBezTo>
                    <a:cubicBezTo>
                      <a:pt x="2311" y="6717"/>
                      <a:pt x="2311" y="6717"/>
                      <a:pt x="2281" y="6717"/>
                    </a:cubicBezTo>
                    <a:cubicBezTo>
                      <a:pt x="1834" y="6988"/>
                      <a:pt x="1472" y="7117"/>
                      <a:pt x="1184" y="7117"/>
                    </a:cubicBezTo>
                    <a:cubicBezTo>
                      <a:pt x="923" y="7117"/>
                      <a:pt x="723" y="7011"/>
                      <a:pt x="578" y="6809"/>
                    </a:cubicBezTo>
                    <a:cubicBezTo>
                      <a:pt x="244" y="6261"/>
                      <a:pt x="487" y="1793"/>
                      <a:pt x="609" y="122"/>
                    </a:cubicBezTo>
                    <a:cubicBezTo>
                      <a:pt x="609" y="61"/>
                      <a:pt x="578" y="0"/>
                      <a:pt x="5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2BFB25F-79CF-40FF-A9F2-14737298E874}"/>
              </a:ext>
            </a:extLst>
          </p:cNvPr>
          <p:cNvGrpSpPr/>
          <p:nvPr/>
        </p:nvGrpSpPr>
        <p:grpSpPr>
          <a:xfrm>
            <a:off x="4013162" y="2638856"/>
            <a:ext cx="550405" cy="772517"/>
            <a:chOff x="1450750" y="1276313"/>
            <a:chExt cx="2162065" cy="3074026"/>
          </a:xfrm>
        </p:grpSpPr>
        <p:sp>
          <p:nvSpPr>
            <p:cNvPr id="140" name="Google Shape;1740;p76">
              <a:extLst>
                <a:ext uri="{FF2B5EF4-FFF2-40B4-BE49-F238E27FC236}">
                  <a16:creationId xmlns:a16="http://schemas.microsoft.com/office/drawing/2014/main" id="{81F5D640-2E21-4DE5-85C2-3E6636C6983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41" name="Google Shape;1744;p76">
              <a:extLst>
                <a:ext uri="{FF2B5EF4-FFF2-40B4-BE49-F238E27FC236}">
                  <a16:creationId xmlns:a16="http://schemas.microsoft.com/office/drawing/2014/main" id="{EFA320D0-64B3-48B1-AC3A-A34E5176FDCE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45;p76">
              <a:extLst>
                <a:ext uri="{FF2B5EF4-FFF2-40B4-BE49-F238E27FC236}">
                  <a16:creationId xmlns:a16="http://schemas.microsoft.com/office/drawing/2014/main" id="{09A65E2B-8AEC-4613-828A-547D5E8216C4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46;p76">
              <a:extLst>
                <a:ext uri="{FF2B5EF4-FFF2-40B4-BE49-F238E27FC236}">
                  <a16:creationId xmlns:a16="http://schemas.microsoft.com/office/drawing/2014/main" id="{0321C8EC-4589-443D-9B6F-B342CE7563F7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47;p76">
              <a:extLst>
                <a:ext uri="{FF2B5EF4-FFF2-40B4-BE49-F238E27FC236}">
                  <a16:creationId xmlns:a16="http://schemas.microsoft.com/office/drawing/2014/main" id="{F5705634-FFE1-4861-89DD-2AAF9F3EBDDB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48;p76">
              <a:extLst>
                <a:ext uri="{FF2B5EF4-FFF2-40B4-BE49-F238E27FC236}">
                  <a16:creationId xmlns:a16="http://schemas.microsoft.com/office/drawing/2014/main" id="{53A39B41-2076-47FF-876C-2DF58CF812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49;p76">
              <a:extLst>
                <a:ext uri="{FF2B5EF4-FFF2-40B4-BE49-F238E27FC236}">
                  <a16:creationId xmlns:a16="http://schemas.microsoft.com/office/drawing/2014/main" id="{8B04A50E-B2EA-416F-AA7B-B5440BC5B08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50;p76">
              <a:extLst>
                <a:ext uri="{FF2B5EF4-FFF2-40B4-BE49-F238E27FC236}">
                  <a16:creationId xmlns:a16="http://schemas.microsoft.com/office/drawing/2014/main" id="{4C0F467E-9CA5-46C2-A5B1-ED844E4CF58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51;p76">
              <a:extLst>
                <a:ext uri="{FF2B5EF4-FFF2-40B4-BE49-F238E27FC236}">
                  <a16:creationId xmlns:a16="http://schemas.microsoft.com/office/drawing/2014/main" id="{70B6D0EE-8B87-46E0-89F3-890B0AE16DB5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52;p76">
              <a:extLst>
                <a:ext uri="{FF2B5EF4-FFF2-40B4-BE49-F238E27FC236}">
                  <a16:creationId xmlns:a16="http://schemas.microsoft.com/office/drawing/2014/main" id="{CFCC0E2A-09BF-4534-BCA2-0E2A54ECE954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53;p76">
              <a:extLst>
                <a:ext uri="{FF2B5EF4-FFF2-40B4-BE49-F238E27FC236}">
                  <a16:creationId xmlns:a16="http://schemas.microsoft.com/office/drawing/2014/main" id="{D8156D82-BBB7-4A15-8E02-4446336B1529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54;p76">
              <a:extLst>
                <a:ext uri="{FF2B5EF4-FFF2-40B4-BE49-F238E27FC236}">
                  <a16:creationId xmlns:a16="http://schemas.microsoft.com/office/drawing/2014/main" id="{2D21D5AA-7DD4-4F73-92DC-1D87CD8360F3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55;p76">
              <a:extLst>
                <a:ext uri="{FF2B5EF4-FFF2-40B4-BE49-F238E27FC236}">
                  <a16:creationId xmlns:a16="http://schemas.microsoft.com/office/drawing/2014/main" id="{035B0BDE-09D2-4F83-983F-2174EBCBE27D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56;p76">
              <a:extLst>
                <a:ext uri="{FF2B5EF4-FFF2-40B4-BE49-F238E27FC236}">
                  <a16:creationId xmlns:a16="http://schemas.microsoft.com/office/drawing/2014/main" id="{8CA83017-F7C2-4DDC-BEC1-21BA6C72FF7F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7;p76">
              <a:extLst>
                <a:ext uri="{FF2B5EF4-FFF2-40B4-BE49-F238E27FC236}">
                  <a16:creationId xmlns:a16="http://schemas.microsoft.com/office/drawing/2014/main" id="{58E2E893-098A-4789-A5D8-93FBB9754BC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58;p76">
              <a:extLst>
                <a:ext uri="{FF2B5EF4-FFF2-40B4-BE49-F238E27FC236}">
                  <a16:creationId xmlns:a16="http://schemas.microsoft.com/office/drawing/2014/main" id="{E48DA88E-DA61-4DFC-860F-98E974FDE606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59;p76">
              <a:extLst>
                <a:ext uri="{FF2B5EF4-FFF2-40B4-BE49-F238E27FC236}">
                  <a16:creationId xmlns:a16="http://schemas.microsoft.com/office/drawing/2014/main" id="{4213B88C-CC34-43F1-B936-E0317D2DDC0B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60;p76">
              <a:extLst>
                <a:ext uri="{FF2B5EF4-FFF2-40B4-BE49-F238E27FC236}">
                  <a16:creationId xmlns:a16="http://schemas.microsoft.com/office/drawing/2014/main" id="{583B70D9-A6EC-4D77-B3AB-E88907823B7D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61;p76">
              <a:extLst>
                <a:ext uri="{FF2B5EF4-FFF2-40B4-BE49-F238E27FC236}">
                  <a16:creationId xmlns:a16="http://schemas.microsoft.com/office/drawing/2014/main" id="{AF8DF346-BFFE-473E-A7C0-25CD80312FD3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62;p76">
              <a:extLst>
                <a:ext uri="{FF2B5EF4-FFF2-40B4-BE49-F238E27FC236}">
                  <a16:creationId xmlns:a16="http://schemas.microsoft.com/office/drawing/2014/main" id="{197F1341-7FB2-44C4-83F8-C6ADB5D6531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63;p76">
              <a:extLst>
                <a:ext uri="{FF2B5EF4-FFF2-40B4-BE49-F238E27FC236}">
                  <a16:creationId xmlns:a16="http://schemas.microsoft.com/office/drawing/2014/main" id="{9DCF51E7-D586-442C-B9BC-9B245F49904A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64;p76">
              <a:extLst>
                <a:ext uri="{FF2B5EF4-FFF2-40B4-BE49-F238E27FC236}">
                  <a16:creationId xmlns:a16="http://schemas.microsoft.com/office/drawing/2014/main" id="{1466253D-46D9-43F8-9812-A3033625D55B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65;p76">
              <a:extLst>
                <a:ext uri="{FF2B5EF4-FFF2-40B4-BE49-F238E27FC236}">
                  <a16:creationId xmlns:a16="http://schemas.microsoft.com/office/drawing/2014/main" id="{50E8A70C-B9F8-4E66-9A37-F9FF0C68C08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0C23220-299D-4EE3-BEBB-6D8CE13A605D}"/>
              </a:ext>
            </a:extLst>
          </p:cNvPr>
          <p:cNvSpPr txBox="1"/>
          <p:nvPr/>
        </p:nvSpPr>
        <p:spPr>
          <a:xfrm>
            <a:off x="3589751" y="2121872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Train</a:t>
            </a:r>
            <a:endParaRPr lang="en-IL" sz="20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9724C1F-430A-44B7-943E-FCD0C5BE1CC3}"/>
              </a:ext>
            </a:extLst>
          </p:cNvPr>
          <p:cNvSpPr txBox="1"/>
          <p:nvPr/>
        </p:nvSpPr>
        <p:spPr>
          <a:xfrm>
            <a:off x="2856749" y="3363566"/>
            <a:ext cx="2937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Train + Interp. Set 25%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1810423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08F4-592E-48FD-86FF-E3585AF1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7AEA2-4B3A-420B-AD7F-6A4CA2F50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3E202C-FBA6-497E-BA51-60928D02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80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E2087E-4EC6-45E5-BA3A-3A9390279F2A}"/>
              </a:ext>
            </a:extLst>
          </p:cNvPr>
          <p:cNvSpPr/>
          <p:nvPr/>
        </p:nvSpPr>
        <p:spPr>
          <a:xfrm>
            <a:off x="165100" y="114300"/>
            <a:ext cx="8265650" cy="812799"/>
          </a:xfrm>
          <a:prstGeom prst="rect">
            <a:avLst/>
          </a:prstGeom>
          <a:solidFill>
            <a:srgbClr val="303030"/>
          </a:solidFill>
          <a:ln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9AF0C-6113-49A4-8F5A-FDDBD26D8A88}"/>
              </a:ext>
            </a:extLst>
          </p:cNvPr>
          <p:cNvSpPr txBox="1"/>
          <p:nvPr/>
        </p:nvSpPr>
        <p:spPr>
          <a:xfrm>
            <a:off x="2019300" y="3568700"/>
            <a:ext cx="245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Base Line – MLP no </a:t>
            </a:r>
            <a:r>
              <a:rPr lang="en-US" dirty="0" err="1">
                <a:solidFill>
                  <a:schemeClr val="tx1"/>
                </a:solidFill>
              </a:rPr>
              <a:t>interp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8FAD04-3436-4880-B5CD-D0A419D67D29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2946400" y="3289300"/>
            <a:ext cx="298450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96EB7C-AF2E-48B6-84DE-89F44F379D08}"/>
              </a:ext>
            </a:extLst>
          </p:cNvPr>
          <p:cNvSpPr txBox="1"/>
          <p:nvPr/>
        </p:nvSpPr>
        <p:spPr>
          <a:xfrm>
            <a:off x="713250" y="1433661"/>
            <a:ext cx="245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MLP w\25% </a:t>
            </a:r>
            <a:r>
              <a:rPr lang="en-US" dirty="0" err="1">
                <a:solidFill>
                  <a:schemeClr val="tx1"/>
                </a:solidFill>
              </a:rPr>
              <a:t>interp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E53676-FE72-4726-94F7-8CB249E38E3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938800" y="1741438"/>
            <a:ext cx="1007600" cy="60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9157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E774831-D1A4-42C5-A9B1-6DBC6D6CAAF0}"/>
              </a:ext>
            </a:extLst>
          </p:cNvPr>
          <p:cNvSpPr txBox="1"/>
          <p:nvPr/>
        </p:nvSpPr>
        <p:spPr>
          <a:xfrm>
            <a:off x="745350" y="1445092"/>
            <a:ext cx="684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anjari"/>
              </a:rPr>
              <a:t>Third attempt: Pretrain on </a:t>
            </a:r>
            <a:r>
              <a:rPr lang="en-US" sz="2000" dirty="0" err="1">
                <a:solidFill>
                  <a:schemeClr val="accent2"/>
                </a:solidFill>
                <a:latin typeface="Manjari"/>
              </a:rPr>
              <a:t>data+interp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. , full train on data</a:t>
            </a:r>
          </a:p>
        </p:txBody>
      </p: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Training Process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D4EDE6-C1B2-0943-B453-01757F54CCEB}"/>
              </a:ext>
            </a:extLst>
          </p:cNvPr>
          <p:cNvSpPr txBox="1"/>
          <p:nvPr/>
        </p:nvSpPr>
        <p:spPr>
          <a:xfrm>
            <a:off x="6880223" y="2614480"/>
            <a:ext cx="1864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Finally, an</a:t>
            </a:r>
          </a:p>
          <a:p>
            <a:r>
              <a:rPr lang="en-US" sz="2000" b="1" dirty="0"/>
              <a:t>Improvement</a:t>
            </a:r>
            <a:r>
              <a:rPr lang="en-US" sz="2000" dirty="0"/>
              <a:t>!</a:t>
            </a:r>
            <a:endParaRPr lang="en-IL" sz="20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5DDE7C8-371C-4870-95E7-410A670390B0}"/>
              </a:ext>
            </a:extLst>
          </p:cNvPr>
          <p:cNvGrpSpPr/>
          <p:nvPr/>
        </p:nvGrpSpPr>
        <p:grpSpPr>
          <a:xfrm>
            <a:off x="1697392" y="2517603"/>
            <a:ext cx="718157" cy="906244"/>
            <a:chOff x="469561" y="2571425"/>
            <a:chExt cx="718157" cy="90624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ADFF984-0295-45F5-A4BD-8B707621E49B}"/>
                </a:ext>
              </a:extLst>
            </p:cNvPr>
            <p:cNvGrpSpPr/>
            <p:nvPr/>
          </p:nvGrpSpPr>
          <p:grpSpPr>
            <a:xfrm>
              <a:off x="597282" y="2571425"/>
              <a:ext cx="550405" cy="772517"/>
              <a:chOff x="1450750" y="1276313"/>
              <a:chExt cx="2162065" cy="3074026"/>
            </a:xfrm>
          </p:grpSpPr>
          <p:sp>
            <p:nvSpPr>
              <p:cNvPr id="116" name="Google Shape;1740;p76">
                <a:extLst>
                  <a:ext uri="{FF2B5EF4-FFF2-40B4-BE49-F238E27FC236}">
                    <a16:creationId xmlns:a16="http://schemas.microsoft.com/office/drawing/2014/main" id="{0C8A2108-22CB-40E4-8E13-68CEE33EF925}"/>
                  </a:ext>
                </a:extLst>
              </p:cNvPr>
              <p:cNvSpPr/>
              <p:nvPr/>
            </p:nvSpPr>
            <p:spPr>
              <a:xfrm>
                <a:off x="1450750" y="1509425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744;p76">
                <a:extLst>
                  <a:ext uri="{FF2B5EF4-FFF2-40B4-BE49-F238E27FC236}">
                    <a16:creationId xmlns:a16="http://schemas.microsoft.com/office/drawing/2014/main" id="{797B9FFE-32E1-411A-BADE-6C405F4C629A}"/>
                  </a:ext>
                </a:extLst>
              </p:cNvPr>
              <p:cNvSpPr/>
              <p:nvPr/>
            </p:nvSpPr>
            <p:spPr>
              <a:xfrm>
                <a:off x="1450750" y="3306585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745;p76">
                <a:extLst>
                  <a:ext uri="{FF2B5EF4-FFF2-40B4-BE49-F238E27FC236}">
                    <a16:creationId xmlns:a16="http://schemas.microsoft.com/office/drawing/2014/main" id="{B30AC439-3FC3-400F-AC7C-F58285A94D33}"/>
                  </a:ext>
                </a:extLst>
              </p:cNvPr>
              <p:cNvSpPr/>
              <p:nvPr/>
            </p:nvSpPr>
            <p:spPr>
              <a:xfrm>
                <a:off x="1744235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746;p76">
                <a:extLst>
                  <a:ext uri="{FF2B5EF4-FFF2-40B4-BE49-F238E27FC236}">
                    <a16:creationId xmlns:a16="http://schemas.microsoft.com/office/drawing/2014/main" id="{B7511AA3-2E03-4308-ADFC-04A21EAF5BCE}"/>
                  </a:ext>
                </a:extLst>
              </p:cNvPr>
              <p:cNvSpPr/>
              <p:nvPr/>
            </p:nvSpPr>
            <p:spPr>
              <a:xfrm>
                <a:off x="3004958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747;p76">
                <a:extLst>
                  <a:ext uri="{FF2B5EF4-FFF2-40B4-BE49-F238E27FC236}">
                    <a16:creationId xmlns:a16="http://schemas.microsoft.com/office/drawing/2014/main" id="{4904F54E-F5A2-4329-B43E-7515CE185032}"/>
                  </a:ext>
                </a:extLst>
              </p:cNvPr>
              <p:cNvSpPr/>
              <p:nvPr/>
            </p:nvSpPr>
            <p:spPr>
              <a:xfrm>
                <a:off x="2391936" y="2625862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748;p76">
                <a:extLst>
                  <a:ext uri="{FF2B5EF4-FFF2-40B4-BE49-F238E27FC236}">
                    <a16:creationId xmlns:a16="http://schemas.microsoft.com/office/drawing/2014/main" id="{1F098A99-8D26-454F-A44D-F419FC41C251}"/>
                  </a:ext>
                </a:extLst>
              </p:cNvPr>
              <p:cNvSpPr/>
              <p:nvPr/>
            </p:nvSpPr>
            <p:spPr>
              <a:xfrm>
                <a:off x="1956079" y="1512025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749;p76">
                <a:extLst>
                  <a:ext uri="{FF2B5EF4-FFF2-40B4-BE49-F238E27FC236}">
                    <a16:creationId xmlns:a16="http://schemas.microsoft.com/office/drawing/2014/main" id="{B86CBCAF-4D81-4264-B34F-6D84D21F280B}"/>
                  </a:ext>
                </a:extLst>
              </p:cNvPr>
              <p:cNvSpPr/>
              <p:nvPr/>
            </p:nvSpPr>
            <p:spPr>
              <a:xfrm>
                <a:off x="2371140" y="3002702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750;p76">
                <a:extLst>
                  <a:ext uri="{FF2B5EF4-FFF2-40B4-BE49-F238E27FC236}">
                    <a16:creationId xmlns:a16="http://schemas.microsoft.com/office/drawing/2014/main" id="{0B4965BC-BA44-4733-A47B-78FEF60AFA44}"/>
                  </a:ext>
                </a:extLst>
              </p:cNvPr>
              <p:cNvSpPr/>
              <p:nvPr/>
            </p:nvSpPr>
            <p:spPr>
              <a:xfrm>
                <a:off x="2249564" y="2285472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751;p76">
                <a:extLst>
                  <a:ext uri="{FF2B5EF4-FFF2-40B4-BE49-F238E27FC236}">
                    <a16:creationId xmlns:a16="http://schemas.microsoft.com/office/drawing/2014/main" id="{A6E5E383-CC7B-40B4-B021-274D75877462}"/>
                  </a:ext>
                </a:extLst>
              </p:cNvPr>
              <p:cNvSpPr/>
              <p:nvPr/>
            </p:nvSpPr>
            <p:spPr>
              <a:xfrm>
                <a:off x="2806997" y="2295928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752;p76">
                <a:extLst>
                  <a:ext uri="{FF2B5EF4-FFF2-40B4-BE49-F238E27FC236}">
                    <a16:creationId xmlns:a16="http://schemas.microsoft.com/office/drawing/2014/main" id="{5C736509-7B8A-40DF-8BF9-A16D3D3BB7C4}"/>
                  </a:ext>
                </a:extLst>
              </p:cNvPr>
              <p:cNvSpPr/>
              <p:nvPr/>
            </p:nvSpPr>
            <p:spPr>
              <a:xfrm>
                <a:off x="2478776" y="2386195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753;p76">
                <a:extLst>
                  <a:ext uri="{FF2B5EF4-FFF2-40B4-BE49-F238E27FC236}">
                    <a16:creationId xmlns:a16="http://schemas.microsoft.com/office/drawing/2014/main" id="{2879AD12-93EE-444E-B1E3-C3A8ABF7EECD}"/>
                  </a:ext>
                </a:extLst>
              </p:cNvPr>
              <p:cNvSpPr/>
              <p:nvPr/>
            </p:nvSpPr>
            <p:spPr>
              <a:xfrm>
                <a:off x="2471806" y="2547706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754;p76">
                <a:extLst>
                  <a:ext uri="{FF2B5EF4-FFF2-40B4-BE49-F238E27FC236}">
                    <a16:creationId xmlns:a16="http://schemas.microsoft.com/office/drawing/2014/main" id="{8E887CFA-367E-48D1-8904-442A2453CA4E}"/>
                  </a:ext>
                </a:extLst>
              </p:cNvPr>
              <p:cNvSpPr/>
              <p:nvPr/>
            </p:nvSpPr>
            <p:spPr>
              <a:xfrm>
                <a:off x="2152326" y="2485205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755;p76">
                <a:extLst>
                  <a:ext uri="{FF2B5EF4-FFF2-40B4-BE49-F238E27FC236}">
                    <a16:creationId xmlns:a16="http://schemas.microsoft.com/office/drawing/2014/main" id="{A5E34714-D256-4C78-BA3A-188ED2666D16}"/>
                  </a:ext>
                </a:extLst>
              </p:cNvPr>
              <p:cNvSpPr/>
              <p:nvPr/>
            </p:nvSpPr>
            <p:spPr>
              <a:xfrm>
                <a:off x="2803512" y="2493889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756;p76">
                <a:extLst>
                  <a:ext uri="{FF2B5EF4-FFF2-40B4-BE49-F238E27FC236}">
                    <a16:creationId xmlns:a16="http://schemas.microsoft.com/office/drawing/2014/main" id="{27681211-61DE-4642-A845-AA67C4291C64}"/>
                  </a:ext>
                </a:extLst>
              </p:cNvPr>
              <p:cNvSpPr/>
              <p:nvPr/>
            </p:nvSpPr>
            <p:spPr>
              <a:xfrm>
                <a:off x="2770547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757;p76">
                <a:extLst>
                  <a:ext uri="{FF2B5EF4-FFF2-40B4-BE49-F238E27FC236}">
                    <a16:creationId xmlns:a16="http://schemas.microsoft.com/office/drawing/2014/main" id="{70A14506-D7B9-404D-9EB4-41CF2BA3D8EA}"/>
                  </a:ext>
                </a:extLst>
              </p:cNvPr>
              <p:cNvSpPr/>
              <p:nvPr/>
            </p:nvSpPr>
            <p:spPr>
              <a:xfrm>
                <a:off x="2169694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758;p76">
                <a:extLst>
                  <a:ext uri="{FF2B5EF4-FFF2-40B4-BE49-F238E27FC236}">
                    <a16:creationId xmlns:a16="http://schemas.microsoft.com/office/drawing/2014/main" id="{339538E7-5734-4BE3-834C-1FF9C7C73047}"/>
                  </a:ext>
                </a:extLst>
              </p:cNvPr>
              <p:cNvSpPr/>
              <p:nvPr/>
            </p:nvSpPr>
            <p:spPr>
              <a:xfrm>
                <a:off x="1912659" y="4138364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759;p76">
                <a:extLst>
                  <a:ext uri="{FF2B5EF4-FFF2-40B4-BE49-F238E27FC236}">
                    <a16:creationId xmlns:a16="http://schemas.microsoft.com/office/drawing/2014/main" id="{E19E7452-D4D2-469F-9D1C-68BEF5A0D1BC}"/>
                  </a:ext>
                </a:extLst>
              </p:cNvPr>
              <p:cNvSpPr/>
              <p:nvPr/>
            </p:nvSpPr>
            <p:spPr>
              <a:xfrm>
                <a:off x="1952594" y="3593214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760;p76">
                <a:extLst>
                  <a:ext uri="{FF2B5EF4-FFF2-40B4-BE49-F238E27FC236}">
                    <a16:creationId xmlns:a16="http://schemas.microsoft.com/office/drawing/2014/main" id="{D8553CA8-9AE1-429E-9B3A-05620BEFEA71}"/>
                  </a:ext>
                </a:extLst>
              </p:cNvPr>
              <p:cNvSpPr/>
              <p:nvPr/>
            </p:nvSpPr>
            <p:spPr>
              <a:xfrm>
                <a:off x="2846932" y="4138478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761;p76">
                <a:extLst>
                  <a:ext uri="{FF2B5EF4-FFF2-40B4-BE49-F238E27FC236}">
                    <a16:creationId xmlns:a16="http://schemas.microsoft.com/office/drawing/2014/main" id="{64BC68F7-769D-4B2E-9CC1-8CD97CC79D4F}"/>
                  </a:ext>
                </a:extLst>
              </p:cNvPr>
              <p:cNvSpPr/>
              <p:nvPr/>
            </p:nvSpPr>
            <p:spPr>
              <a:xfrm>
                <a:off x="2478776" y="3856191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762;p76">
                <a:extLst>
                  <a:ext uri="{FF2B5EF4-FFF2-40B4-BE49-F238E27FC236}">
                    <a16:creationId xmlns:a16="http://schemas.microsoft.com/office/drawing/2014/main" id="{D0224508-847E-4A7E-ADBD-5DD4FB942098}"/>
                  </a:ext>
                </a:extLst>
              </p:cNvPr>
              <p:cNvSpPr/>
              <p:nvPr/>
            </p:nvSpPr>
            <p:spPr>
              <a:xfrm>
                <a:off x="2895551" y="3491520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763;p76">
                <a:extLst>
                  <a:ext uri="{FF2B5EF4-FFF2-40B4-BE49-F238E27FC236}">
                    <a16:creationId xmlns:a16="http://schemas.microsoft.com/office/drawing/2014/main" id="{FB8A38D7-1847-4395-9FCC-9DA7DA872B53}"/>
                  </a:ext>
                </a:extLst>
              </p:cNvPr>
              <p:cNvSpPr/>
              <p:nvPr/>
            </p:nvSpPr>
            <p:spPr>
              <a:xfrm>
                <a:off x="3249824" y="3904810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764;p76">
                <a:extLst>
                  <a:ext uri="{FF2B5EF4-FFF2-40B4-BE49-F238E27FC236}">
                    <a16:creationId xmlns:a16="http://schemas.microsoft.com/office/drawing/2014/main" id="{334CBC49-ED76-4D21-BD92-0F33F54EDBBD}"/>
                  </a:ext>
                </a:extLst>
              </p:cNvPr>
              <p:cNvSpPr/>
              <p:nvPr/>
            </p:nvSpPr>
            <p:spPr>
              <a:xfrm>
                <a:off x="2326225" y="1276313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765;p76">
                <a:extLst>
                  <a:ext uri="{FF2B5EF4-FFF2-40B4-BE49-F238E27FC236}">
                    <a16:creationId xmlns:a16="http://schemas.microsoft.com/office/drawing/2014/main" id="{59BC7E94-B3C9-4BCC-B002-F84EDFA21AF3}"/>
                  </a:ext>
                </a:extLst>
              </p:cNvPr>
              <p:cNvSpPr/>
              <p:nvPr/>
            </p:nvSpPr>
            <p:spPr>
              <a:xfrm>
                <a:off x="1763396" y="1506437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B02E2C9-5365-40EE-9A1D-4B75EF12E1D7}"/>
                </a:ext>
              </a:extLst>
            </p:cNvPr>
            <p:cNvGrpSpPr/>
            <p:nvPr/>
          </p:nvGrpSpPr>
          <p:grpSpPr>
            <a:xfrm>
              <a:off x="469561" y="2680103"/>
              <a:ext cx="584468" cy="797566"/>
              <a:chOff x="1506150" y="1501000"/>
              <a:chExt cx="2080021" cy="2838397"/>
            </a:xfrm>
          </p:grpSpPr>
          <p:grpSp>
            <p:nvGrpSpPr>
              <p:cNvPr id="91" name="Google Shape;1505;p70">
                <a:extLst>
                  <a:ext uri="{FF2B5EF4-FFF2-40B4-BE49-F238E27FC236}">
                    <a16:creationId xmlns:a16="http://schemas.microsoft.com/office/drawing/2014/main" id="{DBE66BA3-7E86-4B38-AC62-5891766F3CE0}"/>
                  </a:ext>
                </a:extLst>
              </p:cNvPr>
              <p:cNvGrpSpPr/>
              <p:nvPr/>
            </p:nvGrpSpPr>
            <p:grpSpPr>
              <a:xfrm>
                <a:off x="1506150" y="1501000"/>
                <a:ext cx="2080021" cy="2838397"/>
                <a:chOff x="1034825" y="1460000"/>
                <a:chExt cx="2080021" cy="2838397"/>
              </a:xfrm>
            </p:grpSpPr>
            <p:sp>
              <p:nvSpPr>
                <p:cNvPr id="97" name="Google Shape;1506;p70">
                  <a:extLst>
                    <a:ext uri="{FF2B5EF4-FFF2-40B4-BE49-F238E27FC236}">
                      <a16:creationId xmlns:a16="http://schemas.microsoft.com/office/drawing/2014/main" id="{88E6BDAF-6D90-4743-B08A-F38C2501C7B9}"/>
                    </a:ext>
                  </a:extLst>
                </p:cNvPr>
                <p:cNvSpPr/>
                <p:nvPr/>
              </p:nvSpPr>
              <p:spPr>
                <a:xfrm>
                  <a:off x="1108121" y="2003925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1507;p70">
                  <a:extLst>
                    <a:ext uri="{FF2B5EF4-FFF2-40B4-BE49-F238E27FC236}">
                      <a16:creationId xmlns:a16="http://schemas.microsoft.com/office/drawing/2014/main" id="{0A9BABDC-1726-46A6-8A8E-39AF50BD633B}"/>
                    </a:ext>
                  </a:extLst>
                </p:cNvPr>
                <p:cNvSpPr/>
                <p:nvPr/>
              </p:nvSpPr>
              <p:spPr>
                <a:xfrm>
                  <a:off x="1034825" y="3299083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1508;p70">
                  <a:extLst>
                    <a:ext uri="{FF2B5EF4-FFF2-40B4-BE49-F238E27FC236}">
                      <a16:creationId xmlns:a16="http://schemas.microsoft.com/office/drawing/2014/main" id="{60835E6D-918F-43EB-A7FD-194F3CFD69ED}"/>
                    </a:ext>
                  </a:extLst>
                </p:cNvPr>
                <p:cNvSpPr/>
                <p:nvPr/>
              </p:nvSpPr>
              <p:spPr>
                <a:xfrm>
                  <a:off x="1315813" y="2254992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509;p70">
                  <a:extLst>
                    <a:ext uri="{FF2B5EF4-FFF2-40B4-BE49-F238E27FC236}">
                      <a16:creationId xmlns:a16="http://schemas.microsoft.com/office/drawing/2014/main" id="{4650A658-2C3F-4386-933A-F98F5D35D1EB}"/>
                    </a:ext>
                  </a:extLst>
                </p:cNvPr>
                <p:cNvSpPr/>
                <p:nvPr/>
              </p:nvSpPr>
              <p:spPr>
                <a:xfrm>
                  <a:off x="2522850" y="2254992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510;p70">
                  <a:extLst>
                    <a:ext uri="{FF2B5EF4-FFF2-40B4-BE49-F238E27FC236}">
                      <a16:creationId xmlns:a16="http://schemas.microsoft.com/office/drawing/2014/main" id="{DDC763B2-FE5A-4BFD-9CA1-EE2C89AD2792}"/>
                    </a:ext>
                  </a:extLst>
                </p:cNvPr>
                <p:cNvSpPr/>
                <p:nvPr/>
              </p:nvSpPr>
              <p:spPr>
                <a:xfrm>
                  <a:off x="1935932" y="2647347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511;p70">
                  <a:extLst>
                    <a:ext uri="{FF2B5EF4-FFF2-40B4-BE49-F238E27FC236}">
                      <a16:creationId xmlns:a16="http://schemas.microsoft.com/office/drawing/2014/main" id="{AC5C1169-9AB1-42C6-813D-92DFEE6DD358}"/>
                    </a:ext>
                  </a:extLst>
                </p:cNvPr>
                <p:cNvSpPr/>
                <p:nvPr/>
              </p:nvSpPr>
              <p:spPr>
                <a:xfrm>
                  <a:off x="1518636" y="1580939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512;p70">
                  <a:extLst>
                    <a:ext uri="{FF2B5EF4-FFF2-40B4-BE49-F238E27FC236}">
                      <a16:creationId xmlns:a16="http://schemas.microsoft.com/office/drawing/2014/main" id="{45316BAD-7BD0-47F1-9B9D-AD5B336EA552}"/>
                    </a:ext>
                  </a:extLst>
                </p:cNvPr>
                <p:cNvSpPr/>
                <p:nvPr/>
              </p:nvSpPr>
              <p:spPr>
                <a:xfrm>
                  <a:off x="1916022" y="3008140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513;p70">
                  <a:extLst>
                    <a:ext uri="{FF2B5EF4-FFF2-40B4-BE49-F238E27FC236}">
                      <a16:creationId xmlns:a16="http://schemas.microsoft.com/office/drawing/2014/main" id="{17C16851-63EF-4C52-B26B-CF55FF91AC5E}"/>
                    </a:ext>
                  </a:extLst>
                </p:cNvPr>
                <p:cNvSpPr/>
                <p:nvPr/>
              </p:nvSpPr>
              <p:spPr>
                <a:xfrm>
                  <a:off x="1799623" y="2321451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514;p70">
                  <a:extLst>
                    <a:ext uri="{FF2B5EF4-FFF2-40B4-BE49-F238E27FC236}">
                      <a16:creationId xmlns:a16="http://schemas.microsoft.com/office/drawing/2014/main" id="{BCFF20FC-9812-43E6-87DA-61FB471E269F}"/>
                    </a:ext>
                  </a:extLst>
                </p:cNvPr>
                <p:cNvSpPr/>
                <p:nvPr/>
              </p:nvSpPr>
              <p:spPr>
                <a:xfrm>
                  <a:off x="2333319" y="2331461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515;p70">
                  <a:extLst>
                    <a:ext uri="{FF2B5EF4-FFF2-40B4-BE49-F238E27FC236}">
                      <a16:creationId xmlns:a16="http://schemas.microsoft.com/office/drawing/2014/main" id="{5902B382-47AA-4712-986F-3B5E92D8F4B7}"/>
                    </a:ext>
                  </a:extLst>
                </p:cNvPr>
                <p:cNvSpPr/>
                <p:nvPr/>
              </p:nvSpPr>
              <p:spPr>
                <a:xfrm>
                  <a:off x="2019074" y="2417885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516;p70">
                  <a:extLst>
                    <a:ext uri="{FF2B5EF4-FFF2-40B4-BE49-F238E27FC236}">
                      <a16:creationId xmlns:a16="http://schemas.microsoft.com/office/drawing/2014/main" id="{169F2479-7FD6-419D-892E-3F53F4FDAB5E}"/>
                    </a:ext>
                  </a:extLst>
                </p:cNvPr>
                <p:cNvSpPr/>
                <p:nvPr/>
              </p:nvSpPr>
              <p:spPr>
                <a:xfrm>
                  <a:off x="1723154" y="2506005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517;p70">
                  <a:extLst>
                    <a:ext uri="{FF2B5EF4-FFF2-40B4-BE49-F238E27FC236}">
                      <a16:creationId xmlns:a16="http://schemas.microsoft.com/office/drawing/2014/main" id="{AB6A2C96-D6FC-4291-88FF-40CE9BF52338}"/>
                    </a:ext>
                  </a:extLst>
                </p:cNvPr>
                <p:cNvSpPr/>
                <p:nvPr/>
              </p:nvSpPr>
              <p:spPr>
                <a:xfrm>
                  <a:off x="2329982" y="2519297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518;p70">
                  <a:extLst>
                    <a:ext uri="{FF2B5EF4-FFF2-40B4-BE49-F238E27FC236}">
                      <a16:creationId xmlns:a16="http://schemas.microsoft.com/office/drawing/2014/main" id="{9B4AD5A2-126B-473D-821A-EF5AFBDECAF2}"/>
                    </a:ext>
                  </a:extLst>
                </p:cNvPr>
                <p:cNvSpPr/>
                <p:nvPr/>
              </p:nvSpPr>
              <p:spPr>
                <a:xfrm>
                  <a:off x="2030725" y="2554140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519;p70">
                  <a:extLst>
                    <a:ext uri="{FF2B5EF4-FFF2-40B4-BE49-F238E27FC236}">
                      <a16:creationId xmlns:a16="http://schemas.microsoft.com/office/drawing/2014/main" id="{9967E4EE-80DD-46F7-877B-8CC9377501CC}"/>
                    </a:ext>
                  </a:extLst>
                </p:cNvPr>
                <p:cNvSpPr/>
                <p:nvPr/>
              </p:nvSpPr>
              <p:spPr>
                <a:xfrm>
                  <a:off x="2010760" y="2560868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520;p70">
                  <a:extLst>
                    <a:ext uri="{FF2B5EF4-FFF2-40B4-BE49-F238E27FC236}">
                      <a16:creationId xmlns:a16="http://schemas.microsoft.com/office/drawing/2014/main" id="{49BCE5E8-39C8-444B-928D-329F1A6EEC4E}"/>
                    </a:ext>
                  </a:extLst>
                </p:cNvPr>
                <p:cNvSpPr/>
                <p:nvPr/>
              </p:nvSpPr>
              <p:spPr>
                <a:xfrm>
                  <a:off x="2073937" y="1460000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521;p70">
                  <a:extLst>
                    <a:ext uri="{FF2B5EF4-FFF2-40B4-BE49-F238E27FC236}">
                      <a16:creationId xmlns:a16="http://schemas.microsoft.com/office/drawing/2014/main" id="{332D1059-D0C1-4D47-B78A-6A10575600D7}"/>
                    </a:ext>
                  </a:extLst>
                </p:cNvPr>
                <p:cNvSpPr/>
                <p:nvPr/>
              </p:nvSpPr>
              <p:spPr>
                <a:xfrm>
                  <a:off x="2361598" y="2309855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522;p70">
                  <a:extLst>
                    <a:ext uri="{FF2B5EF4-FFF2-40B4-BE49-F238E27FC236}">
                      <a16:creationId xmlns:a16="http://schemas.microsoft.com/office/drawing/2014/main" id="{916F1564-3198-4DE3-8A78-A8DD6CB4254C}"/>
                    </a:ext>
                  </a:extLst>
                </p:cNvPr>
                <p:cNvSpPr/>
                <p:nvPr/>
              </p:nvSpPr>
              <p:spPr>
                <a:xfrm>
                  <a:off x="1749738" y="2298204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523;p70">
                  <a:extLst>
                    <a:ext uri="{FF2B5EF4-FFF2-40B4-BE49-F238E27FC236}">
                      <a16:creationId xmlns:a16="http://schemas.microsoft.com/office/drawing/2014/main" id="{703C3A59-EA42-4B82-B57F-D943191FC4CF}"/>
                    </a:ext>
                  </a:extLst>
                </p:cNvPr>
                <p:cNvSpPr/>
                <p:nvPr/>
              </p:nvSpPr>
              <p:spPr>
                <a:xfrm>
                  <a:off x="1526950" y="1581377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524;p70">
                  <a:extLst>
                    <a:ext uri="{FF2B5EF4-FFF2-40B4-BE49-F238E27FC236}">
                      <a16:creationId xmlns:a16="http://schemas.microsoft.com/office/drawing/2014/main" id="{A439AC39-4BB7-490A-855F-974F2444BC86}"/>
                    </a:ext>
                  </a:extLst>
                </p:cNvPr>
                <p:cNvSpPr/>
                <p:nvPr/>
              </p:nvSpPr>
              <p:spPr>
                <a:xfrm>
                  <a:off x="1367339" y="3493592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" name="Google Shape;1525;p70">
                <a:extLst>
                  <a:ext uri="{FF2B5EF4-FFF2-40B4-BE49-F238E27FC236}">
                    <a16:creationId xmlns:a16="http://schemas.microsoft.com/office/drawing/2014/main" id="{DAFF0D95-DD9E-4E40-B650-498D3F247703}"/>
                  </a:ext>
                </a:extLst>
              </p:cNvPr>
              <p:cNvGrpSpPr/>
              <p:nvPr/>
            </p:nvGrpSpPr>
            <p:grpSpPr>
              <a:xfrm>
                <a:off x="2054677" y="2226071"/>
                <a:ext cx="982974" cy="376163"/>
                <a:chOff x="5045325" y="2081827"/>
                <a:chExt cx="761641" cy="291464"/>
              </a:xfrm>
            </p:grpSpPr>
            <p:sp>
              <p:nvSpPr>
                <p:cNvPr id="94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60D9D9BA-DEC5-4C92-9115-CD0C27262983}"/>
                    </a:ext>
                  </a:extLst>
                </p:cNvPr>
                <p:cNvSpPr/>
                <p:nvPr/>
              </p:nvSpPr>
              <p:spPr>
                <a:xfrm>
                  <a:off x="5045325" y="2081827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EB7DE6B8-D8A7-48C3-9456-1C28E951DFBD}"/>
                    </a:ext>
                  </a:extLst>
                </p:cNvPr>
                <p:cNvSpPr/>
                <p:nvPr/>
              </p:nvSpPr>
              <p:spPr>
                <a:xfrm>
                  <a:off x="5514433" y="2081827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1528;p70">
                  <a:extLst>
                    <a:ext uri="{FF2B5EF4-FFF2-40B4-BE49-F238E27FC236}">
                      <a16:creationId xmlns:a16="http://schemas.microsoft.com/office/drawing/2014/main" id="{2841F46D-52D0-40FB-809B-BC66ACDC54B2}"/>
                    </a:ext>
                  </a:extLst>
                </p:cNvPr>
                <p:cNvSpPr/>
                <p:nvPr/>
              </p:nvSpPr>
              <p:spPr>
                <a:xfrm>
                  <a:off x="5334588" y="2136002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0" name="Google Shape;2624;p126">
              <a:extLst>
                <a:ext uri="{FF2B5EF4-FFF2-40B4-BE49-F238E27FC236}">
                  <a16:creationId xmlns:a16="http://schemas.microsoft.com/office/drawing/2014/main" id="{5F997DE9-1E8A-4859-BEB0-76E8F64798DA}"/>
                </a:ext>
              </a:extLst>
            </p:cNvPr>
            <p:cNvGrpSpPr/>
            <p:nvPr/>
          </p:nvGrpSpPr>
          <p:grpSpPr>
            <a:xfrm>
              <a:off x="769358" y="2893130"/>
              <a:ext cx="418360" cy="580377"/>
              <a:chOff x="3764750" y="1567075"/>
              <a:chExt cx="1814530" cy="2517234"/>
            </a:xfrm>
          </p:grpSpPr>
          <p:sp>
            <p:nvSpPr>
              <p:cNvPr id="72" name="Google Shape;2625;p126">
                <a:extLst>
                  <a:ext uri="{FF2B5EF4-FFF2-40B4-BE49-F238E27FC236}">
                    <a16:creationId xmlns:a16="http://schemas.microsoft.com/office/drawing/2014/main" id="{1EAC3E19-3262-4417-AA0F-1C545F89D7C8}"/>
                  </a:ext>
                </a:extLst>
              </p:cNvPr>
              <p:cNvSpPr/>
              <p:nvPr/>
            </p:nvSpPr>
            <p:spPr>
              <a:xfrm>
                <a:off x="3764750" y="3101335"/>
                <a:ext cx="1814530" cy="982974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22098" extrusionOk="0">
                    <a:moveTo>
                      <a:pt x="19089" y="0"/>
                    </a:moveTo>
                    <a:cubicBezTo>
                      <a:pt x="1" y="0"/>
                      <a:pt x="1125" y="21703"/>
                      <a:pt x="1125" y="22098"/>
                    </a:cubicBezTo>
                    <a:lnTo>
                      <a:pt x="36931" y="22098"/>
                    </a:lnTo>
                    <a:cubicBezTo>
                      <a:pt x="36931" y="22098"/>
                      <a:pt x="40792" y="0"/>
                      <a:pt x="190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626;p126">
                <a:extLst>
                  <a:ext uri="{FF2B5EF4-FFF2-40B4-BE49-F238E27FC236}">
                    <a16:creationId xmlns:a16="http://schemas.microsoft.com/office/drawing/2014/main" id="{2D7D785F-FCD2-4E95-942C-0BA3749086AD}"/>
                  </a:ext>
                </a:extLst>
              </p:cNvPr>
              <p:cNvSpPr/>
              <p:nvPr/>
            </p:nvSpPr>
            <p:spPr>
              <a:xfrm>
                <a:off x="4417824" y="3102358"/>
                <a:ext cx="482769" cy="234289"/>
              </a:xfrm>
              <a:custGeom>
                <a:avLst/>
                <a:gdLst/>
                <a:ahLst/>
                <a:cxnLst/>
                <a:rect l="l" t="t" r="r" b="b"/>
                <a:pathLst>
                  <a:path w="10853" h="5267" extrusionOk="0">
                    <a:moveTo>
                      <a:pt x="4036" y="1"/>
                    </a:moveTo>
                    <a:cubicBezTo>
                      <a:pt x="2716" y="1"/>
                      <a:pt x="1330" y="92"/>
                      <a:pt x="1" y="342"/>
                    </a:cubicBezTo>
                    <a:cubicBezTo>
                      <a:pt x="1" y="342"/>
                      <a:pt x="92" y="5205"/>
                      <a:pt x="5229" y="5266"/>
                    </a:cubicBezTo>
                    <a:cubicBezTo>
                      <a:pt x="5262" y="5267"/>
                      <a:pt x="5296" y="5267"/>
                      <a:pt x="5329" y="5267"/>
                    </a:cubicBezTo>
                    <a:cubicBezTo>
                      <a:pt x="10372" y="5267"/>
                      <a:pt x="10852" y="707"/>
                      <a:pt x="10852" y="707"/>
                    </a:cubicBezTo>
                    <a:cubicBezTo>
                      <a:pt x="10852" y="707"/>
                      <a:pt x="7699" y="1"/>
                      <a:pt x="40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627;p126">
                <a:extLst>
                  <a:ext uri="{FF2B5EF4-FFF2-40B4-BE49-F238E27FC236}">
                    <a16:creationId xmlns:a16="http://schemas.microsoft.com/office/drawing/2014/main" id="{8DB7EB4A-81C2-4396-B70E-E509AD7601F8}"/>
                  </a:ext>
                </a:extLst>
              </p:cNvPr>
              <p:cNvSpPr/>
              <p:nvPr/>
            </p:nvSpPr>
            <p:spPr>
              <a:xfrm>
                <a:off x="4484105" y="2891770"/>
                <a:ext cx="340736" cy="164051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3688" extrusionOk="0">
                    <a:moveTo>
                      <a:pt x="7660" y="0"/>
                    </a:moveTo>
                    <a:lnTo>
                      <a:pt x="0" y="790"/>
                    </a:lnTo>
                    <a:lnTo>
                      <a:pt x="183" y="3131"/>
                    </a:lnTo>
                    <a:cubicBezTo>
                      <a:pt x="1573" y="3504"/>
                      <a:pt x="2982" y="3688"/>
                      <a:pt x="4368" y="3688"/>
                    </a:cubicBezTo>
                    <a:cubicBezTo>
                      <a:pt x="5467" y="3688"/>
                      <a:pt x="6551" y="3572"/>
                      <a:pt x="7599" y="3344"/>
                    </a:cubicBezTo>
                    <a:lnTo>
                      <a:pt x="766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628;p126">
                <a:extLst>
                  <a:ext uri="{FF2B5EF4-FFF2-40B4-BE49-F238E27FC236}">
                    <a16:creationId xmlns:a16="http://schemas.microsoft.com/office/drawing/2014/main" id="{D654806D-0A93-4063-A347-48426AE4F190}"/>
                  </a:ext>
                </a:extLst>
              </p:cNvPr>
              <p:cNvSpPr/>
              <p:nvPr/>
            </p:nvSpPr>
            <p:spPr>
              <a:xfrm>
                <a:off x="4492201" y="3031006"/>
                <a:ext cx="329971" cy="243408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5472" extrusionOk="0">
                    <a:moveTo>
                      <a:pt x="1" y="1"/>
                    </a:moveTo>
                    <a:lnTo>
                      <a:pt x="305" y="3587"/>
                    </a:lnTo>
                    <a:cubicBezTo>
                      <a:pt x="305" y="3587"/>
                      <a:pt x="730" y="5472"/>
                      <a:pt x="3648" y="5472"/>
                    </a:cubicBezTo>
                    <a:cubicBezTo>
                      <a:pt x="6900" y="5472"/>
                      <a:pt x="7387" y="3587"/>
                      <a:pt x="7387" y="3587"/>
                    </a:cubicBezTo>
                    <a:lnTo>
                      <a:pt x="7417" y="214"/>
                    </a:lnTo>
                    <a:lnTo>
                      <a:pt x="7417" y="214"/>
                    </a:lnTo>
                    <a:cubicBezTo>
                      <a:pt x="6369" y="442"/>
                      <a:pt x="5285" y="558"/>
                      <a:pt x="4186" y="558"/>
                    </a:cubicBezTo>
                    <a:cubicBezTo>
                      <a:pt x="2800" y="558"/>
                      <a:pt x="1391" y="374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629;p126">
                <a:extLst>
                  <a:ext uri="{FF2B5EF4-FFF2-40B4-BE49-F238E27FC236}">
                    <a16:creationId xmlns:a16="http://schemas.microsoft.com/office/drawing/2014/main" id="{5456FC75-4BA0-46C5-8B7A-B3C59C1A501C}"/>
                  </a:ext>
                </a:extLst>
              </p:cNvPr>
              <p:cNvSpPr/>
              <p:nvPr/>
            </p:nvSpPr>
            <p:spPr>
              <a:xfrm>
                <a:off x="3971646" y="1706088"/>
                <a:ext cx="1219621" cy="1295597"/>
              </a:xfrm>
              <a:custGeom>
                <a:avLst/>
                <a:gdLst/>
                <a:ahLst/>
                <a:cxnLst/>
                <a:rect l="l" t="t" r="r" b="b"/>
                <a:pathLst>
                  <a:path w="27418" h="29126" extrusionOk="0">
                    <a:moveTo>
                      <a:pt x="15957" y="1"/>
                    </a:moveTo>
                    <a:cubicBezTo>
                      <a:pt x="14340" y="1"/>
                      <a:pt x="12560" y="229"/>
                      <a:pt x="10639" y="696"/>
                    </a:cubicBezTo>
                    <a:cubicBezTo>
                      <a:pt x="2736" y="2642"/>
                      <a:pt x="0" y="9572"/>
                      <a:pt x="1915" y="18265"/>
                    </a:cubicBezTo>
                    <a:cubicBezTo>
                      <a:pt x="3732" y="26413"/>
                      <a:pt x="9475" y="29125"/>
                      <a:pt x="15277" y="29125"/>
                    </a:cubicBezTo>
                    <a:cubicBezTo>
                      <a:pt x="15687" y="29125"/>
                      <a:pt x="16096" y="29112"/>
                      <a:pt x="16505" y="29086"/>
                    </a:cubicBezTo>
                    <a:cubicBezTo>
                      <a:pt x="23101" y="28660"/>
                      <a:pt x="27417" y="23341"/>
                      <a:pt x="27417" y="17931"/>
                    </a:cubicBezTo>
                    <a:cubicBezTo>
                      <a:pt x="27417" y="11000"/>
                      <a:pt x="25624" y="6259"/>
                      <a:pt x="25624" y="6259"/>
                    </a:cubicBezTo>
                    <a:cubicBezTo>
                      <a:pt x="24406" y="2192"/>
                      <a:pt x="20965" y="1"/>
                      <a:pt x="159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630;p126">
                <a:extLst>
                  <a:ext uri="{FF2B5EF4-FFF2-40B4-BE49-F238E27FC236}">
                    <a16:creationId xmlns:a16="http://schemas.microsoft.com/office/drawing/2014/main" id="{DE84431F-2442-4E9F-8087-588D2A23A2A8}"/>
                  </a:ext>
                </a:extLst>
              </p:cNvPr>
              <p:cNvSpPr/>
              <p:nvPr/>
            </p:nvSpPr>
            <p:spPr>
              <a:xfrm>
                <a:off x="4880282" y="1700528"/>
                <a:ext cx="555720" cy="839741"/>
              </a:xfrm>
              <a:custGeom>
                <a:avLst/>
                <a:gdLst/>
                <a:ahLst/>
                <a:cxnLst/>
                <a:rect l="l" t="t" r="r" b="b"/>
                <a:pathLst>
                  <a:path w="12493" h="18878" extrusionOk="0">
                    <a:moveTo>
                      <a:pt x="3739" y="1"/>
                    </a:moveTo>
                    <a:lnTo>
                      <a:pt x="2371" y="274"/>
                    </a:lnTo>
                    <a:cubicBezTo>
                      <a:pt x="2302" y="265"/>
                      <a:pt x="2234" y="260"/>
                      <a:pt x="2166" y="260"/>
                    </a:cubicBezTo>
                    <a:cubicBezTo>
                      <a:pt x="1158" y="260"/>
                      <a:pt x="295" y="1287"/>
                      <a:pt x="152" y="2341"/>
                    </a:cubicBezTo>
                    <a:cubicBezTo>
                      <a:pt x="0" y="3435"/>
                      <a:pt x="487" y="4529"/>
                      <a:pt x="973" y="5533"/>
                    </a:cubicBezTo>
                    <a:cubicBezTo>
                      <a:pt x="1976" y="7508"/>
                      <a:pt x="3131" y="13891"/>
                      <a:pt x="5411" y="16809"/>
                    </a:cubicBezTo>
                    <a:cubicBezTo>
                      <a:pt x="6201" y="17782"/>
                      <a:pt x="4742" y="17356"/>
                      <a:pt x="5684" y="18147"/>
                    </a:cubicBezTo>
                    <a:cubicBezTo>
                      <a:pt x="6241" y="18617"/>
                      <a:pt x="6977" y="18877"/>
                      <a:pt x="7693" y="18877"/>
                    </a:cubicBezTo>
                    <a:cubicBezTo>
                      <a:pt x="8228" y="18877"/>
                      <a:pt x="8751" y="18732"/>
                      <a:pt x="9180" y="18420"/>
                    </a:cubicBezTo>
                    <a:cubicBezTo>
                      <a:pt x="9970" y="17843"/>
                      <a:pt x="12493" y="3222"/>
                      <a:pt x="37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631;p126">
                <a:extLst>
                  <a:ext uri="{FF2B5EF4-FFF2-40B4-BE49-F238E27FC236}">
                    <a16:creationId xmlns:a16="http://schemas.microsoft.com/office/drawing/2014/main" id="{63296C09-91F7-47D8-BAF4-8742494F2AE3}"/>
                  </a:ext>
                </a:extLst>
              </p:cNvPr>
              <p:cNvSpPr/>
              <p:nvPr/>
            </p:nvSpPr>
            <p:spPr>
              <a:xfrm>
                <a:off x="3768798" y="1567075"/>
                <a:ext cx="1418369" cy="968162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21765" extrusionOk="0">
                    <a:moveTo>
                      <a:pt x="26179" y="0"/>
                    </a:moveTo>
                    <a:cubicBezTo>
                      <a:pt x="25833" y="0"/>
                      <a:pt x="25456" y="26"/>
                      <a:pt x="25047" y="83"/>
                    </a:cubicBezTo>
                    <a:cubicBezTo>
                      <a:pt x="23217" y="333"/>
                      <a:pt x="21853" y="417"/>
                      <a:pt x="20742" y="417"/>
                    </a:cubicBezTo>
                    <a:cubicBezTo>
                      <a:pt x="18540" y="417"/>
                      <a:pt x="17331" y="90"/>
                      <a:pt x="15463" y="90"/>
                    </a:cubicBezTo>
                    <a:cubicBezTo>
                      <a:pt x="15189" y="90"/>
                      <a:pt x="14899" y="97"/>
                      <a:pt x="14591" y="113"/>
                    </a:cubicBezTo>
                    <a:cubicBezTo>
                      <a:pt x="11126" y="295"/>
                      <a:pt x="8086" y="4216"/>
                      <a:pt x="8086" y="4216"/>
                    </a:cubicBezTo>
                    <a:cubicBezTo>
                      <a:pt x="1" y="9323"/>
                      <a:pt x="2949" y="19201"/>
                      <a:pt x="3892" y="20387"/>
                    </a:cubicBezTo>
                    <a:cubicBezTo>
                      <a:pt x="4732" y="21420"/>
                      <a:pt x="5320" y="21765"/>
                      <a:pt x="5730" y="21765"/>
                    </a:cubicBezTo>
                    <a:cubicBezTo>
                      <a:pt x="6549" y="21765"/>
                      <a:pt x="6658" y="20387"/>
                      <a:pt x="6658" y="20387"/>
                    </a:cubicBezTo>
                    <a:cubicBezTo>
                      <a:pt x="6658" y="20387"/>
                      <a:pt x="10852" y="15706"/>
                      <a:pt x="11490" y="11602"/>
                    </a:cubicBezTo>
                    <a:cubicBezTo>
                      <a:pt x="11490" y="11602"/>
                      <a:pt x="15792" y="13513"/>
                      <a:pt x="20632" y="13513"/>
                    </a:cubicBezTo>
                    <a:cubicBezTo>
                      <a:pt x="23586" y="13513"/>
                      <a:pt x="26741" y="12801"/>
                      <a:pt x="29242" y="10508"/>
                    </a:cubicBezTo>
                    <a:cubicBezTo>
                      <a:pt x="30579" y="9262"/>
                      <a:pt x="31886" y="5402"/>
                      <a:pt x="29971" y="4855"/>
                    </a:cubicBezTo>
                    <a:cubicBezTo>
                      <a:pt x="29971" y="4855"/>
                      <a:pt x="30894" y="0"/>
                      <a:pt x="26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632;p126">
                <a:extLst>
                  <a:ext uri="{FF2B5EF4-FFF2-40B4-BE49-F238E27FC236}">
                    <a16:creationId xmlns:a16="http://schemas.microsoft.com/office/drawing/2014/main" id="{AA3AFD43-4CBA-4966-8F18-A8F91DD79C5E}"/>
                  </a:ext>
                </a:extLst>
              </p:cNvPr>
              <p:cNvSpPr/>
              <p:nvPr/>
            </p:nvSpPr>
            <p:spPr>
              <a:xfrm>
                <a:off x="4031122" y="1653063"/>
                <a:ext cx="131223" cy="135405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044" extrusionOk="0">
                    <a:moveTo>
                      <a:pt x="1774" y="0"/>
                    </a:moveTo>
                    <a:cubicBezTo>
                      <a:pt x="1760" y="0"/>
                      <a:pt x="1747" y="1"/>
                      <a:pt x="1733" y="4"/>
                    </a:cubicBezTo>
                    <a:cubicBezTo>
                      <a:pt x="1642" y="34"/>
                      <a:pt x="1551" y="156"/>
                      <a:pt x="1520" y="277"/>
                    </a:cubicBezTo>
                    <a:cubicBezTo>
                      <a:pt x="1490" y="368"/>
                      <a:pt x="1520" y="520"/>
                      <a:pt x="1551" y="612"/>
                    </a:cubicBezTo>
                    <a:lnTo>
                      <a:pt x="1855" y="2010"/>
                    </a:lnTo>
                    <a:cubicBezTo>
                      <a:pt x="1600" y="1653"/>
                      <a:pt x="1218" y="1020"/>
                      <a:pt x="868" y="1020"/>
                    </a:cubicBezTo>
                    <a:cubicBezTo>
                      <a:pt x="800" y="1020"/>
                      <a:pt x="734" y="1044"/>
                      <a:pt x="669" y="1098"/>
                    </a:cubicBezTo>
                    <a:cubicBezTo>
                      <a:pt x="1" y="1615"/>
                      <a:pt x="1308" y="2679"/>
                      <a:pt x="2068" y="3043"/>
                    </a:cubicBezTo>
                    <a:lnTo>
                      <a:pt x="2949" y="2739"/>
                    </a:lnTo>
                    <a:cubicBezTo>
                      <a:pt x="2858" y="1888"/>
                      <a:pt x="2584" y="1068"/>
                      <a:pt x="2159" y="308"/>
                    </a:cubicBezTo>
                    <a:cubicBezTo>
                      <a:pt x="2074" y="167"/>
                      <a:pt x="1938" y="0"/>
                      <a:pt x="17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633;p126">
                <a:extLst>
                  <a:ext uri="{FF2B5EF4-FFF2-40B4-BE49-F238E27FC236}">
                    <a16:creationId xmlns:a16="http://schemas.microsoft.com/office/drawing/2014/main" id="{71BFDFA1-00D0-4B1E-8BE2-D784A4D84A19}"/>
                  </a:ext>
                </a:extLst>
              </p:cNvPr>
              <p:cNvSpPr/>
              <p:nvPr/>
            </p:nvSpPr>
            <p:spPr>
              <a:xfrm>
                <a:off x="5069563" y="2440033"/>
                <a:ext cx="288069" cy="326012"/>
              </a:xfrm>
              <a:custGeom>
                <a:avLst/>
                <a:gdLst/>
                <a:ahLst/>
                <a:cxnLst/>
                <a:rect l="l" t="t" r="r" b="b"/>
                <a:pathLst>
                  <a:path w="6476" h="7329" extrusionOk="0">
                    <a:moveTo>
                      <a:pt x="2522" y="0"/>
                    </a:moveTo>
                    <a:cubicBezTo>
                      <a:pt x="1307" y="0"/>
                      <a:pt x="274" y="307"/>
                      <a:pt x="274" y="307"/>
                    </a:cubicBezTo>
                    <a:lnTo>
                      <a:pt x="1" y="5353"/>
                    </a:lnTo>
                    <a:cubicBezTo>
                      <a:pt x="662" y="6637"/>
                      <a:pt x="1955" y="7329"/>
                      <a:pt x="3204" y="7329"/>
                    </a:cubicBezTo>
                    <a:cubicBezTo>
                      <a:pt x="4880" y="7329"/>
                      <a:pt x="6475" y="6082"/>
                      <a:pt x="6353" y="3346"/>
                    </a:cubicBezTo>
                    <a:cubicBezTo>
                      <a:pt x="6212" y="582"/>
                      <a:pt x="4194" y="0"/>
                      <a:pt x="2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634;p126">
                <a:extLst>
                  <a:ext uri="{FF2B5EF4-FFF2-40B4-BE49-F238E27FC236}">
                    <a16:creationId xmlns:a16="http://schemas.microsoft.com/office/drawing/2014/main" id="{E26B0D63-1D56-4570-ACFA-4A184E5F76B1}"/>
                  </a:ext>
                </a:extLst>
              </p:cNvPr>
              <p:cNvSpPr/>
              <p:nvPr/>
            </p:nvSpPr>
            <p:spPr>
              <a:xfrm>
                <a:off x="4596339" y="2655114"/>
                <a:ext cx="89276" cy="59562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339" extrusionOk="0">
                    <a:moveTo>
                      <a:pt x="91" y="1"/>
                    </a:moveTo>
                    <a:cubicBezTo>
                      <a:pt x="30" y="1"/>
                      <a:pt x="0" y="62"/>
                      <a:pt x="0" y="92"/>
                    </a:cubicBezTo>
                    <a:cubicBezTo>
                      <a:pt x="0" y="122"/>
                      <a:pt x="182" y="1338"/>
                      <a:pt x="1641" y="1338"/>
                    </a:cubicBezTo>
                    <a:cubicBezTo>
                      <a:pt x="1733" y="1338"/>
                      <a:pt x="1824" y="1338"/>
                      <a:pt x="1915" y="1308"/>
                    </a:cubicBezTo>
                    <a:cubicBezTo>
                      <a:pt x="1976" y="1308"/>
                      <a:pt x="2006" y="1277"/>
                      <a:pt x="2006" y="1217"/>
                    </a:cubicBezTo>
                    <a:cubicBezTo>
                      <a:pt x="2006" y="1156"/>
                      <a:pt x="1976" y="1125"/>
                      <a:pt x="1915" y="1125"/>
                    </a:cubicBezTo>
                    <a:cubicBezTo>
                      <a:pt x="1819" y="1135"/>
                      <a:pt x="1729" y="1139"/>
                      <a:pt x="1644" y="1139"/>
                    </a:cubicBezTo>
                    <a:cubicBezTo>
                      <a:pt x="347" y="1139"/>
                      <a:pt x="213" y="121"/>
                      <a:pt x="213" y="92"/>
                    </a:cubicBezTo>
                    <a:cubicBezTo>
                      <a:pt x="182" y="31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635;p126">
                <a:extLst>
                  <a:ext uri="{FF2B5EF4-FFF2-40B4-BE49-F238E27FC236}">
                    <a16:creationId xmlns:a16="http://schemas.microsoft.com/office/drawing/2014/main" id="{33356C01-B684-43A8-BE1D-BA326772A4AD}"/>
                  </a:ext>
                </a:extLst>
              </p:cNvPr>
              <p:cNvSpPr/>
              <p:nvPr/>
            </p:nvSpPr>
            <p:spPr>
              <a:xfrm>
                <a:off x="4223116" y="2600221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2494" y="1"/>
                    </a:moveTo>
                    <a:cubicBezTo>
                      <a:pt x="1277" y="1"/>
                      <a:pt x="325" y="434"/>
                      <a:pt x="183" y="1144"/>
                    </a:cubicBezTo>
                    <a:cubicBezTo>
                      <a:pt x="1" y="2056"/>
                      <a:pt x="1217" y="3059"/>
                      <a:pt x="2919" y="3393"/>
                    </a:cubicBezTo>
                    <a:cubicBezTo>
                      <a:pt x="3297" y="3467"/>
                      <a:pt x="3667" y="3502"/>
                      <a:pt x="4017" y="3502"/>
                    </a:cubicBezTo>
                    <a:cubicBezTo>
                      <a:pt x="5242" y="3502"/>
                      <a:pt x="6212" y="3069"/>
                      <a:pt x="6354" y="2359"/>
                    </a:cubicBezTo>
                    <a:cubicBezTo>
                      <a:pt x="6536" y="1448"/>
                      <a:pt x="5290" y="445"/>
                      <a:pt x="3588" y="110"/>
                    </a:cubicBezTo>
                    <a:cubicBezTo>
                      <a:pt x="3210" y="36"/>
                      <a:pt x="2841" y="1"/>
                      <a:pt x="24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636;p126">
                <a:extLst>
                  <a:ext uri="{FF2B5EF4-FFF2-40B4-BE49-F238E27FC236}">
                    <a16:creationId xmlns:a16="http://schemas.microsoft.com/office/drawing/2014/main" id="{6A479EC9-2AB7-4FE0-974D-EE044412B3EF}"/>
                  </a:ext>
                </a:extLst>
              </p:cNvPr>
              <p:cNvSpPr/>
              <p:nvPr/>
            </p:nvSpPr>
            <p:spPr>
              <a:xfrm>
                <a:off x="3893754" y="2439188"/>
                <a:ext cx="288825" cy="326857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7348" extrusionOk="0">
                    <a:moveTo>
                      <a:pt x="3269" y="0"/>
                    </a:moveTo>
                    <a:cubicBezTo>
                      <a:pt x="1925" y="0"/>
                      <a:pt x="282" y="580"/>
                      <a:pt x="140" y="3365"/>
                    </a:cubicBezTo>
                    <a:cubicBezTo>
                      <a:pt x="1" y="6101"/>
                      <a:pt x="1589" y="7348"/>
                      <a:pt x="3268" y="7348"/>
                    </a:cubicBezTo>
                    <a:cubicBezTo>
                      <a:pt x="4518" y="7348"/>
                      <a:pt x="5818" y="6656"/>
                      <a:pt x="6493" y="5372"/>
                    </a:cubicBezTo>
                    <a:lnTo>
                      <a:pt x="5034" y="295"/>
                    </a:lnTo>
                    <a:cubicBezTo>
                      <a:pt x="5034" y="295"/>
                      <a:pt x="4228" y="0"/>
                      <a:pt x="3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637;p126">
                <a:extLst>
                  <a:ext uri="{FF2B5EF4-FFF2-40B4-BE49-F238E27FC236}">
                    <a16:creationId xmlns:a16="http://schemas.microsoft.com/office/drawing/2014/main" id="{8FCF8206-E2F4-431D-8D95-662135A28F56}"/>
                  </a:ext>
                </a:extLst>
              </p:cNvPr>
              <p:cNvSpPr/>
              <p:nvPr/>
            </p:nvSpPr>
            <p:spPr>
              <a:xfrm>
                <a:off x="4238018" y="2244747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4180" y="1"/>
                    </a:moveTo>
                    <a:cubicBezTo>
                      <a:pt x="3712" y="1"/>
                      <a:pt x="3029" y="203"/>
                      <a:pt x="2006" y="745"/>
                    </a:cubicBezTo>
                    <a:cubicBezTo>
                      <a:pt x="0" y="1809"/>
                      <a:pt x="942" y="2660"/>
                      <a:pt x="942" y="2660"/>
                    </a:cubicBezTo>
                    <a:cubicBezTo>
                      <a:pt x="1129" y="2836"/>
                      <a:pt x="1366" y="2916"/>
                      <a:pt x="1658" y="2916"/>
                    </a:cubicBezTo>
                    <a:cubicBezTo>
                      <a:pt x="2176" y="2916"/>
                      <a:pt x="2864" y="2663"/>
                      <a:pt x="3739" y="2235"/>
                    </a:cubicBezTo>
                    <a:cubicBezTo>
                      <a:pt x="4894" y="1657"/>
                      <a:pt x="5350" y="928"/>
                      <a:pt x="5046" y="442"/>
                    </a:cubicBezTo>
                    <a:cubicBezTo>
                      <a:pt x="4882" y="188"/>
                      <a:pt x="4630" y="1"/>
                      <a:pt x="41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638;p126">
                <a:extLst>
                  <a:ext uri="{FF2B5EF4-FFF2-40B4-BE49-F238E27FC236}">
                    <a16:creationId xmlns:a16="http://schemas.microsoft.com/office/drawing/2014/main" id="{42310A5B-DC20-4781-BB73-E87B4D0B97E9}"/>
                  </a:ext>
                </a:extLst>
              </p:cNvPr>
              <p:cNvSpPr/>
              <p:nvPr/>
            </p:nvSpPr>
            <p:spPr>
              <a:xfrm>
                <a:off x="4365110" y="2453645"/>
                <a:ext cx="86563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72" extrusionOk="0">
                    <a:moveTo>
                      <a:pt x="973" y="1"/>
                    </a:moveTo>
                    <a:cubicBezTo>
                      <a:pt x="426" y="1"/>
                      <a:pt x="0" y="548"/>
                      <a:pt x="0" y="1186"/>
                    </a:cubicBezTo>
                    <a:cubicBezTo>
                      <a:pt x="0" y="1825"/>
                      <a:pt x="426" y="2372"/>
                      <a:pt x="973" y="2372"/>
                    </a:cubicBezTo>
                    <a:cubicBezTo>
                      <a:pt x="1520" y="2372"/>
                      <a:pt x="1946" y="1825"/>
                      <a:pt x="1946" y="1186"/>
                    </a:cubicBezTo>
                    <a:cubicBezTo>
                      <a:pt x="1946" y="548"/>
                      <a:pt x="152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639;p126">
                <a:extLst>
                  <a:ext uri="{FF2B5EF4-FFF2-40B4-BE49-F238E27FC236}">
                    <a16:creationId xmlns:a16="http://schemas.microsoft.com/office/drawing/2014/main" id="{4B893F8F-36C9-4D17-BE0D-4BEBCC745408}"/>
                  </a:ext>
                </a:extLst>
              </p:cNvPr>
              <p:cNvSpPr/>
              <p:nvPr/>
            </p:nvSpPr>
            <p:spPr>
              <a:xfrm>
                <a:off x="4777523" y="2600221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4042" y="1"/>
                    </a:moveTo>
                    <a:cubicBezTo>
                      <a:pt x="3695" y="1"/>
                      <a:pt x="3326" y="36"/>
                      <a:pt x="2948" y="110"/>
                    </a:cubicBezTo>
                    <a:cubicBezTo>
                      <a:pt x="1246" y="445"/>
                      <a:pt x="0" y="1448"/>
                      <a:pt x="182" y="2359"/>
                    </a:cubicBezTo>
                    <a:cubicBezTo>
                      <a:pt x="324" y="3069"/>
                      <a:pt x="1276" y="3502"/>
                      <a:pt x="2493" y="3502"/>
                    </a:cubicBezTo>
                    <a:cubicBezTo>
                      <a:pt x="2840" y="3502"/>
                      <a:pt x="3209" y="3467"/>
                      <a:pt x="3587" y="3393"/>
                    </a:cubicBezTo>
                    <a:cubicBezTo>
                      <a:pt x="5289" y="3059"/>
                      <a:pt x="6535" y="2056"/>
                      <a:pt x="6353" y="1144"/>
                    </a:cubicBezTo>
                    <a:cubicBezTo>
                      <a:pt x="6211" y="434"/>
                      <a:pt x="5259" y="1"/>
                      <a:pt x="4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640;p126">
                <a:extLst>
                  <a:ext uri="{FF2B5EF4-FFF2-40B4-BE49-F238E27FC236}">
                    <a16:creationId xmlns:a16="http://schemas.microsoft.com/office/drawing/2014/main" id="{0E4D3DDA-BDC4-4F9B-9EA9-C39E023E26DE}"/>
                  </a:ext>
                </a:extLst>
              </p:cNvPr>
              <p:cNvSpPr/>
              <p:nvPr/>
            </p:nvSpPr>
            <p:spPr>
              <a:xfrm>
                <a:off x="4815379" y="2244747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1158" y="1"/>
                    </a:moveTo>
                    <a:cubicBezTo>
                      <a:pt x="705" y="1"/>
                      <a:pt x="453" y="188"/>
                      <a:pt x="304" y="442"/>
                    </a:cubicBezTo>
                    <a:cubicBezTo>
                      <a:pt x="0" y="928"/>
                      <a:pt x="456" y="1657"/>
                      <a:pt x="1611" y="2235"/>
                    </a:cubicBezTo>
                    <a:cubicBezTo>
                      <a:pt x="2486" y="2663"/>
                      <a:pt x="3174" y="2916"/>
                      <a:pt x="3692" y="2916"/>
                    </a:cubicBezTo>
                    <a:cubicBezTo>
                      <a:pt x="3984" y="2916"/>
                      <a:pt x="4221" y="2836"/>
                      <a:pt x="4408" y="2660"/>
                    </a:cubicBezTo>
                    <a:cubicBezTo>
                      <a:pt x="4408" y="2660"/>
                      <a:pt x="5350" y="1809"/>
                      <a:pt x="3344" y="745"/>
                    </a:cubicBezTo>
                    <a:cubicBezTo>
                      <a:pt x="2321" y="203"/>
                      <a:pt x="1630" y="1"/>
                      <a:pt x="1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641;p126">
                <a:extLst>
                  <a:ext uri="{FF2B5EF4-FFF2-40B4-BE49-F238E27FC236}">
                    <a16:creationId xmlns:a16="http://schemas.microsoft.com/office/drawing/2014/main" id="{646D6AC8-55B7-41C7-8AEE-F9137F777CA3}"/>
                  </a:ext>
                </a:extLst>
              </p:cNvPr>
              <p:cNvSpPr/>
              <p:nvPr/>
            </p:nvSpPr>
            <p:spPr>
              <a:xfrm>
                <a:off x="4820762" y="2453645"/>
                <a:ext cx="86607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372" extrusionOk="0">
                    <a:moveTo>
                      <a:pt x="973" y="1"/>
                    </a:moveTo>
                    <a:cubicBezTo>
                      <a:pt x="426" y="1"/>
                      <a:pt x="1" y="548"/>
                      <a:pt x="1" y="1186"/>
                    </a:cubicBezTo>
                    <a:cubicBezTo>
                      <a:pt x="1" y="1825"/>
                      <a:pt x="426" y="2372"/>
                      <a:pt x="973" y="2372"/>
                    </a:cubicBezTo>
                    <a:cubicBezTo>
                      <a:pt x="1490" y="2372"/>
                      <a:pt x="1946" y="1825"/>
                      <a:pt x="1946" y="1186"/>
                    </a:cubicBezTo>
                    <a:cubicBezTo>
                      <a:pt x="1946" y="548"/>
                      <a:pt x="149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642;p126">
                <a:extLst>
                  <a:ext uri="{FF2B5EF4-FFF2-40B4-BE49-F238E27FC236}">
                    <a16:creationId xmlns:a16="http://schemas.microsoft.com/office/drawing/2014/main" id="{D8468B6D-C282-45E4-9607-C2D66D277953}"/>
                  </a:ext>
                </a:extLst>
              </p:cNvPr>
              <p:cNvSpPr/>
              <p:nvPr/>
            </p:nvSpPr>
            <p:spPr>
              <a:xfrm>
                <a:off x="4578723" y="2173795"/>
                <a:ext cx="174460" cy="438108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9849" extrusionOk="0">
                    <a:moveTo>
                      <a:pt x="518" y="0"/>
                    </a:moveTo>
                    <a:cubicBezTo>
                      <a:pt x="457" y="0"/>
                      <a:pt x="426" y="30"/>
                      <a:pt x="396" y="91"/>
                    </a:cubicBezTo>
                    <a:cubicBezTo>
                      <a:pt x="366" y="729"/>
                      <a:pt x="1" y="6201"/>
                      <a:pt x="426" y="6900"/>
                    </a:cubicBezTo>
                    <a:cubicBezTo>
                      <a:pt x="565" y="7107"/>
                      <a:pt x="792" y="7295"/>
                      <a:pt x="1181" y="7295"/>
                    </a:cubicBezTo>
                    <a:cubicBezTo>
                      <a:pt x="1475" y="7295"/>
                      <a:pt x="1861" y="7188"/>
                      <a:pt x="2372" y="6900"/>
                    </a:cubicBezTo>
                    <a:cubicBezTo>
                      <a:pt x="2402" y="6869"/>
                      <a:pt x="2402" y="6869"/>
                      <a:pt x="2433" y="6869"/>
                    </a:cubicBezTo>
                    <a:cubicBezTo>
                      <a:pt x="2581" y="6789"/>
                      <a:pt x="2717" y="6750"/>
                      <a:pt x="2841" y="6750"/>
                    </a:cubicBezTo>
                    <a:cubicBezTo>
                      <a:pt x="2997" y="6750"/>
                      <a:pt x="3135" y="6812"/>
                      <a:pt x="3253" y="6930"/>
                    </a:cubicBezTo>
                    <a:cubicBezTo>
                      <a:pt x="3618" y="7265"/>
                      <a:pt x="3709" y="8085"/>
                      <a:pt x="3436" y="8602"/>
                    </a:cubicBezTo>
                    <a:cubicBezTo>
                      <a:pt x="3101" y="9301"/>
                      <a:pt x="2341" y="9666"/>
                      <a:pt x="2311" y="9666"/>
                    </a:cubicBezTo>
                    <a:cubicBezTo>
                      <a:pt x="2281" y="9666"/>
                      <a:pt x="2250" y="9727"/>
                      <a:pt x="2281" y="9787"/>
                    </a:cubicBezTo>
                    <a:cubicBezTo>
                      <a:pt x="2281" y="9818"/>
                      <a:pt x="2341" y="9848"/>
                      <a:pt x="2372" y="9848"/>
                    </a:cubicBezTo>
                    <a:cubicBezTo>
                      <a:pt x="2372" y="9848"/>
                      <a:pt x="2402" y="9848"/>
                      <a:pt x="2402" y="9818"/>
                    </a:cubicBezTo>
                    <a:cubicBezTo>
                      <a:pt x="2433" y="9818"/>
                      <a:pt x="3253" y="9453"/>
                      <a:pt x="3618" y="8693"/>
                    </a:cubicBezTo>
                    <a:cubicBezTo>
                      <a:pt x="3922" y="8085"/>
                      <a:pt x="3800" y="7204"/>
                      <a:pt x="3405" y="6778"/>
                    </a:cubicBezTo>
                    <a:cubicBezTo>
                      <a:pt x="3251" y="6624"/>
                      <a:pt x="3059" y="6547"/>
                      <a:pt x="2850" y="6547"/>
                    </a:cubicBezTo>
                    <a:cubicBezTo>
                      <a:pt x="2687" y="6547"/>
                      <a:pt x="2514" y="6594"/>
                      <a:pt x="2341" y="6687"/>
                    </a:cubicBezTo>
                    <a:cubicBezTo>
                      <a:pt x="2311" y="6717"/>
                      <a:pt x="2311" y="6717"/>
                      <a:pt x="2281" y="6717"/>
                    </a:cubicBezTo>
                    <a:cubicBezTo>
                      <a:pt x="1834" y="6988"/>
                      <a:pt x="1472" y="7117"/>
                      <a:pt x="1184" y="7117"/>
                    </a:cubicBezTo>
                    <a:cubicBezTo>
                      <a:pt x="923" y="7117"/>
                      <a:pt x="723" y="7011"/>
                      <a:pt x="578" y="6809"/>
                    </a:cubicBezTo>
                    <a:cubicBezTo>
                      <a:pt x="244" y="6261"/>
                      <a:pt x="487" y="1793"/>
                      <a:pt x="609" y="122"/>
                    </a:cubicBezTo>
                    <a:cubicBezTo>
                      <a:pt x="609" y="61"/>
                      <a:pt x="578" y="0"/>
                      <a:pt x="5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2BFB25F-79CF-40FF-A9F2-14737298E874}"/>
              </a:ext>
            </a:extLst>
          </p:cNvPr>
          <p:cNvGrpSpPr/>
          <p:nvPr/>
        </p:nvGrpSpPr>
        <p:grpSpPr>
          <a:xfrm>
            <a:off x="2362162" y="2634694"/>
            <a:ext cx="550405" cy="772517"/>
            <a:chOff x="1450750" y="1276313"/>
            <a:chExt cx="2162065" cy="3074026"/>
          </a:xfrm>
        </p:grpSpPr>
        <p:sp>
          <p:nvSpPr>
            <p:cNvPr id="140" name="Google Shape;1740;p76">
              <a:extLst>
                <a:ext uri="{FF2B5EF4-FFF2-40B4-BE49-F238E27FC236}">
                  <a16:creationId xmlns:a16="http://schemas.microsoft.com/office/drawing/2014/main" id="{81F5D640-2E21-4DE5-85C2-3E6636C6983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41" name="Google Shape;1744;p76">
              <a:extLst>
                <a:ext uri="{FF2B5EF4-FFF2-40B4-BE49-F238E27FC236}">
                  <a16:creationId xmlns:a16="http://schemas.microsoft.com/office/drawing/2014/main" id="{EFA320D0-64B3-48B1-AC3A-A34E5176FDCE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45;p76">
              <a:extLst>
                <a:ext uri="{FF2B5EF4-FFF2-40B4-BE49-F238E27FC236}">
                  <a16:creationId xmlns:a16="http://schemas.microsoft.com/office/drawing/2014/main" id="{09A65E2B-8AEC-4613-828A-547D5E8216C4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46;p76">
              <a:extLst>
                <a:ext uri="{FF2B5EF4-FFF2-40B4-BE49-F238E27FC236}">
                  <a16:creationId xmlns:a16="http://schemas.microsoft.com/office/drawing/2014/main" id="{0321C8EC-4589-443D-9B6F-B342CE7563F7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47;p76">
              <a:extLst>
                <a:ext uri="{FF2B5EF4-FFF2-40B4-BE49-F238E27FC236}">
                  <a16:creationId xmlns:a16="http://schemas.microsoft.com/office/drawing/2014/main" id="{F5705634-FFE1-4861-89DD-2AAF9F3EBDDB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48;p76">
              <a:extLst>
                <a:ext uri="{FF2B5EF4-FFF2-40B4-BE49-F238E27FC236}">
                  <a16:creationId xmlns:a16="http://schemas.microsoft.com/office/drawing/2014/main" id="{53A39B41-2076-47FF-876C-2DF58CF8122B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49;p76">
              <a:extLst>
                <a:ext uri="{FF2B5EF4-FFF2-40B4-BE49-F238E27FC236}">
                  <a16:creationId xmlns:a16="http://schemas.microsoft.com/office/drawing/2014/main" id="{8B04A50E-B2EA-416F-AA7B-B5440BC5B08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50;p76">
              <a:extLst>
                <a:ext uri="{FF2B5EF4-FFF2-40B4-BE49-F238E27FC236}">
                  <a16:creationId xmlns:a16="http://schemas.microsoft.com/office/drawing/2014/main" id="{4C0F467E-9CA5-46C2-A5B1-ED844E4CF58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51;p76">
              <a:extLst>
                <a:ext uri="{FF2B5EF4-FFF2-40B4-BE49-F238E27FC236}">
                  <a16:creationId xmlns:a16="http://schemas.microsoft.com/office/drawing/2014/main" id="{70B6D0EE-8B87-46E0-89F3-890B0AE16DB5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52;p76">
              <a:extLst>
                <a:ext uri="{FF2B5EF4-FFF2-40B4-BE49-F238E27FC236}">
                  <a16:creationId xmlns:a16="http://schemas.microsoft.com/office/drawing/2014/main" id="{CFCC0E2A-09BF-4534-BCA2-0E2A54ECE954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53;p76">
              <a:extLst>
                <a:ext uri="{FF2B5EF4-FFF2-40B4-BE49-F238E27FC236}">
                  <a16:creationId xmlns:a16="http://schemas.microsoft.com/office/drawing/2014/main" id="{D8156D82-BBB7-4A15-8E02-4446336B1529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54;p76">
              <a:extLst>
                <a:ext uri="{FF2B5EF4-FFF2-40B4-BE49-F238E27FC236}">
                  <a16:creationId xmlns:a16="http://schemas.microsoft.com/office/drawing/2014/main" id="{2D21D5AA-7DD4-4F73-92DC-1D87CD8360F3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55;p76">
              <a:extLst>
                <a:ext uri="{FF2B5EF4-FFF2-40B4-BE49-F238E27FC236}">
                  <a16:creationId xmlns:a16="http://schemas.microsoft.com/office/drawing/2014/main" id="{035B0BDE-09D2-4F83-983F-2174EBCBE27D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56;p76">
              <a:extLst>
                <a:ext uri="{FF2B5EF4-FFF2-40B4-BE49-F238E27FC236}">
                  <a16:creationId xmlns:a16="http://schemas.microsoft.com/office/drawing/2014/main" id="{8CA83017-F7C2-4DDC-BEC1-21BA6C72FF7F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7;p76">
              <a:extLst>
                <a:ext uri="{FF2B5EF4-FFF2-40B4-BE49-F238E27FC236}">
                  <a16:creationId xmlns:a16="http://schemas.microsoft.com/office/drawing/2014/main" id="{58E2E893-098A-4789-A5D8-93FBB9754BC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58;p76">
              <a:extLst>
                <a:ext uri="{FF2B5EF4-FFF2-40B4-BE49-F238E27FC236}">
                  <a16:creationId xmlns:a16="http://schemas.microsoft.com/office/drawing/2014/main" id="{E48DA88E-DA61-4DFC-860F-98E974FDE606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59;p76">
              <a:extLst>
                <a:ext uri="{FF2B5EF4-FFF2-40B4-BE49-F238E27FC236}">
                  <a16:creationId xmlns:a16="http://schemas.microsoft.com/office/drawing/2014/main" id="{4213B88C-CC34-43F1-B936-E0317D2DDC0B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60;p76">
              <a:extLst>
                <a:ext uri="{FF2B5EF4-FFF2-40B4-BE49-F238E27FC236}">
                  <a16:creationId xmlns:a16="http://schemas.microsoft.com/office/drawing/2014/main" id="{583B70D9-A6EC-4D77-B3AB-E88907823B7D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61;p76">
              <a:extLst>
                <a:ext uri="{FF2B5EF4-FFF2-40B4-BE49-F238E27FC236}">
                  <a16:creationId xmlns:a16="http://schemas.microsoft.com/office/drawing/2014/main" id="{AF8DF346-BFFE-473E-A7C0-25CD80312FD3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62;p76">
              <a:extLst>
                <a:ext uri="{FF2B5EF4-FFF2-40B4-BE49-F238E27FC236}">
                  <a16:creationId xmlns:a16="http://schemas.microsoft.com/office/drawing/2014/main" id="{197F1341-7FB2-44C4-83F8-C6ADB5D65311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63;p76">
              <a:extLst>
                <a:ext uri="{FF2B5EF4-FFF2-40B4-BE49-F238E27FC236}">
                  <a16:creationId xmlns:a16="http://schemas.microsoft.com/office/drawing/2014/main" id="{9DCF51E7-D586-442C-B9BC-9B245F49904A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64;p76">
              <a:extLst>
                <a:ext uri="{FF2B5EF4-FFF2-40B4-BE49-F238E27FC236}">
                  <a16:creationId xmlns:a16="http://schemas.microsoft.com/office/drawing/2014/main" id="{1466253D-46D9-43F8-9812-A3033625D55B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65;p76">
              <a:extLst>
                <a:ext uri="{FF2B5EF4-FFF2-40B4-BE49-F238E27FC236}">
                  <a16:creationId xmlns:a16="http://schemas.microsoft.com/office/drawing/2014/main" id="{50E8A70C-B9F8-4E66-9A37-F9FF0C68C08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0C23220-299D-4EE3-BEBB-6D8CE13A605D}"/>
              </a:ext>
            </a:extLst>
          </p:cNvPr>
          <p:cNvSpPr txBox="1"/>
          <p:nvPr/>
        </p:nvSpPr>
        <p:spPr>
          <a:xfrm>
            <a:off x="1720525" y="2105021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Pre-Train</a:t>
            </a:r>
            <a:endParaRPr lang="en-IL" sz="20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9724C1F-430A-44B7-943E-FCD0C5BE1CC3}"/>
              </a:ext>
            </a:extLst>
          </p:cNvPr>
          <p:cNvSpPr txBox="1"/>
          <p:nvPr/>
        </p:nvSpPr>
        <p:spPr>
          <a:xfrm>
            <a:off x="947038" y="3371879"/>
            <a:ext cx="2937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Train + Interp. Set 25%</a:t>
            </a:r>
            <a:endParaRPr lang="en-IL" sz="2000" dirty="0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F6A59EF-6357-46BD-ADB7-DC9A11E639CF}"/>
              </a:ext>
            </a:extLst>
          </p:cNvPr>
          <p:cNvGrpSpPr/>
          <p:nvPr/>
        </p:nvGrpSpPr>
        <p:grpSpPr>
          <a:xfrm>
            <a:off x="4507018" y="2495682"/>
            <a:ext cx="718157" cy="906244"/>
            <a:chOff x="469561" y="2571425"/>
            <a:chExt cx="718157" cy="906244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A742EE6-90FC-4602-A841-098590B0BF98}"/>
                </a:ext>
              </a:extLst>
            </p:cNvPr>
            <p:cNvGrpSpPr/>
            <p:nvPr/>
          </p:nvGrpSpPr>
          <p:grpSpPr>
            <a:xfrm>
              <a:off x="597282" y="2571425"/>
              <a:ext cx="550405" cy="772517"/>
              <a:chOff x="1450750" y="1276313"/>
              <a:chExt cx="2162065" cy="3074026"/>
            </a:xfrm>
          </p:grpSpPr>
          <p:sp>
            <p:nvSpPr>
              <p:cNvPr id="212" name="Google Shape;1740;p76">
                <a:extLst>
                  <a:ext uri="{FF2B5EF4-FFF2-40B4-BE49-F238E27FC236}">
                    <a16:creationId xmlns:a16="http://schemas.microsoft.com/office/drawing/2014/main" id="{9BC9C237-814F-4280-A33A-BBC43C304CA6}"/>
                  </a:ext>
                </a:extLst>
              </p:cNvPr>
              <p:cNvSpPr/>
              <p:nvPr/>
            </p:nvSpPr>
            <p:spPr>
              <a:xfrm>
                <a:off x="1450750" y="1509425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744;p76">
                <a:extLst>
                  <a:ext uri="{FF2B5EF4-FFF2-40B4-BE49-F238E27FC236}">
                    <a16:creationId xmlns:a16="http://schemas.microsoft.com/office/drawing/2014/main" id="{E021A75B-3253-4B2F-8AA8-2E41F5D03650}"/>
                  </a:ext>
                </a:extLst>
              </p:cNvPr>
              <p:cNvSpPr/>
              <p:nvPr/>
            </p:nvSpPr>
            <p:spPr>
              <a:xfrm>
                <a:off x="1450750" y="3306585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745;p76">
                <a:extLst>
                  <a:ext uri="{FF2B5EF4-FFF2-40B4-BE49-F238E27FC236}">
                    <a16:creationId xmlns:a16="http://schemas.microsoft.com/office/drawing/2014/main" id="{2E03ACB9-3D86-41D0-899C-799E7E5D8A8E}"/>
                  </a:ext>
                </a:extLst>
              </p:cNvPr>
              <p:cNvSpPr/>
              <p:nvPr/>
            </p:nvSpPr>
            <p:spPr>
              <a:xfrm>
                <a:off x="1744235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746;p76">
                <a:extLst>
                  <a:ext uri="{FF2B5EF4-FFF2-40B4-BE49-F238E27FC236}">
                    <a16:creationId xmlns:a16="http://schemas.microsoft.com/office/drawing/2014/main" id="{FEEFA245-3998-4D91-82B3-313FAA9DF8BA}"/>
                  </a:ext>
                </a:extLst>
              </p:cNvPr>
              <p:cNvSpPr/>
              <p:nvPr/>
            </p:nvSpPr>
            <p:spPr>
              <a:xfrm>
                <a:off x="3004958" y="2216058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747;p76">
                <a:extLst>
                  <a:ext uri="{FF2B5EF4-FFF2-40B4-BE49-F238E27FC236}">
                    <a16:creationId xmlns:a16="http://schemas.microsoft.com/office/drawing/2014/main" id="{B1A43F74-2E72-42CF-8168-54DB6A752852}"/>
                  </a:ext>
                </a:extLst>
              </p:cNvPr>
              <p:cNvSpPr/>
              <p:nvPr/>
            </p:nvSpPr>
            <p:spPr>
              <a:xfrm>
                <a:off x="2391936" y="2625862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748;p76">
                <a:extLst>
                  <a:ext uri="{FF2B5EF4-FFF2-40B4-BE49-F238E27FC236}">
                    <a16:creationId xmlns:a16="http://schemas.microsoft.com/office/drawing/2014/main" id="{4A47CF1E-E025-47A2-A709-3EAD66E5F145}"/>
                  </a:ext>
                </a:extLst>
              </p:cNvPr>
              <p:cNvSpPr/>
              <p:nvPr/>
            </p:nvSpPr>
            <p:spPr>
              <a:xfrm>
                <a:off x="1956079" y="1512025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749;p76">
                <a:extLst>
                  <a:ext uri="{FF2B5EF4-FFF2-40B4-BE49-F238E27FC236}">
                    <a16:creationId xmlns:a16="http://schemas.microsoft.com/office/drawing/2014/main" id="{78EBB07D-11F0-4769-81B7-23FB83F1F085}"/>
                  </a:ext>
                </a:extLst>
              </p:cNvPr>
              <p:cNvSpPr/>
              <p:nvPr/>
            </p:nvSpPr>
            <p:spPr>
              <a:xfrm>
                <a:off x="2371140" y="3002702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750;p76">
                <a:extLst>
                  <a:ext uri="{FF2B5EF4-FFF2-40B4-BE49-F238E27FC236}">
                    <a16:creationId xmlns:a16="http://schemas.microsoft.com/office/drawing/2014/main" id="{22C28C40-85D8-45E5-AED6-393B48EB8CD0}"/>
                  </a:ext>
                </a:extLst>
              </p:cNvPr>
              <p:cNvSpPr/>
              <p:nvPr/>
            </p:nvSpPr>
            <p:spPr>
              <a:xfrm>
                <a:off x="2249564" y="2285472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751;p76">
                <a:extLst>
                  <a:ext uri="{FF2B5EF4-FFF2-40B4-BE49-F238E27FC236}">
                    <a16:creationId xmlns:a16="http://schemas.microsoft.com/office/drawing/2014/main" id="{FCAD8152-3493-4A40-B26C-DA0026ADBBA6}"/>
                  </a:ext>
                </a:extLst>
              </p:cNvPr>
              <p:cNvSpPr/>
              <p:nvPr/>
            </p:nvSpPr>
            <p:spPr>
              <a:xfrm>
                <a:off x="2806997" y="2295928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752;p76">
                <a:extLst>
                  <a:ext uri="{FF2B5EF4-FFF2-40B4-BE49-F238E27FC236}">
                    <a16:creationId xmlns:a16="http://schemas.microsoft.com/office/drawing/2014/main" id="{B8EB71A4-092F-4E14-9263-40198DE82034}"/>
                  </a:ext>
                </a:extLst>
              </p:cNvPr>
              <p:cNvSpPr/>
              <p:nvPr/>
            </p:nvSpPr>
            <p:spPr>
              <a:xfrm>
                <a:off x="2478776" y="2386195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753;p76">
                <a:extLst>
                  <a:ext uri="{FF2B5EF4-FFF2-40B4-BE49-F238E27FC236}">
                    <a16:creationId xmlns:a16="http://schemas.microsoft.com/office/drawing/2014/main" id="{D72230A8-63D7-4F9E-82C5-883BF79C02C1}"/>
                  </a:ext>
                </a:extLst>
              </p:cNvPr>
              <p:cNvSpPr/>
              <p:nvPr/>
            </p:nvSpPr>
            <p:spPr>
              <a:xfrm>
                <a:off x="2471806" y="2547706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754;p76">
                <a:extLst>
                  <a:ext uri="{FF2B5EF4-FFF2-40B4-BE49-F238E27FC236}">
                    <a16:creationId xmlns:a16="http://schemas.microsoft.com/office/drawing/2014/main" id="{8FC6CD2A-7A3B-4AB5-8142-18AB40F87A71}"/>
                  </a:ext>
                </a:extLst>
              </p:cNvPr>
              <p:cNvSpPr/>
              <p:nvPr/>
            </p:nvSpPr>
            <p:spPr>
              <a:xfrm>
                <a:off x="2152326" y="2485205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755;p76">
                <a:extLst>
                  <a:ext uri="{FF2B5EF4-FFF2-40B4-BE49-F238E27FC236}">
                    <a16:creationId xmlns:a16="http://schemas.microsoft.com/office/drawing/2014/main" id="{1D985A42-7E9F-4C9B-8470-0D8C3D4F6A32}"/>
                  </a:ext>
                </a:extLst>
              </p:cNvPr>
              <p:cNvSpPr/>
              <p:nvPr/>
            </p:nvSpPr>
            <p:spPr>
              <a:xfrm>
                <a:off x="2803512" y="2493889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756;p76">
                <a:extLst>
                  <a:ext uri="{FF2B5EF4-FFF2-40B4-BE49-F238E27FC236}">
                    <a16:creationId xmlns:a16="http://schemas.microsoft.com/office/drawing/2014/main" id="{B20E4D60-FBDB-47EF-898F-5F96CB423E17}"/>
                  </a:ext>
                </a:extLst>
              </p:cNvPr>
              <p:cNvSpPr/>
              <p:nvPr/>
            </p:nvSpPr>
            <p:spPr>
              <a:xfrm>
                <a:off x="2770547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757;p76">
                <a:extLst>
                  <a:ext uri="{FF2B5EF4-FFF2-40B4-BE49-F238E27FC236}">
                    <a16:creationId xmlns:a16="http://schemas.microsoft.com/office/drawing/2014/main" id="{2FFAEDBA-A8D3-4A1F-984B-30B1AF9E9885}"/>
                  </a:ext>
                </a:extLst>
              </p:cNvPr>
              <p:cNvSpPr/>
              <p:nvPr/>
            </p:nvSpPr>
            <p:spPr>
              <a:xfrm>
                <a:off x="2169694" y="2167324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758;p76">
                <a:extLst>
                  <a:ext uri="{FF2B5EF4-FFF2-40B4-BE49-F238E27FC236}">
                    <a16:creationId xmlns:a16="http://schemas.microsoft.com/office/drawing/2014/main" id="{7756A75B-EB35-4873-9385-0F947720B319}"/>
                  </a:ext>
                </a:extLst>
              </p:cNvPr>
              <p:cNvSpPr/>
              <p:nvPr/>
            </p:nvSpPr>
            <p:spPr>
              <a:xfrm>
                <a:off x="1912659" y="4138364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759;p76">
                <a:extLst>
                  <a:ext uri="{FF2B5EF4-FFF2-40B4-BE49-F238E27FC236}">
                    <a16:creationId xmlns:a16="http://schemas.microsoft.com/office/drawing/2014/main" id="{39F85ECF-E752-4B01-8F8E-47C0858A00A9}"/>
                  </a:ext>
                </a:extLst>
              </p:cNvPr>
              <p:cNvSpPr/>
              <p:nvPr/>
            </p:nvSpPr>
            <p:spPr>
              <a:xfrm>
                <a:off x="1952594" y="3593214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760;p76">
                <a:extLst>
                  <a:ext uri="{FF2B5EF4-FFF2-40B4-BE49-F238E27FC236}">
                    <a16:creationId xmlns:a16="http://schemas.microsoft.com/office/drawing/2014/main" id="{C6FC142F-EC40-4F31-B6C0-56C3485D6910}"/>
                  </a:ext>
                </a:extLst>
              </p:cNvPr>
              <p:cNvSpPr/>
              <p:nvPr/>
            </p:nvSpPr>
            <p:spPr>
              <a:xfrm>
                <a:off x="2846932" y="4138478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761;p76">
                <a:extLst>
                  <a:ext uri="{FF2B5EF4-FFF2-40B4-BE49-F238E27FC236}">
                    <a16:creationId xmlns:a16="http://schemas.microsoft.com/office/drawing/2014/main" id="{8B93BC63-0D44-48C6-A8F8-9489E838A951}"/>
                  </a:ext>
                </a:extLst>
              </p:cNvPr>
              <p:cNvSpPr/>
              <p:nvPr/>
            </p:nvSpPr>
            <p:spPr>
              <a:xfrm>
                <a:off x="2478776" y="3856191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762;p76">
                <a:extLst>
                  <a:ext uri="{FF2B5EF4-FFF2-40B4-BE49-F238E27FC236}">
                    <a16:creationId xmlns:a16="http://schemas.microsoft.com/office/drawing/2014/main" id="{EA733373-0B4E-4A6C-B9AC-DFA6F9DD4C64}"/>
                  </a:ext>
                </a:extLst>
              </p:cNvPr>
              <p:cNvSpPr/>
              <p:nvPr/>
            </p:nvSpPr>
            <p:spPr>
              <a:xfrm>
                <a:off x="2895551" y="3491520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763;p76">
                <a:extLst>
                  <a:ext uri="{FF2B5EF4-FFF2-40B4-BE49-F238E27FC236}">
                    <a16:creationId xmlns:a16="http://schemas.microsoft.com/office/drawing/2014/main" id="{28084847-2717-435C-863D-9705413BF7AB}"/>
                  </a:ext>
                </a:extLst>
              </p:cNvPr>
              <p:cNvSpPr/>
              <p:nvPr/>
            </p:nvSpPr>
            <p:spPr>
              <a:xfrm>
                <a:off x="3249824" y="3904810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764;p76">
                <a:extLst>
                  <a:ext uri="{FF2B5EF4-FFF2-40B4-BE49-F238E27FC236}">
                    <a16:creationId xmlns:a16="http://schemas.microsoft.com/office/drawing/2014/main" id="{023F77F6-B4E9-42A0-8DC3-3DEA68735C6E}"/>
                  </a:ext>
                </a:extLst>
              </p:cNvPr>
              <p:cNvSpPr/>
              <p:nvPr/>
            </p:nvSpPr>
            <p:spPr>
              <a:xfrm>
                <a:off x="2326225" y="1276313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765;p76">
                <a:extLst>
                  <a:ext uri="{FF2B5EF4-FFF2-40B4-BE49-F238E27FC236}">
                    <a16:creationId xmlns:a16="http://schemas.microsoft.com/office/drawing/2014/main" id="{44389767-2850-4117-A142-EF87DD129B1E}"/>
                  </a:ext>
                </a:extLst>
              </p:cNvPr>
              <p:cNvSpPr/>
              <p:nvPr/>
            </p:nvSpPr>
            <p:spPr>
              <a:xfrm>
                <a:off x="1763396" y="1506437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B908265A-D63B-42DC-9DD6-45DFF1DEBC88}"/>
                </a:ext>
              </a:extLst>
            </p:cNvPr>
            <p:cNvGrpSpPr/>
            <p:nvPr/>
          </p:nvGrpSpPr>
          <p:grpSpPr>
            <a:xfrm>
              <a:off x="469561" y="2680103"/>
              <a:ext cx="584468" cy="797566"/>
              <a:chOff x="1506150" y="1501000"/>
              <a:chExt cx="2080021" cy="2838397"/>
            </a:xfrm>
          </p:grpSpPr>
          <p:grpSp>
            <p:nvGrpSpPr>
              <p:cNvPr id="188" name="Google Shape;1505;p70">
                <a:extLst>
                  <a:ext uri="{FF2B5EF4-FFF2-40B4-BE49-F238E27FC236}">
                    <a16:creationId xmlns:a16="http://schemas.microsoft.com/office/drawing/2014/main" id="{9A335A98-AFAE-4DEE-9286-AF689BA84A1D}"/>
                  </a:ext>
                </a:extLst>
              </p:cNvPr>
              <p:cNvGrpSpPr/>
              <p:nvPr/>
            </p:nvGrpSpPr>
            <p:grpSpPr>
              <a:xfrm>
                <a:off x="1506150" y="1501000"/>
                <a:ext cx="2080021" cy="2838397"/>
                <a:chOff x="1034825" y="1460000"/>
                <a:chExt cx="2080021" cy="2838397"/>
              </a:xfrm>
            </p:grpSpPr>
            <p:sp>
              <p:nvSpPr>
                <p:cNvPr id="193" name="Google Shape;1506;p70">
                  <a:extLst>
                    <a:ext uri="{FF2B5EF4-FFF2-40B4-BE49-F238E27FC236}">
                      <a16:creationId xmlns:a16="http://schemas.microsoft.com/office/drawing/2014/main" id="{71E5C611-6632-489C-AAE7-916C1FB162AF}"/>
                    </a:ext>
                  </a:extLst>
                </p:cNvPr>
                <p:cNvSpPr/>
                <p:nvPr/>
              </p:nvSpPr>
              <p:spPr>
                <a:xfrm>
                  <a:off x="1108121" y="2003925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507;p70">
                  <a:extLst>
                    <a:ext uri="{FF2B5EF4-FFF2-40B4-BE49-F238E27FC236}">
                      <a16:creationId xmlns:a16="http://schemas.microsoft.com/office/drawing/2014/main" id="{64A3EFC6-1573-48E3-A675-092B05AB3276}"/>
                    </a:ext>
                  </a:extLst>
                </p:cNvPr>
                <p:cNvSpPr/>
                <p:nvPr/>
              </p:nvSpPr>
              <p:spPr>
                <a:xfrm>
                  <a:off x="1034825" y="3299083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508;p70">
                  <a:extLst>
                    <a:ext uri="{FF2B5EF4-FFF2-40B4-BE49-F238E27FC236}">
                      <a16:creationId xmlns:a16="http://schemas.microsoft.com/office/drawing/2014/main" id="{45CDF8CE-DC4A-401C-89F6-14B479FF8FB2}"/>
                    </a:ext>
                  </a:extLst>
                </p:cNvPr>
                <p:cNvSpPr/>
                <p:nvPr/>
              </p:nvSpPr>
              <p:spPr>
                <a:xfrm>
                  <a:off x="1315813" y="2254992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509;p70">
                  <a:extLst>
                    <a:ext uri="{FF2B5EF4-FFF2-40B4-BE49-F238E27FC236}">
                      <a16:creationId xmlns:a16="http://schemas.microsoft.com/office/drawing/2014/main" id="{2567CBA0-96C7-409C-BC8E-55EAD893F620}"/>
                    </a:ext>
                  </a:extLst>
                </p:cNvPr>
                <p:cNvSpPr/>
                <p:nvPr/>
              </p:nvSpPr>
              <p:spPr>
                <a:xfrm>
                  <a:off x="2522850" y="2254992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510;p70">
                  <a:extLst>
                    <a:ext uri="{FF2B5EF4-FFF2-40B4-BE49-F238E27FC236}">
                      <a16:creationId xmlns:a16="http://schemas.microsoft.com/office/drawing/2014/main" id="{BDF1C19D-9BAE-4109-9640-B0A6A6140912}"/>
                    </a:ext>
                  </a:extLst>
                </p:cNvPr>
                <p:cNvSpPr/>
                <p:nvPr/>
              </p:nvSpPr>
              <p:spPr>
                <a:xfrm>
                  <a:off x="1935932" y="2647347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511;p70">
                  <a:extLst>
                    <a:ext uri="{FF2B5EF4-FFF2-40B4-BE49-F238E27FC236}">
                      <a16:creationId xmlns:a16="http://schemas.microsoft.com/office/drawing/2014/main" id="{D581ED12-9A39-478F-AA12-2876366E368C}"/>
                    </a:ext>
                  </a:extLst>
                </p:cNvPr>
                <p:cNvSpPr/>
                <p:nvPr/>
              </p:nvSpPr>
              <p:spPr>
                <a:xfrm>
                  <a:off x="1518636" y="1580939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512;p70">
                  <a:extLst>
                    <a:ext uri="{FF2B5EF4-FFF2-40B4-BE49-F238E27FC236}">
                      <a16:creationId xmlns:a16="http://schemas.microsoft.com/office/drawing/2014/main" id="{C8459FB5-2B5E-4A85-AB7B-3DD45AA34B4F}"/>
                    </a:ext>
                  </a:extLst>
                </p:cNvPr>
                <p:cNvSpPr/>
                <p:nvPr/>
              </p:nvSpPr>
              <p:spPr>
                <a:xfrm>
                  <a:off x="1916022" y="3008140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1513;p70">
                  <a:extLst>
                    <a:ext uri="{FF2B5EF4-FFF2-40B4-BE49-F238E27FC236}">
                      <a16:creationId xmlns:a16="http://schemas.microsoft.com/office/drawing/2014/main" id="{B6513944-BF2D-4C57-A10B-E0FB111475AB}"/>
                    </a:ext>
                  </a:extLst>
                </p:cNvPr>
                <p:cNvSpPr/>
                <p:nvPr/>
              </p:nvSpPr>
              <p:spPr>
                <a:xfrm>
                  <a:off x="1799623" y="2321451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1514;p70">
                  <a:extLst>
                    <a:ext uri="{FF2B5EF4-FFF2-40B4-BE49-F238E27FC236}">
                      <a16:creationId xmlns:a16="http://schemas.microsoft.com/office/drawing/2014/main" id="{385C7D93-909D-460E-9C34-10099552F86A}"/>
                    </a:ext>
                  </a:extLst>
                </p:cNvPr>
                <p:cNvSpPr/>
                <p:nvPr/>
              </p:nvSpPr>
              <p:spPr>
                <a:xfrm>
                  <a:off x="2333319" y="2331461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1515;p70">
                  <a:extLst>
                    <a:ext uri="{FF2B5EF4-FFF2-40B4-BE49-F238E27FC236}">
                      <a16:creationId xmlns:a16="http://schemas.microsoft.com/office/drawing/2014/main" id="{A756CF81-7A8E-4CB6-B3BB-FF0672711D52}"/>
                    </a:ext>
                  </a:extLst>
                </p:cNvPr>
                <p:cNvSpPr/>
                <p:nvPr/>
              </p:nvSpPr>
              <p:spPr>
                <a:xfrm>
                  <a:off x="2019074" y="2417885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1516;p70">
                  <a:extLst>
                    <a:ext uri="{FF2B5EF4-FFF2-40B4-BE49-F238E27FC236}">
                      <a16:creationId xmlns:a16="http://schemas.microsoft.com/office/drawing/2014/main" id="{4417C202-BF05-4407-9A17-FC614A90C80C}"/>
                    </a:ext>
                  </a:extLst>
                </p:cNvPr>
                <p:cNvSpPr/>
                <p:nvPr/>
              </p:nvSpPr>
              <p:spPr>
                <a:xfrm>
                  <a:off x="1723154" y="2506005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1517;p70">
                  <a:extLst>
                    <a:ext uri="{FF2B5EF4-FFF2-40B4-BE49-F238E27FC236}">
                      <a16:creationId xmlns:a16="http://schemas.microsoft.com/office/drawing/2014/main" id="{8BDF0B4B-CD62-411A-A1C5-2931556E3236}"/>
                    </a:ext>
                  </a:extLst>
                </p:cNvPr>
                <p:cNvSpPr/>
                <p:nvPr/>
              </p:nvSpPr>
              <p:spPr>
                <a:xfrm>
                  <a:off x="2329982" y="2519297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1518;p70">
                  <a:extLst>
                    <a:ext uri="{FF2B5EF4-FFF2-40B4-BE49-F238E27FC236}">
                      <a16:creationId xmlns:a16="http://schemas.microsoft.com/office/drawing/2014/main" id="{2DE79FB0-691F-43BF-9701-E5D79128A3C0}"/>
                    </a:ext>
                  </a:extLst>
                </p:cNvPr>
                <p:cNvSpPr/>
                <p:nvPr/>
              </p:nvSpPr>
              <p:spPr>
                <a:xfrm>
                  <a:off x="2030725" y="2554140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1519;p70">
                  <a:extLst>
                    <a:ext uri="{FF2B5EF4-FFF2-40B4-BE49-F238E27FC236}">
                      <a16:creationId xmlns:a16="http://schemas.microsoft.com/office/drawing/2014/main" id="{A2CC6DCF-D68B-4131-8689-4EE6CAA65952}"/>
                    </a:ext>
                  </a:extLst>
                </p:cNvPr>
                <p:cNvSpPr/>
                <p:nvPr/>
              </p:nvSpPr>
              <p:spPr>
                <a:xfrm>
                  <a:off x="2010760" y="2560868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1520;p70">
                  <a:extLst>
                    <a:ext uri="{FF2B5EF4-FFF2-40B4-BE49-F238E27FC236}">
                      <a16:creationId xmlns:a16="http://schemas.microsoft.com/office/drawing/2014/main" id="{563F7EA8-30B7-48C4-92B3-A851C68E286D}"/>
                    </a:ext>
                  </a:extLst>
                </p:cNvPr>
                <p:cNvSpPr/>
                <p:nvPr/>
              </p:nvSpPr>
              <p:spPr>
                <a:xfrm>
                  <a:off x="2073937" y="1460000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1521;p70">
                  <a:extLst>
                    <a:ext uri="{FF2B5EF4-FFF2-40B4-BE49-F238E27FC236}">
                      <a16:creationId xmlns:a16="http://schemas.microsoft.com/office/drawing/2014/main" id="{0FCCE961-1E1D-4006-A45D-6F5476733AF6}"/>
                    </a:ext>
                  </a:extLst>
                </p:cNvPr>
                <p:cNvSpPr/>
                <p:nvPr/>
              </p:nvSpPr>
              <p:spPr>
                <a:xfrm>
                  <a:off x="2361598" y="2309855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1522;p70">
                  <a:extLst>
                    <a:ext uri="{FF2B5EF4-FFF2-40B4-BE49-F238E27FC236}">
                      <a16:creationId xmlns:a16="http://schemas.microsoft.com/office/drawing/2014/main" id="{2E1C8AAB-1CBB-4FD4-8267-86B21D83F13F}"/>
                    </a:ext>
                  </a:extLst>
                </p:cNvPr>
                <p:cNvSpPr/>
                <p:nvPr/>
              </p:nvSpPr>
              <p:spPr>
                <a:xfrm>
                  <a:off x="1749738" y="2298204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1523;p70">
                  <a:extLst>
                    <a:ext uri="{FF2B5EF4-FFF2-40B4-BE49-F238E27FC236}">
                      <a16:creationId xmlns:a16="http://schemas.microsoft.com/office/drawing/2014/main" id="{49B235B1-2D0C-4EE4-B38A-9A63567001B2}"/>
                    </a:ext>
                  </a:extLst>
                </p:cNvPr>
                <p:cNvSpPr/>
                <p:nvPr/>
              </p:nvSpPr>
              <p:spPr>
                <a:xfrm>
                  <a:off x="1526950" y="1581377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1524;p70">
                  <a:extLst>
                    <a:ext uri="{FF2B5EF4-FFF2-40B4-BE49-F238E27FC236}">
                      <a16:creationId xmlns:a16="http://schemas.microsoft.com/office/drawing/2014/main" id="{E645616F-D8BB-4E3A-B7C5-58B9A4AB6B11}"/>
                    </a:ext>
                  </a:extLst>
                </p:cNvPr>
                <p:cNvSpPr/>
                <p:nvPr/>
              </p:nvSpPr>
              <p:spPr>
                <a:xfrm>
                  <a:off x="1367339" y="3493592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9" name="Google Shape;1525;p70">
                <a:extLst>
                  <a:ext uri="{FF2B5EF4-FFF2-40B4-BE49-F238E27FC236}">
                    <a16:creationId xmlns:a16="http://schemas.microsoft.com/office/drawing/2014/main" id="{78CF4886-CBD4-40B8-B723-780D7AEBCBC5}"/>
                  </a:ext>
                </a:extLst>
              </p:cNvPr>
              <p:cNvGrpSpPr/>
              <p:nvPr/>
            </p:nvGrpSpPr>
            <p:grpSpPr>
              <a:xfrm>
                <a:off x="2054677" y="2226071"/>
                <a:ext cx="982974" cy="376163"/>
                <a:chOff x="5045325" y="2081827"/>
                <a:chExt cx="761641" cy="291464"/>
              </a:xfrm>
            </p:grpSpPr>
            <p:sp>
              <p:nvSpPr>
                <p:cNvPr id="190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8CC09D56-C9F7-4279-A690-7AC5FBAE16F2}"/>
                    </a:ext>
                  </a:extLst>
                </p:cNvPr>
                <p:cNvSpPr/>
                <p:nvPr/>
              </p:nvSpPr>
              <p:spPr>
                <a:xfrm>
                  <a:off x="5045325" y="2081827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E75A2CE9-B670-4A7F-B838-F17CB6FE480F}"/>
                    </a:ext>
                  </a:extLst>
                </p:cNvPr>
                <p:cNvSpPr/>
                <p:nvPr/>
              </p:nvSpPr>
              <p:spPr>
                <a:xfrm>
                  <a:off x="5514433" y="2081827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528;p70">
                  <a:extLst>
                    <a:ext uri="{FF2B5EF4-FFF2-40B4-BE49-F238E27FC236}">
                      <a16:creationId xmlns:a16="http://schemas.microsoft.com/office/drawing/2014/main" id="{B617672F-D667-425B-9164-63CE1C9A9FBA}"/>
                    </a:ext>
                  </a:extLst>
                </p:cNvPr>
                <p:cNvSpPr/>
                <p:nvPr/>
              </p:nvSpPr>
              <p:spPr>
                <a:xfrm>
                  <a:off x="5334588" y="2136002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0" name="Google Shape;2624;p126">
              <a:extLst>
                <a:ext uri="{FF2B5EF4-FFF2-40B4-BE49-F238E27FC236}">
                  <a16:creationId xmlns:a16="http://schemas.microsoft.com/office/drawing/2014/main" id="{F1A61F62-786D-4CDA-84AC-A591EAB22FE6}"/>
                </a:ext>
              </a:extLst>
            </p:cNvPr>
            <p:cNvGrpSpPr/>
            <p:nvPr/>
          </p:nvGrpSpPr>
          <p:grpSpPr>
            <a:xfrm>
              <a:off x="769358" y="2893130"/>
              <a:ext cx="418360" cy="580377"/>
              <a:chOff x="3764750" y="1567075"/>
              <a:chExt cx="1814530" cy="2517234"/>
            </a:xfrm>
          </p:grpSpPr>
          <p:sp>
            <p:nvSpPr>
              <p:cNvPr id="151" name="Google Shape;2625;p126">
                <a:extLst>
                  <a:ext uri="{FF2B5EF4-FFF2-40B4-BE49-F238E27FC236}">
                    <a16:creationId xmlns:a16="http://schemas.microsoft.com/office/drawing/2014/main" id="{BF08F122-45C6-4ADF-92FA-C04E6CDC2515}"/>
                  </a:ext>
                </a:extLst>
              </p:cNvPr>
              <p:cNvSpPr/>
              <p:nvPr/>
            </p:nvSpPr>
            <p:spPr>
              <a:xfrm>
                <a:off x="3764750" y="3101335"/>
                <a:ext cx="1814530" cy="982974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22098" extrusionOk="0">
                    <a:moveTo>
                      <a:pt x="19089" y="0"/>
                    </a:moveTo>
                    <a:cubicBezTo>
                      <a:pt x="1" y="0"/>
                      <a:pt x="1125" y="21703"/>
                      <a:pt x="1125" y="22098"/>
                    </a:cubicBezTo>
                    <a:lnTo>
                      <a:pt x="36931" y="22098"/>
                    </a:lnTo>
                    <a:cubicBezTo>
                      <a:pt x="36931" y="22098"/>
                      <a:pt x="40792" y="0"/>
                      <a:pt x="190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626;p126">
                <a:extLst>
                  <a:ext uri="{FF2B5EF4-FFF2-40B4-BE49-F238E27FC236}">
                    <a16:creationId xmlns:a16="http://schemas.microsoft.com/office/drawing/2014/main" id="{0794EDF0-927B-4A9B-A237-B08A492BB01E}"/>
                  </a:ext>
                </a:extLst>
              </p:cNvPr>
              <p:cNvSpPr/>
              <p:nvPr/>
            </p:nvSpPr>
            <p:spPr>
              <a:xfrm>
                <a:off x="4417824" y="3102358"/>
                <a:ext cx="482769" cy="234289"/>
              </a:xfrm>
              <a:custGeom>
                <a:avLst/>
                <a:gdLst/>
                <a:ahLst/>
                <a:cxnLst/>
                <a:rect l="l" t="t" r="r" b="b"/>
                <a:pathLst>
                  <a:path w="10853" h="5267" extrusionOk="0">
                    <a:moveTo>
                      <a:pt x="4036" y="1"/>
                    </a:moveTo>
                    <a:cubicBezTo>
                      <a:pt x="2716" y="1"/>
                      <a:pt x="1330" y="92"/>
                      <a:pt x="1" y="342"/>
                    </a:cubicBezTo>
                    <a:cubicBezTo>
                      <a:pt x="1" y="342"/>
                      <a:pt x="92" y="5205"/>
                      <a:pt x="5229" y="5266"/>
                    </a:cubicBezTo>
                    <a:cubicBezTo>
                      <a:pt x="5262" y="5267"/>
                      <a:pt x="5296" y="5267"/>
                      <a:pt x="5329" y="5267"/>
                    </a:cubicBezTo>
                    <a:cubicBezTo>
                      <a:pt x="10372" y="5267"/>
                      <a:pt x="10852" y="707"/>
                      <a:pt x="10852" y="707"/>
                    </a:cubicBezTo>
                    <a:cubicBezTo>
                      <a:pt x="10852" y="707"/>
                      <a:pt x="7699" y="1"/>
                      <a:pt x="40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627;p126">
                <a:extLst>
                  <a:ext uri="{FF2B5EF4-FFF2-40B4-BE49-F238E27FC236}">
                    <a16:creationId xmlns:a16="http://schemas.microsoft.com/office/drawing/2014/main" id="{281646D8-8694-47ED-99ED-4B72A39C2424}"/>
                  </a:ext>
                </a:extLst>
              </p:cNvPr>
              <p:cNvSpPr/>
              <p:nvPr/>
            </p:nvSpPr>
            <p:spPr>
              <a:xfrm>
                <a:off x="4484105" y="2891770"/>
                <a:ext cx="340736" cy="164051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3688" extrusionOk="0">
                    <a:moveTo>
                      <a:pt x="7660" y="0"/>
                    </a:moveTo>
                    <a:lnTo>
                      <a:pt x="0" y="790"/>
                    </a:lnTo>
                    <a:lnTo>
                      <a:pt x="183" y="3131"/>
                    </a:lnTo>
                    <a:cubicBezTo>
                      <a:pt x="1573" y="3504"/>
                      <a:pt x="2982" y="3688"/>
                      <a:pt x="4368" y="3688"/>
                    </a:cubicBezTo>
                    <a:cubicBezTo>
                      <a:pt x="5467" y="3688"/>
                      <a:pt x="6551" y="3572"/>
                      <a:pt x="7599" y="3344"/>
                    </a:cubicBezTo>
                    <a:lnTo>
                      <a:pt x="766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628;p126">
                <a:extLst>
                  <a:ext uri="{FF2B5EF4-FFF2-40B4-BE49-F238E27FC236}">
                    <a16:creationId xmlns:a16="http://schemas.microsoft.com/office/drawing/2014/main" id="{5B4E16EC-BB0F-47A1-A49D-DA6621FADC46}"/>
                  </a:ext>
                </a:extLst>
              </p:cNvPr>
              <p:cNvSpPr/>
              <p:nvPr/>
            </p:nvSpPr>
            <p:spPr>
              <a:xfrm>
                <a:off x="4492201" y="3031006"/>
                <a:ext cx="329971" cy="243408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5472" extrusionOk="0">
                    <a:moveTo>
                      <a:pt x="1" y="1"/>
                    </a:moveTo>
                    <a:lnTo>
                      <a:pt x="305" y="3587"/>
                    </a:lnTo>
                    <a:cubicBezTo>
                      <a:pt x="305" y="3587"/>
                      <a:pt x="730" y="5472"/>
                      <a:pt x="3648" y="5472"/>
                    </a:cubicBezTo>
                    <a:cubicBezTo>
                      <a:pt x="6900" y="5472"/>
                      <a:pt x="7387" y="3587"/>
                      <a:pt x="7387" y="3587"/>
                    </a:cubicBezTo>
                    <a:lnTo>
                      <a:pt x="7417" y="214"/>
                    </a:lnTo>
                    <a:lnTo>
                      <a:pt x="7417" y="214"/>
                    </a:lnTo>
                    <a:cubicBezTo>
                      <a:pt x="6369" y="442"/>
                      <a:pt x="5285" y="558"/>
                      <a:pt x="4186" y="558"/>
                    </a:cubicBezTo>
                    <a:cubicBezTo>
                      <a:pt x="2800" y="558"/>
                      <a:pt x="1391" y="374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629;p126">
                <a:extLst>
                  <a:ext uri="{FF2B5EF4-FFF2-40B4-BE49-F238E27FC236}">
                    <a16:creationId xmlns:a16="http://schemas.microsoft.com/office/drawing/2014/main" id="{1195D5C4-98E0-4B4F-999E-40744DA2FD74}"/>
                  </a:ext>
                </a:extLst>
              </p:cNvPr>
              <p:cNvSpPr/>
              <p:nvPr/>
            </p:nvSpPr>
            <p:spPr>
              <a:xfrm>
                <a:off x="3971646" y="1706088"/>
                <a:ext cx="1219621" cy="1295597"/>
              </a:xfrm>
              <a:custGeom>
                <a:avLst/>
                <a:gdLst/>
                <a:ahLst/>
                <a:cxnLst/>
                <a:rect l="l" t="t" r="r" b="b"/>
                <a:pathLst>
                  <a:path w="27418" h="29126" extrusionOk="0">
                    <a:moveTo>
                      <a:pt x="15957" y="1"/>
                    </a:moveTo>
                    <a:cubicBezTo>
                      <a:pt x="14340" y="1"/>
                      <a:pt x="12560" y="229"/>
                      <a:pt x="10639" y="696"/>
                    </a:cubicBezTo>
                    <a:cubicBezTo>
                      <a:pt x="2736" y="2642"/>
                      <a:pt x="0" y="9572"/>
                      <a:pt x="1915" y="18265"/>
                    </a:cubicBezTo>
                    <a:cubicBezTo>
                      <a:pt x="3732" y="26413"/>
                      <a:pt x="9475" y="29125"/>
                      <a:pt x="15277" y="29125"/>
                    </a:cubicBezTo>
                    <a:cubicBezTo>
                      <a:pt x="15687" y="29125"/>
                      <a:pt x="16096" y="29112"/>
                      <a:pt x="16505" y="29086"/>
                    </a:cubicBezTo>
                    <a:cubicBezTo>
                      <a:pt x="23101" y="28660"/>
                      <a:pt x="27417" y="23341"/>
                      <a:pt x="27417" y="17931"/>
                    </a:cubicBezTo>
                    <a:cubicBezTo>
                      <a:pt x="27417" y="11000"/>
                      <a:pt x="25624" y="6259"/>
                      <a:pt x="25624" y="6259"/>
                    </a:cubicBezTo>
                    <a:cubicBezTo>
                      <a:pt x="24406" y="2192"/>
                      <a:pt x="20965" y="1"/>
                      <a:pt x="159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630;p126">
                <a:extLst>
                  <a:ext uri="{FF2B5EF4-FFF2-40B4-BE49-F238E27FC236}">
                    <a16:creationId xmlns:a16="http://schemas.microsoft.com/office/drawing/2014/main" id="{FE288286-7625-4CCD-B24B-D4DA3B821BD2}"/>
                  </a:ext>
                </a:extLst>
              </p:cNvPr>
              <p:cNvSpPr/>
              <p:nvPr/>
            </p:nvSpPr>
            <p:spPr>
              <a:xfrm>
                <a:off x="4880282" y="1700528"/>
                <a:ext cx="555720" cy="839741"/>
              </a:xfrm>
              <a:custGeom>
                <a:avLst/>
                <a:gdLst/>
                <a:ahLst/>
                <a:cxnLst/>
                <a:rect l="l" t="t" r="r" b="b"/>
                <a:pathLst>
                  <a:path w="12493" h="18878" extrusionOk="0">
                    <a:moveTo>
                      <a:pt x="3739" y="1"/>
                    </a:moveTo>
                    <a:lnTo>
                      <a:pt x="2371" y="274"/>
                    </a:lnTo>
                    <a:cubicBezTo>
                      <a:pt x="2302" y="265"/>
                      <a:pt x="2234" y="260"/>
                      <a:pt x="2166" y="260"/>
                    </a:cubicBezTo>
                    <a:cubicBezTo>
                      <a:pt x="1158" y="260"/>
                      <a:pt x="295" y="1287"/>
                      <a:pt x="152" y="2341"/>
                    </a:cubicBezTo>
                    <a:cubicBezTo>
                      <a:pt x="0" y="3435"/>
                      <a:pt x="487" y="4529"/>
                      <a:pt x="973" y="5533"/>
                    </a:cubicBezTo>
                    <a:cubicBezTo>
                      <a:pt x="1976" y="7508"/>
                      <a:pt x="3131" y="13891"/>
                      <a:pt x="5411" y="16809"/>
                    </a:cubicBezTo>
                    <a:cubicBezTo>
                      <a:pt x="6201" y="17782"/>
                      <a:pt x="4742" y="17356"/>
                      <a:pt x="5684" y="18147"/>
                    </a:cubicBezTo>
                    <a:cubicBezTo>
                      <a:pt x="6241" y="18617"/>
                      <a:pt x="6977" y="18877"/>
                      <a:pt x="7693" y="18877"/>
                    </a:cubicBezTo>
                    <a:cubicBezTo>
                      <a:pt x="8228" y="18877"/>
                      <a:pt x="8751" y="18732"/>
                      <a:pt x="9180" y="18420"/>
                    </a:cubicBezTo>
                    <a:cubicBezTo>
                      <a:pt x="9970" y="17843"/>
                      <a:pt x="12493" y="3222"/>
                      <a:pt x="37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631;p126">
                <a:extLst>
                  <a:ext uri="{FF2B5EF4-FFF2-40B4-BE49-F238E27FC236}">
                    <a16:creationId xmlns:a16="http://schemas.microsoft.com/office/drawing/2014/main" id="{0E7FA70D-E134-4263-B075-900E3F4562FF}"/>
                  </a:ext>
                </a:extLst>
              </p:cNvPr>
              <p:cNvSpPr/>
              <p:nvPr/>
            </p:nvSpPr>
            <p:spPr>
              <a:xfrm>
                <a:off x="3768798" y="1567075"/>
                <a:ext cx="1418369" cy="968162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21765" extrusionOk="0">
                    <a:moveTo>
                      <a:pt x="26179" y="0"/>
                    </a:moveTo>
                    <a:cubicBezTo>
                      <a:pt x="25833" y="0"/>
                      <a:pt x="25456" y="26"/>
                      <a:pt x="25047" y="83"/>
                    </a:cubicBezTo>
                    <a:cubicBezTo>
                      <a:pt x="23217" y="333"/>
                      <a:pt x="21853" y="417"/>
                      <a:pt x="20742" y="417"/>
                    </a:cubicBezTo>
                    <a:cubicBezTo>
                      <a:pt x="18540" y="417"/>
                      <a:pt x="17331" y="90"/>
                      <a:pt x="15463" y="90"/>
                    </a:cubicBezTo>
                    <a:cubicBezTo>
                      <a:pt x="15189" y="90"/>
                      <a:pt x="14899" y="97"/>
                      <a:pt x="14591" y="113"/>
                    </a:cubicBezTo>
                    <a:cubicBezTo>
                      <a:pt x="11126" y="295"/>
                      <a:pt x="8086" y="4216"/>
                      <a:pt x="8086" y="4216"/>
                    </a:cubicBezTo>
                    <a:cubicBezTo>
                      <a:pt x="1" y="9323"/>
                      <a:pt x="2949" y="19201"/>
                      <a:pt x="3892" y="20387"/>
                    </a:cubicBezTo>
                    <a:cubicBezTo>
                      <a:pt x="4732" y="21420"/>
                      <a:pt x="5320" y="21765"/>
                      <a:pt x="5730" y="21765"/>
                    </a:cubicBezTo>
                    <a:cubicBezTo>
                      <a:pt x="6549" y="21765"/>
                      <a:pt x="6658" y="20387"/>
                      <a:pt x="6658" y="20387"/>
                    </a:cubicBezTo>
                    <a:cubicBezTo>
                      <a:pt x="6658" y="20387"/>
                      <a:pt x="10852" y="15706"/>
                      <a:pt x="11490" y="11602"/>
                    </a:cubicBezTo>
                    <a:cubicBezTo>
                      <a:pt x="11490" y="11602"/>
                      <a:pt x="15792" y="13513"/>
                      <a:pt x="20632" y="13513"/>
                    </a:cubicBezTo>
                    <a:cubicBezTo>
                      <a:pt x="23586" y="13513"/>
                      <a:pt x="26741" y="12801"/>
                      <a:pt x="29242" y="10508"/>
                    </a:cubicBezTo>
                    <a:cubicBezTo>
                      <a:pt x="30579" y="9262"/>
                      <a:pt x="31886" y="5402"/>
                      <a:pt x="29971" y="4855"/>
                    </a:cubicBezTo>
                    <a:cubicBezTo>
                      <a:pt x="29971" y="4855"/>
                      <a:pt x="30894" y="0"/>
                      <a:pt x="26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632;p126">
                <a:extLst>
                  <a:ext uri="{FF2B5EF4-FFF2-40B4-BE49-F238E27FC236}">
                    <a16:creationId xmlns:a16="http://schemas.microsoft.com/office/drawing/2014/main" id="{BDEF1822-E79F-41CE-AC9E-68BF4ECFF41D}"/>
                  </a:ext>
                </a:extLst>
              </p:cNvPr>
              <p:cNvSpPr/>
              <p:nvPr/>
            </p:nvSpPr>
            <p:spPr>
              <a:xfrm>
                <a:off x="4031122" y="1653063"/>
                <a:ext cx="131223" cy="135405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044" extrusionOk="0">
                    <a:moveTo>
                      <a:pt x="1774" y="0"/>
                    </a:moveTo>
                    <a:cubicBezTo>
                      <a:pt x="1760" y="0"/>
                      <a:pt x="1747" y="1"/>
                      <a:pt x="1733" y="4"/>
                    </a:cubicBezTo>
                    <a:cubicBezTo>
                      <a:pt x="1642" y="34"/>
                      <a:pt x="1551" y="156"/>
                      <a:pt x="1520" y="277"/>
                    </a:cubicBezTo>
                    <a:cubicBezTo>
                      <a:pt x="1490" y="368"/>
                      <a:pt x="1520" y="520"/>
                      <a:pt x="1551" y="612"/>
                    </a:cubicBezTo>
                    <a:lnTo>
                      <a:pt x="1855" y="2010"/>
                    </a:lnTo>
                    <a:cubicBezTo>
                      <a:pt x="1600" y="1653"/>
                      <a:pt x="1218" y="1020"/>
                      <a:pt x="868" y="1020"/>
                    </a:cubicBezTo>
                    <a:cubicBezTo>
                      <a:pt x="800" y="1020"/>
                      <a:pt x="734" y="1044"/>
                      <a:pt x="669" y="1098"/>
                    </a:cubicBezTo>
                    <a:cubicBezTo>
                      <a:pt x="1" y="1615"/>
                      <a:pt x="1308" y="2679"/>
                      <a:pt x="2068" y="3043"/>
                    </a:cubicBezTo>
                    <a:lnTo>
                      <a:pt x="2949" y="2739"/>
                    </a:lnTo>
                    <a:cubicBezTo>
                      <a:pt x="2858" y="1888"/>
                      <a:pt x="2584" y="1068"/>
                      <a:pt x="2159" y="308"/>
                    </a:cubicBezTo>
                    <a:cubicBezTo>
                      <a:pt x="2074" y="167"/>
                      <a:pt x="1938" y="0"/>
                      <a:pt x="17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633;p126">
                <a:extLst>
                  <a:ext uri="{FF2B5EF4-FFF2-40B4-BE49-F238E27FC236}">
                    <a16:creationId xmlns:a16="http://schemas.microsoft.com/office/drawing/2014/main" id="{DD9271EA-2595-4339-B254-9D702A99FBD4}"/>
                  </a:ext>
                </a:extLst>
              </p:cNvPr>
              <p:cNvSpPr/>
              <p:nvPr/>
            </p:nvSpPr>
            <p:spPr>
              <a:xfrm>
                <a:off x="5069563" y="2440033"/>
                <a:ext cx="288069" cy="326012"/>
              </a:xfrm>
              <a:custGeom>
                <a:avLst/>
                <a:gdLst/>
                <a:ahLst/>
                <a:cxnLst/>
                <a:rect l="l" t="t" r="r" b="b"/>
                <a:pathLst>
                  <a:path w="6476" h="7329" extrusionOk="0">
                    <a:moveTo>
                      <a:pt x="2522" y="0"/>
                    </a:moveTo>
                    <a:cubicBezTo>
                      <a:pt x="1307" y="0"/>
                      <a:pt x="274" y="307"/>
                      <a:pt x="274" y="307"/>
                    </a:cubicBezTo>
                    <a:lnTo>
                      <a:pt x="1" y="5353"/>
                    </a:lnTo>
                    <a:cubicBezTo>
                      <a:pt x="662" y="6637"/>
                      <a:pt x="1955" y="7329"/>
                      <a:pt x="3204" y="7329"/>
                    </a:cubicBezTo>
                    <a:cubicBezTo>
                      <a:pt x="4880" y="7329"/>
                      <a:pt x="6475" y="6082"/>
                      <a:pt x="6353" y="3346"/>
                    </a:cubicBezTo>
                    <a:cubicBezTo>
                      <a:pt x="6212" y="582"/>
                      <a:pt x="4194" y="0"/>
                      <a:pt x="2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634;p126">
                <a:extLst>
                  <a:ext uri="{FF2B5EF4-FFF2-40B4-BE49-F238E27FC236}">
                    <a16:creationId xmlns:a16="http://schemas.microsoft.com/office/drawing/2014/main" id="{D3C53DEE-9408-4206-96F8-1D598DC19889}"/>
                  </a:ext>
                </a:extLst>
              </p:cNvPr>
              <p:cNvSpPr/>
              <p:nvPr/>
            </p:nvSpPr>
            <p:spPr>
              <a:xfrm>
                <a:off x="4596339" y="2655114"/>
                <a:ext cx="89276" cy="59562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339" extrusionOk="0">
                    <a:moveTo>
                      <a:pt x="91" y="1"/>
                    </a:moveTo>
                    <a:cubicBezTo>
                      <a:pt x="30" y="1"/>
                      <a:pt x="0" y="62"/>
                      <a:pt x="0" y="92"/>
                    </a:cubicBezTo>
                    <a:cubicBezTo>
                      <a:pt x="0" y="122"/>
                      <a:pt x="182" y="1338"/>
                      <a:pt x="1641" y="1338"/>
                    </a:cubicBezTo>
                    <a:cubicBezTo>
                      <a:pt x="1733" y="1338"/>
                      <a:pt x="1824" y="1338"/>
                      <a:pt x="1915" y="1308"/>
                    </a:cubicBezTo>
                    <a:cubicBezTo>
                      <a:pt x="1976" y="1308"/>
                      <a:pt x="2006" y="1277"/>
                      <a:pt x="2006" y="1217"/>
                    </a:cubicBezTo>
                    <a:cubicBezTo>
                      <a:pt x="2006" y="1156"/>
                      <a:pt x="1976" y="1125"/>
                      <a:pt x="1915" y="1125"/>
                    </a:cubicBezTo>
                    <a:cubicBezTo>
                      <a:pt x="1819" y="1135"/>
                      <a:pt x="1729" y="1139"/>
                      <a:pt x="1644" y="1139"/>
                    </a:cubicBezTo>
                    <a:cubicBezTo>
                      <a:pt x="347" y="1139"/>
                      <a:pt x="213" y="121"/>
                      <a:pt x="213" y="92"/>
                    </a:cubicBezTo>
                    <a:cubicBezTo>
                      <a:pt x="182" y="31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635;p126">
                <a:extLst>
                  <a:ext uri="{FF2B5EF4-FFF2-40B4-BE49-F238E27FC236}">
                    <a16:creationId xmlns:a16="http://schemas.microsoft.com/office/drawing/2014/main" id="{149C9707-3A3D-4B69-8677-424BCA231C80}"/>
                  </a:ext>
                </a:extLst>
              </p:cNvPr>
              <p:cNvSpPr/>
              <p:nvPr/>
            </p:nvSpPr>
            <p:spPr>
              <a:xfrm>
                <a:off x="4223116" y="2600221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2494" y="1"/>
                    </a:moveTo>
                    <a:cubicBezTo>
                      <a:pt x="1277" y="1"/>
                      <a:pt x="325" y="434"/>
                      <a:pt x="183" y="1144"/>
                    </a:cubicBezTo>
                    <a:cubicBezTo>
                      <a:pt x="1" y="2056"/>
                      <a:pt x="1217" y="3059"/>
                      <a:pt x="2919" y="3393"/>
                    </a:cubicBezTo>
                    <a:cubicBezTo>
                      <a:pt x="3297" y="3467"/>
                      <a:pt x="3667" y="3502"/>
                      <a:pt x="4017" y="3502"/>
                    </a:cubicBezTo>
                    <a:cubicBezTo>
                      <a:pt x="5242" y="3502"/>
                      <a:pt x="6212" y="3069"/>
                      <a:pt x="6354" y="2359"/>
                    </a:cubicBezTo>
                    <a:cubicBezTo>
                      <a:pt x="6536" y="1448"/>
                      <a:pt x="5290" y="445"/>
                      <a:pt x="3588" y="110"/>
                    </a:cubicBezTo>
                    <a:cubicBezTo>
                      <a:pt x="3210" y="36"/>
                      <a:pt x="2841" y="1"/>
                      <a:pt x="24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636;p126">
                <a:extLst>
                  <a:ext uri="{FF2B5EF4-FFF2-40B4-BE49-F238E27FC236}">
                    <a16:creationId xmlns:a16="http://schemas.microsoft.com/office/drawing/2014/main" id="{AAB00124-3DA6-4F65-AC02-039B3AFB8F50}"/>
                  </a:ext>
                </a:extLst>
              </p:cNvPr>
              <p:cNvSpPr/>
              <p:nvPr/>
            </p:nvSpPr>
            <p:spPr>
              <a:xfrm>
                <a:off x="3893754" y="2439188"/>
                <a:ext cx="288825" cy="326857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7348" extrusionOk="0">
                    <a:moveTo>
                      <a:pt x="3269" y="0"/>
                    </a:moveTo>
                    <a:cubicBezTo>
                      <a:pt x="1925" y="0"/>
                      <a:pt x="282" y="580"/>
                      <a:pt x="140" y="3365"/>
                    </a:cubicBezTo>
                    <a:cubicBezTo>
                      <a:pt x="1" y="6101"/>
                      <a:pt x="1589" y="7348"/>
                      <a:pt x="3268" y="7348"/>
                    </a:cubicBezTo>
                    <a:cubicBezTo>
                      <a:pt x="4518" y="7348"/>
                      <a:pt x="5818" y="6656"/>
                      <a:pt x="6493" y="5372"/>
                    </a:cubicBezTo>
                    <a:lnTo>
                      <a:pt x="5034" y="295"/>
                    </a:lnTo>
                    <a:cubicBezTo>
                      <a:pt x="5034" y="295"/>
                      <a:pt x="4228" y="0"/>
                      <a:pt x="32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637;p126">
                <a:extLst>
                  <a:ext uri="{FF2B5EF4-FFF2-40B4-BE49-F238E27FC236}">
                    <a16:creationId xmlns:a16="http://schemas.microsoft.com/office/drawing/2014/main" id="{5C557F57-FBDA-491E-8240-9A75E2760EB1}"/>
                  </a:ext>
                </a:extLst>
              </p:cNvPr>
              <p:cNvSpPr/>
              <p:nvPr/>
            </p:nvSpPr>
            <p:spPr>
              <a:xfrm>
                <a:off x="4238018" y="2244747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4180" y="1"/>
                    </a:moveTo>
                    <a:cubicBezTo>
                      <a:pt x="3712" y="1"/>
                      <a:pt x="3029" y="203"/>
                      <a:pt x="2006" y="745"/>
                    </a:cubicBezTo>
                    <a:cubicBezTo>
                      <a:pt x="0" y="1809"/>
                      <a:pt x="942" y="2660"/>
                      <a:pt x="942" y="2660"/>
                    </a:cubicBezTo>
                    <a:cubicBezTo>
                      <a:pt x="1129" y="2836"/>
                      <a:pt x="1366" y="2916"/>
                      <a:pt x="1658" y="2916"/>
                    </a:cubicBezTo>
                    <a:cubicBezTo>
                      <a:pt x="2176" y="2916"/>
                      <a:pt x="2864" y="2663"/>
                      <a:pt x="3739" y="2235"/>
                    </a:cubicBezTo>
                    <a:cubicBezTo>
                      <a:pt x="4894" y="1657"/>
                      <a:pt x="5350" y="928"/>
                      <a:pt x="5046" y="442"/>
                    </a:cubicBezTo>
                    <a:cubicBezTo>
                      <a:pt x="4882" y="188"/>
                      <a:pt x="4630" y="1"/>
                      <a:pt x="41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638;p126">
                <a:extLst>
                  <a:ext uri="{FF2B5EF4-FFF2-40B4-BE49-F238E27FC236}">
                    <a16:creationId xmlns:a16="http://schemas.microsoft.com/office/drawing/2014/main" id="{4F83214A-093F-45A3-B5A9-82AF1E83FDD4}"/>
                  </a:ext>
                </a:extLst>
              </p:cNvPr>
              <p:cNvSpPr/>
              <p:nvPr/>
            </p:nvSpPr>
            <p:spPr>
              <a:xfrm>
                <a:off x="4365110" y="2453645"/>
                <a:ext cx="86563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72" extrusionOk="0">
                    <a:moveTo>
                      <a:pt x="973" y="1"/>
                    </a:moveTo>
                    <a:cubicBezTo>
                      <a:pt x="426" y="1"/>
                      <a:pt x="0" y="548"/>
                      <a:pt x="0" y="1186"/>
                    </a:cubicBezTo>
                    <a:cubicBezTo>
                      <a:pt x="0" y="1825"/>
                      <a:pt x="426" y="2372"/>
                      <a:pt x="973" y="2372"/>
                    </a:cubicBezTo>
                    <a:cubicBezTo>
                      <a:pt x="1520" y="2372"/>
                      <a:pt x="1946" y="1825"/>
                      <a:pt x="1946" y="1186"/>
                    </a:cubicBezTo>
                    <a:cubicBezTo>
                      <a:pt x="1946" y="548"/>
                      <a:pt x="152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639;p126">
                <a:extLst>
                  <a:ext uri="{FF2B5EF4-FFF2-40B4-BE49-F238E27FC236}">
                    <a16:creationId xmlns:a16="http://schemas.microsoft.com/office/drawing/2014/main" id="{EDA3FE13-C988-465A-BB42-CA89BE461294}"/>
                  </a:ext>
                </a:extLst>
              </p:cNvPr>
              <p:cNvSpPr/>
              <p:nvPr/>
            </p:nvSpPr>
            <p:spPr>
              <a:xfrm>
                <a:off x="4777523" y="2600221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4042" y="1"/>
                    </a:moveTo>
                    <a:cubicBezTo>
                      <a:pt x="3695" y="1"/>
                      <a:pt x="3326" y="36"/>
                      <a:pt x="2948" y="110"/>
                    </a:cubicBezTo>
                    <a:cubicBezTo>
                      <a:pt x="1246" y="445"/>
                      <a:pt x="0" y="1448"/>
                      <a:pt x="182" y="2359"/>
                    </a:cubicBezTo>
                    <a:cubicBezTo>
                      <a:pt x="324" y="3069"/>
                      <a:pt x="1276" y="3502"/>
                      <a:pt x="2493" y="3502"/>
                    </a:cubicBezTo>
                    <a:cubicBezTo>
                      <a:pt x="2840" y="3502"/>
                      <a:pt x="3209" y="3467"/>
                      <a:pt x="3587" y="3393"/>
                    </a:cubicBezTo>
                    <a:cubicBezTo>
                      <a:pt x="5289" y="3059"/>
                      <a:pt x="6535" y="2056"/>
                      <a:pt x="6353" y="1144"/>
                    </a:cubicBezTo>
                    <a:cubicBezTo>
                      <a:pt x="6211" y="434"/>
                      <a:pt x="5259" y="1"/>
                      <a:pt x="4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640;p126">
                <a:extLst>
                  <a:ext uri="{FF2B5EF4-FFF2-40B4-BE49-F238E27FC236}">
                    <a16:creationId xmlns:a16="http://schemas.microsoft.com/office/drawing/2014/main" id="{F450E4EA-849E-47C0-BC4F-C301FF2C1F29}"/>
                  </a:ext>
                </a:extLst>
              </p:cNvPr>
              <p:cNvSpPr/>
              <p:nvPr/>
            </p:nvSpPr>
            <p:spPr>
              <a:xfrm>
                <a:off x="4815379" y="2244747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1158" y="1"/>
                    </a:moveTo>
                    <a:cubicBezTo>
                      <a:pt x="705" y="1"/>
                      <a:pt x="453" y="188"/>
                      <a:pt x="304" y="442"/>
                    </a:cubicBezTo>
                    <a:cubicBezTo>
                      <a:pt x="0" y="928"/>
                      <a:pt x="456" y="1657"/>
                      <a:pt x="1611" y="2235"/>
                    </a:cubicBezTo>
                    <a:cubicBezTo>
                      <a:pt x="2486" y="2663"/>
                      <a:pt x="3174" y="2916"/>
                      <a:pt x="3692" y="2916"/>
                    </a:cubicBezTo>
                    <a:cubicBezTo>
                      <a:pt x="3984" y="2916"/>
                      <a:pt x="4221" y="2836"/>
                      <a:pt x="4408" y="2660"/>
                    </a:cubicBezTo>
                    <a:cubicBezTo>
                      <a:pt x="4408" y="2660"/>
                      <a:pt x="5350" y="1809"/>
                      <a:pt x="3344" y="745"/>
                    </a:cubicBezTo>
                    <a:cubicBezTo>
                      <a:pt x="2321" y="203"/>
                      <a:pt x="1630" y="1"/>
                      <a:pt x="1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641;p126">
                <a:extLst>
                  <a:ext uri="{FF2B5EF4-FFF2-40B4-BE49-F238E27FC236}">
                    <a16:creationId xmlns:a16="http://schemas.microsoft.com/office/drawing/2014/main" id="{7F2F82EE-14D2-40C5-B0A7-FA83A74605A7}"/>
                  </a:ext>
                </a:extLst>
              </p:cNvPr>
              <p:cNvSpPr/>
              <p:nvPr/>
            </p:nvSpPr>
            <p:spPr>
              <a:xfrm>
                <a:off x="4820762" y="2453645"/>
                <a:ext cx="86607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372" extrusionOk="0">
                    <a:moveTo>
                      <a:pt x="973" y="1"/>
                    </a:moveTo>
                    <a:cubicBezTo>
                      <a:pt x="426" y="1"/>
                      <a:pt x="1" y="548"/>
                      <a:pt x="1" y="1186"/>
                    </a:cubicBezTo>
                    <a:cubicBezTo>
                      <a:pt x="1" y="1825"/>
                      <a:pt x="426" y="2372"/>
                      <a:pt x="973" y="2372"/>
                    </a:cubicBezTo>
                    <a:cubicBezTo>
                      <a:pt x="1490" y="2372"/>
                      <a:pt x="1946" y="1825"/>
                      <a:pt x="1946" y="1186"/>
                    </a:cubicBezTo>
                    <a:cubicBezTo>
                      <a:pt x="1946" y="548"/>
                      <a:pt x="149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642;p126">
                <a:extLst>
                  <a:ext uri="{FF2B5EF4-FFF2-40B4-BE49-F238E27FC236}">
                    <a16:creationId xmlns:a16="http://schemas.microsoft.com/office/drawing/2014/main" id="{2D21B251-13C9-4C3D-8296-ADC47B67045C}"/>
                  </a:ext>
                </a:extLst>
              </p:cNvPr>
              <p:cNvSpPr/>
              <p:nvPr/>
            </p:nvSpPr>
            <p:spPr>
              <a:xfrm>
                <a:off x="4578723" y="2173795"/>
                <a:ext cx="174460" cy="438108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9849" extrusionOk="0">
                    <a:moveTo>
                      <a:pt x="518" y="0"/>
                    </a:moveTo>
                    <a:cubicBezTo>
                      <a:pt x="457" y="0"/>
                      <a:pt x="426" y="30"/>
                      <a:pt x="396" y="91"/>
                    </a:cubicBezTo>
                    <a:cubicBezTo>
                      <a:pt x="366" y="729"/>
                      <a:pt x="1" y="6201"/>
                      <a:pt x="426" y="6900"/>
                    </a:cubicBezTo>
                    <a:cubicBezTo>
                      <a:pt x="565" y="7107"/>
                      <a:pt x="792" y="7295"/>
                      <a:pt x="1181" y="7295"/>
                    </a:cubicBezTo>
                    <a:cubicBezTo>
                      <a:pt x="1475" y="7295"/>
                      <a:pt x="1861" y="7188"/>
                      <a:pt x="2372" y="6900"/>
                    </a:cubicBezTo>
                    <a:cubicBezTo>
                      <a:pt x="2402" y="6869"/>
                      <a:pt x="2402" y="6869"/>
                      <a:pt x="2433" y="6869"/>
                    </a:cubicBezTo>
                    <a:cubicBezTo>
                      <a:pt x="2581" y="6789"/>
                      <a:pt x="2717" y="6750"/>
                      <a:pt x="2841" y="6750"/>
                    </a:cubicBezTo>
                    <a:cubicBezTo>
                      <a:pt x="2997" y="6750"/>
                      <a:pt x="3135" y="6812"/>
                      <a:pt x="3253" y="6930"/>
                    </a:cubicBezTo>
                    <a:cubicBezTo>
                      <a:pt x="3618" y="7265"/>
                      <a:pt x="3709" y="8085"/>
                      <a:pt x="3436" y="8602"/>
                    </a:cubicBezTo>
                    <a:cubicBezTo>
                      <a:pt x="3101" y="9301"/>
                      <a:pt x="2341" y="9666"/>
                      <a:pt x="2311" y="9666"/>
                    </a:cubicBezTo>
                    <a:cubicBezTo>
                      <a:pt x="2281" y="9666"/>
                      <a:pt x="2250" y="9727"/>
                      <a:pt x="2281" y="9787"/>
                    </a:cubicBezTo>
                    <a:cubicBezTo>
                      <a:pt x="2281" y="9818"/>
                      <a:pt x="2341" y="9848"/>
                      <a:pt x="2372" y="9848"/>
                    </a:cubicBezTo>
                    <a:cubicBezTo>
                      <a:pt x="2372" y="9848"/>
                      <a:pt x="2402" y="9848"/>
                      <a:pt x="2402" y="9818"/>
                    </a:cubicBezTo>
                    <a:cubicBezTo>
                      <a:pt x="2433" y="9818"/>
                      <a:pt x="3253" y="9453"/>
                      <a:pt x="3618" y="8693"/>
                    </a:cubicBezTo>
                    <a:cubicBezTo>
                      <a:pt x="3922" y="8085"/>
                      <a:pt x="3800" y="7204"/>
                      <a:pt x="3405" y="6778"/>
                    </a:cubicBezTo>
                    <a:cubicBezTo>
                      <a:pt x="3251" y="6624"/>
                      <a:pt x="3059" y="6547"/>
                      <a:pt x="2850" y="6547"/>
                    </a:cubicBezTo>
                    <a:cubicBezTo>
                      <a:pt x="2687" y="6547"/>
                      <a:pt x="2514" y="6594"/>
                      <a:pt x="2341" y="6687"/>
                    </a:cubicBezTo>
                    <a:cubicBezTo>
                      <a:pt x="2311" y="6717"/>
                      <a:pt x="2311" y="6717"/>
                      <a:pt x="2281" y="6717"/>
                    </a:cubicBezTo>
                    <a:cubicBezTo>
                      <a:pt x="1834" y="6988"/>
                      <a:pt x="1472" y="7117"/>
                      <a:pt x="1184" y="7117"/>
                    </a:cubicBezTo>
                    <a:cubicBezTo>
                      <a:pt x="923" y="7117"/>
                      <a:pt x="723" y="7011"/>
                      <a:pt x="578" y="6809"/>
                    </a:cubicBezTo>
                    <a:cubicBezTo>
                      <a:pt x="244" y="6261"/>
                      <a:pt x="487" y="1793"/>
                      <a:pt x="609" y="122"/>
                    </a:cubicBezTo>
                    <a:cubicBezTo>
                      <a:pt x="609" y="61"/>
                      <a:pt x="578" y="0"/>
                      <a:pt x="5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69885C0F-E2A5-4F3D-B37F-CC2FB502F5FF}"/>
              </a:ext>
            </a:extLst>
          </p:cNvPr>
          <p:cNvSpPr txBox="1"/>
          <p:nvPr/>
        </p:nvSpPr>
        <p:spPr>
          <a:xfrm>
            <a:off x="4211159" y="2054496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Full-Train</a:t>
            </a:r>
            <a:endParaRPr lang="en-IL" sz="20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2448001-422B-4F9A-BAF1-A6407755DCA3}"/>
              </a:ext>
            </a:extLst>
          </p:cNvPr>
          <p:cNvSpPr txBox="1"/>
          <p:nvPr/>
        </p:nvSpPr>
        <p:spPr>
          <a:xfrm>
            <a:off x="4225586" y="3359219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Train Set</a:t>
            </a:r>
            <a:endParaRPr lang="en-IL" sz="2000" dirty="0"/>
          </a:p>
        </p:txBody>
      </p:sp>
      <p:pic>
        <p:nvPicPr>
          <p:cNvPr id="261" name="Graphic 260" descr="Checkmark with solid fill">
            <a:extLst>
              <a:ext uri="{FF2B5EF4-FFF2-40B4-BE49-F238E27FC236}">
                <a16:creationId xmlns:a16="http://schemas.microsoft.com/office/drawing/2014/main" id="{FD03484E-116C-4612-B21B-CC45BBFA8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2726" y="22010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75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956C-488D-4731-AFB6-986585369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17469-BEC8-471C-A22B-2389B6245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F015D-D783-4329-9C1E-C8CF41EE1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7D69EA-0863-49D9-AC8B-FF60ACCEAFBB}"/>
              </a:ext>
            </a:extLst>
          </p:cNvPr>
          <p:cNvSpPr txBox="1"/>
          <p:nvPr/>
        </p:nvSpPr>
        <p:spPr>
          <a:xfrm>
            <a:off x="3733800" y="3712273"/>
            <a:ext cx="245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Base Line – MLP no </a:t>
            </a:r>
            <a:r>
              <a:rPr lang="en-US" dirty="0" err="1">
                <a:solidFill>
                  <a:schemeClr val="tx1"/>
                </a:solidFill>
              </a:rPr>
              <a:t>interp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F3E846-CDF3-4D5E-AE6F-26CEFDBAE49B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4660900" y="3432873"/>
            <a:ext cx="298450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A5D0553-7F71-47CB-9E84-CF9C5B933165}"/>
              </a:ext>
            </a:extLst>
          </p:cNvPr>
          <p:cNvSpPr txBox="1"/>
          <p:nvPr/>
        </p:nvSpPr>
        <p:spPr>
          <a:xfrm>
            <a:off x="3346450" y="1761444"/>
            <a:ext cx="3257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MLP – Pretrained on 25% interpolation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DAEDF0-9047-4CF1-B819-4EC02F4E313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4273550" y="1482044"/>
            <a:ext cx="701675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39A0D03-124C-42AB-98F2-C597D2BC9B6E}"/>
              </a:ext>
            </a:extLst>
          </p:cNvPr>
          <p:cNvSpPr/>
          <p:nvPr/>
        </p:nvSpPr>
        <p:spPr>
          <a:xfrm>
            <a:off x="165100" y="118392"/>
            <a:ext cx="8978900" cy="808707"/>
          </a:xfrm>
          <a:prstGeom prst="rect">
            <a:avLst/>
          </a:prstGeom>
          <a:solidFill>
            <a:srgbClr val="303030"/>
          </a:solidFill>
          <a:ln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39496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93" name="Google Shape;1369;p59">
            <a:extLst>
              <a:ext uri="{FF2B5EF4-FFF2-40B4-BE49-F238E27FC236}">
                <a16:creationId xmlns:a16="http://schemas.microsoft.com/office/drawing/2014/main" id="{61EBB337-672C-48CA-99D9-377A2B4F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45" y="118498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/>
              <a:t>Results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DAF5AC2-80E3-4EA4-957E-5A22FBF76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480291"/>
              </p:ext>
            </p:extLst>
          </p:nvPr>
        </p:nvGraphicFramePr>
        <p:xfrm>
          <a:off x="745350" y="759299"/>
          <a:ext cx="7413630" cy="3901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82726">
                  <a:extLst>
                    <a:ext uri="{9D8B030D-6E8A-4147-A177-3AD203B41FA5}">
                      <a16:colId xmlns:a16="http://schemas.microsoft.com/office/drawing/2014/main" val="1930180029"/>
                    </a:ext>
                  </a:extLst>
                </a:gridCol>
                <a:gridCol w="1482726">
                  <a:extLst>
                    <a:ext uri="{9D8B030D-6E8A-4147-A177-3AD203B41FA5}">
                      <a16:colId xmlns:a16="http://schemas.microsoft.com/office/drawing/2014/main" val="1967567180"/>
                    </a:ext>
                  </a:extLst>
                </a:gridCol>
                <a:gridCol w="1482726">
                  <a:extLst>
                    <a:ext uri="{9D8B030D-6E8A-4147-A177-3AD203B41FA5}">
                      <a16:colId xmlns:a16="http://schemas.microsoft.com/office/drawing/2014/main" val="2100581792"/>
                    </a:ext>
                  </a:extLst>
                </a:gridCol>
                <a:gridCol w="1482726">
                  <a:extLst>
                    <a:ext uri="{9D8B030D-6E8A-4147-A177-3AD203B41FA5}">
                      <a16:colId xmlns:a16="http://schemas.microsoft.com/office/drawing/2014/main" val="3655065399"/>
                    </a:ext>
                  </a:extLst>
                </a:gridCol>
                <a:gridCol w="1482726">
                  <a:extLst>
                    <a:ext uri="{9D8B030D-6E8A-4147-A177-3AD203B41FA5}">
                      <a16:colId xmlns:a16="http://schemas.microsoft.com/office/drawing/2014/main" val="4251615922"/>
                    </a:ext>
                  </a:extLst>
                </a:gridCol>
              </a:tblGrid>
              <a:tr h="28258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Architecture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Interpolation Method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Interpolation Rate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Training Method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Accuracy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938885"/>
                  </a:ext>
                </a:extLst>
              </a:tr>
              <a:tr h="1662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Identity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0.2%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28268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/>
                          </a:solidFill>
                        </a:rPr>
                        <a:t>MsResNet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61.31%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867325"/>
                  </a:ext>
                </a:extLst>
              </a:tr>
              <a:tr h="166227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/>
                          </a:solidFill>
                        </a:rPr>
                        <a:t>MsResNet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Linearly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12%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59.97%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3198406"/>
                  </a:ext>
                </a:extLst>
              </a:tr>
              <a:tr h="282740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-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76.98%</a:t>
                      </a:r>
                      <a:endParaRPr lang="en-IL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645325"/>
                  </a:ext>
                </a:extLst>
              </a:tr>
              <a:tr h="282740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Linearly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12%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60.43%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869848"/>
                  </a:ext>
                </a:extLst>
              </a:tr>
              <a:tr h="282740"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MLP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Sorted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74.25%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977884"/>
                  </a:ext>
                </a:extLst>
              </a:tr>
              <a:tr h="282740"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MLP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Sorted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50%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Pre-Train + 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74.29%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281766"/>
                  </a:ext>
                </a:extLst>
              </a:tr>
              <a:tr h="282740"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MLP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Sorted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77.7%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954907"/>
                  </a:ext>
                </a:extLst>
              </a:tr>
              <a:tr h="398945"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MLP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Sorted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25%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Pre-Train + Full Data</a:t>
                      </a:r>
                      <a:endParaRPr lang="en-IL" dirty="0">
                        <a:solidFill>
                          <a:schemeClr val="accent2"/>
                        </a:solidFill>
                      </a:endParaRPr>
                    </a:p>
                    <a:p>
                      <a:pPr algn="ctr"/>
                      <a:endParaRPr lang="en-IL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  <a:highlight>
                            <a:srgbClr val="FFFF00"/>
                          </a:highlight>
                        </a:rPr>
                        <a:t>79.14%</a:t>
                      </a:r>
                      <a:endParaRPr lang="en-IL" b="1" dirty="0">
                        <a:solidFill>
                          <a:schemeClr val="accent2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787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508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392145" y="549016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330200">
              <a:lnSpc>
                <a:spcPct val="200000"/>
              </a:lnSpc>
              <a:buSzPts val="1600"/>
            </a:pPr>
            <a:r>
              <a:rPr lang="en-US" sz="2000" dirty="0" err="1"/>
              <a:t>Dataloader</a:t>
            </a:r>
            <a:r>
              <a:rPr lang="en-US" sz="2000" dirty="0"/>
              <a:t> for .</a:t>
            </a:r>
            <a:r>
              <a:rPr lang="en-US" sz="2000" dirty="0" err="1"/>
              <a:t>pkl</a:t>
            </a:r>
            <a:endParaRPr lang="en-US" sz="2000" dirty="0"/>
          </a:p>
        </p:txBody>
      </p:sp>
      <p:sp>
        <p:nvSpPr>
          <p:cNvPr id="97" name="Google Shape;1376;p60">
            <a:extLst>
              <a:ext uri="{FF2B5EF4-FFF2-40B4-BE49-F238E27FC236}">
                <a16:creationId xmlns:a16="http://schemas.microsoft.com/office/drawing/2014/main" id="{9E4A3051-0A7F-4607-9EA5-AE7E868628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4263" y="1084670"/>
            <a:ext cx="5629182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Created a new dataloader class that will handle dumped .pkl files that serves as a dataset.</a:t>
            </a:r>
            <a:endParaRPr dirty="0"/>
          </a:p>
        </p:txBody>
      </p:sp>
      <p:sp>
        <p:nvSpPr>
          <p:cNvPr id="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653249B7-0925-4B48-B382-BCA44BAA97D1}"/>
              </a:ext>
            </a:extLst>
          </p:cNvPr>
          <p:cNvSpPr txBox="1">
            <a:spLocks/>
          </p:cNvSpPr>
          <p:nvPr/>
        </p:nvSpPr>
        <p:spPr>
          <a:xfrm>
            <a:off x="790183" y="118498"/>
            <a:ext cx="1444726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chemeClr val="accent2"/>
                </a:solidFill>
                <a:latin typeface="Hammersmith One"/>
                <a:sym typeface="Hammersmith One"/>
              </a:rPr>
              <a:t>Work Done</a:t>
            </a:r>
            <a:endParaRPr lang="en-IL" sz="2000" b="1" dirty="0">
              <a:solidFill>
                <a:schemeClr val="accent2"/>
              </a:solidFill>
              <a:latin typeface="Hammersmith One"/>
              <a:sym typeface="Hammersmith One"/>
            </a:endParaRPr>
          </a:p>
        </p:txBody>
      </p:sp>
      <p:sp>
        <p:nvSpPr>
          <p:cNvPr id="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B67DC9B0-83AA-4689-9D74-25357C661CB0}"/>
              </a:ext>
            </a:extLst>
          </p:cNvPr>
          <p:cNvSpPr txBox="1">
            <a:spLocks/>
          </p:cNvSpPr>
          <p:nvPr/>
        </p:nvSpPr>
        <p:spPr>
          <a:xfrm>
            <a:off x="469561" y="141470"/>
            <a:ext cx="551579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800"/>
            </a:pPr>
            <a:r>
              <a:rPr lang="en" sz="2000" b="1" dirty="0">
                <a:solidFill>
                  <a:schemeClr val="accent5"/>
                </a:solidFill>
                <a:latin typeface="Hammersmith One"/>
                <a:sym typeface="Hammersmith One"/>
              </a:rPr>
              <a:t>03</a:t>
            </a:r>
          </a:p>
        </p:txBody>
      </p:sp>
      <p:grpSp>
        <p:nvGrpSpPr>
          <p:cNvPr id="6" name="Google Shape;13014;p145">
            <a:extLst>
              <a:ext uri="{FF2B5EF4-FFF2-40B4-BE49-F238E27FC236}">
                <a16:creationId xmlns:a16="http://schemas.microsoft.com/office/drawing/2014/main" id="{4DB9B09B-40F0-45D1-8E8D-2A9BF190043F}"/>
              </a:ext>
            </a:extLst>
          </p:cNvPr>
          <p:cNvGrpSpPr/>
          <p:nvPr/>
        </p:nvGrpSpPr>
        <p:grpSpPr>
          <a:xfrm>
            <a:off x="128693" y="19197"/>
            <a:ext cx="401528" cy="541500"/>
            <a:chOff x="-3462150" y="2046625"/>
            <a:chExt cx="224500" cy="291450"/>
          </a:xfrm>
        </p:grpSpPr>
        <p:sp>
          <p:nvSpPr>
            <p:cNvPr id="7" name="Google Shape;13015;p145">
              <a:extLst>
                <a:ext uri="{FF2B5EF4-FFF2-40B4-BE49-F238E27FC236}">
                  <a16:creationId xmlns:a16="http://schemas.microsoft.com/office/drawing/2014/main" id="{B687BC20-00F1-49F1-827F-A1901825C8BB}"/>
                </a:ext>
              </a:extLst>
            </p:cNvPr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8" name="Google Shape;13016;p145">
              <a:extLst>
                <a:ext uri="{FF2B5EF4-FFF2-40B4-BE49-F238E27FC236}">
                  <a16:creationId xmlns:a16="http://schemas.microsoft.com/office/drawing/2014/main" id="{068C2884-F3D3-4DA6-9388-D729C15F8907}"/>
                </a:ext>
              </a:extLst>
            </p:cNvPr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9" name="Google Shape;13017;p145">
              <a:extLst>
                <a:ext uri="{FF2B5EF4-FFF2-40B4-BE49-F238E27FC236}">
                  <a16:creationId xmlns:a16="http://schemas.microsoft.com/office/drawing/2014/main" id="{F5277F66-3FFE-4E58-9BDE-A3FF1B7BADEA}"/>
                </a:ext>
              </a:extLst>
            </p:cNvPr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0" name="Google Shape;13018;p145">
              <a:extLst>
                <a:ext uri="{FF2B5EF4-FFF2-40B4-BE49-F238E27FC236}">
                  <a16:creationId xmlns:a16="http://schemas.microsoft.com/office/drawing/2014/main" id="{20023D2F-9756-403F-80D1-AF4107FD4E9F}"/>
                </a:ext>
              </a:extLst>
            </p:cNvPr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1" name="Google Shape;13019;p145">
              <a:extLst>
                <a:ext uri="{FF2B5EF4-FFF2-40B4-BE49-F238E27FC236}">
                  <a16:creationId xmlns:a16="http://schemas.microsoft.com/office/drawing/2014/main" id="{5D095BF3-E353-489F-9746-24622B272CE6}"/>
                </a:ext>
              </a:extLst>
            </p:cNvPr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2" name="Google Shape;13020;p145">
              <a:extLst>
                <a:ext uri="{FF2B5EF4-FFF2-40B4-BE49-F238E27FC236}">
                  <a16:creationId xmlns:a16="http://schemas.microsoft.com/office/drawing/2014/main" id="{3F7C00FF-294B-48C7-97A0-C497C6B8B411}"/>
                </a:ext>
              </a:extLst>
            </p:cNvPr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  <p:sp>
          <p:nvSpPr>
            <p:cNvPr id="13" name="Google Shape;13021;p145">
              <a:extLst>
                <a:ext uri="{FF2B5EF4-FFF2-40B4-BE49-F238E27FC236}">
                  <a16:creationId xmlns:a16="http://schemas.microsoft.com/office/drawing/2014/main" id="{86418BF9-69E1-4184-9A4D-08D70308A284}"/>
                </a:ext>
              </a:extLst>
            </p:cNvPr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mmersmith One"/>
              </a:endParaRPr>
            </a:p>
          </p:txBody>
        </p:sp>
      </p:grpSp>
      <p:sp>
        <p:nvSpPr>
          <p:cNvPr id="250" name="Google Shape;12415;p143">
            <a:extLst>
              <a:ext uri="{FF2B5EF4-FFF2-40B4-BE49-F238E27FC236}">
                <a16:creationId xmlns:a16="http://schemas.microsoft.com/office/drawing/2014/main" id="{B7FAE38E-033A-4D04-948A-56B5652F1859}"/>
              </a:ext>
            </a:extLst>
          </p:cNvPr>
          <p:cNvSpPr/>
          <p:nvPr/>
        </p:nvSpPr>
        <p:spPr>
          <a:xfrm>
            <a:off x="1970789" y="2695918"/>
            <a:ext cx="1101319" cy="109984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C7BE6E4E-69AC-40CE-B7BF-DFDBD5CEF72F}"/>
              </a:ext>
            </a:extLst>
          </p:cNvPr>
          <p:cNvSpPr txBox="1"/>
          <p:nvPr/>
        </p:nvSpPr>
        <p:spPr>
          <a:xfrm>
            <a:off x="2201384" y="3712940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CACD66DF-DF1A-48FD-A115-F01D716EF0B8}"/>
              </a:ext>
            </a:extLst>
          </p:cNvPr>
          <p:cNvCxnSpPr>
            <a:cxnSpLocks/>
          </p:cNvCxnSpPr>
          <p:nvPr/>
        </p:nvCxnSpPr>
        <p:spPr>
          <a:xfrm>
            <a:off x="3244375" y="3265248"/>
            <a:ext cx="1219253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07" name="Google Shape;12924;p145">
            <a:extLst>
              <a:ext uri="{FF2B5EF4-FFF2-40B4-BE49-F238E27FC236}">
                <a16:creationId xmlns:a16="http://schemas.microsoft.com/office/drawing/2014/main" id="{40E42116-6EEC-4188-92A3-725BE122C4DD}"/>
              </a:ext>
            </a:extLst>
          </p:cNvPr>
          <p:cNvGrpSpPr/>
          <p:nvPr/>
        </p:nvGrpSpPr>
        <p:grpSpPr>
          <a:xfrm>
            <a:off x="4680373" y="2695844"/>
            <a:ext cx="1167404" cy="1164208"/>
            <a:chOff x="-2571737" y="2403625"/>
            <a:chExt cx="292225" cy="291425"/>
          </a:xfrm>
        </p:grpSpPr>
        <p:sp>
          <p:nvSpPr>
            <p:cNvPr id="108" name="Google Shape;12925;p145">
              <a:extLst>
                <a:ext uri="{FF2B5EF4-FFF2-40B4-BE49-F238E27FC236}">
                  <a16:creationId xmlns:a16="http://schemas.microsoft.com/office/drawing/2014/main" id="{81CFE3F6-27C4-4E30-9033-C24F5C2000D2}"/>
                </a:ext>
              </a:extLst>
            </p:cNvPr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926;p145">
              <a:extLst>
                <a:ext uri="{FF2B5EF4-FFF2-40B4-BE49-F238E27FC236}">
                  <a16:creationId xmlns:a16="http://schemas.microsoft.com/office/drawing/2014/main" id="{A5D96C42-07F3-4DB6-90E1-4F97A5CCF702}"/>
                </a:ext>
              </a:extLst>
            </p:cNvPr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927;p145">
              <a:extLst>
                <a:ext uri="{FF2B5EF4-FFF2-40B4-BE49-F238E27FC236}">
                  <a16:creationId xmlns:a16="http://schemas.microsoft.com/office/drawing/2014/main" id="{48415490-94FB-485F-AACC-D996ECDA53DB}"/>
                </a:ext>
              </a:extLst>
            </p:cNvPr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928;p145">
              <a:extLst>
                <a:ext uri="{FF2B5EF4-FFF2-40B4-BE49-F238E27FC236}">
                  <a16:creationId xmlns:a16="http://schemas.microsoft.com/office/drawing/2014/main" id="{10DFC15C-B38D-42B8-92CF-FC44C01D4005}"/>
                </a:ext>
              </a:extLst>
            </p:cNvPr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929;p145">
              <a:extLst>
                <a:ext uri="{FF2B5EF4-FFF2-40B4-BE49-F238E27FC236}">
                  <a16:creationId xmlns:a16="http://schemas.microsoft.com/office/drawing/2014/main" id="{09D67679-B0A9-444E-AE71-BB9907A7DC7B}"/>
                </a:ext>
              </a:extLst>
            </p:cNvPr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930;p145">
              <a:extLst>
                <a:ext uri="{FF2B5EF4-FFF2-40B4-BE49-F238E27FC236}">
                  <a16:creationId xmlns:a16="http://schemas.microsoft.com/office/drawing/2014/main" id="{5CAEC23C-27AB-41A6-A246-9D9D50907BEA}"/>
                </a:ext>
              </a:extLst>
            </p:cNvPr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931;p145">
              <a:extLst>
                <a:ext uri="{FF2B5EF4-FFF2-40B4-BE49-F238E27FC236}">
                  <a16:creationId xmlns:a16="http://schemas.microsoft.com/office/drawing/2014/main" id="{8CA1335B-5059-43BE-81FD-172AA938AF5D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B2C9DA5-7057-4F60-8698-4384E78BC932}"/>
              </a:ext>
            </a:extLst>
          </p:cNvPr>
          <p:cNvSpPr txBox="1"/>
          <p:nvPr/>
        </p:nvSpPr>
        <p:spPr>
          <a:xfrm>
            <a:off x="4806419" y="3795767"/>
            <a:ext cx="1104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Batches of embedding vectors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D7AF09D-5F1B-4DBC-A4C5-41AB2595BDE9}"/>
              </a:ext>
            </a:extLst>
          </p:cNvPr>
          <p:cNvSpPr txBox="1"/>
          <p:nvPr/>
        </p:nvSpPr>
        <p:spPr>
          <a:xfrm>
            <a:off x="3324044" y="2936070"/>
            <a:ext cx="1104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Dataloader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032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1064525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2809381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3063391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50" y="3336007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3590017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13250" y="3832754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F59EAA-FC08-45FC-A691-E62F939F606E}"/>
              </a:ext>
            </a:extLst>
          </p:cNvPr>
          <p:cNvSpPr txBox="1"/>
          <p:nvPr/>
        </p:nvSpPr>
        <p:spPr>
          <a:xfrm>
            <a:off x="985520" y="1353745"/>
            <a:ext cx="53306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Manjari"/>
                <a:cs typeface="Mangal" panose="02040503050203030202" pitchFamily="18" charset="0"/>
              </a:rPr>
              <a:t>The study of computer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latin typeface="Manjari"/>
                <a:cs typeface="Mangal" panose="02040503050203030202" pitchFamily="18" charset="0"/>
                <a:hlinkClick r:id="rId3" tooltip="Algorithm"/>
              </a:rPr>
              <a:t>algorithms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Manjari"/>
                <a:cs typeface="Mangal" panose="02040503050203030202" pitchFamily="18" charset="0"/>
              </a:rPr>
              <a:t> that can improve automatically through experience and by the use of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Data in our scope shall be images.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Supervised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learning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algorithms are models built on a set of data that contains both inputs and desired outputs.</a:t>
            </a:r>
            <a:endParaRPr lang="en-US" sz="1050" b="1" dirty="0">
              <a:latin typeface="Manjari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19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4394891" y="1941656"/>
            <a:ext cx="4564804" cy="741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/>
              <a:t>Further Improvements</a:t>
            </a:r>
            <a:endParaRPr lang="en-IL" sz="4400"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596640" y="2179542"/>
            <a:ext cx="97536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04</a:t>
            </a:r>
            <a:endParaRPr sz="4400" dirty="0"/>
          </a:p>
        </p:txBody>
      </p:sp>
      <p:grpSp>
        <p:nvGrpSpPr>
          <p:cNvPr id="18" name="Google Shape;11828;p141">
            <a:extLst>
              <a:ext uri="{FF2B5EF4-FFF2-40B4-BE49-F238E27FC236}">
                <a16:creationId xmlns:a16="http://schemas.microsoft.com/office/drawing/2014/main" id="{2F97CE9F-C4A6-43F7-9B99-66EDEF8BCF96}"/>
              </a:ext>
            </a:extLst>
          </p:cNvPr>
          <p:cNvGrpSpPr/>
          <p:nvPr/>
        </p:nvGrpSpPr>
        <p:grpSpPr>
          <a:xfrm>
            <a:off x="2641600" y="1571413"/>
            <a:ext cx="1049369" cy="1045051"/>
            <a:chOff x="6167350" y="2672800"/>
            <a:chExt cx="297750" cy="295375"/>
          </a:xfrm>
        </p:grpSpPr>
        <p:sp>
          <p:nvSpPr>
            <p:cNvPr id="19" name="Google Shape;11829;p141">
              <a:extLst>
                <a:ext uri="{FF2B5EF4-FFF2-40B4-BE49-F238E27FC236}">
                  <a16:creationId xmlns:a16="http://schemas.microsoft.com/office/drawing/2014/main" id="{BE1A385F-A878-4ADE-87C2-304844CB86C4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1830;p141">
              <a:extLst>
                <a:ext uri="{FF2B5EF4-FFF2-40B4-BE49-F238E27FC236}">
                  <a16:creationId xmlns:a16="http://schemas.microsoft.com/office/drawing/2014/main" id="{3E27C7A6-C837-47B4-A2A2-B407E104574D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1;p141">
              <a:extLst>
                <a:ext uri="{FF2B5EF4-FFF2-40B4-BE49-F238E27FC236}">
                  <a16:creationId xmlns:a16="http://schemas.microsoft.com/office/drawing/2014/main" id="{E9AD5956-2729-487A-9233-56522719480F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2;p141">
              <a:extLst>
                <a:ext uri="{FF2B5EF4-FFF2-40B4-BE49-F238E27FC236}">
                  <a16:creationId xmlns:a16="http://schemas.microsoft.com/office/drawing/2014/main" id="{A2547369-A313-4E01-8249-A612FA857744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833;p141">
              <a:extLst>
                <a:ext uri="{FF2B5EF4-FFF2-40B4-BE49-F238E27FC236}">
                  <a16:creationId xmlns:a16="http://schemas.microsoft.com/office/drawing/2014/main" id="{E1AE0346-B2E8-4195-8A55-0F52C82157C7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6424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896198" y="1594051"/>
            <a:ext cx="6543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Improve *.</a:t>
            </a:r>
            <a:r>
              <a:rPr lang="en-US" sz="1800" dirty="0" err="1">
                <a:solidFill>
                  <a:schemeClr val="accent2"/>
                </a:solidFill>
                <a:latin typeface="Manjari"/>
              </a:rPr>
              <a:t>pkl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 dataset infrastructure and data structure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Try various architectures for the transformer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Improve interpolation method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Different accuracy evaluation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Try different datasets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Improve embedding space proximity/normalization</a:t>
            </a:r>
          </a:p>
        </p:txBody>
      </p:sp>
    </p:spTree>
    <p:extLst>
      <p:ext uri="{BB962C8B-B14F-4D97-AF65-F5344CB8AC3E}">
        <p14:creationId xmlns:p14="http://schemas.microsoft.com/office/powerpoint/2010/main" val="2707202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A86062-4CDC-BD48-B784-CD430C2E37F8}"/>
              </a:ext>
            </a:extLst>
          </p:cNvPr>
          <p:cNvGrpSpPr/>
          <p:nvPr/>
        </p:nvGrpSpPr>
        <p:grpSpPr>
          <a:xfrm>
            <a:off x="963176" y="2250237"/>
            <a:ext cx="864838" cy="1039460"/>
            <a:chOff x="1144140" y="2169244"/>
            <a:chExt cx="694468" cy="864757"/>
          </a:xfrm>
        </p:grpSpPr>
        <p:sp>
          <p:nvSpPr>
            <p:cNvPr id="91" name="Google Shape;12415;p143">
              <a:extLst>
                <a:ext uri="{FF2B5EF4-FFF2-40B4-BE49-F238E27FC236}">
                  <a16:creationId xmlns:a16="http://schemas.microsoft.com/office/drawing/2014/main" id="{DA240E64-7CF6-3D4E-9A24-CEAC10243A50}"/>
                </a:ext>
              </a:extLst>
            </p:cNvPr>
            <p:cNvSpPr/>
            <p:nvPr/>
          </p:nvSpPr>
          <p:spPr>
            <a:xfrm>
              <a:off x="1144140" y="2169244"/>
              <a:ext cx="624633" cy="623799"/>
            </a:xfrm>
            <a:custGeom>
              <a:avLst/>
              <a:gdLst/>
              <a:ahLst/>
              <a:cxnLst/>
              <a:rect l="l" t="t" r="r" b="b"/>
              <a:pathLst>
                <a:path w="11973" h="11957" extrusionOk="0">
                  <a:moveTo>
                    <a:pt x="5986" y="748"/>
                  </a:moveTo>
                  <a:lnTo>
                    <a:pt x="8003" y="1756"/>
                  </a:lnTo>
                  <a:lnTo>
                    <a:pt x="5986" y="2796"/>
                  </a:lnTo>
                  <a:lnTo>
                    <a:pt x="4002" y="1756"/>
                  </a:lnTo>
                  <a:lnTo>
                    <a:pt x="5986" y="748"/>
                  </a:lnTo>
                  <a:close/>
                  <a:moveTo>
                    <a:pt x="3561" y="2324"/>
                  </a:moveTo>
                  <a:lnTo>
                    <a:pt x="5671" y="3395"/>
                  </a:lnTo>
                  <a:lnTo>
                    <a:pt x="5671" y="6136"/>
                  </a:lnTo>
                  <a:lnTo>
                    <a:pt x="3561" y="5064"/>
                  </a:lnTo>
                  <a:lnTo>
                    <a:pt x="3561" y="2324"/>
                  </a:lnTo>
                  <a:close/>
                  <a:moveTo>
                    <a:pt x="8475" y="2324"/>
                  </a:moveTo>
                  <a:lnTo>
                    <a:pt x="8475" y="5064"/>
                  </a:lnTo>
                  <a:lnTo>
                    <a:pt x="6364" y="6136"/>
                  </a:lnTo>
                  <a:lnTo>
                    <a:pt x="6364" y="3395"/>
                  </a:lnTo>
                  <a:lnTo>
                    <a:pt x="8475" y="2324"/>
                  </a:lnTo>
                  <a:close/>
                  <a:moveTo>
                    <a:pt x="3214" y="5663"/>
                  </a:moveTo>
                  <a:lnTo>
                    <a:pt x="5230" y="6703"/>
                  </a:lnTo>
                  <a:lnTo>
                    <a:pt x="3214" y="7711"/>
                  </a:lnTo>
                  <a:lnTo>
                    <a:pt x="1166" y="6703"/>
                  </a:lnTo>
                  <a:lnTo>
                    <a:pt x="3214" y="5663"/>
                  </a:lnTo>
                  <a:close/>
                  <a:moveTo>
                    <a:pt x="8822" y="5663"/>
                  </a:moveTo>
                  <a:lnTo>
                    <a:pt x="10870" y="6703"/>
                  </a:lnTo>
                  <a:lnTo>
                    <a:pt x="8822" y="7711"/>
                  </a:lnTo>
                  <a:lnTo>
                    <a:pt x="6837" y="6703"/>
                  </a:lnTo>
                  <a:lnTo>
                    <a:pt x="8822" y="5663"/>
                  </a:lnTo>
                  <a:close/>
                  <a:moveTo>
                    <a:pt x="5671" y="7238"/>
                  </a:moveTo>
                  <a:lnTo>
                    <a:pt x="5671" y="9948"/>
                  </a:lnTo>
                  <a:lnTo>
                    <a:pt x="3561" y="11019"/>
                  </a:lnTo>
                  <a:lnTo>
                    <a:pt x="3561" y="8309"/>
                  </a:lnTo>
                  <a:lnTo>
                    <a:pt x="5671" y="7238"/>
                  </a:lnTo>
                  <a:close/>
                  <a:moveTo>
                    <a:pt x="11311" y="7238"/>
                  </a:moveTo>
                  <a:lnTo>
                    <a:pt x="11311" y="10011"/>
                  </a:lnTo>
                  <a:lnTo>
                    <a:pt x="9200" y="11050"/>
                  </a:lnTo>
                  <a:lnTo>
                    <a:pt x="9200" y="8309"/>
                  </a:lnTo>
                  <a:lnTo>
                    <a:pt x="11311" y="7238"/>
                  </a:lnTo>
                  <a:close/>
                  <a:moveTo>
                    <a:pt x="725" y="7270"/>
                  </a:moveTo>
                  <a:lnTo>
                    <a:pt x="2836" y="8341"/>
                  </a:lnTo>
                  <a:lnTo>
                    <a:pt x="2836" y="11082"/>
                  </a:lnTo>
                  <a:lnTo>
                    <a:pt x="725" y="10042"/>
                  </a:lnTo>
                  <a:lnTo>
                    <a:pt x="725" y="7270"/>
                  </a:lnTo>
                  <a:close/>
                  <a:moveTo>
                    <a:pt x="6364" y="7270"/>
                  </a:moveTo>
                  <a:lnTo>
                    <a:pt x="8475" y="8341"/>
                  </a:lnTo>
                  <a:lnTo>
                    <a:pt x="8475" y="11082"/>
                  </a:lnTo>
                  <a:lnTo>
                    <a:pt x="6364" y="10042"/>
                  </a:lnTo>
                  <a:lnTo>
                    <a:pt x="6364" y="7270"/>
                  </a:lnTo>
                  <a:close/>
                  <a:moveTo>
                    <a:pt x="5998" y="0"/>
                  </a:moveTo>
                  <a:cubicBezTo>
                    <a:pt x="5947" y="0"/>
                    <a:pt x="5892" y="8"/>
                    <a:pt x="5829" y="24"/>
                  </a:cubicBezTo>
                  <a:lnTo>
                    <a:pt x="3056" y="1441"/>
                  </a:lnTo>
                  <a:cubicBezTo>
                    <a:pt x="2930" y="1536"/>
                    <a:pt x="2836" y="1662"/>
                    <a:pt x="2836" y="1756"/>
                  </a:cubicBezTo>
                  <a:lnTo>
                    <a:pt x="2836" y="5064"/>
                  </a:lnTo>
                  <a:lnTo>
                    <a:pt x="221" y="6388"/>
                  </a:lnTo>
                  <a:cubicBezTo>
                    <a:pt x="95" y="6451"/>
                    <a:pt x="0" y="6577"/>
                    <a:pt x="0" y="6703"/>
                  </a:cubicBezTo>
                  <a:lnTo>
                    <a:pt x="0" y="10200"/>
                  </a:lnTo>
                  <a:cubicBezTo>
                    <a:pt x="0" y="10326"/>
                    <a:pt x="95" y="10420"/>
                    <a:pt x="221" y="10515"/>
                  </a:cubicBezTo>
                  <a:lnTo>
                    <a:pt x="3056" y="11933"/>
                  </a:lnTo>
                  <a:cubicBezTo>
                    <a:pt x="3088" y="11948"/>
                    <a:pt x="3135" y="11956"/>
                    <a:pt x="3190" y="11956"/>
                  </a:cubicBezTo>
                  <a:cubicBezTo>
                    <a:pt x="3245" y="11956"/>
                    <a:pt x="3308" y="11948"/>
                    <a:pt x="3371" y="11933"/>
                  </a:cubicBezTo>
                  <a:lnTo>
                    <a:pt x="5986" y="10578"/>
                  </a:lnTo>
                  <a:lnTo>
                    <a:pt x="8633" y="11933"/>
                  </a:lnTo>
                  <a:cubicBezTo>
                    <a:pt x="8680" y="11948"/>
                    <a:pt x="8727" y="11956"/>
                    <a:pt x="8779" y="11956"/>
                  </a:cubicBezTo>
                  <a:cubicBezTo>
                    <a:pt x="8830" y="11956"/>
                    <a:pt x="8885" y="11948"/>
                    <a:pt x="8948" y="11933"/>
                  </a:cubicBezTo>
                  <a:lnTo>
                    <a:pt x="11783" y="10515"/>
                  </a:lnTo>
                  <a:cubicBezTo>
                    <a:pt x="11909" y="10420"/>
                    <a:pt x="11972" y="10326"/>
                    <a:pt x="11972" y="10200"/>
                  </a:cubicBezTo>
                  <a:lnTo>
                    <a:pt x="11972" y="6703"/>
                  </a:lnTo>
                  <a:cubicBezTo>
                    <a:pt x="11972" y="6577"/>
                    <a:pt x="11941" y="6451"/>
                    <a:pt x="11783" y="6388"/>
                  </a:cubicBezTo>
                  <a:lnTo>
                    <a:pt x="9137" y="5064"/>
                  </a:lnTo>
                  <a:lnTo>
                    <a:pt x="9137" y="1756"/>
                  </a:lnTo>
                  <a:cubicBezTo>
                    <a:pt x="9137" y="1662"/>
                    <a:pt x="9074" y="1536"/>
                    <a:pt x="8948" y="1441"/>
                  </a:cubicBezTo>
                  <a:lnTo>
                    <a:pt x="6144" y="24"/>
                  </a:lnTo>
                  <a:cubicBezTo>
                    <a:pt x="6097" y="8"/>
                    <a:pt x="6049" y="0"/>
                    <a:pt x="599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7F56A66-0BE0-9847-B5E0-32C0C89F5AF8}"/>
                </a:ext>
              </a:extLst>
            </p:cNvPr>
            <p:cNvSpPr txBox="1"/>
            <p:nvPr/>
          </p:nvSpPr>
          <p:spPr>
            <a:xfrm>
              <a:off x="1213975" y="2726224"/>
              <a:ext cx="6246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*.</a:t>
              </a:r>
              <a:r>
                <a:rPr lang="en-US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pkl</a:t>
              </a:r>
              <a:endParaRPr lang="en-I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F2D489B2-5ED0-424E-962D-D3E9902FCCA6}"/>
              </a:ext>
            </a:extLst>
          </p:cNvPr>
          <p:cNvSpPr txBox="1"/>
          <p:nvPr/>
        </p:nvSpPr>
        <p:spPr>
          <a:xfrm>
            <a:off x="498794" y="3597105"/>
            <a:ext cx="1702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Manjari"/>
              </a:rPr>
              <a:t>Dataset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infrastructure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F791B1-D501-AE4D-A06A-B0EAC9F29633}"/>
              </a:ext>
            </a:extLst>
          </p:cNvPr>
          <p:cNvGrpSpPr/>
          <p:nvPr/>
        </p:nvGrpSpPr>
        <p:grpSpPr>
          <a:xfrm>
            <a:off x="2773938" y="1935362"/>
            <a:ext cx="1216336" cy="1272776"/>
            <a:chOff x="1422391" y="1697364"/>
            <a:chExt cx="2536514" cy="246079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C77AA44-3567-714E-A9A2-01C9619DFA7C}"/>
                </a:ext>
              </a:extLst>
            </p:cNvPr>
            <p:cNvGrpSpPr/>
            <p:nvPr/>
          </p:nvGrpSpPr>
          <p:grpSpPr>
            <a:xfrm>
              <a:off x="1422391" y="2030926"/>
              <a:ext cx="1095142" cy="1087184"/>
              <a:chOff x="1461305" y="2143696"/>
              <a:chExt cx="1095142" cy="1087184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D39D498E-C508-7745-958B-3DA8A1B59A99}"/>
                  </a:ext>
                </a:extLst>
              </p:cNvPr>
              <p:cNvSpPr/>
              <p:nvPr/>
            </p:nvSpPr>
            <p:spPr>
              <a:xfrm>
                <a:off x="1461305" y="2143696"/>
                <a:ext cx="1095142" cy="108718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IL" b="1">
                  <a:ln/>
                  <a:solidFill>
                    <a:schemeClr val="accent4"/>
                  </a:solidFill>
                </a:endParaRPr>
              </a:p>
            </p:txBody>
          </p:sp>
          <p:pic>
            <p:nvPicPr>
              <p:cNvPr id="97" name="Graphic 96" descr="Hierarchy outline">
                <a:extLst>
                  <a:ext uri="{FF2B5EF4-FFF2-40B4-BE49-F238E27FC236}">
                    <a16:creationId xmlns:a16="http://schemas.microsoft.com/office/drawing/2014/main" id="{29BEF695-2B16-D042-B831-167974CC4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5400000">
                <a:off x="1574674" y="2237963"/>
                <a:ext cx="903475" cy="903475"/>
              </a:xfrm>
              <a:prstGeom prst="rect">
                <a:avLst/>
              </a:prstGeom>
            </p:spPr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AE0CA4F-235D-904B-A70D-DDBD57A605ED}"/>
                </a:ext>
              </a:extLst>
            </p:cNvPr>
            <p:cNvGrpSpPr/>
            <p:nvPr/>
          </p:nvGrpSpPr>
          <p:grpSpPr>
            <a:xfrm>
              <a:off x="2171302" y="2527384"/>
              <a:ext cx="1095142" cy="1087184"/>
              <a:chOff x="1461305" y="2143696"/>
              <a:chExt cx="1095142" cy="1087184"/>
            </a:xfrm>
          </p:grpSpPr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EA5D5EF3-ECA8-5442-93F8-FB6DB46CB62B}"/>
                  </a:ext>
                </a:extLst>
              </p:cNvPr>
              <p:cNvSpPr/>
              <p:nvPr/>
            </p:nvSpPr>
            <p:spPr>
              <a:xfrm>
                <a:off x="1461305" y="2143696"/>
                <a:ext cx="1095142" cy="108718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IL" b="1">
                  <a:ln/>
                  <a:solidFill>
                    <a:schemeClr val="accent4"/>
                  </a:solidFill>
                </a:endParaRPr>
              </a:p>
            </p:txBody>
          </p:sp>
          <p:pic>
            <p:nvPicPr>
              <p:cNvPr id="100" name="Graphic 99" descr="Hierarchy outline">
                <a:extLst>
                  <a:ext uri="{FF2B5EF4-FFF2-40B4-BE49-F238E27FC236}">
                    <a16:creationId xmlns:a16="http://schemas.microsoft.com/office/drawing/2014/main" id="{05662449-A596-4148-9CF8-1D976DF667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5400000">
                <a:off x="1574674" y="2237963"/>
                <a:ext cx="903475" cy="903475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3A19DD3-E791-3749-B2BC-2DC595D4776D}"/>
                </a:ext>
              </a:extLst>
            </p:cNvPr>
            <p:cNvGrpSpPr/>
            <p:nvPr/>
          </p:nvGrpSpPr>
          <p:grpSpPr>
            <a:xfrm>
              <a:off x="2863763" y="3070976"/>
              <a:ext cx="1095142" cy="1087184"/>
              <a:chOff x="1461305" y="2143696"/>
              <a:chExt cx="1095142" cy="1087184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74B1AB0C-4F34-0742-9081-91030D59E643}"/>
                  </a:ext>
                </a:extLst>
              </p:cNvPr>
              <p:cNvSpPr/>
              <p:nvPr/>
            </p:nvSpPr>
            <p:spPr>
              <a:xfrm>
                <a:off x="1461305" y="2143696"/>
                <a:ext cx="1095142" cy="108718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IL" b="1">
                  <a:ln/>
                  <a:solidFill>
                    <a:schemeClr val="accent4"/>
                  </a:solidFill>
                </a:endParaRPr>
              </a:p>
            </p:txBody>
          </p:sp>
          <p:pic>
            <p:nvPicPr>
              <p:cNvPr id="103" name="Graphic 102" descr="Hierarchy outline">
                <a:extLst>
                  <a:ext uri="{FF2B5EF4-FFF2-40B4-BE49-F238E27FC236}">
                    <a16:creationId xmlns:a16="http://schemas.microsoft.com/office/drawing/2014/main" id="{C415C693-D77C-DD49-BD0A-BF68E4A3F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5400000">
                <a:off x="1574674" y="2237963"/>
                <a:ext cx="903475" cy="903475"/>
              </a:xfrm>
              <a:prstGeom prst="rect">
                <a:avLst/>
              </a:prstGeom>
            </p:spPr>
          </p:pic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FEBD741-7CE1-EB45-BFBD-2FE57EA41508}"/>
                </a:ext>
              </a:extLst>
            </p:cNvPr>
            <p:cNvSpPr txBox="1"/>
            <p:nvPr/>
          </p:nvSpPr>
          <p:spPr>
            <a:xfrm>
              <a:off x="1693283" y="1697364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L" dirty="0"/>
                <a:t>MLP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CC2E205-7A5F-E743-84F3-C9CB23B544C8}"/>
                </a:ext>
              </a:extLst>
            </p:cNvPr>
            <p:cNvSpPr txBox="1"/>
            <p:nvPr/>
          </p:nvSpPr>
          <p:spPr>
            <a:xfrm>
              <a:off x="2327579" y="2195967"/>
              <a:ext cx="7825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L" dirty="0"/>
                <a:t>ResNet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FC50A14-45A0-FF47-B2B0-30B71AE30E1F}"/>
                </a:ext>
              </a:extLst>
            </p:cNvPr>
            <p:cNvSpPr txBox="1"/>
            <p:nvPr/>
          </p:nvSpPr>
          <p:spPr>
            <a:xfrm>
              <a:off x="3209994" y="275821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L" dirty="0"/>
                <a:t>???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0D48A025-DC40-264C-9164-F238BCC76AC6}"/>
              </a:ext>
            </a:extLst>
          </p:cNvPr>
          <p:cNvSpPr txBox="1"/>
          <p:nvPr/>
        </p:nvSpPr>
        <p:spPr>
          <a:xfrm>
            <a:off x="2413900" y="3597105"/>
            <a:ext cx="1936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000" dirty="0">
                <a:solidFill>
                  <a:schemeClr val="accent2"/>
                </a:solidFill>
                <a:latin typeface="Manjari"/>
              </a:rPr>
              <a:t>More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architectures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9F966B5-6D9C-3745-90B8-0CD715D059F4}"/>
              </a:ext>
            </a:extLst>
          </p:cNvPr>
          <p:cNvGrpSpPr/>
          <p:nvPr/>
        </p:nvGrpSpPr>
        <p:grpSpPr>
          <a:xfrm>
            <a:off x="4824667" y="1996319"/>
            <a:ext cx="1178386" cy="1185241"/>
            <a:chOff x="1311916" y="2231898"/>
            <a:chExt cx="1428991" cy="1663555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905DFCCF-1BE4-7948-A798-F56C128535FB}"/>
                </a:ext>
              </a:extLst>
            </p:cNvPr>
            <p:cNvGrpSpPr/>
            <p:nvPr/>
          </p:nvGrpSpPr>
          <p:grpSpPr>
            <a:xfrm>
              <a:off x="1311916" y="2571750"/>
              <a:ext cx="1428991" cy="1323703"/>
              <a:chOff x="1311916" y="2571750"/>
              <a:chExt cx="1428991" cy="1323703"/>
            </a:xfrm>
          </p:grpSpPr>
          <p:sp>
            <p:nvSpPr>
              <p:cNvPr id="122" name="Wave 121">
                <a:extLst>
                  <a:ext uri="{FF2B5EF4-FFF2-40B4-BE49-F238E27FC236}">
                    <a16:creationId xmlns:a16="http://schemas.microsoft.com/office/drawing/2014/main" id="{8BC1C473-93A2-7C4C-9E86-9BC1AE5F6303}"/>
                  </a:ext>
                </a:extLst>
              </p:cNvPr>
              <p:cNvSpPr/>
              <p:nvPr/>
            </p:nvSpPr>
            <p:spPr>
              <a:xfrm>
                <a:off x="1311916" y="2571750"/>
                <a:ext cx="1428991" cy="1323703"/>
              </a:xfrm>
              <a:prstGeom prst="wav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A41F0E4D-BFDD-FF44-B8B7-FF618737D4B0}"/>
                  </a:ext>
                </a:extLst>
              </p:cNvPr>
              <p:cNvGrpSpPr/>
              <p:nvPr/>
            </p:nvGrpSpPr>
            <p:grpSpPr>
              <a:xfrm rot="20907297">
                <a:off x="1533394" y="3243047"/>
                <a:ext cx="346127" cy="224339"/>
                <a:chOff x="2033613" y="2417585"/>
                <a:chExt cx="441482" cy="371475"/>
              </a:xfrm>
            </p:grpSpPr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C72764BC-2DFC-CC46-946C-15CA9ECC1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2388" y="2417585"/>
                  <a:ext cx="432707" cy="371475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25" name="Ink 124">
                      <a:extLst>
                        <a:ext uri="{FF2B5EF4-FFF2-40B4-BE49-F238E27FC236}">
                          <a16:creationId xmlns:a16="http://schemas.microsoft.com/office/drawing/2014/main" id="{E84180F0-A773-DE4D-A430-E191AE1C187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33613" y="2421262"/>
                    <a:ext cx="360" cy="36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FCA302E5-B0DB-A94C-AD72-3B2CC2C8FC6F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997613" y="2385262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">
                  <p14:nvContentPartPr>
                    <p14:cNvPr id="126" name="Ink 125">
                      <a:extLst>
                        <a:ext uri="{FF2B5EF4-FFF2-40B4-BE49-F238E27FC236}">
                          <a16:creationId xmlns:a16="http://schemas.microsoft.com/office/drawing/2014/main" id="{670C5B97-4095-C441-A224-CF8CFF97891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74613" y="2784502"/>
                    <a:ext cx="360" cy="360"/>
                  </p14:xfrm>
                </p:contentPart>
              </mc:Choice>
              <mc:Fallback xmlns=""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793F3193-C9F7-EA45-B8E6-5E4B91440E47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2438613" y="2748502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127" name="Ink 126">
                      <a:extLst>
                        <a:ext uri="{FF2B5EF4-FFF2-40B4-BE49-F238E27FC236}">
                          <a16:creationId xmlns:a16="http://schemas.microsoft.com/office/drawing/2014/main" id="{6BEE7073-0AE4-BA42-8561-EEFA82FBD3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58253" y="2592622"/>
                    <a:ext cx="360" cy="360"/>
                  </p14:xfrm>
                </p:contentPart>
              </mc:Choice>
              <mc:Fallback xmlns=""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BA8AC436-01EE-0F4D-BF9C-E1362C6A515D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2222253" y="2556622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258FE25-5A70-A441-8F3F-9F0ED3C0ED7F}"/>
                </a:ext>
              </a:extLst>
            </p:cNvPr>
            <p:cNvGrpSpPr/>
            <p:nvPr/>
          </p:nvGrpSpPr>
          <p:grpSpPr>
            <a:xfrm rot="19091334">
              <a:off x="1841648" y="2231898"/>
              <a:ext cx="652750" cy="928873"/>
              <a:chOff x="2033613" y="2417585"/>
              <a:chExt cx="441482" cy="371475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264AABE-8D87-2B4E-B33C-48DFA84CC1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2388" y="2417585"/>
                <a:ext cx="432707" cy="371475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F013751F-E319-C144-9CBB-539BA3C831CB}"/>
                      </a:ext>
                    </a:extLst>
                  </p14:cNvPr>
                  <p14:cNvContentPartPr/>
                  <p14:nvPr/>
                </p14:nvContentPartPr>
                <p14:xfrm>
                  <a:off x="2033613" y="2421262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C448A895-7122-D443-8F00-EE91C1BA305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997613" y="2385262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B1A1D17F-4943-AD47-9FD3-5A49D8ECA9B8}"/>
                      </a:ext>
                    </a:extLst>
                  </p14:cNvPr>
                  <p14:cNvContentPartPr/>
                  <p14:nvPr/>
                </p14:nvContentPartPr>
                <p14:xfrm>
                  <a:off x="2474613" y="2784502"/>
                  <a:ext cx="360" cy="3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373738E-97F5-9646-A482-1BABF1CF75A0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438613" y="2748502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28894965-479C-6748-B13A-DC8EB87C9EAA}"/>
                      </a:ext>
                    </a:extLst>
                  </p14:cNvPr>
                  <p14:cNvContentPartPr/>
                  <p14:nvPr/>
                </p14:nvContentPartPr>
                <p14:xfrm>
                  <a:off x="2258253" y="2592622"/>
                  <a:ext cx="360" cy="3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88CD6B5A-9ADD-8747-B4F9-A106B7EA38BF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222253" y="2556622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7850FF80-5079-DF45-8F56-7F7F9108C391}"/>
              </a:ext>
            </a:extLst>
          </p:cNvPr>
          <p:cNvSpPr txBox="1"/>
          <p:nvPr/>
        </p:nvSpPr>
        <p:spPr>
          <a:xfrm>
            <a:off x="4562712" y="3597105"/>
            <a:ext cx="1702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000" b="1" dirty="0">
                <a:solidFill>
                  <a:schemeClr val="accent2"/>
                </a:solidFill>
                <a:latin typeface="Manjari"/>
              </a:rPr>
              <a:t>Interpolation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method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BBD96D8-1636-0949-AE4A-F39658DD6B09}"/>
              </a:ext>
            </a:extLst>
          </p:cNvPr>
          <p:cNvGrpSpPr/>
          <p:nvPr/>
        </p:nvGrpSpPr>
        <p:grpSpPr>
          <a:xfrm>
            <a:off x="6671476" y="2300656"/>
            <a:ext cx="1850271" cy="815191"/>
            <a:chOff x="2590953" y="2901811"/>
            <a:chExt cx="3977661" cy="13860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573E1E9-D21C-0248-9267-F8C2FBA66D55}"/>
                </a:ext>
              </a:extLst>
            </p:cNvPr>
            <p:cNvSpPr/>
            <p:nvPr/>
          </p:nvSpPr>
          <p:spPr>
            <a:xfrm>
              <a:off x="2900258" y="3111682"/>
              <a:ext cx="1130214" cy="1176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E6B701E7-C8C6-D84C-BD6A-A1CB08668580}"/>
                </a:ext>
              </a:extLst>
            </p:cNvPr>
            <p:cNvGrpSpPr/>
            <p:nvPr/>
          </p:nvGrpSpPr>
          <p:grpSpPr>
            <a:xfrm>
              <a:off x="5139623" y="2908478"/>
              <a:ext cx="1428991" cy="1323703"/>
              <a:chOff x="1311916" y="2571750"/>
              <a:chExt cx="1428991" cy="1323703"/>
            </a:xfrm>
          </p:grpSpPr>
          <p:sp>
            <p:nvSpPr>
              <p:cNvPr id="141" name="Wave 140">
                <a:extLst>
                  <a:ext uri="{FF2B5EF4-FFF2-40B4-BE49-F238E27FC236}">
                    <a16:creationId xmlns:a16="http://schemas.microsoft.com/office/drawing/2014/main" id="{E164E6D5-5BB7-CF48-8D18-3F696EF7E57A}"/>
                  </a:ext>
                </a:extLst>
              </p:cNvPr>
              <p:cNvSpPr/>
              <p:nvPr/>
            </p:nvSpPr>
            <p:spPr>
              <a:xfrm>
                <a:off x="1311916" y="2571750"/>
                <a:ext cx="1428991" cy="1323703"/>
              </a:xfrm>
              <a:prstGeom prst="wav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6938481F-8151-F849-ABDC-FA457EF92F40}"/>
                      </a:ext>
                    </a:extLst>
                  </p14:cNvPr>
                  <p14:cNvContentPartPr/>
                  <p14:nvPr/>
                </p14:nvContentPartPr>
                <p14:xfrm rot="19091334">
                  <a:off x="1521250" y="2902905"/>
                  <a:ext cx="532" cy="90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C448A895-7122-D443-8F00-EE91C1BA3058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 rot="19091334">
                    <a:off x="1468050" y="2812905"/>
                    <a:ext cx="10640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6C8025CF-0823-5549-A42F-2641FA38253E}"/>
                      </a:ext>
                    </a:extLst>
                  </p14:cNvPr>
                  <p14:cNvContentPartPr/>
                  <p14:nvPr/>
                </p14:nvContentPartPr>
                <p14:xfrm rot="19091334">
                  <a:off x="1647573" y="2833932"/>
                  <a:ext cx="532" cy="90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373738E-97F5-9646-A482-1BABF1CF75A0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 rot="19091334">
                    <a:off x="1594373" y="2743932"/>
                    <a:ext cx="10640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DFA1F7F1-78DA-F14C-A0D1-B72854170DD6}"/>
                      </a:ext>
                    </a:extLst>
                  </p14:cNvPr>
                  <p14:cNvContentPartPr/>
                  <p14:nvPr/>
                </p14:nvContentPartPr>
                <p14:xfrm rot="19091334">
                  <a:off x="1647572" y="2972755"/>
                  <a:ext cx="532" cy="9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F968E6C-DB17-423F-8E97-DB19816B8D8D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 rot="19091334">
                    <a:off x="1594372" y="2882755"/>
                    <a:ext cx="10640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7A7963ED-BF5A-5E4B-9012-09D6BB29D14A}"/>
                      </a:ext>
                    </a:extLst>
                  </p14:cNvPr>
                  <p14:cNvContentPartPr/>
                  <p14:nvPr/>
                </p14:nvContentPartPr>
                <p14:xfrm rot="20907297">
                  <a:off x="2339008" y="3233358"/>
                  <a:ext cx="282" cy="217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91A1E239-FB40-4F93-A348-F865FB52BAE7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 rot="20907297">
                    <a:off x="2310808" y="3211658"/>
                    <a:ext cx="56400" cy="4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E65FEFE6-4294-3E4F-BBDA-72225EB725B6}"/>
                      </a:ext>
                    </a:extLst>
                  </p14:cNvPr>
                  <p14:cNvContentPartPr/>
                  <p14:nvPr/>
                </p14:nvContentPartPr>
                <p14:xfrm rot="20907297">
                  <a:off x="2442149" y="3385758"/>
                  <a:ext cx="282" cy="217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3D80A575-88A1-42FB-B3E6-DA07711D95F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 rot="20907297">
                    <a:off x="2413949" y="3364058"/>
                    <a:ext cx="56400" cy="4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9118F00F-545F-D648-BA59-F91B4DB4CC9C}"/>
                      </a:ext>
                    </a:extLst>
                  </p14:cNvPr>
                  <p14:cNvContentPartPr/>
                  <p14:nvPr/>
                </p14:nvContentPartPr>
                <p14:xfrm rot="20907297">
                  <a:off x="2234130" y="3385757"/>
                  <a:ext cx="282" cy="217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85BF42FD-AF80-4009-94E3-BABEEF21BBC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 rot="20907297">
                    <a:off x="2205930" y="3364057"/>
                    <a:ext cx="56400" cy="43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731FE7-5848-1E43-8DCC-52CA7A9DDDF1}"/>
                </a:ext>
              </a:extLst>
            </p:cNvPr>
            <p:cNvGrpSpPr/>
            <p:nvPr/>
          </p:nvGrpSpPr>
          <p:grpSpPr>
            <a:xfrm>
              <a:off x="2590953" y="2901811"/>
              <a:ext cx="1428991" cy="1323703"/>
              <a:chOff x="1311916" y="2571750"/>
              <a:chExt cx="1428991" cy="1323703"/>
            </a:xfrm>
          </p:grpSpPr>
          <p:sp>
            <p:nvSpPr>
              <p:cNvPr id="134" name="Wave 133">
                <a:extLst>
                  <a:ext uri="{FF2B5EF4-FFF2-40B4-BE49-F238E27FC236}">
                    <a16:creationId xmlns:a16="http://schemas.microsoft.com/office/drawing/2014/main" id="{A9998387-D006-DB4E-B7C2-630D4402E91C}"/>
                  </a:ext>
                </a:extLst>
              </p:cNvPr>
              <p:cNvSpPr/>
              <p:nvPr/>
            </p:nvSpPr>
            <p:spPr>
              <a:xfrm>
                <a:off x="1311916" y="2571750"/>
                <a:ext cx="1428991" cy="1323703"/>
              </a:xfrm>
              <a:prstGeom prst="wav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DE71A222-D79A-DC49-990F-BD5E2FFB25DD}"/>
                      </a:ext>
                    </a:extLst>
                  </p14:cNvPr>
                  <p14:cNvContentPartPr/>
                  <p14:nvPr/>
                </p14:nvContentPartPr>
                <p14:xfrm rot="19091334">
                  <a:off x="1405153" y="3099756"/>
                  <a:ext cx="532" cy="90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28BF5C4B-0EB0-42FE-B9C1-EDCFB427E181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 rot="19091334">
                    <a:off x="1351953" y="3009756"/>
                    <a:ext cx="10640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199B17EB-8C23-A44E-948F-5E127F6BC553}"/>
                      </a:ext>
                    </a:extLst>
                  </p14:cNvPr>
                  <p14:cNvContentPartPr/>
                  <p14:nvPr/>
                </p14:nvContentPartPr>
                <p14:xfrm rot="19091334">
                  <a:off x="1879873" y="2781683"/>
                  <a:ext cx="532" cy="9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6F57382E-5D1E-474F-B0B1-9CF36FC5EB8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 rot="19091334">
                    <a:off x="1826673" y="2691683"/>
                    <a:ext cx="10640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36A355F2-C336-1249-8C55-89EB203D4C0E}"/>
                      </a:ext>
                    </a:extLst>
                  </p14:cNvPr>
                  <p14:cNvContentPartPr/>
                  <p14:nvPr/>
                </p14:nvContentPartPr>
                <p14:xfrm rot="19091334">
                  <a:off x="1831873" y="3261450"/>
                  <a:ext cx="532" cy="90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B7DC0DD-EED5-4D0C-9C6C-031AECE63620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 rot="19091334">
                    <a:off x="1778673" y="3171450"/>
                    <a:ext cx="10640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239AD842-36C2-0A48-96F5-CC8E4CF4CBFD}"/>
                      </a:ext>
                    </a:extLst>
                  </p14:cNvPr>
                  <p14:cNvContentPartPr/>
                  <p14:nvPr/>
                </p14:nvContentPartPr>
                <p14:xfrm rot="20907297">
                  <a:off x="1826055" y="3024024"/>
                  <a:ext cx="282" cy="217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33F6FF29-1DB7-483C-8A8D-98A61F62736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 rot="20907297">
                    <a:off x="1797855" y="3002324"/>
                    <a:ext cx="56400" cy="4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E7E543F0-28C9-4A4A-A179-39A41AE3D2C8}"/>
                      </a:ext>
                    </a:extLst>
                  </p14:cNvPr>
                  <p14:cNvContentPartPr/>
                  <p14:nvPr/>
                </p14:nvContentPartPr>
                <p14:xfrm rot="20907297">
                  <a:off x="2258381" y="3309557"/>
                  <a:ext cx="282" cy="217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8A7D8E6C-3515-47B5-B04E-BD8385E6E64C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 rot="20907297">
                    <a:off x="2230181" y="3287857"/>
                    <a:ext cx="56400" cy="4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5FBD10AA-1EA9-6946-9B1A-D1461593A4EA}"/>
                      </a:ext>
                    </a:extLst>
                  </p14:cNvPr>
                  <p14:cNvContentPartPr/>
                  <p14:nvPr/>
                </p14:nvContentPartPr>
                <p14:xfrm rot="20907297">
                  <a:off x="1841424" y="3563557"/>
                  <a:ext cx="282" cy="217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10B60079-8501-4AE7-AD32-9AEE857F4D28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 rot="20907297">
                    <a:off x="1813224" y="3541857"/>
                    <a:ext cx="56400" cy="43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8534C425-96DB-FA46-B696-B6130501B957}"/>
                </a:ext>
              </a:extLst>
            </p:cNvPr>
            <p:cNvCxnSpPr>
              <a:stCxn id="134" idx="3"/>
              <a:endCxn id="141" idx="1"/>
            </p:cNvCxnSpPr>
            <p:nvPr/>
          </p:nvCxnSpPr>
          <p:spPr>
            <a:xfrm>
              <a:off x="4019944" y="3563663"/>
              <a:ext cx="1119679" cy="6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347FAFE8-3474-ED4B-9E6E-AFDDACC05D45}"/>
              </a:ext>
            </a:extLst>
          </p:cNvPr>
          <p:cNvSpPr txBox="1"/>
          <p:nvPr/>
        </p:nvSpPr>
        <p:spPr>
          <a:xfrm>
            <a:off x="6594076" y="3643612"/>
            <a:ext cx="2005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000" dirty="0">
                <a:solidFill>
                  <a:schemeClr val="accent2"/>
                </a:solidFill>
                <a:latin typeface="Manjari"/>
              </a:rPr>
              <a:t>Embedding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space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 proximity</a:t>
            </a:r>
          </a:p>
        </p:txBody>
      </p:sp>
    </p:spTree>
    <p:extLst>
      <p:ext uri="{BB962C8B-B14F-4D97-AF65-F5344CB8AC3E}">
        <p14:creationId xmlns:p14="http://schemas.microsoft.com/office/powerpoint/2010/main" val="957920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2236368" y="1774364"/>
            <a:ext cx="6543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Manjari"/>
              </a:rPr>
              <a:t>Dataset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 infrastructure and data structure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D78233-E5AE-CE44-8AA2-C977F4519D61}"/>
              </a:ext>
            </a:extLst>
          </p:cNvPr>
          <p:cNvGrpSpPr/>
          <p:nvPr/>
        </p:nvGrpSpPr>
        <p:grpSpPr>
          <a:xfrm>
            <a:off x="3335825" y="2678991"/>
            <a:ext cx="550405" cy="772517"/>
            <a:chOff x="1450750" y="1276313"/>
            <a:chExt cx="2162065" cy="3074026"/>
          </a:xfrm>
        </p:grpSpPr>
        <p:sp>
          <p:nvSpPr>
            <p:cNvPr id="20" name="Google Shape;1740;p76">
              <a:extLst>
                <a:ext uri="{FF2B5EF4-FFF2-40B4-BE49-F238E27FC236}">
                  <a16:creationId xmlns:a16="http://schemas.microsoft.com/office/drawing/2014/main" id="{D1759290-CDC1-E346-8629-8253DD20ED39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44;p76">
              <a:extLst>
                <a:ext uri="{FF2B5EF4-FFF2-40B4-BE49-F238E27FC236}">
                  <a16:creationId xmlns:a16="http://schemas.microsoft.com/office/drawing/2014/main" id="{942744F5-CC15-174F-B098-81A8386F19B6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45;p76">
              <a:extLst>
                <a:ext uri="{FF2B5EF4-FFF2-40B4-BE49-F238E27FC236}">
                  <a16:creationId xmlns:a16="http://schemas.microsoft.com/office/drawing/2014/main" id="{E19D6375-5EB6-B54E-931F-ECEA0F3C85DD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46;p76">
              <a:extLst>
                <a:ext uri="{FF2B5EF4-FFF2-40B4-BE49-F238E27FC236}">
                  <a16:creationId xmlns:a16="http://schemas.microsoft.com/office/drawing/2014/main" id="{64618ACC-25B9-8B44-910F-236A944BAA33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47;p76">
              <a:extLst>
                <a:ext uri="{FF2B5EF4-FFF2-40B4-BE49-F238E27FC236}">
                  <a16:creationId xmlns:a16="http://schemas.microsoft.com/office/drawing/2014/main" id="{F9E658F6-1783-0F4F-A01B-09C32991EC38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48;p76">
              <a:extLst>
                <a:ext uri="{FF2B5EF4-FFF2-40B4-BE49-F238E27FC236}">
                  <a16:creationId xmlns:a16="http://schemas.microsoft.com/office/drawing/2014/main" id="{ACA2A820-821C-A143-9940-08154D0F50D8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49;p76">
              <a:extLst>
                <a:ext uri="{FF2B5EF4-FFF2-40B4-BE49-F238E27FC236}">
                  <a16:creationId xmlns:a16="http://schemas.microsoft.com/office/drawing/2014/main" id="{40CCDD2A-761D-2849-8E31-361B5CA0D955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50;p76">
              <a:extLst>
                <a:ext uri="{FF2B5EF4-FFF2-40B4-BE49-F238E27FC236}">
                  <a16:creationId xmlns:a16="http://schemas.microsoft.com/office/drawing/2014/main" id="{8BD136A3-0763-2940-9653-543402695D72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51;p76">
              <a:extLst>
                <a:ext uri="{FF2B5EF4-FFF2-40B4-BE49-F238E27FC236}">
                  <a16:creationId xmlns:a16="http://schemas.microsoft.com/office/drawing/2014/main" id="{DD9F9429-772B-D445-B078-05F8BF14B3B8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52;p76">
              <a:extLst>
                <a:ext uri="{FF2B5EF4-FFF2-40B4-BE49-F238E27FC236}">
                  <a16:creationId xmlns:a16="http://schemas.microsoft.com/office/drawing/2014/main" id="{24D37622-0EFA-9049-B70E-768079784325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53;p76">
              <a:extLst>
                <a:ext uri="{FF2B5EF4-FFF2-40B4-BE49-F238E27FC236}">
                  <a16:creationId xmlns:a16="http://schemas.microsoft.com/office/drawing/2014/main" id="{3BF34BBB-40CE-AA45-9BE2-73A4BFE5C427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54;p76">
              <a:extLst>
                <a:ext uri="{FF2B5EF4-FFF2-40B4-BE49-F238E27FC236}">
                  <a16:creationId xmlns:a16="http://schemas.microsoft.com/office/drawing/2014/main" id="{38D64835-03F7-8043-A2EE-1E365095868F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55;p76">
              <a:extLst>
                <a:ext uri="{FF2B5EF4-FFF2-40B4-BE49-F238E27FC236}">
                  <a16:creationId xmlns:a16="http://schemas.microsoft.com/office/drawing/2014/main" id="{397123EE-BA1E-A743-BE62-3BDAD29DE437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56;p76">
              <a:extLst>
                <a:ext uri="{FF2B5EF4-FFF2-40B4-BE49-F238E27FC236}">
                  <a16:creationId xmlns:a16="http://schemas.microsoft.com/office/drawing/2014/main" id="{184F07FC-97E8-6D43-A479-009842E06136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57;p76">
              <a:extLst>
                <a:ext uri="{FF2B5EF4-FFF2-40B4-BE49-F238E27FC236}">
                  <a16:creationId xmlns:a16="http://schemas.microsoft.com/office/drawing/2014/main" id="{2D2884AA-8F0E-8349-8E46-D17049941E9E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58;p76">
              <a:extLst>
                <a:ext uri="{FF2B5EF4-FFF2-40B4-BE49-F238E27FC236}">
                  <a16:creationId xmlns:a16="http://schemas.microsoft.com/office/drawing/2014/main" id="{3CDFEA0B-BFC9-D44E-8C39-BABC39E14024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59;p76">
              <a:extLst>
                <a:ext uri="{FF2B5EF4-FFF2-40B4-BE49-F238E27FC236}">
                  <a16:creationId xmlns:a16="http://schemas.microsoft.com/office/drawing/2014/main" id="{FE264A3E-8E75-B745-895A-2EB3616B0D75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60;p76">
              <a:extLst>
                <a:ext uri="{FF2B5EF4-FFF2-40B4-BE49-F238E27FC236}">
                  <a16:creationId xmlns:a16="http://schemas.microsoft.com/office/drawing/2014/main" id="{87CF5D37-109C-2441-B00F-B656A8FB58D6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61;p76">
              <a:extLst>
                <a:ext uri="{FF2B5EF4-FFF2-40B4-BE49-F238E27FC236}">
                  <a16:creationId xmlns:a16="http://schemas.microsoft.com/office/drawing/2014/main" id="{728F6132-2FB5-8E44-8F7E-93656B9492BC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62;p76">
              <a:extLst>
                <a:ext uri="{FF2B5EF4-FFF2-40B4-BE49-F238E27FC236}">
                  <a16:creationId xmlns:a16="http://schemas.microsoft.com/office/drawing/2014/main" id="{B8E92181-66DD-A04F-9CAD-BBF646BF02D9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63;p76">
              <a:extLst>
                <a:ext uri="{FF2B5EF4-FFF2-40B4-BE49-F238E27FC236}">
                  <a16:creationId xmlns:a16="http://schemas.microsoft.com/office/drawing/2014/main" id="{45B91481-F1DB-D945-A369-26677D4AAB76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64;p76">
              <a:extLst>
                <a:ext uri="{FF2B5EF4-FFF2-40B4-BE49-F238E27FC236}">
                  <a16:creationId xmlns:a16="http://schemas.microsoft.com/office/drawing/2014/main" id="{1481B5A3-1530-7E4B-9E2B-B52A47C2022E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65;p76">
              <a:extLst>
                <a:ext uri="{FF2B5EF4-FFF2-40B4-BE49-F238E27FC236}">
                  <a16:creationId xmlns:a16="http://schemas.microsoft.com/office/drawing/2014/main" id="{47D9C43C-10B6-CA4C-945C-0B31DE9C21EF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0671FB-B5C2-A44A-8717-583DD6CF082F}"/>
              </a:ext>
            </a:extLst>
          </p:cNvPr>
          <p:cNvGrpSpPr/>
          <p:nvPr/>
        </p:nvGrpSpPr>
        <p:grpSpPr>
          <a:xfrm>
            <a:off x="3208104" y="2787669"/>
            <a:ext cx="584468" cy="797566"/>
            <a:chOff x="1506150" y="1501000"/>
            <a:chExt cx="2080021" cy="2838397"/>
          </a:xfrm>
        </p:grpSpPr>
        <p:grpSp>
          <p:nvGrpSpPr>
            <p:cNvPr id="48" name="Google Shape;1505;p70">
              <a:extLst>
                <a:ext uri="{FF2B5EF4-FFF2-40B4-BE49-F238E27FC236}">
                  <a16:creationId xmlns:a16="http://schemas.microsoft.com/office/drawing/2014/main" id="{E5DFEC52-B441-684B-AB98-DB70FE8CC2AD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53" name="Google Shape;1506;p70">
                <a:extLst>
                  <a:ext uri="{FF2B5EF4-FFF2-40B4-BE49-F238E27FC236}">
                    <a16:creationId xmlns:a16="http://schemas.microsoft.com/office/drawing/2014/main" id="{2D891581-ED96-394F-8BCE-D7807DA743BC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07;p70">
                <a:extLst>
                  <a:ext uri="{FF2B5EF4-FFF2-40B4-BE49-F238E27FC236}">
                    <a16:creationId xmlns:a16="http://schemas.microsoft.com/office/drawing/2014/main" id="{EB3779F9-2077-B04B-87C6-85F02E79B202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08;p70">
                <a:extLst>
                  <a:ext uri="{FF2B5EF4-FFF2-40B4-BE49-F238E27FC236}">
                    <a16:creationId xmlns:a16="http://schemas.microsoft.com/office/drawing/2014/main" id="{8BAACD13-BB95-BB41-9E9B-5F4207E931E3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09;p70">
                <a:extLst>
                  <a:ext uri="{FF2B5EF4-FFF2-40B4-BE49-F238E27FC236}">
                    <a16:creationId xmlns:a16="http://schemas.microsoft.com/office/drawing/2014/main" id="{6DB945C4-653A-CD42-AB60-83F374FD6A7C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10;p70">
                <a:extLst>
                  <a:ext uri="{FF2B5EF4-FFF2-40B4-BE49-F238E27FC236}">
                    <a16:creationId xmlns:a16="http://schemas.microsoft.com/office/drawing/2014/main" id="{06EEFDC5-168F-CB4E-A0C8-501B2234E1F9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11;p70">
                <a:extLst>
                  <a:ext uri="{FF2B5EF4-FFF2-40B4-BE49-F238E27FC236}">
                    <a16:creationId xmlns:a16="http://schemas.microsoft.com/office/drawing/2014/main" id="{DD299941-9182-D145-9D9B-3B70FDD2BE7B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12;p70">
                <a:extLst>
                  <a:ext uri="{FF2B5EF4-FFF2-40B4-BE49-F238E27FC236}">
                    <a16:creationId xmlns:a16="http://schemas.microsoft.com/office/drawing/2014/main" id="{7BCBB39B-C2C3-924D-98BC-E42C6F9A1E0B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513;p70">
                <a:extLst>
                  <a:ext uri="{FF2B5EF4-FFF2-40B4-BE49-F238E27FC236}">
                    <a16:creationId xmlns:a16="http://schemas.microsoft.com/office/drawing/2014/main" id="{32AD3972-8DD4-2B48-BE73-48DD472B2D71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514;p70">
                <a:extLst>
                  <a:ext uri="{FF2B5EF4-FFF2-40B4-BE49-F238E27FC236}">
                    <a16:creationId xmlns:a16="http://schemas.microsoft.com/office/drawing/2014/main" id="{EDA3453C-63DE-AA4E-A114-64D1D5A62B27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15;p70">
                <a:extLst>
                  <a:ext uri="{FF2B5EF4-FFF2-40B4-BE49-F238E27FC236}">
                    <a16:creationId xmlns:a16="http://schemas.microsoft.com/office/drawing/2014/main" id="{D396C106-E10F-AE40-BAC5-BD3D46453AFA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16;p70">
                <a:extLst>
                  <a:ext uri="{FF2B5EF4-FFF2-40B4-BE49-F238E27FC236}">
                    <a16:creationId xmlns:a16="http://schemas.microsoft.com/office/drawing/2014/main" id="{6D4FD7C7-4D12-D74B-A209-05DA2D31EE8F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517;p70">
                <a:extLst>
                  <a:ext uri="{FF2B5EF4-FFF2-40B4-BE49-F238E27FC236}">
                    <a16:creationId xmlns:a16="http://schemas.microsoft.com/office/drawing/2014/main" id="{2631620B-2406-9B48-87E4-72B991D35493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18;p70">
                <a:extLst>
                  <a:ext uri="{FF2B5EF4-FFF2-40B4-BE49-F238E27FC236}">
                    <a16:creationId xmlns:a16="http://schemas.microsoft.com/office/drawing/2014/main" id="{D27BD8E8-8C23-354D-B43F-85A46D4BF92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19;p70">
                <a:extLst>
                  <a:ext uri="{FF2B5EF4-FFF2-40B4-BE49-F238E27FC236}">
                    <a16:creationId xmlns:a16="http://schemas.microsoft.com/office/drawing/2014/main" id="{70883F97-99C1-6B4F-9D60-2965F0940A8F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20;p70">
                <a:extLst>
                  <a:ext uri="{FF2B5EF4-FFF2-40B4-BE49-F238E27FC236}">
                    <a16:creationId xmlns:a16="http://schemas.microsoft.com/office/drawing/2014/main" id="{CFD8106B-B597-B04A-A8BA-0F06A108706F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21;p70">
                <a:extLst>
                  <a:ext uri="{FF2B5EF4-FFF2-40B4-BE49-F238E27FC236}">
                    <a16:creationId xmlns:a16="http://schemas.microsoft.com/office/drawing/2014/main" id="{08DE8302-D0D9-304A-BE6F-F824CC9DFF4F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22;p70">
                <a:extLst>
                  <a:ext uri="{FF2B5EF4-FFF2-40B4-BE49-F238E27FC236}">
                    <a16:creationId xmlns:a16="http://schemas.microsoft.com/office/drawing/2014/main" id="{5F43A740-ED34-2A4C-A7BB-A02E171571E6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23;p70">
                <a:extLst>
                  <a:ext uri="{FF2B5EF4-FFF2-40B4-BE49-F238E27FC236}">
                    <a16:creationId xmlns:a16="http://schemas.microsoft.com/office/drawing/2014/main" id="{D8F8F83A-E4A2-3B43-8741-C2B35724B74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524;p70">
                <a:extLst>
                  <a:ext uri="{FF2B5EF4-FFF2-40B4-BE49-F238E27FC236}">
                    <a16:creationId xmlns:a16="http://schemas.microsoft.com/office/drawing/2014/main" id="{9FC66567-3D90-CC4F-86D1-FF0A8DF260B0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1525;p70">
              <a:extLst>
                <a:ext uri="{FF2B5EF4-FFF2-40B4-BE49-F238E27FC236}">
                  <a16:creationId xmlns:a16="http://schemas.microsoft.com/office/drawing/2014/main" id="{A63DC4A8-C4DF-9F4D-87B3-9FB6F46135D9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50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D16B4EC5-9727-1D42-9E12-AD4459E0FCD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5C966D48-28AA-B747-B649-7EB954C67778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28;p70">
                <a:extLst>
                  <a:ext uri="{FF2B5EF4-FFF2-40B4-BE49-F238E27FC236}">
                    <a16:creationId xmlns:a16="http://schemas.microsoft.com/office/drawing/2014/main" id="{7368AF42-0B22-CA45-A8A0-FFC3478515AB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" name="Google Shape;2624;p126">
            <a:extLst>
              <a:ext uri="{FF2B5EF4-FFF2-40B4-BE49-F238E27FC236}">
                <a16:creationId xmlns:a16="http://schemas.microsoft.com/office/drawing/2014/main" id="{CB0666EA-A1BB-CE4C-B5C2-220413EE3EDC}"/>
              </a:ext>
            </a:extLst>
          </p:cNvPr>
          <p:cNvGrpSpPr/>
          <p:nvPr/>
        </p:nvGrpSpPr>
        <p:grpSpPr>
          <a:xfrm>
            <a:off x="3507901" y="3000696"/>
            <a:ext cx="418360" cy="580377"/>
            <a:chOff x="3764750" y="1567075"/>
            <a:chExt cx="1814530" cy="2517234"/>
          </a:xfrm>
        </p:grpSpPr>
        <p:sp>
          <p:nvSpPr>
            <p:cNvPr id="73" name="Google Shape;2625;p126">
              <a:extLst>
                <a:ext uri="{FF2B5EF4-FFF2-40B4-BE49-F238E27FC236}">
                  <a16:creationId xmlns:a16="http://schemas.microsoft.com/office/drawing/2014/main" id="{4731D0A5-D835-BF49-ACC9-6CD251C0B0B0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26;p126">
              <a:extLst>
                <a:ext uri="{FF2B5EF4-FFF2-40B4-BE49-F238E27FC236}">
                  <a16:creationId xmlns:a16="http://schemas.microsoft.com/office/drawing/2014/main" id="{C321EBAC-EE8C-D74B-9D1D-901968A699F3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27;p126">
              <a:extLst>
                <a:ext uri="{FF2B5EF4-FFF2-40B4-BE49-F238E27FC236}">
                  <a16:creationId xmlns:a16="http://schemas.microsoft.com/office/drawing/2014/main" id="{F18AD074-B6BB-4040-AA83-098C3AA8C281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28;p126">
              <a:extLst>
                <a:ext uri="{FF2B5EF4-FFF2-40B4-BE49-F238E27FC236}">
                  <a16:creationId xmlns:a16="http://schemas.microsoft.com/office/drawing/2014/main" id="{7899965E-E531-D54B-A72B-B862CAE01349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29;p126">
              <a:extLst>
                <a:ext uri="{FF2B5EF4-FFF2-40B4-BE49-F238E27FC236}">
                  <a16:creationId xmlns:a16="http://schemas.microsoft.com/office/drawing/2014/main" id="{87D737CB-4265-DF4D-889D-0C3CB4904BDA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30;p126">
              <a:extLst>
                <a:ext uri="{FF2B5EF4-FFF2-40B4-BE49-F238E27FC236}">
                  <a16:creationId xmlns:a16="http://schemas.microsoft.com/office/drawing/2014/main" id="{1C1EA951-9C36-1A4B-B496-B23607C537A4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31;p126">
              <a:extLst>
                <a:ext uri="{FF2B5EF4-FFF2-40B4-BE49-F238E27FC236}">
                  <a16:creationId xmlns:a16="http://schemas.microsoft.com/office/drawing/2014/main" id="{8474022D-F47E-234D-A982-085423EFB4BE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2;p126">
              <a:extLst>
                <a:ext uri="{FF2B5EF4-FFF2-40B4-BE49-F238E27FC236}">
                  <a16:creationId xmlns:a16="http://schemas.microsoft.com/office/drawing/2014/main" id="{ED1A84AD-BC38-2E4B-B98B-653DD03CCF86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3;p126">
              <a:extLst>
                <a:ext uri="{FF2B5EF4-FFF2-40B4-BE49-F238E27FC236}">
                  <a16:creationId xmlns:a16="http://schemas.microsoft.com/office/drawing/2014/main" id="{5A2AF5B9-656C-EC42-BE9B-A1EB34AC251E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4;p126">
              <a:extLst>
                <a:ext uri="{FF2B5EF4-FFF2-40B4-BE49-F238E27FC236}">
                  <a16:creationId xmlns:a16="http://schemas.microsoft.com/office/drawing/2014/main" id="{DA073E7E-DBF0-D340-912C-404C4091B465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5;p126">
              <a:extLst>
                <a:ext uri="{FF2B5EF4-FFF2-40B4-BE49-F238E27FC236}">
                  <a16:creationId xmlns:a16="http://schemas.microsoft.com/office/drawing/2014/main" id="{9B039CBB-274B-404F-845A-A86E6721BD33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6;p126">
              <a:extLst>
                <a:ext uri="{FF2B5EF4-FFF2-40B4-BE49-F238E27FC236}">
                  <a16:creationId xmlns:a16="http://schemas.microsoft.com/office/drawing/2014/main" id="{86FA1C0A-B832-9346-9886-5BD19F515482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7;p126">
              <a:extLst>
                <a:ext uri="{FF2B5EF4-FFF2-40B4-BE49-F238E27FC236}">
                  <a16:creationId xmlns:a16="http://schemas.microsoft.com/office/drawing/2014/main" id="{D3886248-5D3A-4049-8077-59ADF3864BEA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8;p126">
              <a:extLst>
                <a:ext uri="{FF2B5EF4-FFF2-40B4-BE49-F238E27FC236}">
                  <a16:creationId xmlns:a16="http://schemas.microsoft.com/office/drawing/2014/main" id="{A598B030-EFED-0B43-92C3-14E49FD323A0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9;p126">
              <a:extLst>
                <a:ext uri="{FF2B5EF4-FFF2-40B4-BE49-F238E27FC236}">
                  <a16:creationId xmlns:a16="http://schemas.microsoft.com/office/drawing/2014/main" id="{310944A7-D086-D34E-9B4C-2D62BE3FE02E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40;p126">
              <a:extLst>
                <a:ext uri="{FF2B5EF4-FFF2-40B4-BE49-F238E27FC236}">
                  <a16:creationId xmlns:a16="http://schemas.microsoft.com/office/drawing/2014/main" id="{20122593-1AF4-184F-9543-A449E5ECC13D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41;p126">
              <a:extLst>
                <a:ext uri="{FF2B5EF4-FFF2-40B4-BE49-F238E27FC236}">
                  <a16:creationId xmlns:a16="http://schemas.microsoft.com/office/drawing/2014/main" id="{15A206FB-3FE5-A042-A072-93227786A410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42;p126">
              <a:extLst>
                <a:ext uri="{FF2B5EF4-FFF2-40B4-BE49-F238E27FC236}">
                  <a16:creationId xmlns:a16="http://schemas.microsoft.com/office/drawing/2014/main" id="{3F677FB5-1575-1E47-8AC5-2B7D9D41AA57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12415;p143">
            <a:extLst>
              <a:ext uri="{FF2B5EF4-FFF2-40B4-BE49-F238E27FC236}">
                <a16:creationId xmlns:a16="http://schemas.microsoft.com/office/drawing/2014/main" id="{925F0072-752A-1246-9717-2B2CFA3D5F73}"/>
              </a:ext>
            </a:extLst>
          </p:cNvPr>
          <p:cNvSpPr/>
          <p:nvPr/>
        </p:nvSpPr>
        <p:spPr>
          <a:xfrm>
            <a:off x="4926583" y="2784892"/>
            <a:ext cx="624633" cy="623799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663C913-778F-504C-8670-2573AC130D05}"/>
              </a:ext>
            </a:extLst>
          </p:cNvPr>
          <p:cNvSpPr txBox="1"/>
          <p:nvPr/>
        </p:nvSpPr>
        <p:spPr>
          <a:xfrm>
            <a:off x="4996418" y="3341872"/>
            <a:ext cx="62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*.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pkl</a:t>
            </a:r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C4F40D5-0B32-674E-860D-C3A5EFFD8526}"/>
              </a:ext>
            </a:extLst>
          </p:cNvPr>
          <p:cNvCxnSpPr>
            <a:cxnSpLocks/>
          </p:cNvCxnSpPr>
          <p:nvPr/>
        </p:nvCxnSpPr>
        <p:spPr>
          <a:xfrm flipV="1">
            <a:off x="3959417" y="3129112"/>
            <a:ext cx="841574" cy="6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934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4411174" y="2296551"/>
            <a:ext cx="654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chemeClr val="accent2"/>
                </a:solidFill>
                <a:latin typeface="Manjari"/>
              </a:rPr>
              <a:t>More </a:t>
            </a:r>
            <a:r>
              <a:rPr lang="en-US" sz="2400" b="1" dirty="0">
                <a:solidFill>
                  <a:schemeClr val="accent2"/>
                </a:solidFill>
                <a:latin typeface="Manjari"/>
              </a:rPr>
              <a:t>architectures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EA6ABE-6536-FE4D-8856-00086B40C860}"/>
              </a:ext>
            </a:extLst>
          </p:cNvPr>
          <p:cNvGrpSpPr/>
          <p:nvPr/>
        </p:nvGrpSpPr>
        <p:grpSpPr>
          <a:xfrm>
            <a:off x="1422391" y="2030926"/>
            <a:ext cx="1095142" cy="1087184"/>
            <a:chOff x="1461305" y="2143696"/>
            <a:chExt cx="1095142" cy="1087184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1553BA23-CE88-C844-8CA4-A68E9B7B602C}"/>
                </a:ext>
              </a:extLst>
            </p:cNvPr>
            <p:cNvSpPr/>
            <p:nvPr/>
          </p:nvSpPr>
          <p:spPr>
            <a:xfrm>
              <a:off x="1461305" y="2143696"/>
              <a:ext cx="1095142" cy="108718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IL" b="1">
                <a:ln/>
                <a:solidFill>
                  <a:schemeClr val="accent4"/>
                </a:solidFill>
              </a:endParaRPr>
            </a:p>
          </p:txBody>
        </p:sp>
        <p:pic>
          <p:nvPicPr>
            <p:cNvPr id="95" name="Graphic 94" descr="Hierarchy outline">
              <a:extLst>
                <a:ext uri="{FF2B5EF4-FFF2-40B4-BE49-F238E27FC236}">
                  <a16:creationId xmlns:a16="http://schemas.microsoft.com/office/drawing/2014/main" id="{5DD88819-2207-8A44-931D-66283C4AA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574674" y="2237963"/>
              <a:ext cx="903475" cy="903475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9B51FFE-BBDA-2548-8C44-0ADAE7663B3B}"/>
              </a:ext>
            </a:extLst>
          </p:cNvPr>
          <p:cNvGrpSpPr/>
          <p:nvPr/>
        </p:nvGrpSpPr>
        <p:grpSpPr>
          <a:xfrm>
            <a:off x="2171302" y="2527384"/>
            <a:ext cx="1095142" cy="1087184"/>
            <a:chOff x="1461305" y="2143696"/>
            <a:chExt cx="1095142" cy="1087184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696E8826-2EBB-CE4D-8675-B07F6AEA243F}"/>
                </a:ext>
              </a:extLst>
            </p:cNvPr>
            <p:cNvSpPr/>
            <p:nvPr/>
          </p:nvSpPr>
          <p:spPr>
            <a:xfrm>
              <a:off x="1461305" y="2143696"/>
              <a:ext cx="1095142" cy="108718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IL" b="1">
                <a:ln/>
                <a:solidFill>
                  <a:schemeClr val="accent4"/>
                </a:solidFill>
              </a:endParaRPr>
            </a:p>
          </p:txBody>
        </p:sp>
        <p:pic>
          <p:nvPicPr>
            <p:cNvPr id="101" name="Graphic 100" descr="Hierarchy outline">
              <a:extLst>
                <a:ext uri="{FF2B5EF4-FFF2-40B4-BE49-F238E27FC236}">
                  <a16:creationId xmlns:a16="http://schemas.microsoft.com/office/drawing/2014/main" id="{B0AA69D3-CBEA-EC4F-9607-B658D2B7B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574674" y="2237963"/>
              <a:ext cx="903475" cy="903475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EADA10C-A23B-664E-844E-660A229265E7}"/>
              </a:ext>
            </a:extLst>
          </p:cNvPr>
          <p:cNvGrpSpPr/>
          <p:nvPr/>
        </p:nvGrpSpPr>
        <p:grpSpPr>
          <a:xfrm>
            <a:off x="2863763" y="3070976"/>
            <a:ext cx="1095142" cy="1087184"/>
            <a:chOff x="1461305" y="2143696"/>
            <a:chExt cx="1095142" cy="1087184"/>
          </a:xfrm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80903482-7297-BC45-B623-B51B921AE158}"/>
                </a:ext>
              </a:extLst>
            </p:cNvPr>
            <p:cNvSpPr/>
            <p:nvPr/>
          </p:nvSpPr>
          <p:spPr>
            <a:xfrm>
              <a:off x="1461305" y="2143696"/>
              <a:ext cx="1095142" cy="108718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IL" b="1">
                <a:ln/>
                <a:solidFill>
                  <a:schemeClr val="accent4"/>
                </a:solidFill>
              </a:endParaRPr>
            </a:p>
          </p:txBody>
        </p:sp>
        <p:pic>
          <p:nvPicPr>
            <p:cNvPr id="104" name="Graphic 103" descr="Hierarchy outline">
              <a:extLst>
                <a:ext uri="{FF2B5EF4-FFF2-40B4-BE49-F238E27FC236}">
                  <a16:creationId xmlns:a16="http://schemas.microsoft.com/office/drawing/2014/main" id="{EB69EE72-3F95-FB46-8395-F1DA828F1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574674" y="2237963"/>
              <a:ext cx="903475" cy="90347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4ABF28C-14C1-9644-855F-4C12A6E62A42}"/>
              </a:ext>
            </a:extLst>
          </p:cNvPr>
          <p:cNvSpPr txBox="1"/>
          <p:nvPr/>
        </p:nvSpPr>
        <p:spPr>
          <a:xfrm>
            <a:off x="1693283" y="169736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MLP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737CE-41CF-DB41-AB79-8F6557FAEAC5}"/>
              </a:ext>
            </a:extLst>
          </p:cNvPr>
          <p:cNvSpPr txBox="1"/>
          <p:nvPr/>
        </p:nvSpPr>
        <p:spPr>
          <a:xfrm>
            <a:off x="2327579" y="2195967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ResNet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23C96-3C4A-3345-90F2-84246E766984}"/>
              </a:ext>
            </a:extLst>
          </p:cNvPr>
          <p:cNvSpPr txBox="1"/>
          <p:nvPr/>
        </p:nvSpPr>
        <p:spPr>
          <a:xfrm>
            <a:off x="3209994" y="275821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684310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233602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3366381" y="2461176"/>
            <a:ext cx="654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chemeClr val="accent2"/>
                </a:solidFill>
                <a:latin typeface="Manjari"/>
              </a:rPr>
              <a:t>Improve </a:t>
            </a:r>
            <a:r>
              <a:rPr lang="en-US" sz="2400" b="1" dirty="0">
                <a:solidFill>
                  <a:schemeClr val="accent2"/>
                </a:solidFill>
                <a:latin typeface="Manjari"/>
              </a:rPr>
              <a:t>interpolation</a:t>
            </a:r>
            <a:r>
              <a:rPr lang="en-US" sz="2400" dirty="0">
                <a:solidFill>
                  <a:schemeClr val="accent2"/>
                </a:solidFill>
                <a:latin typeface="Manjari"/>
              </a:rPr>
              <a:t> method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DB9731-436A-3C4A-B598-F01AF250100E}"/>
              </a:ext>
            </a:extLst>
          </p:cNvPr>
          <p:cNvGrpSpPr/>
          <p:nvPr/>
        </p:nvGrpSpPr>
        <p:grpSpPr>
          <a:xfrm>
            <a:off x="1311916" y="2231898"/>
            <a:ext cx="1428991" cy="1663555"/>
            <a:chOff x="1311916" y="2231898"/>
            <a:chExt cx="1428991" cy="166355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5B7274C-9FCE-5F41-8014-FE97846D9F40}"/>
                </a:ext>
              </a:extLst>
            </p:cNvPr>
            <p:cNvGrpSpPr/>
            <p:nvPr/>
          </p:nvGrpSpPr>
          <p:grpSpPr>
            <a:xfrm>
              <a:off x="1311916" y="2571750"/>
              <a:ext cx="1428991" cy="1323703"/>
              <a:chOff x="1311916" y="2571750"/>
              <a:chExt cx="1428991" cy="1323703"/>
            </a:xfrm>
          </p:grpSpPr>
          <p:sp>
            <p:nvSpPr>
              <p:cNvPr id="8" name="Wave 7">
                <a:extLst>
                  <a:ext uri="{FF2B5EF4-FFF2-40B4-BE49-F238E27FC236}">
                    <a16:creationId xmlns:a16="http://schemas.microsoft.com/office/drawing/2014/main" id="{9D3A00DE-1B31-CC4C-81D8-79316078E654}"/>
                  </a:ext>
                </a:extLst>
              </p:cNvPr>
              <p:cNvSpPr/>
              <p:nvPr/>
            </p:nvSpPr>
            <p:spPr>
              <a:xfrm>
                <a:off x="1311916" y="2571750"/>
                <a:ext cx="1428991" cy="1323703"/>
              </a:xfrm>
              <a:prstGeom prst="wav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C7FC4AF-3543-4445-A213-F4C551C6F7A1}"/>
                  </a:ext>
                </a:extLst>
              </p:cNvPr>
              <p:cNvGrpSpPr/>
              <p:nvPr/>
            </p:nvGrpSpPr>
            <p:grpSpPr>
              <a:xfrm rot="20907297">
                <a:off x="1533394" y="3243047"/>
                <a:ext cx="346127" cy="224339"/>
                <a:chOff x="2033613" y="2417585"/>
                <a:chExt cx="441482" cy="371475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A0176E6F-6CC7-774D-9442-053A2E3187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42388" y="2417585"/>
                  <a:ext cx="432707" cy="371475"/>
                </a:xfrm>
                <a:prstGeom prst="line">
                  <a:avLst/>
                </a:prstGeom>
                <a:ln w="9525" cap="flat" cmpd="sng" algn="ctr">
                  <a:solidFill>
                    <a:schemeClr val="accent2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FCA302E5-B0DB-A94C-AD72-3B2CC2C8FC6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33613" y="2421262"/>
                    <a:ext cx="360" cy="36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FCA302E5-B0DB-A94C-AD72-3B2CC2C8FC6F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997613" y="2385262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29" name="Ink 28">
                      <a:extLst>
                        <a:ext uri="{FF2B5EF4-FFF2-40B4-BE49-F238E27FC236}">
                          <a16:creationId xmlns:a16="http://schemas.microsoft.com/office/drawing/2014/main" id="{793F3193-C9F7-EA45-B8E6-5E4B91440E4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74613" y="2784502"/>
                    <a:ext cx="360" cy="360"/>
                  </p14:xfrm>
                </p:contentPart>
              </mc:Choice>
              <mc:Fallback xmlns=""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793F3193-C9F7-EA45-B8E6-5E4B91440E47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2438613" y="2748502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30" name="Ink 29">
                      <a:extLst>
                        <a:ext uri="{FF2B5EF4-FFF2-40B4-BE49-F238E27FC236}">
                          <a16:creationId xmlns:a16="http://schemas.microsoft.com/office/drawing/2014/main" id="{BA8AC436-01EE-0F4D-BF9C-E1362C6A51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58253" y="2592622"/>
                    <a:ext cx="360" cy="360"/>
                  </p14:xfrm>
                </p:contentPart>
              </mc:Choice>
              <mc:Fallback xmlns=""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BA8AC436-01EE-0F4D-BF9C-E1362C6A515D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2222253" y="2556622"/>
                      <a:ext cx="72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F1CED5A-13F1-7444-AC36-B46FE2BAEFF5}"/>
                </a:ext>
              </a:extLst>
            </p:cNvPr>
            <p:cNvGrpSpPr/>
            <p:nvPr/>
          </p:nvGrpSpPr>
          <p:grpSpPr>
            <a:xfrm rot="19091334">
              <a:off x="1841648" y="2231898"/>
              <a:ext cx="652750" cy="928873"/>
              <a:chOff x="2033613" y="2417585"/>
              <a:chExt cx="441482" cy="371475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BE1B421-3EEE-FC48-9051-AD5479546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2388" y="2417585"/>
                <a:ext cx="432707" cy="371475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C448A895-7122-D443-8F00-EE91C1BA3058}"/>
                      </a:ext>
                    </a:extLst>
                  </p14:cNvPr>
                  <p14:cNvContentPartPr/>
                  <p14:nvPr/>
                </p14:nvContentPartPr>
                <p14:xfrm>
                  <a:off x="2033613" y="2421262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C448A895-7122-D443-8F00-EE91C1BA305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997613" y="2385262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373738E-97F5-9646-A482-1BABF1CF75A0}"/>
                      </a:ext>
                    </a:extLst>
                  </p14:cNvPr>
                  <p14:cNvContentPartPr/>
                  <p14:nvPr/>
                </p14:nvContentPartPr>
                <p14:xfrm>
                  <a:off x="2474613" y="2784502"/>
                  <a:ext cx="360" cy="3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373738E-97F5-9646-A482-1BABF1CF75A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38613" y="2748502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88CD6B5A-9ADD-8747-B4F9-A106B7EA38BF}"/>
                      </a:ext>
                    </a:extLst>
                  </p14:cNvPr>
                  <p14:cNvContentPartPr/>
                  <p14:nvPr/>
                </p14:nvContentPartPr>
                <p14:xfrm>
                  <a:off x="2258253" y="2592622"/>
                  <a:ext cx="360" cy="3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88CD6B5A-9ADD-8747-B4F9-A106B7EA38B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222253" y="2556622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992253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233602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3717998" y="2672193"/>
            <a:ext cx="654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chemeClr val="accent2"/>
                </a:solidFill>
                <a:latin typeface="Manjari"/>
              </a:rPr>
              <a:t>Try </a:t>
            </a:r>
            <a:r>
              <a:rPr lang="en-US" sz="2400" b="1" dirty="0">
                <a:solidFill>
                  <a:schemeClr val="accent2"/>
                </a:solidFill>
                <a:latin typeface="Manjari"/>
              </a:rPr>
              <a:t>different</a:t>
            </a:r>
            <a:r>
              <a:rPr lang="en-US" sz="2400" dirty="0">
                <a:solidFill>
                  <a:schemeClr val="accent2"/>
                </a:solidFill>
                <a:latin typeface="Manjari"/>
              </a:rPr>
              <a:t> datasets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BE5C31F-1452-AB46-9E92-EF6470612642}"/>
              </a:ext>
            </a:extLst>
          </p:cNvPr>
          <p:cNvGrpSpPr/>
          <p:nvPr/>
        </p:nvGrpSpPr>
        <p:grpSpPr>
          <a:xfrm>
            <a:off x="1886233" y="2291651"/>
            <a:ext cx="550405" cy="772517"/>
            <a:chOff x="1450750" y="1276313"/>
            <a:chExt cx="2162065" cy="3074026"/>
          </a:xfrm>
        </p:grpSpPr>
        <p:sp>
          <p:nvSpPr>
            <p:cNvPr id="102" name="Google Shape;1740;p76">
              <a:extLst>
                <a:ext uri="{FF2B5EF4-FFF2-40B4-BE49-F238E27FC236}">
                  <a16:creationId xmlns:a16="http://schemas.microsoft.com/office/drawing/2014/main" id="{8157F8BD-C58B-4046-9534-FBDF2CF3146D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44;p76">
              <a:extLst>
                <a:ext uri="{FF2B5EF4-FFF2-40B4-BE49-F238E27FC236}">
                  <a16:creationId xmlns:a16="http://schemas.microsoft.com/office/drawing/2014/main" id="{CFACB3DB-10E5-D544-896E-6AEE640EAE88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45;p76">
              <a:extLst>
                <a:ext uri="{FF2B5EF4-FFF2-40B4-BE49-F238E27FC236}">
                  <a16:creationId xmlns:a16="http://schemas.microsoft.com/office/drawing/2014/main" id="{61C53FC1-29CA-0D4B-BC85-4AFD09377F4B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46;p76">
              <a:extLst>
                <a:ext uri="{FF2B5EF4-FFF2-40B4-BE49-F238E27FC236}">
                  <a16:creationId xmlns:a16="http://schemas.microsoft.com/office/drawing/2014/main" id="{92FB4470-2861-0D42-9B87-65B7FC6B86C9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47;p76">
              <a:extLst>
                <a:ext uri="{FF2B5EF4-FFF2-40B4-BE49-F238E27FC236}">
                  <a16:creationId xmlns:a16="http://schemas.microsoft.com/office/drawing/2014/main" id="{955D3F15-87F7-6441-9B88-CD27328665AF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48;p76">
              <a:extLst>
                <a:ext uri="{FF2B5EF4-FFF2-40B4-BE49-F238E27FC236}">
                  <a16:creationId xmlns:a16="http://schemas.microsoft.com/office/drawing/2014/main" id="{11260EA5-9F03-124F-B5EB-97D00CBB080A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49;p76">
              <a:extLst>
                <a:ext uri="{FF2B5EF4-FFF2-40B4-BE49-F238E27FC236}">
                  <a16:creationId xmlns:a16="http://schemas.microsoft.com/office/drawing/2014/main" id="{1F2CDAD2-162E-D642-9A65-69341A91EB02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50;p76">
              <a:extLst>
                <a:ext uri="{FF2B5EF4-FFF2-40B4-BE49-F238E27FC236}">
                  <a16:creationId xmlns:a16="http://schemas.microsoft.com/office/drawing/2014/main" id="{5FF507E3-A1DC-1546-B31C-9BA50AFE9FFB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51;p76">
              <a:extLst>
                <a:ext uri="{FF2B5EF4-FFF2-40B4-BE49-F238E27FC236}">
                  <a16:creationId xmlns:a16="http://schemas.microsoft.com/office/drawing/2014/main" id="{DA8958D0-F677-2C42-A395-EA9A880B2A51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752;p76">
              <a:extLst>
                <a:ext uri="{FF2B5EF4-FFF2-40B4-BE49-F238E27FC236}">
                  <a16:creationId xmlns:a16="http://schemas.microsoft.com/office/drawing/2014/main" id="{B91904F9-7237-314F-BD42-037C865C74DC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753;p76">
              <a:extLst>
                <a:ext uri="{FF2B5EF4-FFF2-40B4-BE49-F238E27FC236}">
                  <a16:creationId xmlns:a16="http://schemas.microsoft.com/office/drawing/2014/main" id="{FDB8798F-5F93-3045-9016-BDAFEA077754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54;p76">
              <a:extLst>
                <a:ext uri="{FF2B5EF4-FFF2-40B4-BE49-F238E27FC236}">
                  <a16:creationId xmlns:a16="http://schemas.microsoft.com/office/drawing/2014/main" id="{6B490C0D-DF7D-D048-AF11-D7A9480D2E8E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55;p76">
              <a:extLst>
                <a:ext uri="{FF2B5EF4-FFF2-40B4-BE49-F238E27FC236}">
                  <a16:creationId xmlns:a16="http://schemas.microsoft.com/office/drawing/2014/main" id="{B0513FC7-0EAA-BE48-A8D7-2E41A3F040BC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56;p76">
              <a:extLst>
                <a:ext uri="{FF2B5EF4-FFF2-40B4-BE49-F238E27FC236}">
                  <a16:creationId xmlns:a16="http://schemas.microsoft.com/office/drawing/2014/main" id="{B9091A88-D423-9347-8F3E-68357FF7B5EA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57;p76">
              <a:extLst>
                <a:ext uri="{FF2B5EF4-FFF2-40B4-BE49-F238E27FC236}">
                  <a16:creationId xmlns:a16="http://schemas.microsoft.com/office/drawing/2014/main" id="{2896E3D1-C263-2B48-855E-E36F58AE1F0A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58;p76">
              <a:extLst>
                <a:ext uri="{FF2B5EF4-FFF2-40B4-BE49-F238E27FC236}">
                  <a16:creationId xmlns:a16="http://schemas.microsoft.com/office/drawing/2014/main" id="{77F56810-8171-084D-9B2A-7A4DA5D7DE2D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59;p76">
              <a:extLst>
                <a:ext uri="{FF2B5EF4-FFF2-40B4-BE49-F238E27FC236}">
                  <a16:creationId xmlns:a16="http://schemas.microsoft.com/office/drawing/2014/main" id="{E789E5D5-FBB5-7142-BDDD-7AB675A243D3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60;p76">
              <a:extLst>
                <a:ext uri="{FF2B5EF4-FFF2-40B4-BE49-F238E27FC236}">
                  <a16:creationId xmlns:a16="http://schemas.microsoft.com/office/drawing/2014/main" id="{7E81000B-95DE-4A4D-8DCA-354060A0A84F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61;p76">
              <a:extLst>
                <a:ext uri="{FF2B5EF4-FFF2-40B4-BE49-F238E27FC236}">
                  <a16:creationId xmlns:a16="http://schemas.microsoft.com/office/drawing/2014/main" id="{ED049A60-2E39-3942-8845-8BFF614A4C41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62;p76">
              <a:extLst>
                <a:ext uri="{FF2B5EF4-FFF2-40B4-BE49-F238E27FC236}">
                  <a16:creationId xmlns:a16="http://schemas.microsoft.com/office/drawing/2014/main" id="{98D91311-1D8C-7B4D-B71A-CD9033DF19FA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63;p76">
              <a:extLst>
                <a:ext uri="{FF2B5EF4-FFF2-40B4-BE49-F238E27FC236}">
                  <a16:creationId xmlns:a16="http://schemas.microsoft.com/office/drawing/2014/main" id="{64965210-904F-D744-8D94-C59C76ECB34D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64;p76">
              <a:extLst>
                <a:ext uri="{FF2B5EF4-FFF2-40B4-BE49-F238E27FC236}">
                  <a16:creationId xmlns:a16="http://schemas.microsoft.com/office/drawing/2014/main" id="{40801ED7-8D64-9D4E-AC35-DEE6B5880EE0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65;p76">
              <a:extLst>
                <a:ext uri="{FF2B5EF4-FFF2-40B4-BE49-F238E27FC236}">
                  <a16:creationId xmlns:a16="http://schemas.microsoft.com/office/drawing/2014/main" id="{3BCB5D25-7195-7E49-9F09-4B75FFAF4A5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BC1F07D-0896-B64F-BB05-E816F6224D48}"/>
              </a:ext>
            </a:extLst>
          </p:cNvPr>
          <p:cNvGrpSpPr/>
          <p:nvPr/>
        </p:nvGrpSpPr>
        <p:grpSpPr>
          <a:xfrm>
            <a:off x="1758512" y="2400329"/>
            <a:ext cx="584468" cy="797566"/>
            <a:chOff x="1506150" y="1501000"/>
            <a:chExt cx="2080021" cy="2838397"/>
          </a:xfrm>
        </p:grpSpPr>
        <p:grpSp>
          <p:nvGrpSpPr>
            <p:cNvPr id="126" name="Google Shape;1505;p70">
              <a:extLst>
                <a:ext uri="{FF2B5EF4-FFF2-40B4-BE49-F238E27FC236}">
                  <a16:creationId xmlns:a16="http://schemas.microsoft.com/office/drawing/2014/main" id="{036FE8D0-A032-E046-B7B4-42BC7C3E3F48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31" name="Google Shape;1506;p70">
                <a:extLst>
                  <a:ext uri="{FF2B5EF4-FFF2-40B4-BE49-F238E27FC236}">
                    <a16:creationId xmlns:a16="http://schemas.microsoft.com/office/drawing/2014/main" id="{523D4980-AB85-A942-9988-DCBEA142B897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507;p70">
                <a:extLst>
                  <a:ext uri="{FF2B5EF4-FFF2-40B4-BE49-F238E27FC236}">
                    <a16:creationId xmlns:a16="http://schemas.microsoft.com/office/drawing/2014/main" id="{F096247E-8842-A340-8A47-FBC7304A5856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508;p70">
                <a:extLst>
                  <a:ext uri="{FF2B5EF4-FFF2-40B4-BE49-F238E27FC236}">
                    <a16:creationId xmlns:a16="http://schemas.microsoft.com/office/drawing/2014/main" id="{25F4BB6C-5E85-0D4E-AE23-E2A3D865667F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509;p70">
                <a:extLst>
                  <a:ext uri="{FF2B5EF4-FFF2-40B4-BE49-F238E27FC236}">
                    <a16:creationId xmlns:a16="http://schemas.microsoft.com/office/drawing/2014/main" id="{41D1A1DF-0ABC-5A4E-A90A-954B949C22B3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510;p70">
                <a:extLst>
                  <a:ext uri="{FF2B5EF4-FFF2-40B4-BE49-F238E27FC236}">
                    <a16:creationId xmlns:a16="http://schemas.microsoft.com/office/drawing/2014/main" id="{B263F8DE-E03D-F44A-8518-7CFBED11F857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511;p70">
                <a:extLst>
                  <a:ext uri="{FF2B5EF4-FFF2-40B4-BE49-F238E27FC236}">
                    <a16:creationId xmlns:a16="http://schemas.microsoft.com/office/drawing/2014/main" id="{A2623529-5ABB-B14F-B162-2812A2C83A22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512;p70">
                <a:extLst>
                  <a:ext uri="{FF2B5EF4-FFF2-40B4-BE49-F238E27FC236}">
                    <a16:creationId xmlns:a16="http://schemas.microsoft.com/office/drawing/2014/main" id="{A470F8BE-68C8-1643-98D5-99E5C45B59B6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513;p70">
                <a:extLst>
                  <a:ext uri="{FF2B5EF4-FFF2-40B4-BE49-F238E27FC236}">
                    <a16:creationId xmlns:a16="http://schemas.microsoft.com/office/drawing/2014/main" id="{2262C75F-D9CD-D749-9BF6-F89A8B9472F1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514;p70">
                <a:extLst>
                  <a:ext uri="{FF2B5EF4-FFF2-40B4-BE49-F238E27FC236}">
                    <a16:creationId xmlns:a16="http://schemas.microsoft.com/office/drawing/2014/main" id="{A6A7CB47-E0D8-854D-8A8B-80C3329541F8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515;p70">
                <a:extLst>
                  <a:ext uri="{FF2B5EF4-FFF2-40B4-BE49-F238E27FC236}">
                    <a16:creationId xmlns:a16="http://schemas.microsoft.com/office/drawing/2014/main" id="{79A67EA8-6007-134D-A8EB-9600BD342A06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516;p70">
                <a:extLst>
                  <a:ext uri="{FF2B5EF4-FFF2-40B4-BE49-F238E27FC236}">
                    <a16:creationId xmlns:a16="http://schemas.microsoft.com/office/drawing/2014/main" id="{837D8F2F-F1D0-8749-AA5D-43522D50BFB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517;p70">
                <a:extLst>
                  <a:ext uri="{FF2B5EF4-FFF2-40B4-BE49-F238E27FC236}">
                    <a16:creationId xmlns:a16="http://schemas.microsoft.com/office/drawing/2014/main" id="{09910B15-B1B9-0740-8734-952D1393A683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518;p70">
                <a:extLst>
                  <a:ext uri="{FF2B5EF4-FFF2-40B4-BE49-F238E27FC236}">
                    <a16:creationId xmlns:a16="http://schemas.microsoft.com/office/drawing/2014/main" id="{C08CE54C-06B7-434A-B3A1-A8AF4F1C3C75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519;p70">
                <a:extLst>
                  <a:ext uri="{FF2B5EF4-FFF2-40B4-BE49-F238E27FC236}">
                    <a16:creationId xmlns:a16="http://schemas.microsoft.com/office/drawing/2014/main" id="{E928A77B-631D-3143-8593-28292CAC9354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520;p70">
                <a:extLst>
                  <a:ext uri="{FF2B5EF4-FFF2-40B4-BE49-F238E27FC236}">
                    <a16:creationId xmlns:a16="http://schemas.microsoft.com/office/drawing/2014/main" id="{9E730EBB-3890-8D4D-A9BC-39FB45E7BF8C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521;p70">
                <a:extLst>
                  <a:ext uri="{FF2B5EF4-FFF2-40B4-BE49-F238E27FC236}">
                    <a16:creationId xmlns:a16="http://schemas.microsoft.com/office/drawing/2014/main" id="{7B68DB0B-37E9-5040-ADA2-DD20326840B7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522;p70">
                <a:extLst>
                  <a:ext uri="{FF2B5EF4-FFF2-40B4-BE49-F238E27FC236}">
                    <a16:creationId xmlns:a16="http://schemas.microsoft.com/office/drawing/2014/main" id="{DF76C441-3FD5-A547-954C-6C686E8B10FC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523;p70">
                <a:extLst>
                  <a:ext uri="{FF2B5EF4-FFF2-40B4-BE49-F238E27FC236}">
                    <a16:creationId xmlns:a16="http://schemas.microsoft.com/office/drawing/2014/main" id="{54EA5F76-4B9E-9F47-A976-EDFB8A54AACC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524;p70">
                <a:extLst>
                  <a:ext uri="{FF2B5EF4-FFF2-40B4-BE49-F238E27FC236}">
                    <a16:creationId xmlns:a16="http://schemas.microsoft.com/office/drawing/2014/main" id="{A672D767-3A03-F245-B107-590C144ED669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" name="Google Shape;1525;p70">
              <a:extLst>
                <a:ext uri="{FF2B5EF4-FFF2-40B4-BE49-F238E27FC236}">
                  <a16:creationId xmlns:a16="http://schemas.microsoft.com/office/drawing/2014/main" id="{7EA6A531-2A96-7442-A411-AA0627F90752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2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312595B-1BE6-804E-A4D8-6C7324F08FC9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43D4F848-8AB2-A245-BF79-F9BF37061A03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528;p70">
                <a:extLst>
                  <a:ext uri="{FF2B5EF4-FFF2-40B4-BE49-F238E27FC236}">
                    <a16:creationId xmlns:a16="http://schemas.microsoft.com/office/drawing/2014/main" id="{11DCC2A0-EB39-9B49-B05E-1CADC21DA4EA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" name="Google Shape;2624;p126">
            <a:extLst>
              <a:ext uri="{FF2B5EF4-FFF2-40B4-BE49-F238E27FC236}">
                <a16:creationId xmlns:a16="http://schemas.microsoft.com/office/drawing/2014/main" id="{C08A7C79-8035-5943-830D-C1D24BFDF027}"/>
              </a:ext>
            </a:extLst>
          </p:cNvPr>
          <p:cNvGrpSpPr/>
          <p:nvPr/>
        </p:nvGrpSpPr>
        <p:grpSpPr>
          <a:xfrm>
            <a:off x="2058309" y="2613356"/>
            <a:ext cx="418360" cy="580377"/>
            <a:chOff x="3764750" y="1567075"/>
            <a:chExt cx="1814530" cy="2517234"/>
          </a:xfrm>
        </p:grpSpPr>
        <p:sp>
          <p:nvSpPr>
            <p:cNvPr id="151" name="Google Shape;2625;p126">
              <a:extLst>
                <a:ext uri="{FF2B5EF4-FFF2-40B4-BE49-F238E27FC236}">
                  <a16:creationId xmlns:a16="http://schemas.microsoft.com/office/drawing/2014/main" id="{17F889EE-87CD-3B4C-9D89-77013CB4FFC7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626;p126">
              <a:extLst>
                <a:ext uri="{FF2B5EF4-FFF2-40B4-BE49-F238E27FC236}">
                  <a16:creationId xmlns:a16="http://schemas.microsoft.com/office/drawing/2014/main" id="{ED636EF3-8889-2448-9EDC-03D7E6A81709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627;p126">
              <a:extLst>
                <a:ext uri="{FF2B5EF4-FFF2-40B4-BE49-F238E27FC236}">
                  <a16:creationId xmlns:a16="http://schemas.microsoft.com/office/drawing/2014/main" id="{6261FB52-D858-7441-A7A2-3F62A4FEAD59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628;p126">
              <a:extLst>
                <a:ext uri="{FF2B5EF4-FFF2-40B4-BE49-F238E27FC236}">
                  <a16:creationId xmlns:a16="http://schemas.microsoft.com/office/drawing/2014/main" id="{B04C0F72-66FC-DC48-8318-A75A8AB2F2DB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629;p126">
              <a:extLst>
                <a:ext uri="{FF2B5EF4-FFF2-40B4-BE49-F238E27FC236}">
                  <a16:creationId xmlns:a16="http://schemas.microsoft.com/office/drawing/2014/main" id="{243C0A6D-446F-C84E-9619-CF323BD3751C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630;p126">
              <a:extLst>
                <a:ext uri="{FF2B5EF4-FFF2-40B4-BE49-F238E27FC236}">
                  <a16:creationId xmlns:a16="http://schemas.microsoft.com/office/drawing/2014/main" id="{78E8D0F7-4353-054B-9D25-1428C0F81236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631;p126">
              <a:extLst>
                <a:ext uri="{FF2B5EF4-FFF2-40B4-BE49-F238E27FC236}">
                  <a16:creationId xmlns:a16="http://schemas.microsoft.com/office/drawing/2014/main" id="{5A7F09FF-DD60-ED4C-A604-D893B536DD1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632;p126">
              <a:extLst>
                <a:ext uri="{FF2B5EF4-FFF2-40B4-BE49-F238E27FC236}">
                  <a16:creationId xmlns:a16="http://schemas.microsoft.com/office/drawing/2014/main" id="{99853D7D-96D6-DB48-8CE3-4BE5B17CB621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633;p126">
              <a:extLst>
                <a:ext uri="{FF2B5EF4-FFF2-40B4-BE49-F238E27FC236}">
                  <a16:creationId xmlns:a16="http://schemas.microsoft.com/office/drawing/2014/main" id="{411A1469-951B-2748-8F1F-19C794C1A8D6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634;p126">
              <a:extLst>
                <a:ext uri="{FF2B5EF4-FFF2-40B4-BE49-F238E27FC236}">
                  <a16:creationId xmlns:a16="http://schemas.microsoft.com/office/drawing/2014/main" id="{99812B31-8CDD-9C44-96C7-BADC1AC27498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635;p126">
              <a:extLst>
                <a:ext uri="{FF2B5EF4-FFF2-40B4-BE49-F238E27FC236}">
                  <a16:creationId xmlns:a16="http://schemas.microsoft.com/office/drawing/2014/main" id="{E268F66B-03E7-8648-92BC-DFADEB617462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636;p126">
              <a:extLst>
                <a:ext uri="{FF2B5EF4-FFF2-40B4-BE49-F238E27FC236}">
                  <a16:creationId xmlns:a16="http://schemas.microsoft.com/office/drawing/2014/main" id="{B60C7430-CC04-2D4B-9AE3-25AE5151501E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637;p126">
              <a:extLst>
                <a:ext uri="{FF2B5EF4-FFF2-40B4-BE49-F238E27FC236}">
                  <a16:creationId xmlns:a16="http://schemas.microsoft.com/office/drawing/2014/main" id="{CE33389D-BE59-9941-8C8F-FF516C8E6C1E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638;p126">
              <a:extLst>
                <a:ext uri="{FF2B5EF4-FFF2-40B4-BE49-F238E27FC236}">
                  <a16:creationId xmlns:a16="http://schemas.microsoft.com/office/drawing/2014/main" id="{6CE0421B-FD40-654F-A754-55BE10329B40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639;p126">
              <a:extLst>
                <a:ext uri="{FF2B5EF4-FFF2-40B4-BE49-F238E27FC236}">
                  <a16:creationId xmlns:a16="http://schemas.microsoft.com/office/drawing/2014/main" id="{52E6AE8C-635B-A04F-B1C8-9A95874C63C3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640;p126">
              <a:extLst>
                <a:ext uri="{FF2B5EF4-FFF2-40B4-BE49-F238E27FC236}">
                  <a16:creationId xmlns:a16="http://schemas.microsoft.com/office/drawing/2014/main" id="{02F22903-8CF3-D34F-8D16-A433846681CB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641;p126">
              <a:extLst>
                <a:ext uri="{FF2B5EF4-FFF2-40B4-BE49-F238E27FC236}">
                  <a16:creationId xmlns:a16="http://schemas.microsoft.com/office/drawing/2014/main" id="{8F1F95EC-D832-8C44-AC65-2C216251E912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642;p126">
              <a:extLst>
                <a:ext uri="{FF2B5EF4-FFF2-40B4-BE49-F238E27FC236}">
                  <a16:creationId xmlns:a16="http://schemas.microsoft.com/office/drawing/2014/main" id="{4457E96C-53CA-7A49-AE1F-6BFAA44D4B4F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0986C8D-A595-2344-B9E2-2CD597A0C50D}"/>
              </a:ext>
            </a:extLst>
          </p:cNvPr>
          <p:cNvGrpSpPr/>
          <p:nvPr/>
        </p:nvGrpSpPr>
        <p:grpSpPr>
          <a:xfrm>
            <a:off x="1567391" y="2818938"/>
            <a:ext cx="550405" cy="772517"/>
            <a:chOff x="1450750" y="1276313"/>
            <a:chExt cx="2162065" cy="3074026"/>
          </a:xfrm>
        </p:grpSpPr>
        <p:sp>
          <p:nvSpPr>
            <p:cNvPr id="170" name="Google Shape;1740;p76">
              <a:extLst>
                <a:ext uri="{FF2B5EF4-FFF2-40B4-BE49-F238E27FC236}">
                  <a16:creationId xmlns:a16="http://schemas.microsoft.com/office/drawing/2014/main" id="{D3736803-30AE-F946-B163-A9310C1D7B44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44;p76">
              <a:extLst>
                <a:ext uri="{FF2B5EF4-FFF2-40B4-BE49-F238E27FC236}">
                  <a16:creationId xmlns:a16="http://schemas.microsoft.com/office/drawing/2014/main" id="{50AF394A-319E-1F4B-A42B-0B5C0C2F223F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45;p76">
              <a:extLst>
                <a:ext uri="{FF2B5EF4-FFF2-40B4-BE49-F238E27FC236}">
                  <a16:creationId xmlns:a16="http://schemas.microsoft.com/office/drawing/2014/main" id="{E0727DFF-B6C1-0143-8DB4-2736E818E00A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46;p76">
              <a:extLst>
                <a:ext uri="{FF2B5EF4-FFF2-40B4-BE49-F238E27FC236}">
                  <a16:creationId xmlns:a16="http://schemas.microsoft.com/office/drawing/2014/main" id="{1BE51D84-99C7-3C4B-90CD-2F543A87FF4D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7;p76">
              <a:extLst>
                <a:ext uri="{FF2B5EF4-FFF2-40B4-BE49-F238E27FC236}">
                  <a16:creationId xmlns:a16="http://schemas.microsoft.com/office/drawing/2014/main" id="{16E86C11-7F19-1742-9004-03F2F95B5641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48;p76">
              <a:extLst>
                <a:ext uri="{FF2B5EF4-FFF2-40B4-BE49-F238E27FC236}">
                  <a16:creationId xmlns:a16="http://schemas.microsoft.com/office/drawing/2014/main" id="{8F0592BE-9400-0444-B15A-6F632051CD44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49;p76">
              <a:extLst>
                <a:ext uri="{FF2B5EF4-FFF2-40B4-BE49-F238E27FC236}">
                  <a16:creationId xmlns:a16="http://schemas.microsoft.com/office/drawing/2014/main" id="{FC7ABF76-79D1-C046-8D3A-B5108F122261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50;p76">
              <a:extLst>
                <a:ext uri="{FF2B5EF4-FFF2-40B4-BE49-F238E27FC236}">
                  <a16:creationId xmlns:a16="http://schemas.microsoft.com/office/drawing/2014/main" id="{731A5805-6107-FA4D-9DA7-20A4610B750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51;p76">
              <a:extLst>
                <a:ext uri="{FF2B5EF4-FFF2-40B4-BE49-F238E27FC236}">
                  <a16:creationId xmlns:a16="http://schemas.microsoft.com/office/drawing/2014/main" id="{0E5B8C77-96AD-EA45-BBC5-734F8C055E9A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52;p76">
              <a:extLst>
                <a:ext uri="{FF2B5EF4-FFF2-40B4-BE49-F238E27FC236}">
                  <a16:creationId xmlns:a16="http://schemas.microsoft.com/office/drawing/2014/main" id="{91E7B2C5-95EE-5441-93BC-B9F53E19AB89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53;p76">
              <a:extLst>
                <a:ext uri="{FF2B5EF4-FFF2-40B4-BE49-F238E27FC236}">
                  <a16:creationId xmlns:a16="http://schemas.microsoft.com/office/drawing/2014/main" id="{5BAD45C1-EE2E-084A-B5D7-1A88D216A14E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54;p76">
              <a:extLst>
                <a:ext uri="{FF2B5EF4-FFF2-40B4-BE49-F238E27FC236}">
                  <a16:creationId xmlns:a16="http://schemas.microsoft.com/office/drawing/2014/main" id="{01AC12F4-E976-BE4F-8605-ACA87C64690A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55;p76">
              <a:extLst>
                <a:ext uri="{FF2B5EF4-FFF2-40B4-BE49-F238E27FC236}">
                  <a16:creationId xmlns:a16="http://schemas.microsoft.com/office/drawing/2014/main" id="{C0523A1B-4C99-2A4D-9F52-6C5279F4BF62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56;p76">
              <a:extLst>
                <a:ext uri="{FF2B5EF4-FFF2-40B4-BE49-F238E27FC236}">
                  <a16:creationId xmlns:a16="http://schemas.microsoft.com/office/drawing/2014/main" id="{183730F4-4DDF-5145-B7C3-908B5CFB1433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57;p76">
              <a:extLst>
                <a:ext uri="{FF2B5EF4-FFF2-40B4-BE49-F238E27FC236}">
                  <a16:creationId xmlns:a16="http://schemas.microsoft.com/office/drawing/2014/main" id="{14444FCB-CA4F-F641-9084-D4E0AA6AB70B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58;p76">
              <a:extLst>
                <a:ext uri="{FF2B5EF4-FFF2-40B4-BE49-F238E27FC236}">
                  <a16:creationId xmlns:a16="http://schemas.microsoft.com/office/drawing/2014/main" id="{F5CBC8F4-AEFD-2142-B7FB-9CE8BB77971D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59;p76">
              <a:extLst>
                <a:ext uri="{FF2B5EF4-FFF2-40B4-BE49-F238E27FC236}">
                  <a16:creationId xmlns:a16="http://schemas.microsoft.com/office/drawing/2014/main" id="{A8E3684B-6A5E-B74A-BF86-E0C7411D2708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60;p76">
              <a:extLst>
                <a:ext uri="{FF2B5EF4-FFF2-40B4-BE49-F238E27FC236}">
                  <a16:creationId xmlns:a16="http://schemas.microsoft.com/office/drawing/2014/main" id="{5BD9D414-D1B3-BA4B-8F31-21973A0E599B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61;p76">
              <a:extLst>
                <a:ext uri="{FF2B5EF4-FFF2-40B4-BE49-F238E27FC236}">
                  <a16:creationId xmlns:a16="http://schemas.microsoft.com/office/drawing/2014/main" id="{6A1CC8DA-2C6E-AC41-A1C4-366D56A36626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62;p76">
              <a:extLst>
                <a:ext uri="{FF2B5EF4-FFF2-40B4-BE49-F238E27FC236}">
                  <a16:creationId xmlns:a16="http://schemas.microsoft.com/office/drawing/2014/main" id="{CD0B86CF-09F2-A94A-BACA-F81D5E6BC5BA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63;p76">
              <a:extLst>
                <a:ext uri="{FF2B5EF4-FFF2-40B4-BE49-F238E27FC236}">
                  <a16:creationId xmlns:a16="http://schemas.microsoft.com/office/drawing/2014/main" id="{DE1DFB8D-5DD1-3246-B0DB-55737B1F32A8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64;p76">
              <a:extLst>
                <a:ext uri="{FF2B5EF4-FFF2-40B4-BE49-F238E27FC236}">
                  <a16:creationId xmlns:a16="http://schemas.microsoft.com/office/drawing/2014/main" id="{5726D759-416F-1B41-9183-6D18F42B0CE5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65;p76">
              <a:extLst>
                <a:ext uri="{FF2B5EF4-FFF2-40B4-BE49-F238E27FC236}">
                  <a16:creationId xmlns:a16="http://schemas.microsoft.com/office/drawing/2014/main" id="{65BC8955-1E1A-D847-A04D-F7BBD6C36052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B5E9F5D-F501-894F-99CE-7750D7C15464}"/>
              </a:ext>
            </a:extLst>
          </p:cNvPr>
          <p:cNvGrpSpPr/>
          <p:nvPr/>
        </p:nvGrpSpPr>
        <p:grpSpPr>
          <a:xfrm>
            <a:off x="1439670" y="2927616"/>
            <a:ext cx="584468" cy="797566"/>
            <a:chOff x="1506150" y="1501000"/>
            <a:chExt cx="2080021" cy="2838397"/>
          </a:xfrm>
        </p:grpSpPr>
        <p:grpSp>
          <p:nvGrpSpPr>
            <p:cNvPr id="194" name="Google Shape;1505;p70">
              <a:extLst>
                <a:ext uri="{FF2B5EF4-FFF2-40B4-BE49-F238E27FC236}">
                  <a16:creationId xmlns:a16="http://schemas.microsoft.com/office/drawing/2014/main" id="{52C0316F-3ADB-D643-80AE-0F25B30D5A78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199" name="Google Shape;1506;p70">
                <a:extLst>
                  <a:ext uri="{FF2B5EF4-FFF2-40B4-BE49-F238E27FC236}">
                    <a16:creationId xmlns:a16="http://schemas.microsoft.com/office/drawing/2014/main" id="{A5237B22-C230-9246-BECA-467BB32C9326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507;p70">
                <a:extLst>
                  <a:ext uri="{FF2B5EF4-FFF2-40B4-BE49-F238E27FC236}">
                    <a16:creationId xmlns:a16="http://schemas.microsoft.com/office/drawing/2014/main" id="{5DA08121-2EA5-FA47-8B42-C05199674B35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508;p70">
                <a:extLst>
                  <a:ext uri="{FF2B5EF4-FFF2-40B4-BE49-F238E27FC236}">
                    <a16:creationId xmlns:a16="http://schemas.microsoft.com/office/drawing/2014/main" id="{299A8A79-3F79-244A-BEA7-32368D5E15E0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509;p70">
                <a:extLst>
                  <a:ext uri="{FF2B5EF4-FFF2-40B4-BE49-F238E27FC236}">
                    <a16:creationId xmlns:a16="http://schemas.microsoft.com/office/drawing/2014/main" id="{1251D726-AEE4-314C-A4A6-6EB3190A7238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510;p70">
                <a:extLst>
                  <a:ext uri="{FF2B5EF4-FFF2-40B4-BE49-F238E27FC236}">
                    <a16:creationId xmlns:a16="http://schemas.microsoft.com/office/drawing/2014/main" id="{1AC8F7E1-9980-FB45-B732-652EFB7C5C63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511;p70">
                <a:extLst>
                  <a:ext uri="{FF2B5EF4-FFF2-40B4-BE49-F238E27FC236}">
                    <a16:creationId xmlns:a16="http://schemas.microsoft.com/office/drawing/2014/main" id="{5E393AB1-EB64-FC49-913B-0DB96B2E0C5B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512;p70">
                <a:extLst>
                  <a:ext uri="{FF2B5EF4-FFF2-40B4-BE49-F238E27FC236}">
                    <a16:creationId xmlns:a16="http://schemas.microsoft.com/office/drawing/2014/main" id="{AD3CB303-231E-0A47-AE04-08F25F10E643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513;p70">
                <a:extLst>
                  <a:ext uri="{FF2B5EF4-FFF2-40B4-BE49-F238E27FC236}">
                    <a16:creationId xmlns:a16="http://schemas.microsoft.com/office/drawing/2014/main" id="{701014B4-9F88-3A41-A116-4894B412F77C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514;p70">
                <a:extLst>
                  <a:ext uri="{FF2B5EF4-FFF2-40B4-BE49-F238E27FC236}">
                    <a16:creationId xmlns:a16="http://schemas.microsoft.com/office/drawing/2014/main" id="{F3006C3A-D962-954D-BDA4-5E5433821F08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515;p70">
                <a:extLst>
                  <a:ext uri="{FF2B5EF4-FFF2-40B4-BE49-F238E27FC236}">
                    <a16:creationId xmlns:a16="http://schemas.microsoft.com/office/drawing/2014/main" id="{F2228109-8098-6D49-9973-3FB205393743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516;p70">
                <a:extLst>
                  <a:ext uri="{FF2B5EF4-FFF2-40B4-BE49-F238E27FC236}">
                    <a16:creationId xmlns:a16="http://schemas.microsoft.com/office/drawing/2014/main" id="{502B3212-7947-D649-88A5-22CE96E526E0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517;p70">
                <a:extLst>
                  <a:ext uri="{FF2B5EF4-FFF2-40B4-BE49-F238E27FC236}">
                    <a16:creationId xmlns:a16="http://schemas.microsoft.com/office/drawing/2014/main" id="{967B443E-C01A-B644-835F-8FC5DBAF0F56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518;p70">
                <a:extLst>
                  <a:ext uri="{FF2B5EF4-FFF2-40B4-BE49-F238E27FC236}">
                    <a16:creationId xmlns:a16="http://schemas.microsoft.com/office/drawing/2014/main" id="{13D4D43D-0EF9-6D49-B849-1627AAA193F9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519;p70">
                <a:extLst>
                  <a:ext uri="{FF2B5EF4-FFF2-40B4-BE49-F238E27FC236}">
                    <a16:creationId xmlns:a16="http://schemas.microsoft.com/office/drawing/2014/main" id="{D595FA88-02F8-A944-88E5-CE5F38712247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520;p70">
                <a:extLst>
                  <a:ext uri="{FF2B5EF4-FFF2-40B4-BE49-F238E27FC236}">
                    <a16:creationId xmlns:a16="http://schemas.microsoft.com/office/drawing/2014/main" id="{631AE687-229C-0747-971E-2343990DF14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521;p70">
                <a:extLst>
                  <a:ext uri="{FF2B5EF4-FFF2-40B4-BE49-F238E27FC236}">
                    <a16:creationId xmlns:a16="http://schemas.microsoft.com/office/drawing/2014/main" id="{1A9CBF5D-6DE0-1E49-9F78-7F179B7E2A93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522;p70">
                <a:extLst>
                  <a:ext uri="{FF2B5EF4-FFF2-40B4-BE49-F238E27FC236}">
                    <a16:creationId xmlns:a16="http://schemas.microsoft.com/office/drawing/2014/main" id="{6E46D630-BB4B-FE44-9A40-061ACDB3DFAF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523;p70">
                <a:extLst>
                  <a:ext uri="{FF2B5EF4-FFF2-40B4-BE49-F238E27FC236}">
                    <a16:creationId xmlns:a16="http://schemas.microsoft.com/office/drawing/2014/main" id="{E43ADC05-27A2-9644-9380-9E44DA353B5D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524;p70">
                <a:extLst>
                  <a:ext uri="{FF2B5EF4-FFF2-40B4-BE49-F238E27FC236}">
                    <a16:creationId xmlns:a16="http://schemas.microsoft.com/office/drawing/2014/main" id="{59F47BCD-F848-4C41-9268-51BBE8CA71C7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" name="Google Shape;1525;p70">
              <a:extLst>
                <a:ext uri="{FF2B5EF4-FFF2-40B4-BE49-F238E27FC236}">
                  <a16:creationId xmlns:a16="http://schemas.microsoft.com/office/drawing/2014/main" id="{2302FFDE-BAAF-2347-8560-E962EAF27C46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196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E3A330E9-2B4B-E142-86AF-C88554D17ED3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EC79527-A1A9-894D-81DA-30696B607A61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528;p70">
                <a:extLst>
                  <a:ext uri="{FF2B5EF4-FFF2-40B4-BE49-F238E27FC236}">
                    <a16:creationId xmlns:a16="http://schemas.microsoft.com/office/drawing/2014/main" id="{90ECD1D5-02E3-8E43-B63B-9C272493AF25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" name="Google Shape;2624;p126">
            <a:extLst>
              <a:ext uri="{FF2B5EF4-FFF2-40B4-BE49-F238E27FC236}">
                <a16:creationId xmlns:a16="http://schemas.microsoft.com/office/drawing/2014/main" id="{8A43AFC4-2898-1549-AACD-2C8EA54DD63D}"/>
              </a:ext>
            </a:extLst>
          </p:cNvPr>
          <p:cNvGrpSpPr/>
          <p:nvPr/>
        </p:nvGrpSpPr>
        <p:grpSpPr>
          <a:xfrm>
            <a:off x="1739467" y="3140643"/>
            <a:ext cx="418360" cy="580377"/>
            <a:chOff x="3764750" y="1567075"/>
            <a:chExt cx="1814530" cy="2517234"/>
          </a:xfrm>
        </p:grpSpPr>
        <p:sp>
          <p:nvSpPr>
            <p:cNvPr id="219" name="Google Shape;2625;p126">
              <a:extLst>
                <a:ext uri="{FF2B5EF4-FFF2-40B4-BE49-F238E27FC236}">
                  <a16:creationId xmlns:a16="http://schemas.microsoft.com/office/drawing/2014/main" id="{62CDAC59-99E5-A644-8CEC-8989188B0EA6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626;p126">
              <a:extLst>
                <a:ext uri="{FF2B5EF4-FFF2-40B4-BE49-F238E27FC236}">
                  <a16:creationId xmlns:a16="http://schemas.microsoft.com/office/drawing/2014/main" id="{D7F4D542-B7B0-6842-95B0-15568B3A9345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627;p126">
              <a:extLst>
                <a:ext uri="{FF2B5EF4-FFF2-40B4-BE49-F238E27FC236}">
                  <a16:creationId xmlns:a16="http://schemas.microsoft.com/office/drawing/2014/main" id="{F1A1D797-F6BC-C44E-AE83-48740B329F08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628;p126">
              <a:extLst>
                <a:ext uri="{FF2B5EF4-FFF2-40B4-BE49-F238E27FC236}">
                  <a16:creationId xmlns:a16="http://schemas.microsoft.com/office/drawing/2014/main" id="{0FA76B56-CB09-B245-916D-0ADD5DEC610E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629;p126">
              <a:extLst>
                <a:ext uri="{FF2B5EF4-FFF2-40B4-BE49-F238E27FC236}">
                  <a16:creationId xmlns:a16="http://schemas.microsoft.com/office/drawing/2014/main" id="{A8175963-FA3C-F948-8E5B-AB1E8796F01B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630;p126">
              <a:extLst>
                <a:ext uri="{FF2B5EF4-FFF2-40B4-BE49-F238E27FC236}">
                  <a16:creationId xmlns:a16="http://schemas.microsoft.com/office/drawing/2014/main" id="{92DA4686-6FCA-1642-AC85-FF6FFF084BE3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631;p126">
              <a:extLst>
                <a:ext uri="{FF2B5EF4-FFF2-40B4-BE49-F238E27FC236}">
                  <a16:creationId xmlns:a16="http://schemas.microsoft.com/office/drawing/2014/main" id="{7A8C6938-558A-1C49-859A-CBDD2B5ECC92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632;p126">
              <a:extLst>
                <a:ext uri="{FF2B5EF4-FFF2-40B4-BE49-F238E27FC236}">
                  <a16:creationId xmlns:a16="http://schemas.microsoft.com/office/drawing/2014/main" id="{CE459432-317A-484C-8507-BA0A5099C84D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633;p126">
              <a:extLst>
                <a:ext uri="{FF2B5EF4-FFF2-40B4-BE49-F238E27FC236}">
                  <a16:creationId xmlns:a16="http://schemas.microsoft.com/office/drawing/2014/main" id="{4F231424-5879-6D4A-BF29-6DE051C2E321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634;p126">
              <a:extLst>
                <a:ext uri="{FF2B5EF4-FFF2-40B4-BE49-F238E27FC236}">
                  <a16:creationId xmlns:a16="http://schemas.microsoft.com/office/drawing/2014/main" id="{CC860D11-E9AC-1746-B018-5BB4BCCAB337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635;p126">
              <a:extLst>
                <a:ext uri="{FF2B5EF4-FFF2-40B4-BE49-F238E27FC236}">
                  <a16:creationId xmlns:a16="http://schemas.microsoft.com/office/drawing/2014/main" id="{7BBA11A4-5B98-4146-B556-07CFA31D6A39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636;p126">
              <a:extLst>
                <a:ext uri="{FF2B5EF4-FFF2-40B4-BE49-F238E27FC236}">
                  <a16:creationId xmlns:a16="http://schemas.microsoft.com/office/drawing/2014/main" id="{D26002C7-34C9-BE4C-84C6-DC749D30CAD0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637;p126">
              <a:extLst>
                <a:ext uri="{FF2B5EF4-FFF2-40B4-BE49-F238E27FC236}">
                  <a16:creationId xmlns:a16="http://schemas.microsoft.com/office/drawing/2014/main" id="{D304F7F2-A377-A448-A3BE-356DB5D810D2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638;p126">
              <a:extLst>
                <a:ext uri="{FF2B5EF4-FFF2-40B4-BE49-F238E27FC236}">
                  <a16:creationId xmlns:a16="http://schemas.microsoft.com/office/drawing/2014/main" id="{C3F760D2-FAD3-ED48-BE0E-6041F3F9A598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639;p126">
              <a:extLst>
                <a:ext uri="{FF2B5EF4-FFF2-40B4-BE49-F238E27FC236}">
                  <a16:creationId xmlns:a16="http://schemas.microsoft.com/office/drawing/2014/main" id="{56414C7E-7AD9-C848-AD7E-0E815C57DCBE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640;p126">
              <a:extLst>
                <a:ext uri="{FF2B5EF4-FFF2-40B4-BE49-F238E27FC236}">
                  <a16:creationId xmlns:a16="http://schemas.microsoft.com/office/drawing/2014/main" id="{7A398D06-A935-5741-8E03-DB713C8B4042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641;p126">
              <a:extLst>
                <a:ext uri="{FF2B5EF4-FFF2-40B4-BE49-F238E27FC236}">
                  <a16:creationId xmlns:a16="http://schemas.microsoft.com/office/drawing/2014/main" id="{669171DC-DBB4-C743-9CD9-07C36D0F5C47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642;p126">
              <a:extLst>
                <a:ext uri="{FF2B5EF4-FFF2-40B4-BE49-F238E27FC236}">
                  <a16:creationId xmlns:a16="http://schemas.microsoft.com/office/drawing/2014/main" id="{887DFF32-1EE3-514F-939C-53AE45798435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776B6DD-E2DD-FD4A-9089-5D130FDFC1E8}"/>
              </a:ext>
            </a:extLst>
          </p:cNvPr>
          <p:cNvGrpSpPr/>
          <p:nvPr/>
        </p:nvGrpSpPr>
        <p:grpSpPr>
          <a:xfrm>
            <a:off x="2089075" y="2930039"/>
            <a:ext cx="550405" cy="772517"/>
            <a:chOff x="1450750" y="1276313"/>
            <a:chExt cx="2162065" cy="3074026"/>
          </a:xfrm>
        </p:grpSpPr>
        <p:sp>
          <p:nvSpPr>
            <p:cNvPr id="238" name="Google Shape;1740;p76">
              <a:extLst>
                <a:ext uri="{FF2B5EF4-FFF2-40B4-BE49-F238E27FC236}">
                  <a16:creationId xmlns:a16="http://schemas.microsoft.com/office/drawing/2014/main" id="{3C262744-8141-7949-8EC6-92854E2DE473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744;p76">
              <a:extLst>
                <a:ext uri="{FF2B5EF4-FFF2-40B4-BE49-F238E27FC236}">
                  <a16:creationId xmlns:a16="http://schemas.microsoft.com/office/drawing/2014/main" id="{9283BF72-60D2-BA41-93E0-83A568C6B5F8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745;p76">
              <a:extLst>
                <a:ext uri="{FF2B5EF4-FFF2-40B4-BE49-F238E27FC236}">
                  <a16:creationId xmlns:a16="http://schemas.microsoft.com/office/drawing/2014/main" id="{B6A7113B-101B-AC44-B8E9-30C7CEB83185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746;p76">
              <a:extLst>
                <a:ext uri="{FF2B5EF4-FFF2-40B4-BE49-F238E27FC236}">
                  <a16:creationId xmlns:a16="http://schemas.microsoft.com/office/drawing/2014/main" id="{FA96490E-3B26-4042-B7C1-D68D9537A1F6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747;p76">
              <a:extLst>
                <a:ext uri="{FF2B5EF4-FFF2-40B4-BE49-F238E27FC236}">
                  <a16:creationId xmlns:a16="http://schemas.microsoft.com/office/drawing/2014/main" id="{A2A34AE9-B3B4-A24B-B4D0-F421DB0A9559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748;p76">
              <a:extLst>
                <a:ext uri="{FF2B5EF4-FFF2-40B4-BE49-F238E27FC236}">
                  <a16:creationId xmlns:a16="http://schemas.microsoft.com/office/drawing/2014/main" id="{9D0BABCA-D2C4-AD49-A757-4626E08093F3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749;p76">
              <a:extLst>
                <a:ext uri="{FF2B5EF4-FFF2-40B4-BE49-F238E27FC236}">
                  <a16:creationId xmlns:a16="http://schemas.microsoft.com/office/drawing/2014/main" id="{5F8329BE-88BD-4949-BC45-9CC52616A2A6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750;p76">
              <a:extLst>
                <a:ext uri="{FF2B5EF4-FFF2-40B4-BE49-F238E27FC236}">
                  <a16:creationId xmlns:a16="http://schemas.microsoft.com/office/drawing/2014/main" id="{F3ACFEC4-0B21-4849-99B3-2CCE3DE312B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751;p76">
              <a:extLst>
                <a:ext uri="{FF2B5EF4-FFF2-40B4-BE49-F238E27FC236}">
                  <a16:creationId xmlns:a16="http://schemas.microsoft.com/office/drawing/2014/main" id="{19B7B83A-10F2-4641-979A-F01552EA591A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752;p76">
              <a:extLst>
                <a:ext uri="{FF2B5EF4-FFF2-40B4-BE49-F238E27FC236}">
                  <a16:creationId xmlns:a16="http://schemas.microsoft.com/office/drawing/2014/main" id="{20F28985-39B8-7C4F-8713-1AEFEC54C7E1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753;p76">
              <a:extLst>
                <a:ext uri="{FF2B5EF4-FFF2-40B4-BE49-F238E27FC236}">
                  <a16:creationId xmlns:a16="http://schemas.microsoft.com/office/drawing/2014/main" id="{0415C442-AA6D-F84A-A442-E1E2B2104B63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754;p76">
              <a:extLst>
                <a:ext uri="{FF2B5EF4-FFF2-40B4-BE49-F238E27FC236}">
                  <a16:creationId xmlns:a16="http://schemas.microsoft.com/office/drawing/2014/main" id="{6C5CDA2C-2B7B-C945-8510-D2F37662210F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755;p76">
              <a:extLst>
                <a:ext uri="{FF2B5EF4-FFF2-40B4-BE49-F238E27FC236}">
                  <a16:creationId xmlns:a16="http://schemas.microsoft.com/office/drawing/2014/main" id="{36A0FD9F-9C70-244C-A8C2-86EA67C77EA9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756;p76">
              <a:extLst>
                <a:ext uri="{FF2B5EF4-FFF2-40B4-BE49-F238E27FC236}">
                  <a16:creationId xmlns:a16="http://schemas.microsoft.com/office/drawing/2014/main" id="{9EC43D17-6F38-B440-9509-A21D5F5837E7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757;p76">
              <a:extLst>
                <a:ext uri="{FF2B5EF4-FFF2-40B4-BE49-F238E27FC236}">
                  <a16:creationId xmlns:a16="http://schemas.microsoft.com/office/drawing/2014/main" id="{ACD322B8-8C8D-B942-9C4E-3272C999E389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758;p76">
              <a:extLst>
                <a:ext uri="{FF2B5EF4-FFF2-40B4-BE49-F238E27FC236}">
                  <a16:creationId xmlns:a16="http://schemas.microsoft.com/office/drawing/2014/main" id="{205E3600-7EEB-FD40-8DBE-1B778FB5706F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759;p76">
              <a:extLst>
                <a:ext uri="{FF2B5EF4-FFF2-40B4-BE49-F238E27FC236}">
                  <a16:creationId xmlns:a16="http://schemas.microsoft.com/office/drawing/2014/main" id="{14284CEC-71A1-B949-B37B-F88D1FB6AC06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760;p76">
              <a:extLst>
                <a:ext uri="{FF2B5EF4-FFF2-40B4-BE49-F238E27FC236}">
                  <a16:creationId xmlns:a16="http://schemas.microsoft.com/office/drawing/2014/main" id="{576B2EAB-3F5A-D94E-A4C7-B919ADED1F14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761;p76">
              <a:extLst>
                <a:ext uri="{FF2B5EF4-FFF2-40B4-BE49-F238E27FC236}">
                  <a16:creationId xmlns:a16="http://schemas.microsoft.com/office/drawing/2014/main" id="{3FE60898-577F-B646-86FE-C7634D925ABA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762;p76">
              <a:extLst>
                <a:ext uri="{FF2B5EF4-FFF2-40B4-BE49-F238E27FC236}">
                  <a16:creationId xmlns:a16="http://schemas.microsoft.com/office/drawing/2014/main" id="{DC931D23-97E7-574E-8FB2-091AC2EE8369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763;p76">
              <a:extLst>
                <a:ext uri="{FF2B5EF4-FFF2-40B4-BE49-F238E27FC236}">
                  <a16:creationId xmlns:a16="http://schemas.microsoft.com/office/drawing/2014/main" id="{7A05C3A8-8672-7E43-BDB1-4890FBD08251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764;p76">
              <a:extLst>
                <a:ext uri="{FF2B5EF4-FFF2-40B4-BE49-F238E27FC236}">
                  <a16:creationId xmlns:a16="http://schemas.microsoft.com/office/drawing/2014/main" id="{D4C51FCB-4A2E-314D-9D49-58D1F17E34EF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765;p76">
              <a:extLst>
                <a:ext uri="{FF2B5EF4-FFF2-40B4-BE49-F238E27FC236}">
                  <a16:creationId xmlns:a16="http://schemas.microsoft.com/office/drawing/2014/main" id="{3EAE82D2-A171-ED45-9373-48A60236D046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9949473-7F7F-6648-B6AE-6FB1EF7471A6}"/>
              </a:ext>
            </a:extLst>
          </p:cNvPr>
          <p:cNvGrpSpPr/>
          <p:nvPr/>
        </p:nvGrpSpPr>
        <p:grpSpPr>
          <a:xfrm>
            <a:off x="1961354" y="3038717"/>
            <a:ext cx="584468" cy="797566"/>
            <a:chOff x="1506150" y="1501000"/>
            <a:chExt cx="2080021" cy="2838397"/>
          </a:xfrm>
        </p:grpSpPr>
        <p:grpSp>
          <p:nvGrpSpPr>
            <p:cNvPr id="262" name="Google Shape;1505;p70">
              <a:extLst>
                <a:ext uri="{FF2B5EF4-FFF2-40B4-BE49-F238E27FC236}">
                  <a16:creationId xmlns:a16="http://schemas.microsoft.com/office/drawing/2014/main" id="{EDA29EA4-A753-8D4D-8633-B759CE01E840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267" name="Google Shape;1506;p70">
                <a:extLst>
                  <a:ext uri="{FF2B5EF4-FFF2-40B4-BE49-F238E27FC236}">
                    <a16:creationId xmlns:a16="http://schemas.microsoft.com/office/drawing/2014/main" id="{E3E4EF75-D38D-244C-8591-A8219470A85D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507;p70">
                <a:extLst>
                  <a:ext uri="{FF2B5EF4-FFF2-40B4-BE49-F238E27FC236}">
                    <a16:creationId xmlns:a16="http://schemas.microsoft.com/office/drawing/2014/main" id="{8460FAE7-5585-BA4E-AE4E-E4B03EEBCF0A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508;p70">
                <a:extLst>
                  <a:ext uri="{FF2B5EF4-FFF2-40B4-BE49-F238E27FC236}">
                    <a16:creationId xmlns:a16="http://schemas.microsoft.com/office/drawing/2014/main" id="{DB84B714-1FB4-534C-B283-F5205A2D86DC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509;p70">
                <a:extLst>
                  <a:ext uri="{FF2B5EF4-FFF2-40B4-BE49-F238E27FC236}">
                    <a16:creationId xmlns:a16="http://schemas.microsoft.com/office/drawing/2014/main" id="{F8974555-FA98-FD47-BCB8-7D7255DD21EF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510;p70">
                <a:extLst>
                  <a:ext uri="{FF2B5EF4-FFF2-40B4-BE49-F238E27FC236}">
                    <a16:creationId xmlns:a16="http://schemas.microsoft.com/office/drawing/2014/main" id="{6F5931BC-E6B3-2E40-BB16-05C037C57FBA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511;p70">
                <a:extLst>
                  <a:ext uri="{FF2B5EF4-FFF2-40B4-BE49-F238E27FC236}">
                    <a16:creationId xmlns:a16="http://schemas.microsoft.com/office/drawing/2014/main" id="{7F2770AB-DF5B-4E48-BFB6-0E7ABDA06962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512;p70">
                <a:extLst>
                  <a:ext uri="{FF2B5EF4-FFF2-40B4-BE49-F238E27FC236}">
                    <a16:creationId xmlns:a16="http://schemas.microsoft.com/office/drawing/2014/main" id="{8DC1977C-2B50-C544-ADE6-F3E46FD38394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513;p70">
                <a:extLst>
                  <a:ext uri="{FF2B5EF4-FFF2-40B4-BE49-F238E27FC236}">
                    <a16:creationId xmlns:a16="http://schemas.microsoft.com/office/drawing/2014/main" id="{C576CC06-478C-254C-AC76-059C5034C3EC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514;p70">
                <a:extLst>
                  <a:ext uri="{FF2B5EF4-FFF2-40B4-BE49-F238E27FC236}">
                    <a16:creationId xmlns:a16="http://schemas.microsoft.com/office/drawing/2014/main" id="{4843CB19-D095-9E4E-AB19-AB51E8BCA662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515;p70">
                <a:extLst>
                  <a:ext uri="{FF2B5EF4-FFF2-40B4-BE49-F238E27FC236}">
                    <a16:creationId xmlns:a16="http://schemas.microsoft.com/office/drawing/2014/main" id="{C894B194-2EE3-8F49-BAE8-923410A0C4C7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516;p70">
                <a:extLst>
                  <a:ext uri="{FF2B5EF4-FFF2-40B4-BE49-F238E27FC236}">
                    <a16:creationId xmlns:a16="http://schemas.microsoft.com/office/drawing/2014/main" id="{90C692C2-A4DA-0B42-8CD1-1111DEBE7178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517;p70">
                <a:extLst>
                  <a:ext uri="{FF2B5EF4-FFF2-40B4-BE49-F238E27FC236}">
                    <a16:creationId xmlns:a16="http://schemas.microsoft.com/office/drawing/2014/main" id="{E8705A43-4283-4C4A-91E3-9E3DF1DF8421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518;p70">
                <a:extLst>
                  <a:ext uri="{FF2B5EF4-FFF2-40B4-BE49-F238E27FC236}">
                    <a16:creationId xmlns:a16="http://schemas.microsoft.com/office/drawing/2014/main" id="{8AA8DDB2-D03E-1E4D-9512-56E29C5F9D2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519;p70">
                <a:extLst>
                  <a:ext uri="{FF2B5EF4-FFF2-40B4-BE49-F238E27FC236}">
                    <a16:creationId xmlns:a16="http://schemas.microsoft.com/office/drawing/2014/main" id="{8A495F1C-5C52-1346-B929-ECC343538B03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520;p70">
                <a:extLst>
                  <a:ext uri="{FF2B5EF4-FFF2-40B4-BE49-F238E27FC236}">
                    <a16:creationId xmlns:a16="http://schemas.microsoft.com/office/drawing/2014/main" id="{3C04DB5B-DC8F-C842-8799-3C45FB0AAD79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521;p70">
                <a:extLst>
                  <a:ext uri="{FF2B5EF4-FFF2-40B4-BE49-F238E27FC236}">
                    <a16:creationId xmlns:a16="http://schemas.microsoft.com/office/drawing/2014/main" id="{6EC8CA2D-658B-7240-8B00-BEC7633816CD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522;p70">
                <a:extLst>
                  <a:ext uri="{FF2B5EF4-FFF2-40B4-BE49-F238E27FC236}">
                    <a16:creationId xmlns:a16="http://schemas.microsoft.com/office/drawing/2014/main" id="{6FA0137A-6DB9-5F41-981F-CF6272363597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523;p70">
                <a:extLst>
                  <a:ext uri="{FF2B5EF4-FFF2-40B4-BE49-F238E27FC236}">
                    <a16:creationId xmlns:a16="http://schemas.microsoft.com/office/drawing/2014/main" id="{AC534078-F4E8-CA4D-B02D-8849D3DE9D21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524;p70">
                <a:extLst>
                  <a:ext uri="{FF2B5EF4-FFF2-40B4-BE49-F238E27FC236}">
                    <a16:creationId xmlns:a16="http://schemas.microsoft.com/office/drawing/2014/main" id="{9706426D-970B-4142-984C-CC104EEB87E3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1525;p70">
              <a:extLst>
                <a:ext uri="{FF2B5EF4-FFF2-40B4-BE49-F238E27FC236}">
                  <a16:creationId xmlns:a16="http://schemas.microsoft.com/office/drawing/2014/main" id="{BCD7C58A-5BBD-5E49-9EC0-00FB91A19DBE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264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774AA03A-7E63-1F43-9228-E6A15CAC0F6A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6B1E988C-7118-9549-9946-A49743002816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528;p70">
                <a:extLst>
                  <a:ext uri="{FF2B5EF4-FFF2-40B4-BE49-F238E27FC236}">
                    <a16:creationId xmlns:a16="http://schemas.microsoft.com/office/drawing/2014/main" id="{89373F06-2D4E-604E-9782-354358AD3E4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6" name="Google Shape;2624;p126">
            <a:extLst>
              <a:ext uri="{FF2B5EF4-FFF2-40B4-BE49-F238E27FC236}">
                <a16:creationId xmlns:a16="http://schemas.microsoft.com/office/drawing/2014/main" id="{962AF4E8-377D-FE47-A571-2039BA53C158}"/>
              </a:ext>
            </a:extLst>
          </p:cNvPr>
          <p:cNvGrpSpPr/>
          <p:nvPr/>
        </p:nvGrpSpPr>
        <p:grpSpPr>
          <a:xfrm>
            <a:off x="2261151" y="3251744"/>
            <a:ext cx="418360" cy="580377"/>
            <a:chOff x="3764750" y="1567075"/>
            <a:chExt cx="1814530" cy="2517234"/>
          </a:xfrm>
        </p:grpSpPr>
        <p:sp>
          <p:nvSpPr>
            <p:cNvPr id="287" name="Google Shape;2625;p126">
              <a:extLst>
                <a:ext uri="{FF2B5EF4-FFF2-40B4-BE49-F238E27FC236}">
                  <a16:creationId xmlns:a16="http://schemas.microsoft.com/office/drawing/2014/main" id="{95984E3B-CC3D-4543-A91C-42C7ACC9514F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626;p126">
              <a:extLst>
                <a:ext uri="{FF2B5EF4-FFF2-40B4-BE49-F238E27FC236}">
                  <a16:creationId xmlns:a16="http://schemas.microsoft.com/office/drawing/2014/main" id="{A59DCC68-0E81-2048-A460-03F801FBEC76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627;p126">
              <a:extLst>
                <a:ext uri="{FF2B5EF4-FFF2-40B4-BE49-F238E27FC236}">
                  <a16:creationId xmlns:a16="http://schemas.microsoft.com/office/drawing/2014/main" id="{F1FF11FA-BC95-E442-8A29-C1FDB9135266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628;p126">
              <a:extLst>
                <a:ext uri="{FF2B5EF4-FFF2-40B4-BE49-F238E27FC236}">
                  <a16:creationId xmlns:a16="http://schemas.microsoft.com/office/drawing/2014/main" id="{28C1A3CA-47F5-D741-BF53-9F2B8722FFC3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629;p126">
              <a:extLst>
                <a:ext uri="{FF2B5EF4-FFF2-40B4-BE49-F238E27FC236}">
                  <a16:creationId xmlns:a16="http://schemas.microsoft.com/office/drawing/2014/main" id="{505D6710-1D09-B64D-8B0A-48C0B6B6C5DF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630;p126">
              <a:extLst>
                <a:ext uri="{FF2B5EF4-FFF2-40B4-BE49-F238E27FC236}">
                  <a16:creationId xmlns:a16="http://schemas.microsoft.com/office/drawing/2014/main" id="{ED21163B-E4DA-A64C-BC40-5EDC4E0C9D04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631;p126">
              <a:extLst>
                <a:ext uri="{FF2B5EF4-FFF2-40B4-BE49-F238E27FC236}">
                  <a16:creationId xmlns:a16="http://schemas.microsoft.com/office/drawing/2014/main" id="{7C0E775B-00DD-5749-BE8C-351007ED4580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632;p126">
              <a:extLst>
                <a:ext uri="{FF2B5EF4-FFF2-40B4-BE49-F238E27FC236}">
                  <a16:creationId xmlns:a16="http://schemas.microsoft.com/office/drawing/2014/main" id="{6B61391D-3D9A-1B43-8549-24B014A6A433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633;p126">
              <a:extLst>
                <a:ext uri="{FF2B5EF4-FFF2-40B4-BE49-F238E27FC236}">
                  <a16:creationId xmlns:a16="http://schemas.microsoft.com/office/drawing/2014/main" id="{DA5189FC-05B4-3D42-BBFA-6ECABB884ABA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634;p126">
              <a:extLst>
                <a:ext uri="{FF2B5EF4-FFF2-40B4-BE49-F238E27FC236}">
                  <a16:creationId xmlns:a16="http://schemas.microsoft.com/office/drawing/2014/main" id="{856E82B1-BC52-A34C-83BF-C15765D13225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635;p126">
              <a:extLst>
                <a:ext uri="{FF2B5EF4-FFF2-40B4-BE49-F238E27FC236}">
                  <a16:creationId xmlns:a16="http://schemas.microsoft.com/office/drawing/2014/main" id="{E44528D5-6806-7245-9309-31EF2EE59ED5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636;p126">
              <a:extLst>
                <a:ext uri="{FF2B5EF4-FFF2-40B4-BE49-F238E27FC236}">
                  <a16:creationId xmlns:a16="http://schemas.microsoft.com/office/drawing/2014/main" id="{464293F5-E859-7B4F-91D4-35661EA9ED57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637;p126">
              <a:extLst>
                <a:ext uri="{FF2B5EF4-FFF2-40B4-BE49-F238E27FC236}">
                  <a16:creationId xmlns:a16="http://schemas.microsoft.com/office/drawing/2014/main" id="{2522B01C-2BE1-234F-A5E7-262A3F50118C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638;p126">
              <a:extLst>
                <a:ext uri="{FF2B5EF4-FFF2-40B4-BE49-F238E27FC236}">
                  <a16:creationId xmlns:a16="http://schemas.microsoft.com/office/drawing/2014/main" id="{3079E36D-8EA2-FF4C-8256-F08FF4DF4210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639;p126">
              <a:extLst>
                <a:ext uri="{FF2B5EF4-FFF2-40B4-BE49-F238E27FC236}">
                  <a16:creationId xmlns:a16="http://schemas.microsoft.com/office/drawing/2014/main" id="{84F0DE1E-EE6B-A74E-BCF5-78760C1D3E4F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640;p126">
              <a:extLst>
                <a:ext uri="{FF2B5EF4-FFF2-40B4-BE49-F238E27FC236}">
                  <a16:creationId xmlns:a16="http://schemas.microsoft.com/office/drawing/2014/main" id="{A9AC3ED9-8658-B248-ACB8-E0D97C886F56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641;p126">
              <a:extLst>
                <a:ext uri="{FF2B5EF4-FFF2-40B4-BE49-F238E27FC236}">
                  <a16:creationId xmlns:a16="http://schemas.microsoft.com/office/drawing/2014/main" id="{E321851C-6F7F-8549-9472-E98908120A11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642;p126">
              <a:extLst>
                <a:ext uri="{FF2B5EF4-FFF2-40B4-BE49-F238E27FC236}">
                  <a16:creationId xmlns:a16="http://schemas.microsoft.com/office/drawing/2014/main" id="{BD964CD1-54BC-E848-934A-199C60D5E42B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4274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83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Manjari"/>
              </a:rPr>
              <a:t>Improvements</a:t>
            </a:r>
            <a:endParaRPr lang="he-IL" sz="2800" b="1" dirty="0">
              <a:latin typeface="Manjari"/>
            </a:endParaRP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Hammersmith One"/>
              </a:rPr>
              <a:t>Further Improvements</a:t>
            </a:r>
            <a:endParaRPr lang="en-IL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2F1688C-B94F-4591-82A8-A4B297BCDD07}"/>
              </a:ext>
            </a:extLst>
          </p:cNvPr>
          <p:cNvSpPr txBox="1"/>
          <p:nvPr/>
        </p:nvSpPr>
        <p:spPr>
          <a:xfrm>
            <a:off x="2520561" y="1851184"/>
            <a:ext cx="654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schemeClr val="accent2"/>
                </a:solidFill>
                <a:latin typeface="Manjari"/>
              </a:rPr>
              <a:t>Improve embedding space proximity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5CEEAD-B856-5147-B4C0-1D06CC84D0E1}"/>
              </a:ext>
            </a:extLst>
          </p:cNvPr>
          <p:cNvGrpSpPr/>
          <p:nvPr/>
        </p:nvGrpSpPr>
        <p:grpSpPr>
          <a:xfrm>
            <a:off x="2590953" y="2901811"/>
            <a:ext cx="3977661" cy="1386068"/>
            <a:chOff x="2590953" y="2901811"/>
            <a:chExt cx="3977661" cy="138606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8288E5B-CF05-44DE-B41E-4903BDBFB02A}"/>
                </a:ext>
              </a:extLst>
            </p:cNvPr>
            <p:cNvSpPr/>
            <p:nvPr/>
          </p:nvSpPr>
          <p:spPr>
            <a:xfrm>
              <a:off x="2900258" y="3111682"/>
              <a:ext cx="1130214" cy="11761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FDC2E27-323B-4639-B4B5-143918D97AEE}"/>
                </a:ext>
              </a:extLst>
            </p:cNvPr>
            <p:cNvGrpSpPr/>
            <p:nvPr/>
          </p:nvGrpSpPr>
          <p:grpSpPr>
            <a:xfrm>
              <a:off x="5139623" y="2908478"/>
              <a:ext cx="1428991" cy="1323703"/>
              <a:chOff x="1311916" y="2571750"/>
              <a:chExt cx="1428991" cy="1323703"/>
            </a:xfrm>
          </p:grpSpPr>
          <p:sp>
            <p:nvSpPr>
              <p:cNvPr id="8" name="Wave 7">
                <a:extLst>
                  <a:ext uri="{FF2B5EF4-FFF2-40B4-BE49-F238E27FC236}">
                    <a16:creationId xmlns:a16="http://schemas.microsoft.com/office/drawing/2014/main" id="{9D3A00DE-1B31-CC4C-81D8-79316078E654}"/>
                  </a:ext>
                </a:extLst>
              </p:cNvPr>
              <p:cNvSpPr/>
              <p:nvPr/>
            </p:nvSpPr>
            <p:spPr>
              <a:xfrm>
                <a:off x="1311916" y="2571750"/>
                <a:ext cx="1428991" cy="1323703"/>
              </a:xfrm>
              <a:prstGeom prst="wav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C448A895-7122-D443-8F00-EE91C1BA3058}"/>
                      </a:ext>
                    </a:extLst>
                  </p14:cNvPr>
                  <p14:cNvContentPartPr/>
                  <p14:nvPr/>
                </p14:nvContentPartPr>
                <p14:xfrm rot="19091334">
                  <a:off x="1521250" y="2902905"/>
                  <a:ext cx="532" cy="90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C448A895-7122-D443-8F00-EE91C1BA305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 rot="19091334">
                    <a:off x="1468050" y="2812905"/>
                    <a:ext cx="10640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373738E-97F5-9646-A482-1BABF1CF75A0}"/>
                      </a:ext>
                    </a:extLst>
                  </p14:cNvPr>
                  <p14:cNvContentPartPr/>
                  <p14:nvPr/>
                </p14:nvContentPartPr>
                <p14:xfrm rot="19091334">
                  <a:off x="1647573" y="2833932"/>
                  <a:ext cx="532" cy="90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373738E-97F5-9646-A482-1BABF1CF75A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 rot="19091334">
                    <a:off x="1594373" y="2743932"/>
                    <a:ext cx="10640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F968E6C-DB17-423F-8E97-DB19816B8D8D}"/>
                      </a:ext>
                    </a:extLst>
                  </p14:cNvPr>
                  <p14:cNvContentPartPr/>
                  <p14:nvPr/>
                </p14:nvContentPartPr>
                <p14:xfrm rot="19091334">
                  <a:off x="1647572" y="2972755"/>
                  <a:ext cx="532" cy="9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F968E6C-DB17-423F-8E97-DB19816B8D8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 rot="19091334">
                    <a:off x="1594372" y="2882755"/>
                    <a:ext cx="10640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91A1E239-FB40-4F93-A348-F865FB52BAE7}"/>
                      </a:ext>
                    </a:extLst>
                  </p14:cNvPr>
                  <p14:cNvContentPartPr/>
                  <p14:nvPr/>
                </p14:nvContentPartPr>
                <p14:xfrm rot="20907297">
                  <a:off x="2339008" y="3233358"/>
                  <a:ext cx="282" cy="217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91A1E239-FB40-4F93-A348-F865FB52BAE7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 rot="20907297">
                    <a:off x="2310808" y="3211658"/>
                    <a:ext cx="56400" cy="4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3D80A575-88A1-42FB-B3E6-DA07711D95F4}"/>
                      </a:ext>
                    </a:extLst>
                  </p14:cNvPr>
                  <p14:cNvContentPartPr/>
                  <p14:nvPr/>
                </p14:nvContentPartPr>
                <p14:xfrm rot="20907297">
                  <a:off x="2442149" y="3385758"/>
                  <a:ext cx="282" cy="217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3D80A575-88A1-42FB-B3E6-DA07711D95F4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 rot="20907297">
                    <a:off x="2413949" y="3364058"/>
                    <a:ext cx="56400" cy="4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85BF42FD-AF80-4009-94E3-BABEEF21BBC9}"/>
                      </a:ext>
                    </a:extLst>
                  </p14:cNvPr>
                  <p14:cNvContentPartPr/>
                  <p14:nvPr/>
                </p14:nvContentPartPr>
                <p14:xfrm rot="20907297">
                  <a:off x="2234130" y="3385757"/>
                  <a:ext cx="282" cy="217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85BF42FD-AF80-4009-94E3-BABEEF21BBC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 rot="20907297">
                    <a:off x="2205930" y="3364057"/>
                    <a:ext cx="56400" cy="43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AB36EED-D8CE-4980-B430-684F2089D86A}"/>
                </a:ext>
              </a:extLst>
            </p:cNvPr>
            <p:cNvGrpSpPr/>
            <p:nvPr/>
          </p:nvGrpSpPr>
          <p:grpSpPr>
            <a:xfrm>
              <a:off x="2590953" y="2901811"/>
              <a:ext cx="1428991" cy="1323703"/>
              <a:chOff x="1311916" y="2571750"/>
              <a:chExt cx="1428991" cy="1323703"/>
            </a:xfrm>
          </p:grpSpPr>
          <p:sp>
            <p:nvSpPr>
              <p:cNvPr id="43" name="Wave 42">
                <a:extLst>
                  <a:ext uri="{FF2B5EF4-FFF2-40B4-BE49-F238E27FC236}">
                    <a16:creationId xmlns:a16="http://schemas.microsoft.com/office/drawing/2014/main" id="{63CB9685-4A79-4E0B-8F1B-CA59FDFD880D}"/>
                  </a:ext>
                </a:extLst>
              </p:cNvPr>
              <p:cNvSpPr/>
              <p:nvPr/>
            </p:nvSpPr>
            <p:spPr>
              <a:xfrm>
                <a:off x="1311916" y="2571750"/>
                <a:ext cx="1428991" cy="1323703"/>
              </a:xfrm>
              <a:prstGeom prst="wav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28BF5C4B-0EB0-42FE-B9C1-EDCFB427E181}"/>
                      </a:ext>
                    </a:extLst>
                  </p14:cNvPr>
                  <p14:cNvContentPartPr/>
                  <p14:nvPr/>
                </p14:nvContentPartPr>
                <p14:xfrm rot="19091334">
                  <a:off x="1405153" y="3099756"/>
                  <a:ext cx="532" cy="90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28BF5C4B-0EB0-42FE-B9C1-EDCFB427E181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 rot="19091334">
                    <a:off x="1351953" y="3009756"/>
                    <a:ext cx="10640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6F57382E-5D1E-474F-B0B1-9CF36FC5EB87}"/>
                      </a:ext>
                    </a:extLst>
                  </p14:cNvPr>
                  <p14:cNvContentPartPr/>
                  <p14:nvPr/>
                </p14:nvContentPartPr>
                <p14:xfrm rot="19091334">
                  <a:off x="1879873" y="2781683"/>
                  <a:ext cx="532" cy="9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6F57382E-5D1E-474F-B0B1-9CF36FC5EB8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 rot="19091334">
                    <a:off x="1826673" y="2691683"/>
                    <a:ext cx="10640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B7DC0DD-EED5-4D0C-9C6C-031AECE63620}"/>
                      </a:ext>
                    </a:extLst>
                  </p14:cNvPr>
                  <p14:cNvContentPartPr/>
                  <p14:nvPr/>
                </p14:nvContentPartPr>
                <p14:xfrm rot="19091334">
                  <a:off x="1831873" y="3261450"/>
                  <a:ext cx="532" cy="90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B7DC0DD-EED5-4D0C-9C6C-031AECE6362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 rot="19091334">
                    <a:off x="1778673" y="3171450"/>
                    <a:ext cx="10640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33F6FF29-1DB7-483C-8A8D-98A61F627369}"/>
                      </a:ext>
                    </a:extLst>
                  </p14:cNvPr>
                  <p14:cNvContentPartPr/>
                  <p14:nvPr/>
                </p14:nvContentPartPr>
                <p14:xfrm rot="20907297">
                  <a:off x="1826055" y="3024024"/>
                  <a:ext cx="282" cy="217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33F6FF29-1DB7-483C-8A8D-98A61F62736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 rot="20907297">
                    <a:off x="1797855" y="3002324"/>
                    <a:ext cx="56400" cy="4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8A7D8E6C-3515-47B5-B04E-BD8385E6E64C}"/>
                      </a:ext>
                    </a:extLst>
                  </p14:cNvPr>
                  <p14:cNvContentPartPr/>
                  <p14:nvPr/>
                </p14:nvContentPartPr>
                <p14:xfrm rot="20907297">
                  <a:off x="2258381" y="3309557"/>
                  <a:ext cx="282" cy="217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8A7D8E6C-3515-47B5-B04E-BD8385E6E64C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 rot="20907297">
                    <a:off x="2230181" y="3287857"/>
                    <a:ext cx="56400" cy="4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10B60079-8501-4AE7-AD32-9AEE857F4D28}"/>
                      </a:ext>
                    </a:extLst>
                  </p14:cNvPr>
                  <p14:cNvContentPartPr/>
                  <p14:nvPr/>
                </p14:nvContentPartPr>
                <p14:xfrm rot="20907297">
                  <a:off x="1841424" y="3563557"/>
                  <a:ext cx="282" cy="217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10B60079-8501-4AE7-AD32-9AEE857F4D28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 rot="20907297">
                    <a:off x="1813224" y="3541857"/>
                    <a:ext cx="56400" cy="43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B32DE1A-426E-4625-A190-234943863B38}"/>
                </a:ext>
              </a:extLst>
            </p:cNvPr>
            <p:cNvCxnSpPr>
              <a:stCxn id="43" idx="3"/>
              <a:endCxn id="8" idx="1"/>
            </p:cNvCxnSpPr>
            <p:nvPr/>
          </p:nvCxnSpPr>
          <p:spPr>
            <a:xfrm>
              <a:off x="4019944" y="3563663"/>
              <a:ext cx="1119679" cy="6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4299037-EB5E-4AAA-8D0D-FB6F7ADF104D}"/>
              </a:ext>
            </a:extLst>
          </p:cNvPr>
          <p:cNvSpPr/>
          <p:nvPr/>
        </p:nvSpPr>
        <p:spPr>
          <a:xfrm>
            <a:off x="896198" y="3233602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64817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4394891" y="1941656"/>
            <a:ext cx="4564804" cy="741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/>
              <a:t> Conclusions</a:t>
            </a:r>
            <a:endParaRPr lang="en-IL" sz="4400"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596640" y="2179542"/>
            <a:ext cx="97536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05</a:t>
            </a:r>
            <a:endParaRPr sz="4400" dirty="0"/>
          </a:p>
        </p:txBody>
      </p:sp>
      <p:pic>
        <p:nvPicPr>
          <p:cNvPr id="10" name="Graphic 9" descr="Lightbulb and gear with solid fill">
            <a:extLst>
              <a:ext uri="{FF2B5EF4-FFF2-40B4-BE49-F238E27FC236}">
                <a16:creationId xmlns:a16="http://schemas.microsoft.com/office/drawing/2014/main" id="{2AE5A9C0-0293-4345-B40B-F2E39F6F3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6044" y="1191121"/>
            <a:ext cx="1399721" cy="139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84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Conclusions</a:t>
            </a:r>
            <a:endParaRPr lang="he-IL" sz="2000" b="1" dirty="0">
              <a:latin typeface="Manjari"/>
            </a:endParaRPr>
          </a:p>
        </p:txBody>
      </p:sp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Conclusions</a:t>
            </a:r>
            <a:endParaRPr lang="en-IL" dirty="0">
              <a:latin typeface="Manjari"/>
            </a:endParaRPr>
          </a:p>
        </p:txBody>
      </p:sp>
      <p:sp>
        <p:nvSpPr>
          <p:cNvPr id="10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03E7EA68-B5D5-4F7E-B039-2586C5E3FE91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pic>
        <p:nvPicPr>
          <p:cNvPr id="24" name="Graphic 23" descr="Lightbulb and gear with solid fill">
            <a:extLst>
              <a:ext uri="{FF2B5EF4-FFF2-40B4-BE49-F238E27FC236}">
                <a16:creationId xmlns:a16="http://schemas.microsoft.com/office/drawing/2014/main" id="{EA8DE6C0-450B-49E2-BE19-F58C34DBF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18" y="31552"/>
            <a:ext cx="853440" cy="853440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9C6CDFA2-3F9F-6240-AF8C-088642316C2D}"/>
              </a:ext>
            </a:extLst>
          </p:cNvPr>
          <p:cNvSpPr txBox="1"/>
          <p:nvPr/>
        </p:nvSpPr>
        <p:spPr>
          <a:xfrm>
            <a:off x="576846" y="3623377"/>
            <a:ext cx="1702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2000" b="1" dirty="0">
                <a:solidFill>
                  <a:schemeClr val="accent2"/>
                </a:solidFill>
                <a:latin typeface="Manjari"/>
              </a:rPr>
              <a:t>Balancing!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0A512FE-5B84-404B-BB4F-E2A0761794A6}"/>
              </a:ext>
            </a:extLst>
          </p:cNvPr>
          <p:cNvSpPr txBox="1"/>
          <p:nvPr/>
        </p:nvSpPr>
        <p:spPr>
          <a:xfrm>
            <a:off x="2413900" y="3597105"/>
            <a:ext cx="1936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000" dirty="0">
                <a:solidFill>
                  <a:schemeClr val="accent2"/>
                </a:solidFill>
                <a:latin typeface="Manjari"/>
              </a:rPr>
              <a:t>Datasets are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hard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BF5B09B-BC26-FD4F-8EFA-BAA76D6FEAA6}"/>
              </a:ext>
            </a:extLst>
          </p:cNvPr>
          <p:cNvSpPr txBox="1"/>
          <p:nvPr/>
        </p:nvSpPr>
        <p:spPr>
          <a:xfrm>
            <a:off x="4562712" y="3597105"/>
            <a:ext cx="1702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000" b="1" dirty="0">
                <a:solidFill>
                  <a:schemeClr val="accent2"/>
                </a:solidFill>
                <a:latin typeface="Manjari"/>
              </a:rPr>
              <a:t>Deeper </a:t>
            </a:r>
            <a:r>
              <a:rPr lang="en-US" sz="2000" dirty="0">
                <a:solidFill>
                  <a:schemeClr val="accent2"/>
                </a:solidFill>
                <a:latin typeface="Manjari"/>
              </a:rPr>
              <a:t>is not always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better</a:t>
            </a:r>
            <a:endParaRPr lang="en-US" sz="2000" dirty="0">
              <a:solidFill>
                <a:schemeClr val="accent2"/>
              </a:solidFill>
              <a:latin typeface="Manjari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E2CB867-A61E-684A-98E9-DDBD657F2A3C}"/>
              </a:ext>
            </a:extLst>
          </p:cNvPr>
          <p:cNvSpPr txBox="1"/>
          <p:nvPr/>
        </p:nvSpPr>
        <p:spPr>
          <a:xfrm>
            <a:off x="6621935" y="3515655"/>
            <a:ext cx="2005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000" dirty="0">
                <a:solidFill>
                  <a:schemeClr val="accent2"/>
                </a:solidFill>
                <a:latin typeface="Manjari"/>
              </a:rPr>
              <a:t>Synth. Data works when used </a:t>
            </a:r>
            <a:r>
              <a:rPr lang="en-US" sz="2000" b="1" dirty="0">
                <a:solidFill>
                  <a:schemeClr val="accent2"/>
                </a:solidFill>
                <a:latin typeface="Manjari"/>
              </a:rPr>
              <a:t>correctly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054D0F6F-F6A5-C542-8D29-A9AB6CF48C6A}"/>
              </a:ext>
            </a:extLst>
          </p:cNvPr>
          <p:cNvGrpSpPr/>
          <p:nvPr/>
        </p:nvGrpSpPr>
        <p:grpSpPr>
          <a:xfrm>
            <a:off x="433704" y="1969960"/>
            <a:ext cx="1534411" cy="1282435"/>
            <a:chOff x="1340612" y="1892976"/>
            <a:chExt cx="1952840" cy="1800372"/>
          </a:xfrm>
        </p:grpSpPr>
        <p:sp>
          <p:nvSpPr>
            <p:cNvPr id="180" name="Flowchart: Manual Operation 20">
              <a:extLst>
                <a:ext uri="{FF2B5EF4-FFF2-40B4-BE49-F238E27FC236}">
                  <a16:creationId xmlns:a16="http://schemas.microsoft.com/office/drawing/2014/main" id="{B44A30C7-9B87-B248-8CEC-F5ECC78F1FEE}"/>
                </a:ext>
              </a:extLst>
            </p:cNvPr>
            <p:cNvSpPr/>
            <p:nvPr/>
          </p:nvSpPr>
          <p:spPr>
            <a:xfrm rot="16200000">
              <a:off x="1862401" y="2199965"/>
              <a:ext cx="1246374" cy="632396"/>
            </a:xfrm>
            <a:prstGeom prst="flowChartManualOperation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62641C5-43CF-8343-9AF6-D204DC527DB0}"/>
                </a:ext>
              </a:extLst>
            </p:cNvPr>
            <p:cNvSpPr txBox="1"/>
            <p:nvPr/>
          </p:nvSpPr>
          <p:spPr>
            <a:xfrm>
              <a:off x="2225475" y="2311701"/>
              <a:ext cx="712266" cy="3564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Loss</a:t>
              </a:r>
              <a:endParaRPr lang="en-IL" sz="1050" dirty="0"/>
            </a:p>
          </p:txBody>
        </p:sp>
        <p:sp>
          <p:nvSpPr>
            <p:cNvPr id="182" name="Flowchart: Manual Operation 27">
              <a:extLst>
                <a:ext uri="{FF2B5EF4-FFF2-40B4-BE49-F238E27FC236}">
                  <a16:creationId xmlns:a16="http://schemas.microsoft.com/office/drawing/2014/main" id="{AD59FC2E-22C0-484C-ADE6-3898A247A318}"/>
                </a:ext>
              </a:extLst>
            </p:cNvPr>
            <p:cNvSpPr/>
            <p:nvPr/>
          </p:nvSpPr>
          <p:spPr>
            <a:xfrm rot="16200000">
              <a:off x="2099990" y="2476964"/>
              <a:ext cx="1246374" cy="632396"/>
            </a:xfrm>
            <a:prstGeom prst="flowChartManualOperation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634B829A-200E-1946-B09B-7F5F6EF22D49}"/>
                </a:ext>
              </a:extLst>
            </p:cNvPr>
            <p:cNvSpPr txBox="1"/>
            <p:nvPr/>
          </p:nvSpPr>
          <p:spPr>
            <a:xfrm>
              <a:off x="2463065" y="2588700"/>
              <a:ext cx="587871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Loss</a:t>
              </a:r>
              <a:endParaRPr lang="en-IL" sz="1050" dirty="0"/>
            </a:p>
          </p:txBody>
        </p:sp>
        <p:sp>
          <p:nvSpPr>
            <p:cNvPr id="184" name="Flowchart: Manual Operation 25">
              <a:extLst>
                <a:ext uri="{FF2B5EF4-FFF2-40B4-BE49-F238E27FC236}">
                  <a16:creationId xmlns:a16="http://schemas.microsoft.com/office/drawing/2014/main" id="{77E542B9-E6FA-384B-8BDA-9F20137328FB}"/>
                </a:ext>
              </a:extLst>
            </p:cNvPr>
            <p:cNvSpPr/>
            <p:nvPr/>
          </p:nvSpPr>
          <p:spPr>
            <a:xfrm rot="16200000">
              <a:off x="2299054" y="2753963"/>
              <a:ext cx="1246374" cy="632396"/>
            </a:xfrm>
            <a:prstGeom prst="flowChartManualOperation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A67729D-80B0-2748-8E99-A22C925D65DD}"/>
                </a:ext>
              </a:extLst>
            </p:cNvPr>
            <p:cNvSpPr txBox="1"/>
            <p:nvPr/>
          </p:nvSpPr>
          <p:spPr>
            <a:xfrm>
              <a:off x="2662128" y="2865699"/>
              <a:ext cx="631324" cy="3564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Loss</a:t>
              </a:r>
              <a:endParaRPr lang="en-IL" sz="1050" dirty="0"/>
            </a:p>
          </p:txBody>
        </p:sp>
        <p:sp>
          <p:nvSpPr>
            <p:cNvPr id="186" name="Plus Sign 1">
              <a:extLst>
                <a:ext uri="{FF2B5EF4-FFF2-40B4-BE49-F238E27FC236}">
                  <a16:creationId xmlns:a16="http://schemas.microsoft.com/office/drawing/2014/main" id="{74F47CF3-5369-C848-ACE4-D4FD68393985}"/>
                </a:ext>
              </a:extLst>
            </p:cNvPr>
            <p:cNvSpPr/>
            <p:nvPr/>
          </p:nvSpPr>
          <p:spPr>
            <a:xfrm>
              <a:off x="1340612" y="2323372"/>
              <a:ext cx="685800" cy="685800"/>
            </a:xfrm>
            <a:prstGeom prst="mathPlus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BDAC597-1CE3-6B43-B7A4-C81C3EB2218B}"/>
              </a:ext>
            </a:extLst>
          </p:cNvPr>
          <p:cNvGrpSpPr/>
          <p:nvPr/>
        </p:nvGrpSpPr>
        <p:grpSpPr>
          <a:xfrm>
            <a:off x="2937203" y="2107195"/>
            <a:ext cx="977437" cy="1145200"/>
            <a:chOff x="2980858" y="2419459"/>
            <a:chExt cx="694468" cy="864757"/>
          </a:xfrm>
        </p:grpSpPr>
        <p:sp>
          <p:nvSpPr>
            <p:cNvPr id="188" name="Google Shape;12415;p143">
              <a:extLst>
                <a:ext uri="{FF2B5EF4-FFF2-40B4-BE49-F238E27FC236}">
                  <a16:creationId xmlns:a16="http://schemas.microsoft.com/office/drawing/2014/main" id="{DF006141-79F1-FF42-ACA6-A6F08ABEA1AF}"/>
                </a:ext>
              </a:extLst>
            </p:cNvPr>
            <p:cNvSpPr/>
            <p:nvPr/>
          </p:nvSpPr>
          <p:spPr>
            <a:xfrm>
              <a:off x="2980858" y="2419459"/>
              <a:ext cx="624633" cy="623799"/>
            </a:xfrm>
            <a:custGeom>
              <a:avLst/>
              <a:gdLst/>
              <a:ahLst/>
              <a:cxnLst/>
              <a:rect l="l" t="t" r="r" b="b"/>
              <a:pathLst>
                <a:path w="11973" h="11957" extrusionOk="0">
                  <a:moveTo>
                    <a:pt x="5986" y="748"/>
                  </a:moveTo>
                  <a:lnTo>
                    <a:pt x="8003" y="1756"/>
                  </a:lnTo>
                  <a:lnTo>
                    <a:pt x="5986" y="2796"/>
                  </a:lnTo>
                  <a:lnTo>
                    <a:pt x="4002" y="1756"/>
                  </a:lnTo>
                  <a:lnTo>
                    <a:pt x="5986" y="748"/>
                  </a:lnTo>
                  <a:close/>
                  <a:moveTo>
                    <a:pt x="3561" y="2324"/>
                  </a:moveTo>
                  <a:lnTo>
                    <a:pt x="5671" y="3395"/>
                  </a:lnTo>
                  <a:lnTo>
                    <a:pt x="5671" y="6136"/>
                  </a:lnTo>
                  <a:lnTo>
                    <a:pt x="3561" y="5064"/>
                  </a:lnTo>
                  <a:lnTo>
                    <a:pt x="3561" y="2324"/>
                  </a:lnTo>
                  <a:close/>
                  <a:moveTo>
                    <a:pt x="8475" y="2324"/>
                  </a:moveTo>
                  <a:lnTo>
                    <a:pt x="8475" y="5064"/>
                  </a:lnTo>
                  <a:lnTo>
                    <a:pt x="6364" y="6136"/>
                  </a:lnTo>
                  <a:lnTo>
                    <a:pt x="6364" y="3395"/>
                  </a:lnTo>
                  <a:lnTo>
                    <a:pt x="8475" y="2324"/>
                  </a:lnTo>
                  <a:close/>
                  <a:moveTo>
                    <a:pt x="3214" y="5663"/>
                  </a:moveTo>
                  <a:lnTo>
                    <a:pt x="5230" y="6703"/>
                  </a:lnTo>
                  <a:lnTo>
                    <a:pt x="3214" y="7711"/>
                  </a:lnTo>
                  <a:lnTo>
                    <a:pt x="1166" y="6703"/>
                  </a:lnTo>
                  <a:lnTo>
                    <a:pt x="3214" y="5663"/>
                  </a:lnTo>
                  <a:close/>
                  <a:moveTo>
                    <a:pt x="8822" y="5663"/>
                  </a:moveTo>
                  <a:lnTo>
                    <a:pt x="10870" y="6703"/>
                  </a:lnTo>
                  <a:lnTo>
                    <a:pt x="8822" y="7711"/>
                  </a:lnTo>
                  <a:lnTo>
                    <a:pt x="6837" y="6703"/>
                  </a:lnTo>
                  <a:lnTo>
                    <a:pt x="8822" y="5663"/>
                  </a:lnTo>
                  <a:close/>
                  <a:moveTo>
                    <a:pt x="5671" y="7238"/>
                  </a:moveTo>
                  <a:lnTo>
                    <a:pt x="5671" y="9948"/>
                  </a:lnTo>
                  <a:lnTo>
                    <a:pt x="3561" y="11019"/>
                  </a:lnTo>
                  <a:lnTo>
                    <a:pt x="3561" y="8309"/>
                  </a:lnTo>
                  <a:lnTo>
                    <a:pt x="5671" y="7238"/>
                  </a:lnTo>
                  <a:close/>
                  <a:moveTo>
                    <a:pt x="11311" y="7238"/>
                  </a:moveTo>
                  <a:lnTo>
                    <a:pt x="11311" y="10011"/>
                  </a:lnTo>
                  <a:lnTo>
                    <a:pt x="9200" y="11050"/>
                  </a:lnTo>
                  <a:lnTo>
                    <a:pt x="9200" y="8309"/>
                  </a:lnTo>
                  <a:lnTo>
                    <a:pt x="11311" y="7238"/>
                  </a:lnTo>
                  <a:close/>
                  <a:moveTo>
                    <a:pt x="725" y="7270"/>
                  </a:moveTo>
                  <a:lnTo>
                    <a:pt x="2836" y="8341"/>
                  </a:lnTo>
                  <a:lnTo>
                    <a:pt x="2836" y="11082"/>
                  </a:lnTo>
                  <a:lnTo>
                    <a:pt x="725" y="10042"/>
                  </a:lnTo>
                  <a:lnTo>
                    <a:pt x="725" y="7270"/>
                  </a:lnTo>
                  <a:close/>
                  <a:moveTo>
                    <a:pt x="6364" y="7270"/>
                  </a:moveTo>
                  <a:lnTo>
                    <a:pt x="8475" y="8341"/>
                  </a:lnTo>
                  <a:lnTo>
                    <a:pt x="8475" y="11082"/>
                  </a:lnTo>
                  <a:lnTo>
                    <a:pt x="6364" y="10042"/>
                  </a:lnTo>
                  <a:lnTo>
                    <a:pt x="6364" y="7270"/>
                  </a:lnTo>
                  <a:close/>
                  <a:moveTo>
                    <a:pt x="5998" y="0"/>
                  </a:moveTo>
                  <a:cubicBezTo>
                    <a:pt x="5947" y="0"/>
                    <a:pt x="5892" y="8"/>
                    <a:pt x="5829" y="24"/>
                  </a:cubicBezTo>
                  <a:lnTo>
                    <a:pt x="3056" y="1441"/>
                  </a:lnTo>
                  <a:cubicBezTo>
                    <a:pt x="2930" y="1536"/>
                    <a:pt x="2836" y="1662"/>
                    <a:pt x="2836" y="1756"/>
                  </a:cubicBezTo>
                  <a:lnTo>
                    <a:pt x="2836" y="5064"/>
                  </a:lnTo>
                  <a:lnTo>
                    <a:pt x="221" y="6388"/>
                  </a:lnTo>
                  <a:cubicBezTo>
                    <a:pt x="95" y="6451"/>
                    <a:pt x="0" y="6577"/>
                    <a:pt x="0" y="6703"/>
                  </a:cubicBezTo>
                  <a:lnTo>
                    <a:pt x="0" y="10200"/>
                  </a:lnTo>
                  <a:cubicBezTo>
                    <a:pt x="0" y="10326"/>
                    <a:pt x="95" y="10420"/>
                    <a:pt x="221" y="10515"/>
                  </a:cubicBezTo>
                  <a:lnTo>
                    <a:pt x="3056" y="11933"/>
                  </a:lnTo>
                  <a:cubicBezTo>
                    <a:pt x="3088" y="11948"/>
                    <a:pt x="3135" y="11956"/>
                    <a:pt x="3190" y="11956"/>
                  </a:cubicBezTo>
                  <a:cubicBezTo>
                    <a:pt x="3245" y="11956"/>
                    <a:pt x="3308" y="11948"/>
                    <a:pt x="3371" y="11933"/>
                  </a:cubicBezTo>
                  <a:lnTo>
                    <a:pt x="5986" y="10578"/>
                  </a:lnTo>
                  <a:lnTo>
                    <a:pt x="8633" y="11933"/>
                  </a:lnTo>
                  <a:cubicBezTo>
                    <a:pt x="8680" y="11948"/>
                    <a:pt x="8727" y="11956"/>
                    <a:pt x="8779" y="11956"/>
                  </a:cubicBezTo>
                  <a:cubicBezTo>
                    <a:pt x="8830" y="11956"/>
                    <a:pt x="8885" y="11948"/>
                    <a:pt x="8948" y="11933"/>
                  </a:cubicBezTo>
                  <a:lnTo>
                    <a:pt x="11783" y="10515"/>
                  </a:lnTo>
                  <a:cubicBezTo>
                    <a:pt x="11909" y="10420"/>
                    <a:pt x="11972" y="10326"/>
                    <a:pt x="11972" y="10200"/>
                  </a:cubicBezTo>
                  <a:lnTo>
                    <a:pt x="11972" y="6703"/>
                  </a:lnTo>
                  <a:cubicBezTo>
                    <a:pt x="11972" y="6577"/>
                    <a:pt x="11941" y="6451"/>
                    <a:pt x="11783" y="6388"/>
                  </a:cubicBezTo>
                  <a:lnTo>
                    <a:pt x="9137" y="5064"/>
                  </a:lnTo>
                  <a:lnTo>
                    <a:pt x="9137" y="1756"/>
                  </a:lnTo>
                  <a:cubicBezTo>
                    <a:pt x="9137" y="1662"/>
                    <a:pt x="9074" y="1536"/>
                    <a:pt x="8948" y="1441"/>
                  </a:cubicBezTo>
                  <a:lnTo>
                    <a:pt x="6144" y="24"/>
                  </a:lnTo>
                  <a:cubicBezTo>
                    <a:pt x="6097" y="8"/>
                    <a:pt x="6049" y="0"/>
                    <a:pt x="599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C4E9AA6-1A95-AD42-81CE-A3A6F3BC7CD6}"/>
                </a:ext>
              </a:extLst>
            </p:cNvPr>
            <p:cNvSpPr txBox="1"/>
            <p:nvPr/>
          </p:nvSpPr>
          <p:spPr>
            <a:xfrm>
              <a:off x="3050693" y="2976439"/>
              <a:ext cx="6246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*.</a:t>
              </a:r>
              <a:r>
                <a:rPr lang="en-US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pkl</a:t>
              </a:r>
              <a:endParaRPr lang="en-I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AF6525A4-9151-F547-9276-9641F10380F0}"/>
              </a:ext>
            </a:extLst>
          </p:cNvPr>
          <p:cNvGrpSpPr/>
          <p:nvPr/>
        </p:nvGrpSpPr>
        <p:grpSpPr>
          <a:xfrm>
            <a:off x="4868770" y="2152548"/>
            <a:ext cx="998618" cy="963299"/>
            <a:chOff x="2041107" y="2499304"/>
            <a:chExt cx="998618" cy="963299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5ED3D168-EF41-E94C-A5FE-15B8B4B89922}"/>
                </a:ext>
              </a:extLst>
            </p:cNvPr>
            <p:cNvSpPr/>
            <p:nvPr/>
          </p:nvSpPr>
          <p:spPr>
            <a:xfrm>
              <a:off x="2042335" y="2499304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44555ADB-ADA1-AD4D-AA19-28F191FC6EE4}"/>
                </a:ext>
              </a:extLst>
            </p:cNvPr>
            <p:cNvSpPr/>
            <p:nvPr/>
          </p:nvSpPr>
          <p:spPr>
            <a:xfrm>
              <a:off x="2041107" y="2862125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8C645B0B-D8C1-3842-A3B0-F7E3EBDB1D6E}"/>
                </a:ext>
              </a:extLst>
            </p:cNvPr>
            <p:cNvSpPr/>
            <p:nvPr/>
          </p:nvSpPr>
          <p:spPr>
            <a:xfrm>
              <a:off x="2042335" y="3219228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B619C2AF-86A7-8042-97D2-41424A2FC3B2}"/>
                </a:ext>
              </a:extLst>
            </p:cNvPr>
            <p:cNvSpPr/>
            <p:nvPr/>
          </p:nvSpPr>
          <p:spPr>
            <a:xfrm>
              <a:off x="2819057" y="2499304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E098737-9243-B542-859B-18F2BF04537C}"/>
                </a:ext>
              </a:extLst>
            </p:cNvPr>
            <p:cNvSpPr/>
            <p:nvPr/>
          </p:nvSpPr>
          <p:spPr>
            <a:xfrm>
              <a:off x="2817829" y="2862125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511F914-3D57-5247-90DC-54942086024D}"/>
                </a:ext>
              </a:extLst>
            </p:cNvPr>
            <p:cNvSpPr/>
            <p:nvPr/>
          </p:nvSpPr>
          <p:spPr>
            <a:xfrm>
              <a:off x="2819057" y="3219228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1EDE62A6-A983-3B48-819C-E8894B50F7CF}"/>
                </a:ext>
              </a:extLst>
            </p:cNvPr>
            <p:cNvCxnSpPr>
              <a:cxnSpLocks/>
              <a:stCxn id="191" idx="6"/>
              <a:endCxn id="194" idx="2"/>
            </p:cNvCxnSpPr>
            <p:nvPr/>
          </p:nvCxnSpPr>
          <p:spPr>
            <a:xfrm>
              <a:off x="2263003" y="2620992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C635045A-E37A-EA4A-BDAC-20BB4A398CA6}"/>
                </a:ext>
              </a:extLst>
            </p:cNvPr>
            <p:cNvCxnSpPr>
              <a:cxnSpLocks/>
              <a:stCxn id="191" idx="6"/>
              <a:endCxn id="195" idx="2"/>
            </p:cNvCxnSpPr>
            <p:nvPr/>
          </p:nvCxnSpPr>
          <p:spPr>
            <a:xfrm>
              <a:off x="2263003" y="2620992"/>
              <a:ext cx="554826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64893E92-0BD6-0F46-9599-769916E0AF22}"/>
                </a:ext>
              </a:extLst>
            </p:cNvPr>
            <p:cNvCxnSpPr>
              <a:cxnSpLocks/>
              <a:stCxn id="191" idx="6"/>
              <a:endCxn id="196" idx="2"/>
            </p:cNvCxnSpPr>
            <p:nvPr/>
          </p:nvCxnSpPr>
          <p:spPr>
            <a:xfrm>
              <a:off x="2263003" y="2620992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C4DCC467-0769-4645-831F-6E94154AF177}"/>
                </a:ext>
              </a:extLst>
            </p:cNvPr>
            <p:cNvCxnSpPr>
              <a:cxnSpLocks/>
              <a:stCxn id="192" idx="6"/>
              <a:endCxn id="195" idx="2"/>
            </p:cNvCxnSpPr>
            <p:nvPr/>
          </p:nvCxnSpPr>
          <p:spPr>
            <a:xfrm>
              <a:off x="2261775" y="2983813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7A1EAB1D-87B5-CC46-9140-5DE6B0EAD235}"/>
                </a:ext>
              </a:extLst>
            </p:cNvPr>
            <p:cNvCxnSpPr>
              <a:cxnSpLocks/>
              <a:stCxn id="192" idx="6"/>
              <a:endCxn id="194" idx="2"/>
            </p:cNvCxnSpPr>
            <p:nvPr/>
          </p:nvCxnSpPr>
          <p:spPr>
            <a:xfrm flipV="1">
              <a:off x="2261775" y="2620992"/>
              <a:ext cx="557282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D993175F-B555-8048-9F5F-D5C9D7E2D7A7}"/>
                </a:ext>
              </a:extLst>
            </p:cNvPr>
            <p:cNvCxnSpPr>
              <a:cxnSpLocks/>
              <a:stCxn id="192" idx="6"/>
              <a:endCxn id="196" idx="2"/>
            </p:cNvCxnSpPr>
            <p:nvPr/>
          </p:nvCxnSpPr>
          <p:spPr>
            <a:xfrm>
              <a:off x="2261775" y="2983813"/>
              <a:ext cx="557282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4536C619-FD38-1349-A61C-D75186D507F8}"/>
                </a:ext>
              </a:extLst>
            </p:cNvPr>
            <p:cNvCxnSpPr>
              <a:cxnSpLocks/>
              <a:stCxn id="193" idx="6"/>
              <a:endCxn id="196" idx="2"/>
            </p:cNvCxnSpPr>
            <p:nvPr/>
          </p:nvCxnSpPr>
          <p:spPr>
            <a:xfrm>
              <a:off x="2263003" y="3340916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9F8382C9-C7C3-1A41-B204-1B45B2935FBC}"/>
                </a:ext>
              </a:extLst>
            </p:cNvPr>
            <p:cNvCxnSpPr>
              <a:cxnSpLocks/>
              <a:stCxn id="193" idx="6"/>
              <a:endCxn id="195" idx="2"/>
            </p:cNvCxnSpPr>
            <p:nvPr/>
          </p:nvCxnSpPr>
          <p:spPr>
            <a:xfrm flipV="1">
              <a:off x="2263003" y="2983813"/>
              <a:ext cx="554826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9B09B814-DA68-D74D-A56B-92F710800BD6}"/>
                </a:ext>
              </a:extLst>
            </p:cNvPr>
            <p:cNvCxnSpPr>
              <a:cxnSpLocks/>
              <a:stCxn id="193" idx="6"/>
              <a:endCxn id="194" idx="2"/>
            </p:cNvCxnSpPr>
            <p:nvPr/>
          </p:nvCxnSpPr>
          <p:spPr>
            <a:xfrm flipV="1">
              <a:off x="2263003" y="2620992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D3624E2D-8187-A944-8F7D-E7CDFC4F5418}"/>
              </a:ext>
            </a:extLst>
          </p:cNvPr>
          <p:cNvGrpSpPr/>
          <p:nvPr/>
        </p:nvGrpSpPr>
        <p:grpSpPr>
          <a:xfrm>
            <a:off x="6820290" y="1853819"/>
            <a:ext cx="1575707" cy="1392011"/>
            <a:chOff x="1238206" y="2152245"/>
            <a:chExt cx="1575707" cy="1392011"/>
          </a:xfrm>
        </p:grpSpPr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19772F7F-5698-504E-8C6F-3066744EB37F}"/>
                </a:ext>
              </a:extLst>
            </p:cNvPr>
            <p:cNvCxnSpPr/>
            <p:nvPr/>
          </p:nvCxnSpPr>
          <p:spPr>
            <a:xfrm>
              <a:off x="1801542" y="3070727"/>
              <a:ext cx="1012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42A8F3F5-AD30-CD49-836F-D1D575326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1542" y="2152245"/>
              <a:ext cx="0" cy="918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F7C6C0CF-9118-2C4B-938E-DC70496129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206" y="3070727"/>
              <a:ext cx="563336" cy="473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F0A4E6A-9F3C-9A44-BA95-8D6E0B20A6B9}"/>
                </a:ext>
              </a:extLst>
            </p:cNvPr>
            <p:cNvCxnSpPr/>
            <p:nvPr/>
          </p:nvCxnSpPr>
          <p:spPr>
            <a:xfrm>
              <a:off x="2042388" y="2417585"/>
              <a:ext cx="432707" cy="37147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BED5ACB-F3C0-6448-9487-27A06068A0CB}"/>
                    </a:ext>
                  </a:extLst>
                </p14:cNvPr>
                <p14:cNvContentPartPr/>
                <p14:nvPr/>
              </p14:nvContentPartPr>
              <p14:xfrm>
                <a:off x="2033613" y="2421262"/>
                <a:ext cx="360" cy="3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BED5ACB-F3C0-6448-9487-27A06068A0C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97613" y="238526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91B6BBB-7460-A044-8718-709C359D858D}"/>
                    </a:ext>
                  </a:extLst>
                </p14:cNvPr>
                <p14:cNvContentPartPr/>
                <p14:nvPr/>
              </p14:nvContentPartPr>
              <p14:xfrm>
                <a:off x="2474613" y="2784502"/>
                <a:ext cx="360" cy="3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91B6BBB-7460-A044-8718-709C359D858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38613" y="274850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ACFC78D-B967-0A4C-A885-54E86128DF2A}"/>
                    </a:ext>
                  </a:extLst>
                </p14:cNvPr>
                <p14:cNvContentPartPr/>
                <p14:nvPr/>
              </p14:nvContentPartPr>
              <p14:xfrm>
                <a:off x="2258253" y="2592622"/>
                <a:ext cx="360" cy="3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ACFC78D-B967-0A4C-A885-54E86128DF2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22253" y="255662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06843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F07DC6-FB94-4238-B436-6D69DD9FE459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408708" y="3110085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2571750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1337141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3098376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50" y="3370992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3625002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46938" y="3871223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8780B-D6A7-46F6-AB30-98504137B9BE}"/>
              </a:ext>
            </a:extLst>
          </p:cNvPr>
          <p:cNvSpPr txBox="1"/>
          <p:nvPr/>
        </p:nvSpPr>
        <p:spPr>
          <a:xfrm>
            <a:off x="999067" y="1612771"/>
            <a:ext cx="645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rgbClr val="202122"/>
                </a:solidFill>
                <a:effectLst/>
                <a:latin typeface="Manjari"/>
                <a:cs typeface="Mangal" panose="02040503050203030202" pitchFamily="18" charset="0"/>
              </a:rPr>
              <a:t>A state-of-the-art parametrized model used in supervised learning. Model’s output may vary and is defined by the architecture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.</a:t>
            </a:r>
            <a:endParaRPr lang="en-US" sz="1050" b="1" dirty="0">
              <a:latin typeface="Manjari"/>
              <a:cs typeface="Mangal" panose="02040503050203030202" pitchFamily="18" charset="0"/>
            </a:endParaRPr>
          </a:p>
        </p:txBody>
      </p:sp>
      <p:pic>
        <p:nvPicPr>
          <p:cNvPr id="16" name="Graphic 15" descr="Hierarchy outline">
            <a:extLst>
              <a:ext uri="{FF2B5EF4-FFF2-40B4-BE49-F238E27FC236}">
                <a16:creationId xmlns:a16="http://schemas.microsoft.com/office/drawing/2014/main" id="{1098AAA3-05D1-4C11-9B9D-2CC7B4F72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38042" y="2663634"/>
            <a:ext cx="903475" cy="903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2E4E52-719E-43E0-A176-4A986B68C594}"/>
              </a:ext>
            </a:extLst>
          </p:cNvPr>
          <p:cNvSpPr txBox="1"/>
          <p:nvPr/>
        </p:nvSpPr>
        <p:spPr>
          <a:xfrm>
            <a:off x="4938042" y="2279362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DCCE58-2D10-4F55-860A-DC056A7DA616}"/>
              </a:ext>
            </a:extLst>
          </p:cNvPr>
          <p:cNvGrpSpPr/>
          <p:nvPr/>
        </p:nvGrpSpPr>
        <p:grpSpPr>
          <a:xfrm>
            <a:off x="3735255" y="2591043"/>
            <a:ext cx="621657" cy="848313"/>
            <a:chOff x="3010668" y="1979089"/>
            <a:chExt cx="2080021" cy="2838397"/>
          </a:xfrm>
        </p:grpSpPr>
        <p:grpSp>
          <p:nvGrpSpPr>
            <p:cNvPr id="18" name="Google Shape;1505;p70">
              <a:extLst>
                <a:ext uri="{FF2B5EF4-FFF2-40B4-BE49-F238E27FC236}">
                  <a16:creationId xmlns:a16="http://schemas.microsoft.com/office/drawing/2014/main" id="{CA03C1F0-E940-400D-A9A2-651C83B9DB1A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19" name="Google Shape;1506;p70">
                <a:extLst>
                  <a:ext uri="{FF2B5EF4-FFF2-40B4-BE49-F238E27FC236}">
                    <a16:creationId xmlns:a16="http://schemas.microsoft.com/office/drawing/2014/main" id="{8B091D19-BD3F-40EE-A6D5-0F4D83D95219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07;p70">
                <a:extLst>
                  <a:ext uri="{FF2B5EF4-FFF2-40B4-BE49-F238E27FC236}">
                    <a16:creationId xmlns:a16="http://schemas.microsoft.com/office/drawing/2014/main" id="{AA69C7A3-A689-4DAC-B5F8-3C7637FB970A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08;p70">
                <a:extLst>
                  <a:ext uri="{FF2B5EF4-FFF2-40B4-BE49-F238E27FC236}">
                    <a16:creationId xmlns:a16="http://schemas.microsoft.com/office/drawing/2014/main" id="{D94E5858-B5B8-43BB-BA56-2B30F4E63ACC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09;p70">
                <a:extLst>
                  <a:ext uri="{FF2B5EF4-FFF2-40B4-BE49-F238E27FC236}">
                    <a16:creationId xmlns:a16="http://schemas.microsoft.com/office/drawing/2014/main" id="{4C909182-B205-43CF-90C0-A114ACD2481D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10;p70">
                <a:extLst>
                  <a:ext uri="{FF2B5EF4-FFF2-40B4-BE49-F238E27FC236}">
                    <a16:creationId xmlns:a16="http://schemas.microsoft.com/office/drawing/2014/main" id="{E2C639C7-864B-45C2-951F-3B9BCEFDD7FF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11;p70">
                <a:extLst>
                  <a:ext uri="{FF2B5EF4-FFF2-40B4-BE49-F238E27FC236}">
                    <a16:creationId xmlns:a16="http://schemas.microsoft.com/office/drawing/2014/main" id="{37369582-5559-4739-9C47-E4FBD092EB50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12;p70">
                <a:extLst>
                  <a:ext uri="{FF2B5EF4-FFF2-40B4-BE49-F238E27FC236}">
                    <a16:creationId xmlns:a16="http://schemas.microsoft.com/office/drawing/2014/main" id="{0796EB30-1E1C-4D23-80DE-6EF20193451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13;p70">
                <a:extLst>
                  <a:ext uri="{FF2B5EF4-FFF2-40B4-BE49-F238E27FC236}">
                    <a16:creationId xmlns:a16="http://schemas.microsoft.com/office/drawing/2014/main" id="{7EC155F6-6A79-493D-ABA5-3A1E381D20F1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14;p70">
                <a:extLst>
                  <a:ext uri="{FF2B5EF4-FFF2-40B4-BE49-F238E27FC236}">
                    <a16:creationId xmlns:a16="http://schemas.microsoft.com/office/drawing/2014/main" id="{61AC11D9-E86B-4A0C-A627-2F9FF49BBF27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15;p70">
                <a:extLst>
                  <a:ext uri="{FF2B5EF4-FFF2-40B4-BE49-F238E27FC236}">
                    <a16:creationId xmlns:a16="http://schemas.microsoft.com/office/drawing/2014/main" id="{A1DDDFA8-4580-4ADD-A5B2-8F944A33FBC9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16;p70">
                <a:extLst>
                  <a:ext uri="{FF2B5EF4-FFF2-40B4-BE49-F238E27FC236}">
                    <a16:creationId xmlns:a16="http://schemas.microsoft.com/office/drawing/2014/main" id="{67EEBAD3-8139-4C2C-8ED4-69865205B138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17;p70">
                <a:extLst>
                  <a:ext uri="{FF2B5EF4-FFF2-40B4-BE49-F238E27FC236}">
                    <a16:creationId xmlns:a16="http://schemas.microsoft.com/office/drawing/2014/main" id="{84B1EDD1-F3FB-4664-B71E-2132824EA63D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18;p70">
                <a:extLst>
                  <a:ext uri="{FF2B5EF4-FFF2-40B4-BE49-F238E27FC236}">
                    <a16:creationId xmlns:a16="http://schemas.microsoft.com/office/drawing/2014/main" id="{C0E6E533-9556-40B9-9333-BCECC09EBD32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19;p70">
                <a:extLst>
                  <a:ext uri="{FF2B5EF4-FFF2-40B4-BE49-F238E27FC236}">
                    <a16:creationId xmlns:a16="http://schemas.microsoft.com/office/drawing/2014/main" id="{77C1BF44-3CB4-445B-B21B-72D6DF91707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20;p70">
                <a:extLst>
                  <a:ext uri="{FF2B5EF4-FFF2-40B4-BE49-F238E27FC236}">
                    <a16:creationId xmlns:a16="http://schemas.microsoft.com/office/drawing/2014/main" id="{CBCB096D-3B5B-413E-A168-9FED0186C862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21;p70">
                <a:extLst>
                  <a:ext uri="{FF2B5EF4-FFF2-40B4-BE49-F238E27FC236}">
                    <a16:creationId xmlns:a16="http://schemas.microsoft.com/office/drawing/2014/main" id="{ECB3229B-0F16-4C34-8C5E-01A4A4B0164B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22;p70">
                <a:extLst>
                  <a:ext uri="{FF2B5EF4-FFF2-40B4-BE49-F238E27FC236}">
                    <a16:creationId xmlns:a16="http://schemas.microsoft.com/office/drawing/2014/main" id="{22F4B303-516F-4BC6-A12B-3554B7E62E83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23;p70">
                <a:extLst>
                  <a:ext uri="{FF2B5EF4-FFF2-40B4-BE49-F238E27FC236}">
                    <a16:creationId xmlns:a16="http://schemas.microsoft.com/office/drawing/2014/main" id="{1DEEA6C6-22A2-42D7-8315-439D6ADB253A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24;p70">
                <a:extLst>
                  <a:ext uri="{FF2B5EF4-FFF2-40B4-BE49-F238E27FC236}">
                    <a16:creationId xmlns:a16="http://schemas.microsoft.com/office/drawing/2014/main" id="{C6D471C4-8633-48A0-9AAB-9DF47F1A94BD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1525;p70">
              <a:extLst>
                <a:ext uri="{FF2B5EF4-FFF2-40B4-BE49-F238E27FC236}">
                  <a16:creationId xmlns:a16="http://schemas.microsoft.com/office/drawing/2014/main" id="{EA620953-F028-4413-81C1-4B45C3AD24F3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39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BC87CF4D-9817-4936-AA9A-F5AB63DC7771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B9E45A4A-95B0-456A-839E-83BF15AFE878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28;p70">
                <a:extLst>
                  <a:ext uri="{FF2B5EF4-FFF2-40B4-BE49-F238E27FC236}">
                    <a16:creationId xmlns:a16="http://schemas.microsoft.com/office/drawing/2014/main" id="{917EA37E-E38C-43ED-A5FF-D5246FF6BE60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FB20DB-2381-48CA-8379-8A35E62F39F9}"/>
              </a:ext>
            </a:extLst>
          </p:cNvPr>
          <p:cNvCxnSpPr>
            <a:cxnSpLocks/>
            <a:stCxn id="16" idx="0"/>
          </p:cNvCxnSpPr>
          <p:nvPr/>
        </p:nvCxnSpPr>
        <p:spPr>
          <a:xfrm>
            <a:off x="5841517" y="3115372"/>
            <a:ext cx="640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BDD3C04-33DB-4A1B-9FF2-D3BC7D529082}"/>
              </a:ext>
            </a:extLst>
          </p:cNvPr>
          <p:cNvSpPr txBox="1"/>
          <p:nvPr/>
        </p:nvSpPr>
        <p:spPr>
          <a:xfrm>
            <a:off x="6422647" y="2854418"/>
            <a:ext cx="36420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Female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Has Glasses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Light ginger hair color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2"/>
              </a:solidFill>
              <a:latin typeface="Manjari"/>
              <a:sym typeface="Manjari"/>
            </a:endParaRPr>
          </a:p>
        </p:txBody>
      </p:sp>
    </p:spTree>
    <p:extLst>
      <p:ext uri="{BB962C8B-B14F-4D97-AF65-F5344CB8AC3E}">
        <p14:creationId xmlns:p14="http://schemas.microsoft.com/office/powerpoint/2010/main" val="1947393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Conclusions</a:t>
            </a:r>
            <a:endParaRPr lang="he-IL" sz="2000" b="1" dirty="0">
              <a:latin typeface="Manjari"/>
            </a:endParaRPr>
          </a:p>
        </p:txBody>
      </p:sp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Conclusions</a:t>
            </a:r>
            <a:endParaRPr lang="en-IL" dirty="0">
              <a:latin typeface="Manjari"/>
            </a:endParaRPr>
          </a:p>
        </p:txBody>
      </p:sp>
      <p:sp>
        <p:nvSpPr>
          <p:cNvPr id="10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03E7EA68-B5D5-4F7E-B039-2586C5E3FE91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A70442-4B19-FE4E-98D9-857FB8E34A60}"/>
              </a:ext>
            </a:extLst>
          </p:cNvPr>
          <p:cNvGrpSpPr/>
          <p:nvPr/>
        </p:nvGrpSpPr>
        <p:grpSpPr>
          <a:xfrm>
            <a:off x="1340612" y="1892976"/>
            <a:ext cx="1909388" cy="1800372"/>
            <a:chOff x="1340612" y="1892976"/>
            <a:chExt cx="1909388" cy="1800372"/>
          </a:xfrm>
        </p:grpSpPr>
        <p:sp>
          <p:nvSpPr>
            <p:cNvPr id="17" name="Flowchart: Manual Operation 20">
              <a:extLst>
                <a:ext uri="{FF2B5EF4-FFF2-40B4-BE49-F238E27FC236}">
                  <a16:creationId xmlns:a16="http://schemas.microsoft.com/office/drawing/2014/main" id="{13AC9A59-A09B-4943-BD19-1C8B0673AB2D}"/>
                </a:ext>
              </a:extLst>
            </p:cNvPr>
            <p:cNvSpPr/>
            <p:nvPr/>
          </p:nvSpPr>
          <p:spPr>
            <a:xfrm rot="16200000">
              <a:off x="1862401" y="2199965"/>
              <a:ext cx="1246374" cy="632396"/>
            </a:xfrm>
            <a:prstGeom prst="flowChartManualOperation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F21DDC-92D9-B043-B3C7-3F1E24A1B393}"/>
                </a:ext>
              </a:extLst>
            </p:cNvPr>
            <p:cNvSpPr txBox="1"/>
            <p:nvPr/>
          </p:nvSpPr>
          <p:spPr>
            <a:xfrm>
              <a:off x="2225476" y="2311701"/>
              <a:ext cx="587871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Loss</a:t>
              </a:r>
              <a:endParaRPr lang="en-IL" sz="1050" dirty="0"/>
            </a:p>
          </p:txBody>
        </p:sp>
        <p:sp>
          <p:nvSpPr>
            <p:cNvPr id="19" name="Flowchart: Manual Operation 27">
              <a:extLst>
                <a:ext uri="{FF2B5EF4-FFF2-40B4-BE49-F238E27FC236}">
                  <a16:creationId xmlns:a16="http://schemas.microsoft.com/office/drawing/2014/main" id="{4D3778C3-1E09-F445-B524-189B7B50B642}"/>
                </a:ext>
              </a:extLst>
            </p:cNvPr>
            <p:cNvSpPr/>
            <p:nvPr/>
          </p:nvSpPr>
          <p:spPr>
            <a:xfrm rot="16200000">
              <a:off x="2099990" y="2476964"/>
              <a:ext cx="1246374" cy="632396"/>
            </a:xfrm>
            <a:prstGeom prst="flowChartManualOperation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F38662-BDA6-FD41-91C8-E2C58905F785}"/>
                </a:ext>
              </a:extLst>
            </p:cNvPr>
            <p:cNvSpPr txBox="1"/>
            <p:nvPr/>
          </p:nvSpPr>
          <p:spPr>
            <a:xfrm>
              <a:off x="2463065" y="2588700"/>
              <a:ext cx="587871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Loss</a:t>
              </a:r>
              <a:endParaRPr lang="en-IL" sz="1050" dirty="0"/>
            </a:p>
          </p:txBody>
        </p:sp>
        <p:sp>
          <p:nvSpPr>
            <p:cNvPr id="21" name="Flowchart: Manual Operation 25">
              <a:extLst>
                <a:ext uri="{FF2B5EF4-FFF2-40B4-BE49-F238E27FC236}">
                  <a16:creationId xmlns:a16="http://schemas.microsoft.com/office/drawing/2014/main" id="{D878961E-4CB5-3643-92FC-37DC6338F8F9}"/>
                </a:ext>
              </a:extLst>
            </p:cNvPr>
            <p:cNvSpPr/>
            <p:nvPr/>
          </p:nvSpPr>
          <p:spPr>
            <a:xfrm rot="16200000">
              <a:off x="2299054" y="2753963"/>
              <a:ext cx="1246374" cy="632396"/>
            </a:xfrm>
            <a:prstGeom prst="flowChartManualOperation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77B995-E055-3B4F-81B6-9F26677DA921}"/>
                </a:ext>
              </a:extLst>
            </p:cNvPr>
            <p:cNvSpPr txBox="1"/>
            <p:nvPr/>
          </p:nvSpPr>
          <p:spPr>
            <a:xfrm>
              <a:off x="2662129" y="2865699"/>
              <a:ext cx="587871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Loss</a:t>
              </a:r>
              <a:endParaRPr lang="en-IL" sz="1050" dirty="0"/>
            </a:p>
          </p:txBody>
        </p:sp>
        <p:sp>
          <p:nvSpPr>
            <p:cNvPr id="23" name="Plus Sign 1">
              <a:extLst>
                <a:ext uri="{FF2B5EF4-FFF2-40B4-BE49-F238E27FC236}">
                  <a16:creationId xmlns:a16="http://schemas.microsoft.com/office/drawing/2014/main" id="{638C353A-C6C9-104B-88A5-427295C69F45}"/>
                </a:ext>
              </a:extLst>
            </p:cNvPr>
            <p:cNvSpPr/>
            <p:nvPr/>
          </p:nvSpPr>
          <p:spPr>
            <a:xfrm>
              <a:off x="1340612" y="2323372"/>
              <a:ext cx="685800" cy="685800"/>
            </a:xfrm>
            <a:prstGeom prst="mathPlus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sz="105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860C89-EFE4-934E-A27B-625A3320440C}"/>
              </a:ext>
            </a:extLst>
          </p:cNvPr>
          <p:cNvSpPr txBox="1"/>
          <p:nvPr/>
        </p:nvSpPr>
        <p:spPr>
          <a:xfrm>
            <a:off x="3556657" y="2323372"/>
            <a:ext cx="3390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sz="1800" dirty="0"/>
              <a:t>When multiple losses are used:</a:t>
            </a:r>
          </a:p>
          <a:p>
            <a:pPr algn="ctr"/>
            <a:endParaRPr lang="en-IL" sz="1800" dirty="0"/>
          </a:p>
          <a:p>
            <a:pPr algn="ctr"/>
            <a:r>
              <a:rPr lang="en-IL" sz="1800" b="1" dirty="0"/>
              <a:t>Balancing!</a:t>
            </a:r>
          </a:p>
        </p:txBody>
      </p:sp>
      <p:pic>
        <p:nvPicPr>
          <p:cNvPr id="24" name="Graphic 23" descr="Lightbulb and gear with solid fill">
            <a:extLst>
              <a:ext uri="{FF2B5EF4-FFF2-40B4-BE49-F238E27FC236}">
                <a16:creationId xmlns:a16="http://schemas.microsoft.com/office/drawing/2014/main" id="{EA8DE6C0-450B-49E2-BE19-F58C34DBF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18" y="31552"/>
            <a:ext cx="85344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70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Conclusions</a:t>
            </a:r>
            <a:endParaRPr lang="he-IL" sz="2000" b="1" dirty="0">
              <a:latin typeface="Manjari"/>
            </a:endParaRPr>
          </a:p>
        </p:txBody>
      </p:sp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Conclusions</a:t>
            </a:r>
            <a:endParaRPr lang="en-IL" dirty="0">
              <a:latin typeface="Manja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60C89-EFE4-934E-A27B-625A3320440C}"/>
              </a:ext>
            </a:extLst>
          </p:cNvPr>
          <p:cNvSpPr txBox="1"/>
          <p:nvPr/>
        </p:nvSpPr>
        <p:spPr>
          <a:xfrm>
            <a:off x="4505635" y="2323372"/>
            <a:ext cx="1492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sz="1800" dirty="0"/>
              <a:t>Datasets are</a:t>
            </a:r>
          </a:p>
          <a:p>
            <a:pPr algn="ctr"/>
            <a:endParaRPr lang="en-IL" sz="1800" dirty="0"/>
          </a:p>
          <a:p>
            <a:pPr algn="ctr"/>
            <a:r>
              <a:rPr lang="en-IL" sz="1800" b="1" dirty="0"/>
              <a:t>hard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8F49E0-0542-E742-BEF0-C2F818B4C65A}"/>
              </a:ext>
            </a:extLst>
          </p:cNvPr>
          <p:cNvGrpSpPr/>
          <p:nvPr/>
        </p:nvGrpSpPr>
        <p:grpSpPr>
          <a:xfrm>
            <a:off x="1390100" y="2313558"/>
            <a:ext cx="550405" cy="772517"/>
            <a:chOff x="1450750" y="1276313"/>
            <a:chExt cx="2162065" cy="3074026"/>
          </a:xfrm>
        </p:grpSpPr>
        <p:sp>
          <p:nvSpPr>
            <p:cNvPr id="25" name="Google Shape;1740;p76">
              <a:extLst>
                <a:ext uri="{FF2B5EF4-FFF2-40B4-BE49-F238E27FC236}">
                  <a16:creationId xmlns:a16="http://schemas.microsoft.com/office/drawing/2014/main" id="{0F9FFCA3-DBBE-A346-A7D1-0648DE301FF1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44;p76">
              <a:extLst>
                <a:ext uri="{FF2B5EF4-FFF2-40B4-BE49-F238E27FC236}">
                  <a16:creationId xmlns:a16="http://schemas.microsoft.com/office/drawing/2014/main" id="{35872371-0AF9-1548-A1CB-9216429ABE59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45;p76">
              <a:extLst>
                <a:ext uri="{FF2B5EF4-FFF2-40B4-BE49-F238E27FC236}">
                  <a16:creationId xmlns:a16="http://schemas.microsoft.com/office/drawing/2014/main" id="{1D66D312-4A3C-4142-BFE1-299EFAAD69A6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46;p76">
              <a:extLst>
                <a:ext uri="{FF2B5EF4-FFF2-40B4-BE49-F238E27FC236}">
                  <a16:creationId xmlns:a16="http://schemas.microsoft.com/office/drawing/2014/main" id="{E56487A6-9D7D-404A-A88E-0D4E310F857A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47;p76">
              <a:extLst>
                <a:ext uri="{FF2B5EF4-FFF2-40B4-BE49-F238E27FC236}">
                  <a16:creationId xmlns:a16="http://schemas.microsoft.com/office/drawing/2014/main" id="{0586730F-A260-784F-A9B7-FDA86C1A1281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48;p76">
              <a:extLst>
                <a:ext uri="{FF2B5EF4-FFF2-40B4-BE49-F238E27FC236}">
                  <a16:creationId xmlns:a16="http://schemas.microsoft.com/office/drawing/2014/main" id="{62E6D611-7A5A-D44A-8384-7C5179E4E22D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49;p76">
              <a:extLst>
                <a:ext uri="{FF2B5EF4-FFF2-40B4-BE49-F238E27FC236}">
                  <a16:creationId xmlns:a16="http://schemas.microsoft.com/office/drawing/2014/main" id="{037E1D63-B87E-E54D-84E9-F71E4676FE98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50;p76">
              <a:extLst>
                <a:ext uri="{FF2B5EF4-FFF2-40B4-BE49-F238E27FC236}">
                  <a16:creationId xmlns:a16="http://schemas.microsoft.com/office/drawing/2014/main" id="{B97A663C-EFF1-5F45-98D3-569974FD89C4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51;p76">
              <a:extLst>
                <a:ext uri="{FF2B5EF4-FFF2-40B4-BE49-F238E27FC236}">
                  <a16:creationId xmlns:a16="http://schemas.microsoft.com/office/drawing/2014/main" id="{1F6A74A3-F499-B342-B539-A6E9FABDC43E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52;p76">
              <a:extLst>
                <a:ext uri="{FF2B5EF4-FFF2-40B4-BE49-F238E27FC236}">
                  <a16:creationId xmlns:a16="http://schemas.microsoft.com/office/drawing/2014/main" id="{BD4D434E-CFF1-2846-B442-9310B24EA3D6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53;p76">
              <a:extLst>
                <a:ext uri="{FF2B5EF4-FFF2-40B4-BE49-F238E27FC236}">
                  <a16:creationId xmlns:a16="http://schemas.microsoft.com/office/drawing/2014/main" id="{CF34C51B-6B75-7549-AFFE-E6C4581769A5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54;p76">
              <a:extLst>
                <a:ext uri="{FF2B5EF4-FFF2-40B4-BE49-F238E27FC236}">
                  <a16:creationId xmlns:a16="http://schemas.microsoft.com/office/drawing/2014/main" id="{D2A07456-9565-CF48-8582-4AD73B15E906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55;p76">
              <a:extLst>
                <a:ext uri="{FF2B5EF4-FFF2-40B4-BE49-F238E27FC236}">
                  <a16:creationId xmlns:a16="http://schemas.microsoft.com/office/drawing/2014/main" id="{979213EC-2029-5142-92FD-BC4248BDE695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56;p76">
              <a:extLst>
                <a:ext uri="{FF2B5EF4-FFF2-40B4-BE49-F238E27FC236}">
                  <a16:creationId xmlns:a16="http://schemas.microsoft.com/office/drawing/2014/main" id="{D0C7EC18-85E9-E44C-A4CC-D3CD1FE331A1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57;p76">
              <a:extLst>
                <a:ext uri="{FF2B5EF4-FFF2-40B4-BE49-F238E27FC236}">
                  <a16:creationId xmlns:a16="http://schemas.microsoft.com/office/drawing/2014/main" id="{8CEF55E4-E0EB-2849-ACBE-C8E03661EF86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58;p76">
              <a:extLst>
                <a:ext uri="{FF2B5EF4-FFF2-40B4-BE49-F238E27FC236}">
                  <a16:creationId xmlns:a16="http://schemas.microsoft.com/office/drawing/2014/main" id="{3ACC50A1-39CF-E341-A069-97ED623086DA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59;p76">
              <a:extLst>
                <a:ext uri="{FF2B5EF4-FFF2-40B4-BE49-F238E27FC236}">
                  <a16:creationId xmlns:a16="http://schemas.microsoft.com/office/drawing/2014/main" id="{3BE01296-2C31-9F4D-9A25-0322C7735BBE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60;p76">
              <a:extLst>
                <a:ext uri="{FF2B5EF4-FFF2-40B4-BE49-F238E27FC236}">
                  <a16:creationId xmlns:a16="http://schemas.microsoft.com/office/drawing/2014/main" id="{475CDE8E-FA72-FE48-AA3F-398FB1CDA228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61;p76">
              <a:extLst>
                <a:ext uri="{FF2B5EF4-FFF2-40B4-BE49-F238E27FC236}">
                  <a16:creationId xmlns:a16="http://schemas.microsoft.com/office/drawing/2014/main" id="{9DB1D1E4-3AC6-7447-91B3-5EB5061A2A54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62;p76">
              <a:extLst>
                <a:ext uri="{FF2B5EF4-FFF2-40B4-BE49-F238E27FC236}">
                  <a16:creationId xmlns:a16="http://schemas.microsoft.com/office/drawing/2014/main" id="{CD60CE02-26DF-B34D-8C25-8DBB584BB028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63;p76">
              <a:extLst>
                <a:ext uri="{FF2B5EF4-FFF2-40B4-BE49-F238E27FC236}">
                  <a16:creationId xmlns:a16="http://schemas.microsoft.com/office/drawing/2014/main" id="{D48404DD-942B-8B43-94D7-9D895D944D28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64;p76">
              <a:extLst>
                <a:ext uri="{FF2B5EF4-FFF2-40B4-BE49-F238E27FC236}">
                  <a16:creationId xmlns:a16="http://schemas.microsoft.com/office/drawing/2014/main" id="{2588898D-A6DE-4242-8157-E2EC52F27A52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65;p76">
              <a:extLst>
                <a:ext uri="{FF2B5EF4-FFF2-40B4-BE49-F238E27FC236}">
                  <a16:creationId xmlns:a16="http://schemas.microsoft.com/office/drawing/2014/main" id="{659BC1D0-C173-454E-B9C8-C47818B1943B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757881E-8801-F143-B5A4-6D840A704910}"/>
              </a:ext>
            </a:extLst>
          </p:cNvPr>
          <p:cNvGrpSpPr/>
          <p:nvPr/>
        </p:nvGrpSpPr>
        <p:grpSpPr>
          <a:xfrm>
            <a:off x="1262379" y="2422236"/>
            <a:ext cx="584468" cy="797566"/>
            <a:chOff x="1506150" y="1501000"/>
            <a:chExt cx="2080021" cy="2838397"/>
          </a:xfrm>
        </p:grpSpPr>
        <p:grpSp>
          <p:nvGrpSpPr>
            <p:cNvPr id="49" name="Google Shape;1505;p70">
              <a:extLst>
                <a:ext uri="{FF2B5EF4-FFF2-40B4-BE49-F238E27FC236}">
                  <a16:creationId xmlns:a16="http://schemas.microsoft.com/office/drawing/2014/main" id="{66665ADC-2D09-2243-9692-6A3CFD8A8111}"/>
                </a:ext>
              </a:extLst>
            </p:cNvPr>
            <p:cNvGrpSpPr/>
            <p:nvPr/>
          </p:nvGrpSpPr>
          <p:grpSpPr>
            <a:xfrm>
              <a:off x="1506150" y="1501000"/>
              <a:ext cx="2080021" cy="2838397"/>
              <a:chOff x="1034825" y="1460000"/>
              <a:chExt cx="2080021" cy="2838397"/>
            </a:xfrm>
          </p:grpSpPr>
          <p:sp>
            <p:nvSpPr>
              <p:cNvPr id="54" name="Google Shape;1506;p70">
                <a:extLst>
                  <a:ext uri="{FF2B5EF4-FFF2-40B4-BE49-F238E27FC236}">
                    <a16:creationId xmlns:a16="http://schemas.microsoft.com/office/drawing/2014/main" id="{25C2F404-F5BF-E84E-BF90-8EE6DA921048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07;p70">
                <a:extLst>
                  <a:ext uri="{FF2B5EF4-FFF2-40B4-BE49-F238E27FC236}">
                    <a16:creationId xmlns:a16="http://schemas.microsoft.com/office/drawing/2014/main" id="{70A6539C-0A6D-DC4E-B3A6-8B7C965B47EA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08;p70">
                <a:extLst>
                  <a:ext uri="{FF2B5EF4-FFF2-40B4-BE49-F238E27FC236}">
                    <a16:creationId xmlns:a16="http://schemas.microsoft.com/office/drawing/2014/main" id="{4552EF01-E3A4-CA4B-AE57-3D09385FF6DA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09;p70">
                <a:extLst>
                  <a:ext uri="{FF2B5EF4-FFF2-40B4-BE49-F238E27FC236}">
                    <a16:creationId xmlns:a16="http://schemas.microsoft.com/office/drawing/2014/main" id="{DEA058C7-E7AF-C14F-9391-B8077D5E1A7F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10;p70">
                <a:extLst>
                  <a:ext uri="{FF2B5EF4-FFF2-40B4-BE49-F238E27FC236}">
                    <a16:creationId xmlns:a16="http://schemas.microsoft.com/office/drawing/2014/main" id="{9E7E68D8-FD20-F143-89DF-C7B5D8E7AE6C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11;p70">
                <a:extLst>
                  <a:ext uri="{FF2B5EF4-FFF2-40B4-BE49-F238E27FC236}">
                    <a16:creationId xmlns:a16="http://schemas.microsoft.com/office/drawing/2014/main" id="{418E74BA-C890-1149-88B5-9D0556719075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512;p70">
                <a:extLst>
                  <a:ext uri="{FF2B5EF4-FFF2-40B4-BE49-F238E27FC236}">
                    <a16:creationId xmlns:a16="http://schemas.microsoft.com/office/drawing/2014/main" id="{6D49DEAC-065D-4F45-B763-C303F53BBCBA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513;p70">
                <a:extLst>
                  <a:ext uri="{FF2B5EF4-FFF2-40B4-BE49-F238E27FC236}">
                    <a16:creationId xmlns:a16="http://schemas.microsoft.com/office/drawing/2014/main" id="{674F88A6-E4AC-6A4E-BCD9-6877D1E20EE1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14;p70">
                <a:extLst>
                  <a:ext uri="{FF2B5EF4-FFF2-40B4-BE49-F238E27FC236}">
                    <a16:creationId xmlns:a16="http://schemas.microsoft.com/office/drawing/2014/main" id="{0649DA9C-A3EE-8042-B55F-739EBDCBAEAF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15;p70">
                <a:extLst>
                  <a:ext uri="{FF2B5EF4-FFF2-40B4-BE49-F238E27FC236}">
                    <a16:creationId xmlns:a16="http://schemas.microsoft.com/office/drawing/2014/main" id="{A8B4ECC9-4EC5-2140-BE80-643B90232C07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516;p70">
                <a:extLst>
                  <a:ext uri="{FF2B5EF4-FFF2-40B4-BE49-F238E27FC236}">
                    <a16:creationId xmlns:a16="http://schemas.microsoft.com/office/drawing/2014/main" id="{6FE057CD-D347-6C42-92E6-7B99D4F3E670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17;p70">
                <a:extLst>
                  <a:ext uri="{FF2B5EF4-FFF2-40B4-BE49-F238E27FC236}">
                    <a16:creationId xmlns:a16="http://schemas.microsoft.com/office/drawing/2014/main" id="{2B81399A-E386-7F49-BA51-3DED4B6A84C5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18;p70">
                <a:extLst>
                  <a:ext uri="{FF2B5EF4-FFF2-40B4-BE49-F238E27FC236}">
                    <a16:creationId xmlns:a16="http://schemas.microsoft.com/office/drawing/2014/main" id="{32E9D998-57C9-7149-8E3C-B1D5AAE18C45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19;p70">
                <a:extLst>
                  <a:ext uri="{FF2B5EF4-FFF2-40B4-BE49-F238E27FC236}">
                    <a16:creationId xmlns:a16="http://schemas.microsoft.com/office/drawing/2014/main" id="{B75A967C-D46A-9F40-B899-DFF2E6794C53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20;p70">
                <a:extLst>
                  <a:ext uri="{FF2B5EF4-FFF2-40B4-BE49-F238E27FC236}">
                    <a16:creationId xmlns:a16="http://schemas.microsoft.com/office/drawing/2014/main" id="{C419D6C8-0D3D-8549-B290-E9773020197F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21;p70">
                <a:extLst>
                  <a:ext uri="{FF2B5EF4-FFF2-40B4-BE49-F238E27FC236}">
                    <a16:creationId xmlns:a16="http://schemas.microsoft.com/office/drawing/2014/main" id="{C0F6D115-558D-9F48-AF0B-E8FF8CF93B44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22;p70">
                <a:extLst>
                  <a:ext uri="{FF2B5EF4-FFF2-40B4-BE49-F238E27FC236}">
                    <a16:creationId xmlns:a16="http://schemas.microsoft.com/office/drawing/2014/main" id="{E296094C-1228-D04A-8DCB-84D3CFA65CBF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523;p70">
                <a:extLst>
                  <a:ext uri="{FF2B5EF4-FFF2-40B4-BE49-F238E27FC236}">
                    <a16:creationId xmlns:a16="http://schemas.microsoft.com/office/drawing/2014/main" id="{9CB377DC-7F78-744D-89B4-B21FB4FA4A78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524;p70">
                <a:extLst>
                  <a:ext uri="{FF2B5EF4-FFF2-40B4-BE49-F238E27FC236}">
                    <a16:creationId xmlns:a16="http://schemas.microsoft.com/office/drawing/2014/main" id="{8C63C56F-7946-D84B-AD54-2271425A5DE0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1525;p70">
              <a:extLst>
                <a:ext uri="{FF2B5EF4-FFF2-40B4-BE49-F238E27FC236}">
                  <a16:creationId xmlns:a16="http://schemas.microsoft.com/office/drawing/2014/main" id="{8C6E4240-25B2-A046-B747-DDE1A3186E12}"/>
                </a:ext>
              </a:extLst>
            </p:cNvPr>
            <p:cNvGrpSpPr/>
            <p:nvPr/>
          </p:nvGrpSpPr>
          <p:grpSpPr>
            <a:xfrm>
              <a:off x="2054677" y="2226071"/>
              <a:ext cx="982974" cy="376163"/>
              <a:chOff x="5045325" y="2081827"/>
              <a:chExt cx="761641" cy="291464"/>
            </a:xfrm>
          </p:grpSpPr>
          <p:sp>
            <p:nvSpPr>
              <p:cNvPr id="51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1B09D730-6EE6-C646-8AC4-7B799A9A8A87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D667034-1190-1D4A-A054-BDB624CF8320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28;p70">
                <a:extLst>
                  <a:ext uri="{FF2B5EF4-FFF2-40B4-BE49-F238E27FC236}">
                    <a16:creationId xmlns:a16="http://schemas.microsoft.com/office/drawing/2014/main" id="{0A1A569A-547D-4A45-9785-05367ECC9493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" name="Google Shape;2624;p126">
            <a:extLst>
              <a:ext uri="{FF2B5EF4-FFF2-40B4-BE49-F238E27FC236}">
                <a16:creationId xmlns:a16="http://schemas.microsoft.com/office/drawing/2014/main" id="{AFCAECEE-EB99-B845-93B4-186905747E56}"/>
              </a:ext>
            </a:extLst>
          </p:cNvPr>
          <p:cNvGrpSpPr/>
          <p:nvPr/>
        </p:nvGrpSpPr>
        <p:grpSpPr>
          <a:xfrm>
            <a:off x="1562176" y="2635263"/>
            <a:ext cx="418360" cy="580377"/>
            <a:chOff x="3764750" y="1567075"/>
            <a:chExt cx="1814530" cy="2517234"/>
          </a:xfrm>
        </p:grpSpPr>
        <p:sp>
          <p:nvSpPr>
            <p:cNvPr id="74" name="Google Shape;2625;p126">
              <a:extLst>
                <a:ext uri="{FF2B5EF4-FFF2-40B4-BE49-F238E27FC236}">
                  <a16:creationId xmlns:a16="http://schemas.microsoft.com/office/drawing/2014/main" id="{DA43D064-D1BC-EE42-8D6C-9FAC7B6D9DEF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26;p126">
              <a:extLst>
                <a:ext uri="{FF2B5EF4-FFF2-40B4-BE49-F238E27FC236}">
                  <a16:creationId xmlns:a16="http://schemas.microsoft.com/office/drawing/2014/main" id="{8038E460-ABC0-014E-A764-3C4BA11BA6C8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27;p126">
              <a:extLst>
                <a:ext uri="{FF2B5EF4-FFF2-40B4-BE49-F238E27FC236}">
                  <a16:creationId xmlns:a16="http://schemas.microsoft.com/office/drawing/2014/main" id="{259F279A-A293-B843-B4BF-C5AF5297051E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28;p126">
              <a:extLst>
                <a:ext uri="{FF2B5EF4-FFF2-40B4-BE49-F238E27FC236}">
                  <a16:creationId xmlns:a16="http://schemas.microsoft.com/office/drawing/2014/main" id="{9DE02C59-2963-6449-A52A-2DD80A7D2695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29;p126">
              <a:extLst>
                <a:ext uri="{FF2B5EF4-FFF2-40B4-BE49-F238E27FC236}">
                  <a16:creationId xmlns:a16="http://schemas.microsoft.com/office/drawing/2014/main" id="{8394BA16-676C-A242-8D96-A48459F18178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30;p126">
              <a:extLst>
                <a:ext uri="{FF2B5EF4-FFF2-40B4-BE49-F238E27FC236}">
                  <a16:creationId xmlns:a16="http://schemas.microsoft.com/office/drawing/2014/main" id="{B5ED60A5-C2AA-F946-8B9E-0F4F86C7607E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31;p126">
              <a:extLst>
                <a:ext uri="{FF2B5EF4-FFF2-40B4-BE49-F238E27FC236}">
                  <a16:creationId xmlns:a16="http://schemas.microsoft.com/office/drawing/2014/main" id="{CB4F8CC7-4957-F147-896F-D4360198BD6C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32;p126">
              <a:extLst>
                <a:ext uri="{FF2B5EF4-FFF2-40B4-BE49-F238E27FC236}">
                  <a16:creationId xmlns:a16="http://schemas.microsoft.com/office/drawing/2014/main" id="{BC91FC80-4AE2-964B-AAAF-E21C465A0D3C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3;p126">
              <a:extLst>
                <a:ext uri="{FF2B5EF4-FFF2-40B4-BE49-F238E27FC236}">
                  <a16:creationId xmlns:a16="http://schemas.microsoft.com/office/drawing/2014/main" id="{C304716E-E1A4-0745-95C7-F535F18B12C3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4;p126">
              <a:extLst>
                <a:ext uri="{FF2B5EF4-FFF2-40B4-BE49-F238E27FC236}">
                  <a16:creationId xmlns:a16="http://schemas.microsoft.com/office/drawing/2014/main" id="{C68793EA-F74E-4C4A-B0FD-ACF60247021B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5;p126">
              <a:extLst>
                <a:ext uri="{FF2B5EF4-FFF2-40B4-BE49-F238E27FC236}">
                  <a16:creationId xmlns:a16="http://schemas.microsoft.com/office/drawing/2014/main" id="{5B6493D3-AD99-9841-A62B-A673E636D6EB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6;p126">
              <a:extLst>
                <a:ext uri="{FF2B5EF4-FFF2-40B4-BE49-F238E27FC236}">
                  <a16:creationId xmlns:a16="http://schemas.microsoft.com/office/drawing/2014/main" id="{87F6157D-C3DE-0F43-B594-EC921081A269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7;p126">
              <a:extLst>
                <a:ext uri="{FF2B5EF4-FFF2-40B4-BE49-F238E27FC236}">
                  <a16:creationId xmlns:a16="http://schemas.microsoft.com/office/drawing/2014/main" id="{4754C88E-855F-894E-A3F7-CA04E36F9432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8;p126">
              <a:extLst>
                <a:ext uri="{FF2B5EF4-FFF2-40B4-BE49-F238E27FC236}">
                  <a16:creationId xmlns:a16="http://schemas.microsoft.com/office/drawing/2014/main" id="{C8507F0D-E595-A449-921D-3255DBE99E9C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39;p126">
              <a:extLst>
                <a:ext uri="{FF2B5EF4-FFF2-40B4-BE49-F238E27FC236}">
                  <a16:creationId xmlns:a16="http://schemas.microsoft.com/office/drawing/2014/main" id="{7BBD6F4F-9D1F-CE47-B206-F2B624C89474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40;p126">
              <a:extLst>
                <a:ext uri="{FF2B5EF4-FFF2-40B4-BE49-F238E27FC236}">
                  <a16:creationId xmlns:a16="http://schemas.microsoft.com/office/drawing/2014/main" id="{5502B0C1-6EE4-1642-B543-195CD846A002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41;p126">
              <a:extLst>
                <a:ext uri="{FF2B5EF4-FFF2-40B4-BE49-F238E27FC236}">
                  <a16:creationId xmlns:a16="http://schemas.microsoft.com/office/drawing/2014/main" id="{77DC7A2D-7297-1B49-ADAC-83F97285B7F7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42;p126">
              <a:extLst>
                <a:ext uri="{FF2B5EF4-FFF2-40B4-BE49-F238E27FC236}">
                  <a16:creationId xmlns:a16="http://schemas.microsoft.com/office/drawing/2014/main" id="{09337F0B-762C-DC46-8987-BF3D31AB564B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ED295FB-6CC1-3B4B-AC1B-CC9E5A2C03F8}"/>
              </a:ext>
            </a:extLst>
          </p:cNvPr>
          <p:cNvGrpSpPr/>
          <p:nvPr/>
        </p:nvGrpSpPr>
        <p:grpSpPr>
          <a:xfrm>
            <a:off x="2980858" y="2419459"/>
            <a:ext cx="694468" cy="864757"/>
            <a:chOff x="2980858" y="2419459"/>
            <a:chExt cx="694468" cy="864757"/>
          </a:xfrm>
        </p:grpSpPr>
        <p:sp>
          <p:nvSpPr>
            <p:cNvPr id="92" name="Google Shape;12415;p143">
              <a:extLst>
                <a:ext uri="{FF2B5EF4-FFF2-40B4-BE49-F238E27FC236}">
                  <a16:creationId xmlns:a16="http://schemas.microsoft.com/office/drawing/2014/main" id="{737691BF-43DE-EC4C-B275-B820FDA59B31}"/>
                </a:ext>
              </a:extLst>
            </p:cNvPr>
            <p:cNvSpPr/>
            <p:nvPr/>
          </p:nvSpPr>
          <p:spPr>
            <a:xfrm>
              <a:off x="2980858" y="2419459"/>
              <a:ext cx="624633" cy="623799"/>
            </a:xfrm>
            <a:custGeom>
              <a:avLst/>
              <a:gdLst/>
              <a:ahLst/>
              <a:cxnLst/>
              <a:rect l="l" t="t" r="r" b="b"/>
              <a:pathLst>
                <a:path w="11973" h="11957" extrusionOk="0">
                  <a:moveTo>
                    <a:pt x="5986" y="748"/>
                  </a:moveTo>
                  <a:lnTo>
                    <a:pt x="8003" y="1756"/>
                  </a:lnTo>
                  <a:lnTo>
                    <a:pt x="5986" y="2796"/>
                  </a:lnTo>
                  <a:lnTo>
                    <a:pt x="4002" y="1756"/>
                  </a:lnTo>
                  <a:lnTo>
                    <a:pt x="5986" y="748"/>
                  </a:lnTo>
                  <a:close/>
                  <a:moveTo>
                    <a:pt x="3561" y="2324"/>
                  </a:moveTo>
                  <a:lnTo>
                    <a:pt x="5671" y="3395"/>
                  </a:lnTo>
                  <a:lnTo>
                    <a:pt x="5671" y="6136"/>
                  </a:lnTo>
                  <a:lnTo>
                    <a:pt x="3561" y="5064"/>
                  </a:lnTo>
                  <a:lnTo>
                    <a:pt x="3561" y="2324"/>
                  </a:lnTo>
                  <a:close/>
                  <a:moveTo>
                    <a:pt x="8475" y="2324"/>
                  </a:moveTo>
                  <a:lnTo>
                    <a:pt x="8475" y="5064"/>
                  </a:lnTo>
                  <a:lnTo>
                    <a:pt x="6364" y="6136"/>
                  </a:lnTo>
                  <a:lnTo>
                    <a:pt x="6364" y="3395"/>
                  </a:lnTo>
                  <a:lnTo>
                    <a:pt x="8475" y="2324"/>
                  </a:lnTo>
                  <a:close/>
                  <a:moveTo>
                    <a:pt x="3214" y="5663"/>
                  </a:moveTo>
                  <a:lnTo>
                    <a:pt x="5230" y="6703"/>
                  </a:lnTo>
                  <a:lnTo>
                    <a:pt x="3214" y="7711"/>
                  </a:lnTo>
                  <a:lnTo>
                    <a:pt x="1166" y="6703"/>
                  </a:lnTo>
                  <a:lnTo>
                    <a:pt x="3214" y="5663"/>
                  </a:lnTo>
                  <a:close/>
                  <a:moveTo>
                    <a:pt x="8822" y="5663"/>
                  </a:moveTo>
                  <a:lnTo>
                    <a:pt x="10870" y="6703"/>
                  </a:lnTo>
                  <a:lnTo>
                    <a:pt x="8822" y="7711"/>
                  </a:lnTo>
                  <a:lnTo>
                    <a:pt x="6837" y="6703"/>
                  </a:lnTo>
                  <a:lnTo>
                    <a:pt x="8822" y="5663"/>
                  </a:lnTo>
                  <a:close/>
                  <a:moveTo>
                    <a:pt x="5671" y="7238"/>
                  </a:moveTo>
                  <a:lnTo>
                    <a:pt x="5671" y="9948"/>
                  </a:lnTo>
                  <a:lnTo>
                    <a:pt x="3561" y="11019"/>
                  </a:lnTo>
                  <a:lnTo>
                    <a:pt x="3561" y="8309"/>
                  </a:lnTo>
                  <a:lnTo>
                    <a:pt x="5671" y="7238"/>
                  </a:lnTo>
                  <a:close/>
                  <a:moveTo>
                    <a:pt x="11311" y="7238"/>
                  </a:moveTo>
                  <a:lnTo>
                    <a:pt x="11311" y="10011"/>
                  </a:lnTo>
                  <a:lnTo>
                    <a:pt x="9200" y="11050"/>
                  </a:lnTo>
                  <a:lnTo>
                    <a:pt x="9200" y="8309"/>
                  </a:lnTo>
                  <a:lnTo>
                    <a:pt x="11311" y="7238"/>
                  </a:lnTo>
                  <a:close/>
                  <a:moveTo>
                    <a:pt x="725" y="7270"/>
                  </a:moveTo>
                  <a:lnTo>
                    <a:pt x="2836" y="8341"/>
                  </a:lnTo>
                  <a:lnTo>
                    <a:pt x="2836" y="11082"/>
                  </a:lnTo>
                  <a:lnTo>
                    <a:pt x="725" y="10042"/>
                  </a:lnTo>
                  <a:lnTo>
                    <a:pt x="725" y="7270"/>
                  </a:lnTo>
                  <a:close/>
                  <a:moveTo>
                    <a:pt x="6364" y="7270"/>
                  </a:moveTo>
                  <a:lnTo>
                    <a:pt x="8475" y="8341"/>
                  </a:lnTo>
                  <a:lnTo>
                    <a:pt x="8475" y="11082"/>
                  </a:lnTo>
                  <a:lnTo>
                    <a:pt x="6364" y="10042"/>
                  </a:lnTo>
                  <a:lnTo>
                    <a:pt x="6364" y="7270"/>
                  </a:lnTo>
                  <a:close/>
                  <a:moveTo>
                    <a:pt x="5998" y="0"/>
                  </a:moveTo>
                  <a:cubicBezTo>
                    <a:pt x="5947" y="0"/>
                    <a:pt x="5892" y="8"/>
                    <a:pt x="5829" y="24"/>
                  </a:cubicBezTo>
                  <a:lnTo>
                    <a:pt x="3056" y="1441"/>
                  </a:lnTo>
                  <a:cubicBezTo>
                    <a:pt x="2930" y="1536"/>
                    <a:pt x="2836" y="1662"/>
                    <a:pt x="2836" y="1756"/>
                  </a:cubicBezTo>
                  <a:lnTo>
                    <a:pt x="2836" y="5064"/>
                  </a:lnTo>
                  <a:lnTo>
                    <a:pt x="221" y="6388"/>
                  </a:lnTo>
                  <a:cubicBezTo>
                    <a:pt x="95" y="6451"/>
                    <a:pt x="0" y="6577"/>
                    <a:pt x="0" y="6703"/>
                  </a:cubicBezTo>
                  <a:lnTo>
                    <a:pt x="0" y="10200"/>
                  </a:lnTo>
                  <a:cubicBezTo>
                    <a:pt x="0" y="10326"/>
                    <a:pt x="95" y="10420"/>
                    <a:pt x="221" y="10515"/>
                  </a:cubicBezTo>
                  <a:lnTo>
                    <a:pt x="3056" y="11933"/>
                  </a:lnTo>
                  <a:cubicBezTo>
                    <a:pt x="3088" y="11948"/>
                    <a:pt x="3135" y="11956"/>
                    <a:pt x="3190" y="11956"/>
                  </a:cubicBezTo>
                  <a:cubicBezTo>
                    <a:pt x="3245" y="11956"/>
                    <a:pt x="3308" y="11948"/>
                    <a:pt x="3371" y="11933"/>
                  </a:cubicBezTo>
                  <a:lnTo>
                    <a:pt x="5986" y="10578"/>
                  </a:lnTo>
                  <a:lnTo>
                    <a:pt x="8633" y="11933"/>
                  </a:lnTo>
                  <a:cubicBezTo>
                    <a:pt x="8680" y="11948"/>
                    <a:pt x="8727" y="11956"/>
                    <a:pt x="8779" y="11956"/>
                  </a:cubicBezTo>
                  <a:cubicBezTo>
                    <a:pt x="8830" y="11956"/>
                    <a:pt x="8885" y="11948"/>
                    <a:pt x="8948" y="11933"/>
                  </a:cubicBezTo>
                  <a:lnTo>
                    <a:pt x="11783" y="10515"/>
                  </a:lnTo>
                  <a:cubicBezTo>
                    <a:pt x="11909" y="10420"/>
                    <a:pt x="11972" y="10326"/>
                    <a:pt x="11972" y="10200"/>
                  </a:cubicBezTo>
                  <a:lnTo>
                    <a:pt x="11972" y="6703"/>
                  </a:lnTo>
                  <a:cubicBezTo>
                    <a:pt x="11972" y="6577"/>
                    <a:pt x="11941" y="6451"/>
                    <a:pt x="11783" y="6388"/>
                  </a:cubicBezTo>
                  <a:lnTo>
                    <a:pt x="9137" y="5064"/>
                  </a:lnTo>
                  <a:lnTo>
                    <a:pt x="9137" y="1756"/>
                  </a:lnTo>
                  <a:cubicBezTo>
                    <a:pt x="9137" y="1662"/>
                    <a:pt x="9074" y="1536"/>
                    <a:pt x="8948" y="1441"/>
                  </a:cubicBezTo>
                  <a:lnTo>
                    <a:pt x="6144" y="24"/>
                  </a:lnTo>
                  <a:cubicBezTo>
                    <a:pt x="6097" y="8"/>
                    <a:pt x="6049" y="0"/>
                    <a:pt x="5998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D19E3C5-9AC1-3A4E-B0FD-453EB846811E}"/>
                </a:ext>
              </a:extLst>
            </p:cNvPr>
            <p:cNvSpPr txBox="1"/>
            <p:nvPr/>
          </p:nvSpPr>
          <p:spPr>
            <a:xfrm>
              <a:off x="3050693" y="2976439"/>
              <a:ext cx="6246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*.</a:t>
              </a:r>
              <a:r>
                <a:rPr lang="en-US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pkl</a:t>
              </a:r>
              <a:endParaRPr lang="en-I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B73B033-440D-BD4C-AFCD-071A4222A8A3}"/>
              </a:ext>
            </a:extLst>
          </p:cNvPr>
          <p:cNvCxnSpPr>
            <a:cxnSpLocks/>
          </p:cNvCxnSpPr>
          <p:nvPr/>
        </p:nvCxnSpPr>
        <p:spPr>
          <a:xfrm flipV="1">
            <a:off x="2013692" y="2763679"/>
            <a:ext cx="841574" cy="6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1331FBD0-E51E-4514-8962-E06D68FA321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pic>
        <p:nvPicPr>
          <p:cNvPr id="96" name="Graphic 95" descr="Lightbulb and gear with solid fill">
            <a:extLst>
              <a:ext uri="{FF2B5EF4-FFF2-40B4-BE49-F238E27FC236}">
                <a16:creationId xmlns:a16="http://schemas.microsoft.com/office/drawing/2014/main" id="{CC63DB73-8611-4DB0-B2F1-759ACF931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18" y="31552"/>
            <a:ext cx="85344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17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912174" y="3255019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Conclusions</a:t>
            </a:r>
            <a:endParaRPr lang="he-IL" sz="2000" b="1" dirty="0">
              <a:latin typeface="Manjari"/>
            </a:endParaRPr>
          </a:p>
        </p:txBody>
      </p:sp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Conclusions</a:t>
            </a:r>
            <a:endParaRPr lang="en-IL" dirty="0">
              <a:latin typeface="Manja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60C89-EFE4-934E-A27B-625A3320440C}"/>
              </a:ext>
            </a:extLst>
          </p:cNvPr>
          <p:cNvSpPr txBox="1"/>
          <p:nvPr/>
        </p:nvSpPr>
        <p:spPr>
          <a:xfrm>
            <a:off x="4451315" y="2417585"/>
            <a:ext cx="2351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sz="1800" b="1" dirty="0"/>
              <a:t>Deeper</a:t>
            </a:r>
            <a:r>
              <a:rPr lang="en-IL" sz="1800" dirty="0"/>
              <a:t> is not always</a:t>
            </a:r>
          </a:p>
          <a:p>
            <a:pPr algn="ctr"/>
            <a:endParaRPr lang="en-IL" sz="1800" dirty="0"/>
          </a:p>
          <a:p>
            <a:pPr algn="ctr"/>
            <a:r>
              <a:rPr lang="en-IL" sz="1800" b="1" dirty="0"/>
              <a:t>better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481B7B-F954-2845-95A7-2AB13602EA2C}"/>
              </a:ext>
            </a:extLst>
          </p:cNvPr>
          <p:cNvGrpSpPr/>
          <p:nvPr/>
        </p:nvGrpSpPr>
        <p:grpSpPr>
          <a:xfrm>
            <a:off x="2041107" y="2499304"/>
            <a:ext cx="998618" cy="963299"/>
            <a:chOff x="2041107" y="2499304"/>
            <a:chExt cx="998618" cy="963299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09F8E8D-AF10-964A-9DDC-51491EF96A11}"/>
                </a:ext>
              </a:extLst>
            </p:cNvPr>
            <p:cNvSpPr/>
            <p:nvPr/>
          </p:nvSpPr>
          <p:spPr>
            <a:xfrm>
              <a:off x="2042335" y="2499304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D21503C-2C83-B94A-9466-516BA3A241EF}"/>
                </a:ext>
              </a:extLst>
            </p:cNvPr>
            <p:cNvSpPr/>
            <p:nvPr/>
          </p:nvSpPr>
          <p:spPr>
            <a:xfrm>
              <a:off x="2041107" y="2862125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ABCE941-074A-A64B-ABAE-FFDAB084357F}"/>
                </a:ext>
              </a:extLst>
            </p:cNvPr>
            <p:cNvSpPr/>
            <p:nvPr/>
          </p:nvSpPr>
          <p:spPr>
            <a:xfrm>
              <a:off x="2042335" y="3219228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37D84CB-68F8-5743-A083-3B1232812682}"/>
                </a:ext>
              </a:extLst>
            </p:cNvPr>
            <p:cNvSpPr/>
            <p:nvPr/>
          </p:nvSpPr>
          <p:spPr>
            <a:xfrm>
              <a:off x="2819057" y="2499304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C7CDE9A-8271-2140-BEDD-1D5AE1D3E1FA}"/>
                </a:ext>
              </a:extLst>
            </p:cNvPr>
            <p:cNvSpPr/>
            <p:nvPr/>
          </p:nvSpPr>
          <p:spPr>
            <a:xfrm>
              <a:off x="2817829" y="2862125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04A3BB2-A42B-C846-B888-28AC8C8E6A46}"/>
                </a:ext>
              </a:extLst>
            </p:cNvPr>
            <p:cNvSpPr/>
            <p:nvPr/>
          </p:nvSpPr>
          <p:spPr>
            <a:xfrm>
              <a:off x="2819057" y="3219228"/>
              <a:ext cx="220668" cy="243375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0BB18C3-9B28-504B-B01A-363507208F88}"/>
                </a:ext>
              </a:extLst>
            </p:cNvPr>
            <p:cNvCxnSpPr>
              <a:cxnSpLocks/>
              <a:stCxn id="96" idx="6"/>
              <a:endCxn id="99" idx="2"/>
            </p:cNvCxnSpPr>
            <p:nvPr/>
          </p:nvCxnSpPr>
          <p:spPr>
            <a:xfrm>
              <a:off x="2263003" y="2620992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C1A37F7-E858-DA44-BE55-D51BDD8CC7B7}"/>
                </a:ext>
              </a:extLst>
            </p:cNvPr>
            <p:cNvCxnSpPr>
              <a:cxnSpLocks/>
              <a:stCxn id="96" idx="6"/>
              <a:endCxn id="100" idx="2"/>
            </p:cNvCxnSpPr>
            <p:nvPr/>
          </p:nvCxnSpPr>
          <p:spPr>
            <a:xfrm>
              <a:off x="2263003" y="2620992"/>
              <a:ext cx="554826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559CEBB-B5B8-7642-8225-4CB8B0A2BD27}"/>
                </a:ext>
              </a:extLst>
            </p:cNvPr>
            <p:cNvCxnSpPr>
              <a:cxnSpLocks/>
              <a:stCxn id="96" idx="6"/>
              <a:endCxn id="101" idx="2"/>
            </p:cNvCxnSpPr>
            <p:nvPr/>
          </p:nvCxnSpPr>
          <p:spPr>
            <a:xfrm>
              <a:off x="2263003" y="2620992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0980E44-5850-2B41-BA8E-7180A9D9CE87}"/>
                </a:ext>
              </a:extLst>
            </p:cNvPr>
            <p:cNvCxnSpPr>
              <a:cxnSpLocks/>
              <a:stCxn id="97" idx="6"/>
              <a:endCxn id="100" idx="2"/>
            </p:cNvCxnSpPr>
            <p:nvPr/>
          </p:nvCxnSpPr>
          <p:spPr>
            <a:xfrm>
              <a:off x="2261775" y="2983813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4A6FB99-E9BE-5748-9F1C-253C06CB10E9}"/>
                </a:ext>
              </a:extLst>
            </p:cNvPr>
            <p:cNvCxnSpPr>
              <a:cxnSpLocks/>
              <a:stCxn id="97" idx="6"/>
              <a:endCxn id="99" idx="2"/>
            </p:cNvCxnSpPr>
            <p:nvPr/>
          </p:nvCxnSpPr>
          <p:spPr>
            <a:xfrm flipV="1">
              <a:off x="2261775" y="2620992"/>
              <a:ext cx="557282" cy="36282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9CF06D5-85D1-E54A-838D-1BB74224A947}"/>
                </a:ext>
              </a:extLst>
            </p:cNvPr>
            <p:cNvCxnSpPr>
              <a:cxnSpLocks/>
              <a:stCxn id="97" idx="6"/>
              <a:endCxn id="101" idx="2"/>
            </p:cNvCxnSpPr>
            <p:nvPr/>
          </p:nvCxnSpPr>
          <p:spPr>
            <a:xfrm>
              <a:off x="2261775" y="2983813"/>
              <a:ext cx="557282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B81E95F-F2CF-5043-9EF6-D69119B04BB9}"/>
                </a:ext>
              </a:extLst>
            </p:cNvPr>
            <p:cNvCxnSpPr>
              <a:cxnSpLocks/>
              <a:stCxn id="98" idx="6"/>
              <a:endCxn id="101" idx="2"/>
            </p:cNvCxnSpPr>
            <p:nvPr/>
          </p:nvCxnSpPr>
          <p:spPr>
            <a:xfrm>
              <a:off x="2263003" y="3340916"/>
              <a:ext cx="556054" cy="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32F0EB4-D544-E84E-A36C-AE390D3371AA}"/>
                </a:ext>
              </a:extLst>
            </p:cNvPr>
            <p:cNvCxnSpPr>
              <a:cxnSpLocks/>
              <a:stCxn id="98" idx="6"/>
              <a:endCxn id="100" idx="2"/>
            </p:cNvCxnSpPr>
            <p:nvPr/>
          </p:nvCxnSpPr>
          <p:spPr>
            <a:xfrm flipV="1">
              <a:off x="2263003" y="2983813"/>
              <a:ext cx="554826" cy="357103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0C85614-4DF7-D340-8D4A-576A89938077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 flipV="1">
              <a:off x="2263003" y="2620992"/>
              <a:ext cx="556054" cy="719924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11" name="Minus Sign 15">
            <a:extLst>
              <a:ext uri="{FF2B5EF4-FFF2-40B4-BE49-F238E27FC236}">
                <a16:creationId xmlns:a16="http://schemas.microsoft.com/office/drawing/2014/main" id="{57EDC379-A722-344B-B818-A891D3FC8DF8}"/>
              </a:ext>
            </a:extLst>
          </p:cNvPr>
          <p:cNvSpPr/>
          <p:nvPr/>
        </p:nvSpPr>
        <p:spPr>
          <a:xfrm rot="5400000">
            <a:off x="842259" y="2674931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sp>
        <p:nvSpPr>
          <p:cNvPr id="112" name="Minus Sign 15">
            <a:extLst>
              <a:ext uri="{FF2B5EF4-FFF2-40B4-BE49-F238E27FC236}">
                <a16:creationId xmlns:a16="http://schemas.microsoft.com/office/drawing/2014/main" id="{9961FA96-0AE5-2840-8764-B82885A60D8D}"/>
              </a:ext>
            </a:extLst>
          </p:cNvPr>
          <p:cNvSpPr/>
          <p:nvPr/>
        </p:nvSpPr>
        <p:spPr>
          <a:xfrm rot="5400000">
            <a:off x="3539383" y="2691994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DD61BF6-EFFB-A147-A433-5380C43F6013}"/>
              </a:ext>
            </a:extLst>
          </p:cNvPr>
          <p:cNvCxnSpPr>
            <a:cxnSpLocks/>
          </p:cNvCxnSpPr>
          <p:nvPr/>
        </p:nvCxnSpPr>
        <p:spPr>
          <a:xfrm>
            <a:off x="1398075" y="2963891"/>
            <a:ext cx="520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EF7A756-9800-1A4C-8D80-80ED96959F26}"/>
              </a:ext>
            </a:extLst>
          </p:cNvPr>
          <p:cNvCxnSpPr>
            <a:cxnSpLocks/>
          </p:cNvCxnSpPr>
          <p:nvPr/>
        </p:nvCxnSpPr>
        <p:spPr>
          <a:xfrm>
            <a:off x="3156834" y="2980954"/>
            <a:ext cx="520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C2AE8994-003C-4365-9823-A42644C569C8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pic>
        <p:nvPicPr>
          <p:cNvPr id="34" name="Graphic 33" descr="Lightbulb and gear with solid fill">
            <a:extLst>
              <a:ext uri="{FF2B5EF4-FFF2-40B4-BE49-F238E27FC236}">
                <a16:creationId xmlns:a16="http://schemas.microsoft.com/office/drawing/2014/main" id="{C9FDFB74-9467-42A6-8669-E421FB7DA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18" y="31552"/>
            <a:ext cx="85344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40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912174" y="3255019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Conclusions</a:t>
            </a:r>
            <a:endParaRPr lang="he-IL" sz="2000" b="1" dirty="0">
              <a:latin typeface="Manjari"/>
            </a:endParaRPr>
          </a:p>
        </p:txBody>
      </p:sp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Conclusions</a:t>
            </a:r>
            <a:endParaRPr lang="en-IL" dirty="0">
              <a:latin typeface="Manja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60C89-EFE4-934E-A27B-625A3320440C}"/>
              </a:ext>
            </a:extLst>
          </p:cNvPr>
          <p:cNvSpPr txBox="1"/>
          <p:nvPr/>
        </p:nvSpPr>
        <p:spPr>
          <a:xfrm>
            <a:off x="3687436" y="2322837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sz="1800" dirty="0"/>
              <a:t>Synth. </a:t>
            </a:r>
            <a:r>
              <a:rPr lang="en-US" sz="1800" dirty="0"/>
              <a:t>d</a:t>
            </a:r>
            <a:r>
              <a:rPr lang="en-IL" sz="1800" dirty="0"/>
              <a:t>ata works when used</a:t>
            </a:r>
          </a:p>
          <a:p>
            <a:pPr algn="ctr"/>
            <a:endParaRPr lang="en-IL" sz="1800" dirty="0"/>
          </a:p>
          <a:p>
            <a:pPr algn="ctr"/>
            <a:r>
              <a:rPr lang="en-IL" sz="1800" b="1" dirty="0"/>
              <a:t>correctly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82B3992-4C80-6347-8F74-F3C637C39064}"/>
              </a:ext>
            </a:extLst>
          </p:cNvPr>
          <p:cNvGrpSpPr/>
          <p:nvPr/>
        </p:nvGrpSpPr>
        <p:grpSpPr>
          <a:xfrm>
            <a:off x="1238206" y="2152245"/>
            <a:ext cx="1575707" cy="1392011"/>
            <a:chOff x="1238206" y="2152245"/>
            <a:chExt cx="1575707" cy="1392011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94F131C-5CB3-1042-A6BC-4AD3F6FB8CC1}"/>
                </a:ext>
              </a:extLst>
            </p:cNvPr>
            <p:cNvCxnSpPr/>
            <p:nvPr/>
          </p:nvCxnSpPr>
          <p:spPr>
            <a:xfrm>
              <a:off x="1801542" y="3070727"/>
              <a:ext cx="10123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EB4FE0D-DB83-0842-BF5A-FD91F2D992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1542" y="2152245"/>
              <a:ext cx="0" cy="918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E561EB1-6C0A-A14E-BA60-A099550618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206" y="3070727"/>
              <a:ext cx="563336" cy="473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F921F1D-A506-214D-A293-6410DC143D39}"/>
                </a:ext>
              </a:extLst>
            </p:cNvPr>
            <p:cNvCxnSpPr/>
            <p:nvPr/>
          </p:nvCxnSpPr>
          <p:spPr>
            <a:xfrm>
              <a:off x="2042388" y="2417585"/>
              <a:ext cx="432707" cy="371475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D0CAD41-EBBE-AC40-97B6-8F92A71980AB}"/>
                    </a:ext>
                  </a:extLst>
                </p14:cNvPr>
                <p14:cNvContentPartPr/>
                <p14:nvPr/>
              </p14:nvContentPartPr>
              <p14:xfrm>
                <a:off x="2033613" y="2421262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D0CAD41-EBBE-AC40-97B6-8F92A71980A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97613" y="238526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0158BCD-D930-BD4B-962B-967999C590DF}"/>
                    </a:ext>
                  </a:extLst>
                </p14:cNvPr>
                <p14:cNvContentPartPr/>
                <p14:nvPr/>
              </p14:nvContentPartPr>
              <p14:xfrm>
                <a:off x="2474613" y="2784502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0158BCD-D930-BD4B-962B-967999C590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38613" y="274850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BE9B196-D0FC-9544-BC5D-3A82C01C4A57}"/>
                    </a:ext>
                  </a:extLst>
                </p14:cNvPr>
                <p14:cNvContentPartPr/>
                <p14:nvPr/>
              </p14:nvContentPartPr>
              <p14:xfrm>
                <a:off x="2258253" y="2592622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BE9B196-D0FC-9544-BC5D-3A82C01C4A5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22253" y="255662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62B7059E-7DEE-4BD3-9FA8-5F3B9BFD72A6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pic>
        <p:nvPicPr>
          <p:cNvPr id="21" name="Graphic 20" descr="Lightbulb and gear with solid fill">
            <a:extLst>
              <a:ext uri="{FF2B5EF4-FFF2-40B4-BE49-F238E27FC236}">
                <a16:creationId xmlns:a16="http://schemas.microsoft.com/office/drawing/2014/main" id="{68952E7D-A4BA-46B3-8E17-6B958C54F3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818" y="31552"/>
            <a:ext cx="85344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20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544851" y="604491"/>
            <a:ext cx="8054298" cy="48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500" b="1" dirty="0"/>
              <a:t>Sanity Check</a:t>
            </a:r>
            <a:endParaRPr lang="he-IL" sz="1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896198" y="1325713"/>
            <a:ext cx="6662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anjari"/>
              </a:rPr>
              <a:t>To make sure the </a:t>
            </a:r>
            <a:r>
              <a:rPr lang="en-US" b="1" dirty="0" err="1">
                <a:solidFill>
                  <a:schemeClr val="accent2"/>
                </a:solidFill>
                <a:latin typeface="Manjari"/>
              </a:rPr>
              <a:t>DataLoader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 works we produced an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Identity Topo. 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And received (as  expected) a loss of 0.   </a:t>
            </a:r>
          </a:p>
        </p:txBody>
      </p:sp>
      <p:pic>
        <p:nvPicPr>
          <p:cNvPr id="20" name="Graphic 19" descr="Hierarchy outline">
            <a:extLst>
              <a:ext uri="{FF2B5EF4-FFF2-40B4-BE49-F238E27FC236}">
                <a16:creationId xmlns:a16="http://schemas.microsoft.com/office/drawing/2014/main" id="{710340E5-221A-4F01-A363-D1CD1C072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536184" y="2691977"/>
            <a:ext cx="903475" cy="903475"/>
          </a:xfrm>
          <a:prstGeom prst="rect">
            <a:avLst/>
          </a:prstGeom>
        </p:spPr>
      </p:pic>
      <p:sp>
        <p:nvSpPr>
          <p:cNvPr id="25" name="Minus Sign 24">
            <a:extLst>
              <a:ext uri="{FF2B5EF4-FFF2-40B4-BE49-F238E27FC236}">
                <a16:creationId xmlns:a16="http://schemas.microsoft.com/office/drawing/2014/main" id="{997CEA01-4C65-4E4B-BC30-13C5A128DFB1}"/>
              </a:ext>
            </a:extLst>
          </p:cNvPr>
          <p:cNvSpPr/>
          <p:nvPr/>
        </p:nvSpPr>
        <p:spPr>
          <a:xfrm rot="5400000">
            <a:off x="1957791" y="3489587"/>
            <a:ext cx="685800" cy="577921"/>
          </a:xfrm>
          <a:prstGeom prst="mathMinus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27" name="Flowchart: Manual Operation 26">
            <a:extLst>
              <a:ext uri="{FF2B5EF4-FFF2-40B4-BE49-F238E27FC236}">
                <a16:creationId xmlns:a16="http://schemas.microsoft.com/office/drawing/2014/main" id="{1060A589-8010-4AD1-A896-487958B79B93}"/>
              </a:ext>
            </a:extLst>
          </p:cNvPr>
          <p:cNvSpPr/>
          <p:nvPr/>
        </p:nvSpPr>
        <p:spPr>
          <a:xfrm rot="16200000">
            <a:off x="5766660" y="3272157"/>
            <a:ext cx="1246374" cy="79659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BD0102-B9EB-4C33-A1EF-0E56B0CE49A5}"/>
              </a:ext>
            </a:extLst>
          </p:cNvPr>
          <p:cNvSpPr txBox="1"/>
          <p:nvPr/>
        </p:nvSpPr>
        <p:spPr>
          <a:xfrm>
            <a:off x="6029247" y="3254954"/>
            <a:ext cx="740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Cosine Loss</a:t>
            </a:r>
            <a:endParaRPr lang="en-IL" sz="105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C250F0E-5F31-4CB2-AB52-B7FF007247B9}"/>
              </a:ext>
            </a:extLst>
          </p:cNvPr>
          <p:cNvCxnSpPr>
            <a:cxnSpLocks/>
          </p:cNvCxnSpPr>
          <p:nvPr/>
        </p:nvCxnSpPr>
        <p:spPr>
          <a:xfrm>
            <a:off x="5486371" y="3143714"/>
            <a:ext cx="476737" cy="342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799D9C5-8DF6-4854-AA04-89A5653A6A17}"/>
              </a:ext>
            </a:extLst>
          </p:cNvPr>
          <p:cNvCxnSpPr>
            <a:cxnSpLocks/>
          </p:cNvCxnSpPr>
          <p:nvPr/>
        </p:nvCxnSpPr>
        <p:spPr>
          <a:xfrm flipV="1">
            <a:off x="2529455" y="3143714"/>
            <a:ext cx="816446" cy="628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822B627-68AA-4652-96E7-2991E191176D}"/>
              </a:ext>
            </a:extLst>
          </p:cNvPr>
          <p:cNvCxnSpPr>
            <a:cxnSpLocks/>
          </p:cNvCxnSpPr>
          <p:nvPr/>
        </p:nvCxnSpPr>
        <p:spPr>
          <a:xfrm>
            <a:off x="2911683" y="3772281"/>
            <a:ext cx="3056961" cy="190830"/>
          </a:xfrm>
          <a:prstGeom prst="bentConnector3">
            <a:avLst>
              <a:gd name="adj1" fmla="val 5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7C8B3D1-A406-4423-A9B5-279240704252}"/>
              </a:ext>
            </a:extLst>
          </p:cNvPr>
          <p:cNvSpPr txBox="1"/>
          <p:nvPr/>
        </p:nvSpPr>
        <p:spPr>
          <a:xfrm>
            <a:off x="3182349" y="2383639"/>
            <a:ext cx="18175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Manjari"/>
              </a:rPr>
              <a:t>Identity Topo.</a:t>
            </a:r>
            <a:endParaRPr lang="en-IL" sz="2100" b="1" dirty="0">
              <a:latin typeface="Manjari"/>
            </a:endParaRPr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15026FCE-7CCA-4B5E-97FC-08B869F61161}"/>
              </a:ext>
            </a:extLst>
          </p:cNvPr>
          <p:cNvSpPr/>
          <p:nvPr/>
        </p:nvSpPr>
        <p:spPr>
          <a:xfrm rot="5400000">
            <a:off x="4923297" y="2854754"/>
            <a:ext cx="685800" cy="577921"/>
          </a:xfrm>
          <a:prstGeom prst="mathMinus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54F190-C0EE-42E2-A5A7-5347915071F6}"/>
              </a:ext>
            </a:extLst>
          </p:cNvPr>
          <p:cNvCxnSpPr>
            <a:stCxn id="20" idx="0"/>
          </p:cNvCxnSpPr>
          <p:nvPr/>
        </p:nvCxnSpPr>
        <p:spPr>
          <a:xfrm flipV="1">
            <a:off x="4439659" y="3143714"/>
            <a:ext cx="509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9B7DBC5A-BB94-4429-AFFE-FE7666EEBE37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649745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Future Work</a:t>
            </a:r>
            <a:endParaRPr lang="en-IL" sz="2000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567EBE2E-DDBC-4406-8B07-E962F3A0B14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6" name="Google Shape;11828;p141">
            <a:extLst>
              <a:ext uri="{FF2B5EF4-FFF2-40B4-BE49-F238E27FC236}">
                <a16:creationId xmlns:a16="http://schemas.microsoft.com/office/drawing/2014/main" id="{0FF5196E-8686-4F7F-BBAA-5B6E34406FA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7" name="Google Shape;11829;p141">
              <a:extLst>
                <a:ext uri="{FF2B5EF4-FFF2-40B4-BE49-F238E27FC236}">
                  <a16:creationId xmlns:a16="http://schemas.microsoft.com/office/drawing/2014/main" id="{4D0C0F11-33BB-46F2-A7BC-926CCC7E2447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1830;p141">
              <a:extLst>
                <a:ext uri="{FF2B5EF4-FFF2-40B4-BE49-F238E27FC236}">
                  <a16:creationId xmlns:a16="http://schemas.microsoft.com/office/drawing/2014/main" id="{E518CFCE-907F-41D2-A444-233198850205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31;p141">
              <a:extLst>
                <a:ext uri="{FF2B5EF4-FFF2-40B4-BE49-F238E27FC236}">
                  <a16:creationId xmlns:a16="http://schemas.microsoft.com/office/drawing/2014/main" id="{6A9F278B-DFE7-44D1-B787-D42E4C282965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32;p141">
              <a:extLst>
                <a:ext uri="{FF2B5EF4-FFF2-40B4-BE49-F238E27FC236}">
                  <a16:creationId xmlns:a16="http://schemas.microsoft.com/office/drawing/2014/main" id="{DE2E672F-C2ED-45B7-A3A3-A93F7E39BA0D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3;p141">
              <a:extLst>
                <a:ext uri="{FF2B5EF4-FFF2-40B4-BE49-F238E27FC236}">
                  <a16:creationId xmlns:a16="http://schemas.microsoft.com/office/drawing/2014/main" id="{52898E71-810E-4DFF-91FC-D4C56CD743E8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288E5B-CF05-44DE-B41E-4903BDBFB02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84CE1-8143-7F44-BCB8-97674FCBAABE}"/>
              </a:ext>
            </a:extLst>
          </p:cNvPr>
          <p:cNvSpPr txBox="1"/>
          <p:nvPr/>
        </p:nvSpPr>
        <p:spPr>
          <a:xfrm>
            <a:off x="6029247" y="3659947"/>
            <a:ext cx="740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MSE Loss</a:t>
            </a:r>
            <a:endParaRPr lang="en-IL" sz="1050" dirty="0"/>
          </a:p>
        </p:txBody>
      </p:sp>
    </p:spTree>
    <p:extLst>
      <p:ext uri="{BB962C8B-B14F-4D97-AF65-F5344CB8AC3E}">
        <p14:creationId xmlns:p14="http://schemas.microsoft.com/office/powerpoint/2010/main" val="2933908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430389" y="595753"/>
            <a:ext cx="8054298" cy="62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Training our new third topology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830185" y="1443389"/>
            <a:ext cx="706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Manjari"/>
              </a:rPr>
              <a:t>We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trained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the new topology using the Feature Tensors extracted from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RN50 as the train set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 and the Feature Tensors extracted from </a:t>
            </a:r>
            <a:r>
              <a:rPr lang="en-US" sz="1600" b="1" dirty="0">
                <a:solidFill>
                  <a:schemeClr val="accent2"/>
                </a:solidFill>
                <a:latin typeface="Manjari"/>
              </a:rPr>
              <a:t>RN18 as the ground truth</a:t>
            </a:r>
            <a:r>
              <a:rPr lang="en-US" sz="1600" dirty="0">
                <a:solidFill>
                  <a:schemeClr val="accent2"/>
                </a:solidFill>
                <a:latin typeface="Manjari"/>
              </a:rPr>
              <a:t>.</a:t>
            </a:r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0D2A3EB7-577E-41CE-B668-369F080FE6B1}"/>
              </a:ext>
            </a:extLst>
          </p:cNvPr>
          <p:cNvSpPr/>
          <p:nvPr/>
        </p:nvSpPr>
        <p:spPr>
          <a:xfrm rot="5400000">
            <a:off x="2196102" y="2734529"/>
            <a:ext cx="685800" cy="577921"/>
          </a:xfrm>
          <a:prstGeom prst="mathMinus">
            <a:avLst/>
          </a:prstGeo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B44EE1-B9BF-44A8-B63E-B9BFD576619E}"/>
              </a:ext>
            </a:extLst>
          </p:cNvPr>
          <p:cNvCxnSpPr>
            <a:cxnSpLocks/>
          </p:cNvCxnSpPr>
          <p:nvPr/>
        </p:nvCxnSpPr>
        <p:spPr>
          <a:xfrm flipV="1">
            <a:off x="2827963" y="3023488"/>
            <a:ext cx="4403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Hierarchy outline">
            <a:extLst>
              <a:ext uri="{FF2B5EF4-FFF2-40B4-BE49-F238E27FC236}">
                <a16:creationId xmlns:a16="http://schemas.microsoft.com/office/drawing/2014/main" id="{1DEFE2F7-94ED-4669-85F5-BAEF6651E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401073" y="2571750"/>
            <a:ext cx="903475" cy="903475"/>
          </a:xfrm>
          <a:prstGeom prst="rect">
            <a:avLst/>
          </a:prstGeom>
        </p:spPr>
      </p:pic>
      <p:sp>
        <p:nvSpPr>
          <p:cNvPr id="23" name="Minus Sign 22">
            <a:extLst>
              <a:ext uri="{FF2B5EF4-FFF2-40B4-BE49-F238E27FC236}">
                <a16:creationId xmlns:a16="http://schemas.microsoft.com/office/drawing/2014/main" id="{953DB45A-9A3F-4AFA-B23B-322A651144F4}"/>
              </a:ext>
            </a:extLst>
          </p:cNvPr>
          <p:cNvSpPr/>
          <p:nvPr/>
        </p:nvSpPr>
        <p:spPr>
          <a:xfrm rot="5400000">
            <a:off x="2196101" y="4042990"/>
            <a:ext cx="685800" cy="577921"/>
          </a:xfrm>
          <a:prstGeom prst="mathMinus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>
              <a:latin typeface="Manjari"/>
            </a:endParaRPr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77159560-B917-4C35-99CA-8F75163544AC}"/>
              </a:ext>
            </a:extLst>
          </p:cNvPr>
          <p:cNvSpPr/>
          <p:nvPr/>
        </p:nvSpPr>
        <p:spPr>
          <a:xfrm rot="5400000">
            <a:off x="4763198" y="2734527"/>
            <a:ext cx="685800" cy="577921"/>
          </a:xfrm>
          <a:prstGeom prst="mathMinu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>
              <a:latin typeface="Manjari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E2A3D6-9786-47BF-845F-A02FAE945400}"/>
              </a:ext>
            </a:extLst>
          </p:cNvPr>
          <p:cNvCxnSpPr>
            <a:cxnSpLocks/>
          </p:cNvCxnSpPr>
          <p:nvPr/>
        </p:nvCxnSpPr>
        <p:spPr>
          <a:xfrm flipV="1">
            <a:off x="4389310" y="3023484"/>
            <a:ext cx="440344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anual Operation 30">
            <a:extLst>
              <a:ext uri="{FF2B5EF4-FFF2-40B4-BE49-F238E27FC236}">
                <a16:creationId xmlns:a16="http://schemas.microsoft.com/office/drawing/2014/main" id="{969E926A-ABAD-47FF-BAD7-776B496C4BFE}"/>
              </a:ext>
            </a:extLst>
          </p:cNvPr>
          <p:cNvSpPr/>
          <p:nvPr/>
        </p:nvSpPr>
        <p:spPr>
          <a:xfrm rot="16200000">
            <a:off x="5936690" y="3357215"/>
            <a:ext cx="1246374" cy="79659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 dirty="0">
              <a:latin typeface="Manja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9DEB8C-0CFD-4380-8297-B01792F681B9}"/>
              </a:ext>
            </a:extLst>
          </p:cNvPr>
          <p:cNvSpPr txBox="1"/>
          <p:nvPr/>
        </p:nvSpPr>
        <p:spPr>
          <a:xfrm>
            <a:off x="6217667" y="3551050"/>
            <a:ext cx="7405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Manjari"/>
              </a:rPr>
              <a:t>Loss</a:t>
            </a:r>
            <a:endParaRPr lang="en-IL" sz="1050" dirty="0">
              <a:latin typeface="Manjari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3467CB4-BE47-4942-9958-184A1281CB82}"/>
              </a:ext>
            </a:extLst>
          </p:cNvPr>
          <p:cNvCxnSpPr/>
          <p:nvPr/>
        </p:nvCxnSpPr>
        <p:spPr>
          <a:xfrm>
            <a:off x="5395058" y="3023484"/>
            <a:ext cx="766523" cy="451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F8E4F49-E798-4DD7-A861-9952BE4B21EC}"/>
              </a:ext>
            </a:extLst>
          </p:cNvPr>
          <p:cNvCxnSpPr/>
          <p:nvPr/>
        </p:nvCxnSpPr>
        <p:spPr>
          <a:xfrm flipV="1">
            <a:off x="2827962" y="3962047"/>
            <a:ext cx="3333619" cy="416651"/>
          </a:xfrm>
          <a:prstGeom prst="bentConnector3">
            <a:avLst>
              <a:gd name="adj1" fmla="val 88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4892537-2F7A-4C54-9997-8B8403797818}"/>
              </a:ext>
            </a:extLst>
          </p:cNvPr>
          <p:cNvSpPr txBox="1"/>
          <p:nvPr/>
        </p:nvSpPr>
        <p:spPr>
          <a:xfrm>
            <a:off x="3047239" y="2263412"/>
            <a:ext cx="144753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anjari"/>
              </a:rPr>
              <a:t>New Topo.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anjari"/>
            </a:endParaRPr>
          </a:p>
        </p:txBody>
      </p:sp>
      <p:sp>
        <p:nvSpPr>
          <p:cNvPr id="15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C80C3423-52C1-4625-AE04-9F31F63B4639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649745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Manjari"/>
              </a:rPr>
              <a:t>Future Work</a:t>
            </a:r>
            <a:endParaRPr lang="en-IL" sz="2000" dirty="0">
              <a:latin typeface="Manjari"/>
            </a:endParaRPr>
          </a:p>
        </p:txBody>
      </p:sp>
      <p:sp>
        <p:nvSpPr>
          <p:cNvPr id="17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38E49D5B-49B9-4695-A80D-E4B19AC2858D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grpSp>
        <p:nvGrpSpPr>
          <p:cNvPr id="20" name="Google Shape;11828;p141">
            <a:extLst>
              <a:ext uri="{FF2B5EF4-FFF2-40B4-BE49-F238E27FC236}">
                <a16:creationId xmlns:a16="http://schemas.microsoft.com/office/drawing/2014/main" id="{47E9361F-D6F5-483C-9762-1888B53BF928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21" name="Google Shape;11829;p141">
              <a:extLst>
                <a:ext uri="{FF2B5EF4-FFF2-40B4-BE49-F238E27FC236}">
                  <a16:creationId xmlns:a16="http://schemas.microsoft.com/office/drawing/2014/main" id="{2194D6AB-B9E4-47AB-96C4-7F96D78D5CAB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anjari"/>
              </a:endParaRPr>
            </a:p>
          </p:txBody>
        </p:sp>
        <p:sp>
          <p:nvSpPr>
            <p:cNvPr id="22" name="Google Shape;11830;p141">
              <a:extLst>
                <a:ext uri="{FF2B5EF4-FFF2-40B4-BE49-F238E27FC236}">
                  <a16:creationId xmlns:a16="http://schemas.microsoft.com/office/drawing/2014/main" id="{1A10C485-202C-4603-96CD-0DBE4BEEFE39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5" name="Google Shape;11831;p141">
              <a:extLst>
                <a:ext uri="{FF2B5EF4-FFF2-40B4-BE49-F238E27FC236}">
                  <a16:creationId xmlns:a16="http://schemas.microsoft.com/office/drawing/2014/main" id="{9EF125C4-3530-4408-94F2-2396EB4CA044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7" name="Google Shape;11832;p141">
              <a:extLst>
                <a:ext uri="{FF2B5EF4-FFF2-40B4-BE49-F238E27FC236}">
                  <a16:creationId xmlns:a16="http://schemas.microsoft.com/office/drawing/2014/main" id="{F78143DC-BBC4-4B3E-845B-16C0E21977AC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  <p:sp>
          <p:nvSpPr>
            <p:cNvPr id="28" name="Google Shape;11833;p141">
              <a:extLst>
                <a:ext uri="{FF2B5EF4-FFF2-40B4-BE49-F238E27FC236}">
                  <a16:creationId xmlns:a16="http://schemas.microsoft.com/office/drawing/2014/main" id="{9CB057C3-033D-4997-B187-E1B8B3255FFE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601A775-706D-4564-A7F4-09F866752B4C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4346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151678" y="732511"/>
            <a:ext cx="8054298" cy="48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500" b="1" dirty="0"/>
              <a:t>Using Interpolation of Embeddings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6F45C-5FF8-403E-A2A9-AEFF85576304}"/>
              </a:ext>
            </a:extLst>
          </p:cNvPr>
          <p:cNvSpPr txBox="1"/>
          <p:nvPr/>
        </p:nvSpPr>
        <p:spPr>
          <a:xfrm>
            <a:off x="975359" y="1319265"/>
            <a:ext cx="654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anjari"/>
              </a:rPr>
              <a:t>In inference, we </a:t>
            </a:r>
            <a:r>
              <a:rPr lang="en-US" b="1" dirty="0">
                <a:solidFill>
                  <a:schemeClr val="accent2"/>
                </a:solidFill>
                <a:latin typeface="Manjari"/>
              </a:rPr>
              <a:t>calculated accuracy using KNN </a:t>
            </a:r>
            <a:r>
              <a:rPr lang="en-US" dirty="0">
                <a:solidFill>
                  <a:schemeClr val="accent2"/>
                </a:solidFill>
                <a:latin typeface="Manjari"/>
              </a:rPr>
              <a:t>between transformed vectors and target feature space</a:t>
            </a:r>
          </a:p>
        </p:txBody>
      </p:sp>
      <p:sp>
        <p:nvSpPr>
          <p:cNvPr id="14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BF0930E5-1B4C-4715-99B9-333D6A330468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649745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Future Work</a:t>
            </a:r>
            <a:endParaRPr lang="en-IL" sz="2000" dirty="0">
              <a:latin typeface="Hammersmith One"/>
            </a:endParaRPr>
          </a:p>
        </p:txBody>
      </p:sp>
      <p:sp>
        <p:nvSpPr>
          <p:cNvPr id="15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E07A5BE1-89E7-4EA3-A3B6-6F27C0895B15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mmersmith One"/>
                <a:sym typeface="Hammersmith One"/>
              </a:rPr>
              <a:t>04</a:t>
            </a:r>
            <a:endParaRPr lang="en" sz="2000" b="1" dirty="0">
              <a:solidFill>
                <a:schemeClr val="accent5"/>
              </a:solidFill>
              <a:latin typeface="Hammersmith One"/>
              <a:sym typeface="Hammersmith One"/>
            </a:endParaRPr>
          </a:p>
        </p:txBody>
      </p:sp>
      <p:grpSp>
        <p:nvGrpSpPr>
          <p:cNvPr id="17" name="Google Shape;11828;p141">
            <a:extLst>
              <a:ext uri="{FF2B5EF4-FFF2-40B4-BE49-F238E27FC236}">
                <a16:creationId xmlns:a16="http://schemas.microsoft.com/office/drawing/2014/main" id="{D39CAE46-548C-492D-91C9-7CFD1357C072}"/>
              </a:ext>
            </a:extLst>
          </p:cNvPr>
          <p:cNvGrpSpPr/>
          <p:nvPr/>
        </p:nvGrpSpPr>
        <p:grpSpPr>
          <a:xfrm>
            <a:off x="151678" y="97307"/>
            <a:ext cx="744520" cy="741456"/>
            <a:chOff x="6167350" y="2672800"/>
            <a:chExt cx="297750" cy="295375"/>
          </a:xfrm>
        </p:grpSpPr>
        <p:sp>
          <p:nvSpPr>
            <p:cNvPr id="18" name="Google Shape;11829;p141">
              <a:extLst>
                <a:ext uri="{FF2B5EF4-FFF2-40B4-BE49-F238E27FC236}">
                  <a16:creationId xmlns:a16="http://schemas.microsoft.com/office/drawing/2014/main" id="{C94688CF-7BB5-4F35-8D7B-0521DB9F970C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1830;p141">
              <a:extLst>
                <a:ext uri="{FF2B5EF4-FFF2-40B4-BE49-F238E27FC236}">
                  <a16:creationId xmlns:a16="http://schemas.microsoft.com/office/drawing/2014/main" id="{DA0E97B1-6D49-4F1F-846C-2ACF26CD1420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31;p141">
              <a:extLst>
                <a:ext uri="{FF2B5EF4-FFF2-40B4-BE49-F238E27FC236}">
                  <a16:creationId xmlns:a16="http://schemas.microsoft.com/office/drawing/2014/main" id="{C588F39C-E81F-4957-8C75-B9E223C20A21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832;p141">
              <a:extLst>
                <a:ext uri="{FF2B5EF4-FFF2-40B4-BE49-F238E27FC236}">
                  <a16:creationId xmlns:a16="http://schemas.microsoft.com/office/drawing/2014/main" id="{BBFC2C1C-E977-40DB-9735-B03EE218B8AC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833;p141">
              <a:extLst>
                <a:ext uri="{FF2B5EF4-FFF2-40B4-BE49-F238E27FC236}">
                  <a16:creationId xmlns:a16="http://schemas.microsoft.com/office/drawing/2014/main" id="{548BF506-E216-495B-A56C-0908E3297BA4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C8B1CAD-7587-495C-83E0-5827B45752D4}"/>
              </a:ext>
            </a:extLst>
          </p:cNvPr>
          <p:cNvCxnSpPr/>
          <p:nvPr/>
        </p:nvCxnSpPr>
        <p:spPr>
          <a:xfrm>
            <a:off x="2967539" y="3044727"/>
            <a:ext cx="1012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FD4A81-F74C-41CF-A8F0-0173D26986FE}"/>
              </a:ext>
            </a:extLst>
          </p:cNvPr>
          <p:cNvCxnSpPr>
            <a:cxnSpLocks/>
          </p:cNvCxnSpPr>
          <p:nvPr/>
        </p:nvCxnSpPr>
        <p:spPr>
          <a:xfrm flipV="1">
            <a:off x="2967539" y="2126245"/>
            <a:ext cx="0" cy="91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51D53F-A571-422B-AE1D-23D58BCAAEDF}"/>
              </a:ext>
            </a:extLst>
          </p:cNvPr>
          <p:cNvCxnSpPr>
            <a:cxnSpLocks/>
          </p:cNvCxnSpPr>
          <p:nvPr/>
        </p:nvCxnSpPr>
        <p:spPr>
          <a:xfrm flipH="1">
            <a:off x="2404203" y="3044727"/>
            <a:ext cx="563336" cy="4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7265F00-3BC9-458A-A0D6-21BFDC6CB88E}"/>
              </a:ext>
            </a:extLst>
          </p:cNvPr>
          <p:cNvCxnSpPr>
            <a:cxnSpLocks/>
          </p:cNvCxnSpPr>
          <p:nvPr/>
        </p:nvCxnSpPr>
        <p:spPr>
          <a:xfrm flipV="1">
            <a:off x="3275499" y="2286977"/>
            <a:ext cx="469547" cy="14795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1D17726-7490-4D81-9A93-DEB427C09A36}"/>
                  </a:ext>
                </a:extLst>
              </p14:cNvPr>
              <p14:cNvContentPartPr/>
              <p14:nvPr/>
            </p14:nvContentPartPr>
            <p14:xfrm>
              <a:off x="3266724" y="2438608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1D17726-7490-4D81-9A93-DEB427C09A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0724" y="24026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ACB0956-21AA-4F53-8B30-29FA4119D7FB}"/>
                  </a:ext>
                </a:extLst>
              </p14:cNvPr>
              <p14:cNvContentPartPr/>
              <p14:nvPr/>
            </p14:nvContentPartPr>
            <p14:xfrm>
              <a:off x="4856475" y="2118274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ACB0956-21AA-4F53-8B30-29FA4119D7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0475" y="20822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E7FFEC4-C12F-49B7-B8EF-F4CAC4003077}"/>
                  </a:ext>
                </a:extLst>
              </p14:cNvPr>
              <p14:cNvContentPartPr/>
              <p14:nvPr/>
            </p14:nvContentPartPr>
            <p14:xfrm>
              <a:off x="3745046" y="2286977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E7FFEC4-C12F-49B7-B8EF-F4CAC40030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9046" y="2250977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D7432B78-0AA5-4C79-8835-094ED9A9B652}"/>
              </a:ext>
            </a:extLst>
          </p:cNvPr>
          <p:cNvSpPr txBox="1"/>
          <p:nvPr/>
        </p:nvSpPr>
        <p:spPr>
          <a:xfrm>
            <a:off x="2289552" y="3672325"/>
            <a:ext cx="25669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 Embedding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DA2ACB-14F7-4032-8466-A92E2A5D21B5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C7821A4-BD8E-AE47-9050-E6BB6536DD56}"/>
                  </a:ext>
                </a:extLst>
              </p14:cNvPr>
              <p14:cNvContentPartPr/>
              <p14:nvPr/>
            </p14:nvContentPartPr>
            <p14:xfrm>
              <a:off x="2418038" y="2730389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C7821A4-BD8E-AE47-9050-E6BB6536DD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2038" y="269438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E08A122-1794-0046-A96D-19C5E5BF61C0}"/>
                  </a:ext>
                </a:extLst>
              </p14:cNvPr>
              <p14:cNvContentPartPr/>
              <p14:nvPr/>
            </p14:nvContentPartPr>
            <p14:xfrm>
              <a:off x="3991669" y="2885369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E08A122-1794-0046-A96D-19C5E5BF61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669" y="284936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61EF0FD-7ABE-4047-A645-78F9A14CD271}"/>
                  </a:ext>
                </a:extLst>
              </p14:cNvPr>
              <p14:cNvContentPartPr/>
              <p14:nvPr/>
            </p14:nvContentPartPr>
            <p14:xfrm>
              <a:off x="3145224" y="1864277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61EF0FD-7ABE-4047-A645-78F9A14CD2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9224" y="182827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4C3C83D-AD0C-224E-A1F1-C8F980E2FD6C}"/>
                  </a:ext>
                </a:extLst>
              </p14:cNvPr>
              <p14:cNvContentPartPr/>
              <p14:nvPr/>
            </p14:nvContentPartPr>
            <p14:xfrm>
              <a:off x="3145224" y="3300120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4C3C83D-AD0C-224E-A1F1-C8F980E2FD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9224" y="3264120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4C9502B-7559-FE46-98AD-9B4E5992C189}"/>
              </a:ext>
            </a:extLst>
          </p:cNvPr>
          <p:cNvSpPr txBox="1"/>
          <p:nvPr/>
        </p:nvSpPr>
        <p:spPr>
          <a:xfrm rot="20509026">
            <a:off x="3128259" y="2053611"/>
            <a:ext cx="764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050" dirty="0"/>
              <a:t>Min Dist.</a:t>
            </a:r>
          </a:p>
        </p:txBody>
      </p:sp>
    </p:spTree>
    <p:extLst>
      <p:ext uri="{BB962C8B-B14F-4D97-AF65-F5344CB8AC3E}">
        <p14:creationId xmlns:p14="http://schemas.microsoft.com/office/powerpoint/2010/main" val="3726100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61A49E-77B2-4E7A-9528-7EDD3379678A}"/>
              </a:ext>
            </a:extLst>
          </p:cNvPr>
          <p:cNvSpPr/>
          <p:nvPr/>
        </p:nvSpPr>
        <p:spPr>
          <a:xfrm>
            <a:off x="896198" y="3312676"/>
            <a:ext cx="1130214" cy="117619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Manja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DA585-36F5-42A2-8092-B0788B824AD3}"/>
              </a:ext>
            </a:extLst>
          </p:cNvPr>
          <p:cNvSpPr txBox="1"/>
          <p:nvPr/>
        </p:nvSpPr>
        <p:spPr>
          <a:xfrm>
            <a:off x="264442" y="632825"/>
            <a:ext cx="805429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Manjari"/>
              </a:rPr>
              <a:t>Time Assessment</a:t>
            </a:r>
            <a:endParaRPr lang="he-IL" sz="2000" b="1" dirty="0">
              <a:latin typeface="Manjar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429728E-AEA9-4EB9-B420-9916D5564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768633"/>
              </p:ext>
            </p:extLst>
          </p:nvPr>
        </p:nvGraphicFramePr>
        <p:xfrm>
          <a:off x="2026412" y="1513534"/>
          <a:ext cx="4482435" cy="2595880"/>
        </p:xfrm>
        <a:graphic>
          <a:graphicData uri="http://schemas.openxmlformats.org/drawingml/2006/table">
            <a:tbl>
              <a:tblPr firstRow="1" bandRow="1">
                <a:tableStyleId>{F70999D0-CEC8-4746-B2F5-8F1284B35F1D}</a:tableStyleId>
              </a:tblPr>
              <a:tblGrid>
                <a:gridCol w="2408197">
                  <a:extLst>
                    <a:ext uri="{9D8B030D-6E8A-4147-A177-3AD203B41FA5}">
                      <a16:colId xmlns:a16="http://schemas.microsoft.com/office/drawing/2014/main" val="3872386895"/>
                    </a:ext>
                  </a:extLst>
                </a:gridCol>
                <a:gridCol w="2074238">
                  <a:extLst>
                    <a:ext uri="{9D8B030D-6E8A-4147-A177-3AD203B41FA5}">
                      <a16:colId xmlns:a16="http://schemas.microsoft.com/office/drawing/2014/main" val="2148433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Manjari"/>
                        </a:rPr>
                        <a:t>Task</a:t>
                      </a:r>
                      <a:endParaRPr lang="en-IL" b="1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Manjari"/>
                        </a:rPr>
                        <a:t>Assessed Date</a:t>
                      </a:r>
                      <a:endParaRPr lang="en-IL" b="1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96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Extract Embedding Vectors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01/12/21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4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Manjari"/>
                        </a:rPr>
                        <a:t>DataLoader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07/12/21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3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Manjari"/>
                        </a:rPr>
                        <a:t>Identity Network 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14/12/21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91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Train Network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21/12/21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6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More Loss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05/01/22 – 01/03/22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6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Interpolate Vectors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njari"/>
                        </a:rPr>
                        <a:t>05/01/22 – 01/04/22</a:t>
                      </a:r>
                      <a:endParaRPr lang="en-IL" dirty="0">
                        <a:latin typeface="Manja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866159"/>
                  </a:ext>
                </a:extLst>
              </a:tr>
            </a:tbl>
          </a:graphicData>
        </a:graphic>
      </p:graphicFrame>
      <p:sp>
        <p:nvSpPr>
          <p:cNvPr id="9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F5DC0B80-5F35-4A2C-9C23-C88E0CF7660B}"/>
              </a:ext>
            </a:extLst>
          </p:cNvPr>
          <p:cNvSpPr txBox="1">
            <a:spLocks/>
          </p:cNvSpPr>
          <p:nvPr/>
        </p:nvSpPr>
        <p:spPr>
          <a:xfrm>
            <a:off x="1154617" y="31552"/>
            <a:ext cx="1924249" cy="461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anjari"/>
              </a:rPr>
              <a:t>Conclusion</a:t>
            </a:r>
            <a:endParaRPr lang="en-IL" dirty="0">
              <a:latin typeface="Manjari"/>
            </a:endParaRPr>
          </a:p>
        </p:txBody>
      </p:sp>
      <p:sp>
        <p:nvSpPr>
          <p:cNvPr id="17" name="Google Shape;1342;p56">
            <a:hlinkClick r:id="" action="ppaction://noaction"/>
            <a:extLst>
              <a:ext uri="{FF2B5EF4-FFF2-40B4-BE49-F238E27FC236}">
                <a16:creationId xmlns:a16="http://schemas.microsoft.com/office/drawing/2014/main" id="{7E973D01-FC45-40BB-82C1-B500150D8B6F}"/>
              </a:ext>
            </a:extLst>
          </p:cNvPr>
          <p:cNvSpPr txBox="1">
            <a:spLocks/>
          </p:cNvSpPr>
          <p:nvPr/>
        </p:nvSpPr>
        <p:spPr>
          <a:xfrm>
            <a:off x="679899" y="56735"/>
            <a:ext cx="85344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anjari"/>
                <a:sym typeface="Hammersmith One"/>
              </a:rPr>
              <a:t>05</a:t>
            </a:r>
            <a:endParaRPr lang="en" sz="2000" b="1" dirty="0">
              <a:solidFill>
                <a:schemeClr val="accent5"/>
              </a:solidFill>
              <a:latin typeface="Manjari"/>
              <a:sym typeface="Hammersmith One"/>
            </a:endParaRPr>
          </a:p>
        </p:txBody>
      </p:sp>
      <p:pic>
        <p:nvPicPr>
          <p:cNvPr id="18" name="Graphic 17" descr="Lightbulb and gear with solid fill">
            <a:extLst>
              <a:ext uri="{FF2B5EF4-FFF2-40B4-BE49-F238E27FC236}">
                <a16:creationId xmlns:a16="http://schemas.microsoft.com/office/drawing/2014/main" id="{24D6B9FC-3005-410F-834B-44DEEAD5C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18" y="31552"/>
            <a:ext cx="85344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79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BBF1D20A-8ED6-4B40-84D4-0FBC3864BA5D}"/>
              </a:ext>
            </a:extLst>
          </p:cNvPr>
          <p:cNvSpPr txBox="1">
            <a:spLocks/>
          </p:cNvSpPr>
          <p:nvPr/>
        </p:nvSpPr>
        <p:spPr>
          <a:xfrm>
            <a:off x="3137033" y="211702"/>
            <a:ext cx="2787463" cy="733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4400" dirty="0">
                <a:latin typeface="Hammersmith One"/>
              </a:rPr>
              <a:t>Thank You!</a:t>
            </a:r>
            <a:endParaRPr lang="en-IL" sz="4400" dirty="0">
              <a:latin typeface="Hammersmith One"/>
            </a:endParaRPr>
          </a:p>
        </p:txBody>
      </p:sp>
      <p:sp>
        <p:nvSpPr>
          <p:cNvPr id="3" name="Google Shape;1623;p73">
            <a:extLst>
              <a:ext uri="{FF2B5EF4-FFF2-40B4-BE49-F238E27FC236}">
                <a16:creationId xmlns:a16="http://schemas.microsoft.com/office/drawing/2014/main" id="{A5AB658A-2CC8-4D34-9A95-A4F1B20E6B6A}"/>
              </a:ext>
            </a:extLst>
          </p:cNvPr>
          <p:cNvSpPr/>
          <p:nvPr/>
        </p:nvSpPr>
        <p:spPr>
          <a:xfrm>
            <a:off x="3408925" y="3890648"/>
            <a:ext cx="2106531" cy="1016944"/>
          </a:xfrm>
          <a:custGeom>
            <a:avLst/>
            <a:gdLst/>
            <a:ahLst/>
            <a:cxnLst/>
            <a:rect l="l" t="t" r="r" b="b"/>
            <a:pathLst>
              <a:path w="37843" h="18269" extrusionOk="0">
                <a:moveTo>
                  <a:pt x="19727" y="1"/>
                </a:moveTo>
                <a:cubicBezTo>
                  <a:pt x="3709" y="1"/>
                  <a:pt x="0" y="18268"/>
                  <a:pt x="0" y="18268"/>
                </a:cubicBezTo>
                <a:lnTo>
                  <a:pt x="37843" y="18268"/>
                </a:lnTo>
                <a:cubicBezTo>
                  <a:pt x="37843" y="18268"/>
                  <a:pt x="35746" y="1"/>
                  <a:pt x="19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624;p73">
            <a:extLst>
              <a:ext uri="{FF2B5EF4-FFF2-40B4-BE49-F238E27FC236}">
                <a16:creationId xmlns:a16="http://schemas.microsoft.com/office/drawing/2014/main" id="{2F7456E1-8DDB-4FBA-9DD1-D098D1D6FDDE}"/>
              </a:ext>
            </a:extLst>
          </p:cNvPr>
          <p:cNvSpPr/>
          <p:nvPr/>
        </p:nvSpPr>
        <p:spPr>
          <a:xfrm>
            <a:off x="4486734" y="4242571"/>
            <a:ext cx="44031" cy="44087"/>
          </a:xfrm>
          <a:custGeom>
            <a:avLst/>
            <a:gdLst/>
            <a:ahLst/>
            <a:cxnLst/>
            <a:rect l="l" t="t" r="r" b="b"/>
            <a:pathLst>
              <a:path w="791" h="792" extrusionOk="0">
                <a:moveTo>
                  <a:pt x="396" y="1"/>
                </a:moveTo>
                <a:cubicBezTo>
                  <a:pt x="183" y="1"/>
                  <a:pt x="0" y="183"/>
                  <a:pt x="0" y="396"/>
                </a:cubicBezTo>
                <a:cubicBezTo>
                  <a:pt x="0" y="609"/>
                  <a:pt x="183" y="791"/>
                  <a:pt x="396" y="791"/>
                </a:cubicBezTo>
                <a:cubicBezTo>
                  <a:pt x="608" y="791"/>
                  <a:pt x="791" y="609"/>
                  <a:pt x="791" y="396"/>
                </a:cubicBezTo>
                <a:cubicBezTo>
                  <a:pt x="791" y="183"/>
                  <a:pt x="608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25;p73">
            <a:extLst>
              <a:ext uri="{FF2B5EF4-FFF2-40B4-BE49-F238E27FC236}">
                <a16:creationId xmlns:a16="http://schemas.microsoft.com/office/drawing/2014/main" id="{250E4E33-BD61-4D20-9F37-C30CEAD81A54}"/>
              </a:ext>
            </a:extLst>
          </p:cNvPr>
          <p:cNvSpPr/>
          <p:nvPr/>
        </p:nvSpPr>
        <p:spPr>
          <a:xfrm>
            <a:off x="4486734" y="4604681"/>
            <a:ext cx="44031" cy="44031"/>
          </a:xfrm>
          <a:custGeom>
            <a:avLst/>
            <a:gdLst/>
            <a:ahLst/>
            <a:cxnLst/>
            <a:rect l="l" t="t" r="r" b="b"/>
            <a:pathLst>
              <a:path w="791" h="791" extrusionOk="0">
                <a:moveTo>
                  <a:pt x="396" y="1"/>
                </a:moveTo>
                <a:cubicBezTo>
                  <a:pt x="183" y="1"/>
                  <a:pt x="0" y="153"/>
                  <a:pt x="0" y="396"/>
                </a:cubicBezTo>
                <a:cubicBezTo>
                  <a:pt x="0" y="609"/>
                  <a:pt x="183" y="791"/>
                  <a:pt x="396" y="791"/>
                </a:cubicBezTo>
                <a:cubicBezTo>
                  <a:pt x="608" y="791"/>
                  <a:pt x="791" y="609"/>
                  <a:pt x="791" y="396"/>
                </a:cubicBezTo>
                <a:cubicBezTo>
                  <a:pt x="791" y="153"/>
                  <a:pt x="608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626;p73">
            <a:extLst>
              <a:ext uri="{FF2B5EF4-FFF2-40B4-BE49-F238E27FC236}">
                <a16:creationId xmlns:a16="http://schemas.microsoft.com/office/drawing/2014/main" id="{B0A561E1-D5E8-4D4C-925A-55911AE31CD6}"/>
              </a:ext>
            </a:extLst>
          </p:cNvPr>
          <p:cNvSpPr/>
          <p:nvPr/>
        </p:nvSpPr>
        <p:spPr>
          <a:xfrm>
            <a:off x="3758296" y="2524351"/>
            <a:ext cx="325418" cy="509223"/>
          </a:xfrm>
          <a:custGeom>
            <a:avLst/>
            <a:gdLst/>
            <a:ahLst/>
            <a:cxnLst/>
            <a:rect l="l" t="t" r="r" b="b"/>
            <a:pathLst>
              <a:path w="5846" h="9148" extrusionOk="0">
                <a:moveTo>
                  <a:pt x="2098" y="0"/>
                </a:moveTo>
                <a:cubicBezTo>
                  <a:pt x="2098" y="0"/>
                  <a:pt x="1" y="6566"/>
                  <a:pt x="2949" y="8815"/>
                </a:cubicBezTo>
                <a:cubicBezTo>
                  <a:pt x="3246" y="9044"/>
                  <a:pt x="3510" y="9147"/>
                  <a:pt x="3745" y="9147"/>
                </a:cubicBezTo>
                <a:cubicBezTo>
                  <a:pt x="5845" y="9147"/>
                  <a:pt x="5624" y="912"/>
                  <a:pt x="5624" y="912"/>
                </a:cubicBezTo>
                <a:lnTo>
                  <a:pt x="20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27;p73">
            <a:extLst>
              <a:ext uri="{FF2B5EF4-FFF2-40B4-BE49-F238E27FC236}">
                <a16:creationId xmlns:a16="http://schemas.microsoft.com/office/drawing/2014/main" id="{7A7BA619-5F83-49BC-9C33-FF67E3DC03B3}"/>
              </a:ext>
            </a:extLst>
          </p:cNvPr>
          <p:cNvSpPr/>
          <p:nvPr/>
        </p:nvSpPr>
        <p:spPr>
          <a:xfrm>
            <a:off x="3710925" y="2828892"/>
            <a:ext cx="329982" cy="331652"/>
          </a:xfrm>
          <a:custGeom>
            <a:avLst/>
            <a:gdLst/>
            <a:ahLst/>
            <a:cxnLst/>
            <a:rect l="l" t="t" r="r" b="b"/>
            <a:pathLst>
              <a:path w="5928" h="5958" extrusionOk="0">
                <a:moveTo>
                  <a:pt x="2949" y="0"/>
                </a:moveTo>
                <a:cubicBezTo>
                  <a:pt x="1308" y="0"/>
                  <a:pt x="1" y="1338"/>
                  <a:pt x="1" y="2979"/>
                </a:cubicBezTo>
                <a:cubicBezTo>
                  <a:pt x="1" y="4620"/>
                  <a:pt x="1308" y="5958"/>
                  <a:pt x="2949" y="5958"/>
                </a:cubicBezTo>
                <a:cubicBezTo>
                  <a:pt x="4590" y="5958"/>
                  <a:pt x="5928" y="4620"/>
                  <a:pt x="5928" y="2979"/>
                </a:cubicBezTo>
                <a:cubicBezTo>
                  <a:pt x="5928" y="1338"/>
                  <a:pt x="4590" y="0"/>
                  <a:pt x="294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628;p73">
            <a:extLst>
              <a:ext uri="{FF2B5EF4-FFF2-40B4-BE49-F238E27FC236}">
                <a16:creationId xmlns:a16="http://schemas.microsoft.com/office/drawing/2014/main" id="{70A96015-AE10-4B80-A860-D774D93B0DCD}"/>
              </a:ext>
            </a:extLst>
          </p:cNvPr>
          <p:cNvSpPr/>
          <p:nvPr/>
        </p:nvSpPr>
        <p:spPr>
          <a:xfrm>
            <a:off x="4939299" y="2828892"/>
            <a:ext cx="330038" cy="331652"/>
          </a:xfrm>
          <a:custGeom>
            <a:avLst/>
            <a:gdLst/>
            <a:ahLst/>
            <a:cxnLst/>
            <a:rect l="l" t="t" r="r" b="b"/>
            <a:pathLst>
              <a:path w="5929" h="5958" extrusionOk="0">
                <a:moveTo>
                  <a:pt x="2949" y="0"/>
                </a:moveTo>
                <a:cubicBezTo>
                  <a:pt x="1308" y="0"/>
                  <a:pt x="1" y="1338"/>
                  <a:pt x="1" y="2979"/>
                </a:cubicBezTo>
                <a:cubicBezTo>
                  <a:pt x="1" y="4620"/>
                  <a:pt x="1308" y="5958"/>
                  <a:pt x="2949" y="5958"/>
                </a:cubicBezTo>
                <a:cubicBezTo>
                  <a:pt x="4591" y="5958"/>
                  <a:pt x="5928" y="4620"/>
                  <a:pt x="5928" y="2979"/>
                </a:cubicBezTo>
                <a:cubicBezTo>
                  <a:pt x="5928" y="1338"/>
                  <a:pt x="4591" y="0"/>
                  <a:pt x="294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29;p73">
            <a:extLst>
              <a:ext uri="{FF2B5EF4-FFF2-40B4-BE49-F238E27FC236}">
                <a16:creationId xmlns:a16="http://schemas.microsoft.com/office/drawing/2014/main" id="{2BCBB1A6-B2C6-4350-93EA-48585DB4BA5D}"/>
              </a:ext>
            </a:extLst>
          </p:cNvPr>
          <p:cNvSpPr/>
          <p:nvPr/>
        </p:nvSpPr>
        <p:spPr>
          <a:xfrm>
            <a:off x="4342062" y="3228175"/>
            <a:ext cx="362101" cy="577023"/>
          </a:xfrm>
          <a:custGeom>
            <a:avLst/>
            <a:gdLst/>
            <a:ahLst/>
            <a:cxnLst/>
            <a:rect l="l" t="t" r="r" b="b"/>
            <a:pathLst>
              <a:path w="6505" h="10366" extrusionOk="0">
                <a:moveTo>
                  <a:pt x="5988" y="1"/>
                </a:moveTo>
                <a:lnTo>
                  <a:pt x="851" y="700"/>
                </a:lnTo>
                <a:lnTo>
                  <a:pt x="0" y="10366"/>
                </a:lnTo>
                <a:cubicBezTo>
                  <a:pt x="1702" y="10153"/>
                  <a:pt x="4468" y="9362"/>
                  <a:pt x="6505" y="6596"/>
                </a:cubicBezTo>
                <a:lnTo>
                  <a:pt x="5988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630;p73">
            <a:extLst>
              <a:ext uri="{FF2B5EF4-FFF2-40B4-BE49-F238E27FC236}">
                <a16:creationId xmlns:a16="http://schemas.microsoft.com/office/drawing/2014/main" id="{3B7C6442-7E30-4ABB-8796-E319C5A71922}"/>
              </a:ext>
            </a:extLst>
          </p:cNvPr>
          <p:cNvSpPr/>
          <p:nvPr/>
        </p:nvSpPr>
        <p:spPr>
          <a:xfrm>
            <a:off x="3917333" y="2143604"/>
            <a:ext cx="1155717" cy="1387895"/>
          </a:xfrm>
          <a:custGeom>
            <a:avLst/>
            <a:gdLst/>
            <a:ahLst/>
            <a:cxnLst/>
            <a:rect l="l" t="t" r="r" b="b"/>
            <a:pathLst>
              <a:path w="20762" h="24933" extrusionOk="0">
                <a:moveTo>
                  <a:pt x="11510" y="1"/>
                </a:moveTo>
                <a:cubicBezTo>
                  <a:pt x="11497" y="1"/>
                  <a:pt x="11490" y="1"/>
                  <a:pt x="11490" y="1"/>
                </a:cubicBezTo>
                <a:cubicBezTo>
                  <a:pt x="11490" y="1"/>
                  <a:pt x="5077" y="275"/>
                  <a:pt x="1916" y="8177"/>
                </a:cubicBezTo>
                <a:cubicBezTo>
                  <a:pt x="3152" y="9443"/>
                  <a:pt x="1796" y="12473"/>
                  <a:pt x="246" y="12473"/>
                </a:cubicBezTo>
                <a:cubicBezTo>
                  <a:pt x="195" y="12473"/>
                  <a:pt x="144" y="12470"/>
                  <a:pt x="92" y="12463"/>
                </a:cubicBezTo>
                <a:lnTo>
                  <a:pt x="92" y="12463"/>
                </a:lnTo>
                <a:cubicBezTo>
                  <a:pt x="1" y="14044"/>
                  <a:pt x="62" y="14530"/>
                  <a:pt x="244" y="16080"/>
                </a:cubicBezTo>
                <a:cubicBezTo>
                  <a:pt x="578" y="19211"/>
                  <a:pt x="2068" y="21916"/>
                  <a:pt x="4895" y="23436"/>
                </a:cubicBezTo>
                <a:cubicBezTo>
                  <a:pt x="6662" y="24376"/>
                  <a:pt x="8813" y="24932"/>
                  <a:pt x="10908" y="24932"/>
                </a:cubicBezTo>
                <a:cubicBezTo>
                  <a:pt x="12201" y="24932"/>
                  <a:pt x="13473" y="24721"/>
                  <a:pt x="14621" y="24257"/>
                </a:cubicBezTo>
                <a:cubicBezTo>
                  <a:pt x="16962" y="23284"/>
                  <a:pt x="18785" y="21552"/>
                  <a:pt x="19697" y="19241"/>
                </a:cubicBezTo>
                <a:cubicBezTo>
                  <a:pt x="20761" y="16597"/>
                  <a:pt x="20761" y="13223"/>
                  <a:pt x="20609" y="10396"/>
                </a:cubicBezTo>
                <a:cubicBezTo>
                  <a:pt x="20107" y="145"/>
                  <a:pt x="11966" y="1"/>
                  <a:pt x="11510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631;p73">
            <a:extLst>
              <a:ext uri="{FF2B5EF4-FFF2-40B4-BE49-F238E27FC236}">
                <a16:creationId xmlns:a16="http://schemas.microsoft.com/office/drawing/2014/main" id="{24FE793D-279F-4A65-88C9-6B047A403C46}"/>
              </a:ext>
            </a:extLst>
          </p:cNvPr>
          <p:cNvSpPr/>
          <p:nvPr/>
        </p:nvSpPr>
        <p:spPr>
          <a:xfrm>
            <a:off x="4321744" y="3595339"/>
            <a:ext cx="412867" cy="587433"/>
          </a:xfrm>
          <a:custGeom>
            <a:avLst/>
            <a:gdLst/>
            <a:ahLst/>
            <a:cxnLst/>
            <a:rect l="l" t="t" r="r" b="b"/>
            <a:pathLst>
              <a:path w="7417" h="10553" extrusionOk="0">
                <a:moveTo>
                  <a:pt x="6870" y="0"/>
                </a:moveTo>
                <a:cubicBezTo>
                  <a:pt x="4833" y="2766"/>
                  <a:pt x="2067" y="3557"/>
                  <a:pt x="365" y="3770"/>
                </a:cubicBezTo>
                <a:lnTo>
                  <a:pt x="0" y="7995"/>
                </a:lnTo>
                <a:cubicBezTo>
                  <a:pt x="0" y="7995"/>
                  <a:pt x="152" y="10122"/>
                  <a:pt x="3587" y="10517"/>
                </a:cubicBezTo>
                <a:cubicBezTo>
                  <a:pt x="3779" y="10541"/>
                  <a:pt x="3962" y="10552"/>
                  <a:pt x="4136" y="10552"/>
                </a:cubicBezTo>
                <a:cubicBezTo>
                  <a:pt x="7065" y="10552"/>
                  <a:pt x="7417" y="7356"/>
                  <a:pt x="7417" y="7356"/>
                </a:cubicBezTo>
                <a:lnTo>
                  <a:pt x="6870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632;p73">
            <a:extLst>
              <a:ext uri="{FF2B5EF4-FFF2-40B4-BE49-F238E27FC236}">
                <a16:creationId xmlns:a16="http://schemas.microsoft.com/office/drawing/2014/main" id="{27E48C4E-E4EF-40A5-90B7-28AA7D58625B}"/>
              </a:ext>
            </a:extLst>
          </p:cNvPr>
          <p:cNvSpPr/>
          <p:nvPr/>
        </p:nvSpPr>
        <p:spPr>
          <a:xfrm>
            <a:off x="4201618" y="2896580"/>
            <a:ext cx="59283" cy="118455"/>
          </a:xfrm>
          <a:custGeom>
            <a:avLst/>
            <a:gdLst/>
            <a:ahLst/>
            <a:cxnLst/>
            <a:rect l="l" t="t" r="r" b="b"/>
            <a:pathLst>
              <a:path w="1065" h="2128" extrusionOk="0">
                <a:moveTo>
                  <a:pt x="547" y="0"/>
                </a:moveTo>
                <a:cubicBezTo>
                  <a:pt x="244" y="0"/>
                  <a:pt x="0" y="486"/>
                  <a:pt x="0" y="1064"/>
                </a:cubicBezTo>
                <a:cubicBezTo>
                  <a:pt x="0" y="1641"/>
                  <a:pt x="244" y="2128"/>
                  <a:pt x="547" y="2128"/>
                </a:cubicBezTo>
                <a:cubicBezTo>
                  <a:pt x="821" y="2128"/>
                  <a:pt x="1064" y="1641"/>
                  <a:pt x="1064" y="1064"/>
                </a:cubicBezTo>
                <a:cubicBezTo>
                  <a:pt x="1064" y="486"/>
                  <a:pt x="821" y="0"/>
                  <a:pt x="5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633;p73">
            <a:extLst>
              <a:ext uri="{FF2B5EF4-FFF2-40B4-BE49-F238E27FC236}">
                <a16:creationId xmlns:a16="http://schemas.microsoft.com/office/drawing/2014/main" id="{8BF18619-C6BB-476E-A9EE-6BFF1B11BE85}"/>
              </a:ext>
            </a:extLst>
          </p:cNvPr>
          <p:cNvSpPr/>
          <p:nvPr/>
        </p:nvSpPr>
        <p:spPr>
          <a:xfrm>
            <a:off x="4744748" y="2906711"/>
            <a:ext cx="59283" cy="116785"/>
          </a:xfrm>
          <a:custGeom>
            <a:avLst/>
            <a:gdLst/>
            <a:ahLst/>
            <a:cxnLst/>
            <a:rect l="l" t="t" r="r" b="b"/>
            <a:pathLst>
              <a:path w="1065" h="2098" extrusionOk="0">
                <a:moveTo>
                  <a:pt x="548" y="0"/>
                </a:moveTo>
                <a:cubicBezTo>
                  <a:pt x="244" y="0"/>
                  <a:pt x="0" y="487"/>
                  <a:pt x="0" y="1064"/>
                </a:cubicBezTo>
                <a:cubicBezTo>
                  <a:pt x="0" y="1642"/>
                  <a:pt x="244" y="2098"/>
                  <a:pt x="548" y="2098"/>
                </a:cubicBezTo>
                <a:cubicBezTo>
                  <a:pt x="821" y="2098"/>
                  <a:pt x="1064" y="1642"/>
                  <a:pt x="1064" y="1064"/>
                </a:cubicBezTo>
                <a:cubicBezTo>
                  <a:pt x="1064" y="487"/>
                  <a:pt x="821" y="0"/>
                  <a:pt x="5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634;p73">
            <a:extLst>
              <a:ext uri="{FF2B5EF4-FFF2-40B4-BE49-F238E27FC236}">
                <a16:creationId xmlns:a16="http://schemas.microsoft.com/office/drawing/2014/main" id="{EF58A6FE-174D-4694-99BE-1E965D719780}"/>
              </a:ext>
            </a:extLst>
          </p:cNvPr>
          <p:cNvSpPr/>
          <p:nvPr/>
        </p:nvSpPr>
        <p:spPr>
          <a:xfrm>
            <a:off x="4424948" y="2994717"/>
            <a:ext cx="74480" cy="78042"/>
          </a:xfrm>
          <a:custGeom>
            <a:avLst/>
            <a:gdLst/>
            <a:ahLst/>
            <a:cxnLst/>
            <a:rect l="l" t="t" r="r" b="b"/>
            <a:pathLst>
              <a:path w="1338" h="1402" extrusionOk="0">
                <a:moveTo>
                  <a:pt x="1338" y="0"/>
                </a:moveTo>
                <a:lnTo>
                  <a:pt x="1338" y="0"/>
                </a:lnTo>
                <a:cubicBezTo>
                  <a:pt x="1095" y="30"/>
                  <a:pt x="852" y="91"/>
                  <a:pt x="609" y="213"/>
                </a:cubicBezTo>
                <a:cubicBezTo>
                  <a:pt x="487" y="243"/>
                  <a:pt x="396" y="334"/>
                  <a:pt x="274" y="395"/>
                </a:cubicBezTo>
                <a:cubicBezTo>
                  <a:pt x="183" y="486"/>
                  <a:pt x="61" y="608"/>
                  <a:pt x="31" y="790"/>
                </a:cubicBezTo>
                <a:cubicBezTo>
                  <a:pt x="1" y="973"/>
                  <a:pt x="153" y="1155"/>
                  <a:pt x="244" y="1216"/>
                </a:cubicBezTo>
                <a:cubicBezTo>
                  <a:pt x="365" y="1307"/>
                  <a:pt x="487" y="1368"/>
                  <a:pt x="639" y="1398"/>
                </a:cubicBezTo>
                <a:cubicBezTo>
                  <a:pt x="661" y="1400"/>
                  <a:pt x="684" y="1402"/>
                  <a:pt x="706" y="1402"/>
                </a:cubicBezTo>
                <a:cubicBezTo>
                  <a:pt x="978" y="1402"/>
                  <a:pt x="1197" y="1233"/>
                  <a:pt x="1338" y="1064"/>
                </a:cubicBezTo>
                <a:lnTo>
                  <a:pt x="1338" y="1064"/>
                </a:lnTo>
                <a:cubicBezTo>
                  <a:pt x="1175" y="1157"/>
                  <a:pt x="995" y="1196"/>
                  <a:pt x="824" y="1196"/>
                </a:cubicBezTo>
                <a:cubicBezTo>
                  <a:pt x="771" y="1196"/>
                  <a:pt x="720" y="1193"/>
                  <a:pt x="669" y="1185"/>
                </a:cubicBezTo>
                <a:cubicBezTo>
                  <a:pt x="578" y="1125"/>
                  <a:pt x="517" y="1094"/>
                  <a:pt x="426" y="1003"/>
                </a:cubicBezTo>
                <a:cubicBezTo>
                  <a:pt x="335" y="942"/>
                  <a:pt x="305" y="882"/>
                  <a:pt x="305" y="821"/>
                </a:cubicBezTo>
                <a:cubicBezTo>
                  <a:pt x="335" y="699"/>
                  <a:pt x="548" y="517"/>
                  <a:pt x="730" y="395"/>
                </a:cubicBezTo>
                <a:cubicBezTo>
                  <a:pt x="912" y="274"/>
                  <a:pt x="1125" y="122"/>
                  <a:pt x="13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635;p73">
            <a:extLst>
              <a:ext uri="{FF2B5EF4-FFF2-40B4-BE49-F238E27FC236}">
                <a16:creationId xmlns:a16="http://schemas.microsoft.com/office/drawing/2014/main" id="{1B2ADA44-DBD8-4F80-B5D6-9C99A08714F8}"/>
              </a:ext>
            </a:extLst>
          </p:cNvPr>
          <p:cNvSpPr/>
          <p:nvPr/>
        </p:nvSpPr>
        <p:spPr>
          <a:xfrm rot="21337769">
            <a:off x="4329762" y="3179992"/>
            <a:ext cx="317291" cy="45719"/>
          </a:xfrm>
          <a:custGeom>
            <a:avLst/>
            <a:gdLst/>
            <a:ahLst/>
            <a:cxnLst/>
            <a:rect l="l" t="t" r="r" b="b"/>
            <a:pathLst>
              <a:path w="2888" h="882" extrusionOk="0">
                <a:moveTo>
                  <a:pt x="2888" y="0"/>
                </a:moveTo>
                <a:cubicBezTo>
                  <a:pt x="2675" y="182"/>
                  <a:pt x="2432" y="334"/>
                  <a:pt x="2189" y="456"/>
                </a:cubicBezTo>
                <a:cubicBezTo>
                  <a:pt x="2013" y="531"/>
                  <a:pt x="1797" y="586"/>
                  <a:pt x="1591" y="586"/>
                </a:cubicBezTo>
                <a:cubicBezTo>
                  <a:pt x="1546" y="586"/>
                  <a:pt x="1502" y="583"/>
                  <a:pt x="1459" y="578"/>
                </a:cubicBezTo>
                <a:cubicBezTo>
                  <a:pt x="1216" y="578"/>
                  <a:pt x="942" y="517"/>
                  <a:pt x="699" y="395"/>
                </a:cubicBezTo>
                <a:cubicBezTo>
                  <a:pt x="456" y="304"/>
                  <a:pt x="213" y="182"/>
                  <a:pt x="0" y="30"/>
                </a:cubicBezTo>
                <a:lnTo>
                  <a:pt x="0" y="30"/>
                </a:lnTo>
                <a:cubicBezTo>
                  <a:pt x="304" y="486"/>
                  <a:pt x="851" y="821"/>
                  <a:pt x="1459" y="882"/>
                </a:cubicBezTo>
                <a:cubicBezTo>
                  <a:pt x="1763" y="882"/>
                  <a:pt x="2067" y="790"/>
                  <a:pt x="2310" y="638"/>
                </a:cubicBezTo>
                <a:cubicBezTo>
                  <a:pt x="2432" y="578"/>
                  <a:pt x="2523" y="456"/>
                  <a:pt x="2644" y="365"/>
                </a:cubicBezTo>
                <a:cubicBezTo>
                  <a:pt x="2736" y="243"/>
                  <a:pt x="2827" y="122"/>
                  <a:pt x="2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36;p73">
            <a:extLst>
              <a:ext uri="{FF2B5EF4-FFF2-40B4-BE49-F238E27FC236}">
                <a16:creationId xmlns:a16="http://schemas.microsoft.com/office/drawing/2014/main" id="{639ABA0D-3188-474F-9F78-278901C857EA}"/>
              </a:ext>
            </a:extLst>
          </p:cNvPr>
          <p:cNvSpPr/>
          <p:nvPr/>
        </p:nvSpPr>
        <p:spPr>
          <a:xfrm>
            <a:off x="4140719" y="3091128"/>
            <a:ext cx="123521" cy="123576"/>
          </a:xfrm>
          <a:custGeom>
            <a:avLst/>
            <a:gdLst/>
            <a:ahLst/>
            <a:cxnLst/>
            <a:rect l="l" t="t" r="r" b="b"/>
            <a:pathLst>
              <a:path w="2219" h="2220" extrusionOk="0">
                <a:moveTo>
                  <a:pt x="1094" y="1"/>
                </a:moveTo>
                <a:cubicBezTo>
                  <a:pt x="486" y="1"/>
                  <a:pt x="0" y="487"/>
                  <a:pt x="0" y="1095"/>
                </a:cubicBezTo>
                <a:cubicBezTo>
                  <a:pt x="0" y="1703"/>
                  <a:pt x="486" y="2219"/>
                  <a:pt x="1094" y="2219"/>
                </a:cubicBezTo>
                <a:cubicBezTo>
                  <a:pt x="1702" y="2219"/>
                  <a:pt x="2219" y="1703"/>
                  <a:pt x="2219" y="1095"/>
                </a:cubicBezTo>
                <a:cubicBezTo>
                  <a:pt x="2219" y="487"/>
                  <a:pt x="1702" y="1"/>
                  <a:pt x="1094" y="1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637;p73">
            <a:extLst>
              <a:ext uri="{FF2B5EF4-FFF2-40B4-BE49-F238E27FC236}">
                <a16:creationId xmlns:a16="http://schemas.microsoft.com/office/drawing/2014/main" id="{A9890E6B-9D2F-419C-9420-8D25D293BFB5}"/>
              </a:ext>
            </a:extLst>
          </p:cNvPr>
          <p:cNvSpPr/>
          <p:nvPr/>
        </p:nvSpPr>
        <p:spPr>
          <a:xfrm>
            <a:off x="4712573" y="3091128"/>
            <a:ext cx="123576" cy="123576"/>
          </a:xfrm>
          <a:custGeom>
            <a:avLst/>
            <a:gdLst/>
            <a:ahLst/>
            <a:cxnLst/>
            <a:rect l="l" t="t" r="r" b="b"/>
            <a:pathLst>
              <a:path w="2220" h="2220" extrusionOk="0">
                <a:moveTo>
                  <a:pt x="1126" y="1"/>
                </a:moveTo>
                <a:cubicBezTo>
                  <a:pt x="518" y="1"/>
                  <a:pt x="1" y="487"/>
                  <a:pt x="1" y="1095"/>
                </a:cubicBezTo>
                <a:cubicBezTo>
                  <a:pt x="1" y="1703"/>
                  <a:pt x="518" y="2219"/>
                  <a:pt x="1126" y="2219"/>
                </a:cubicBezTo>
                <a:cubicBezTo>
                  <a:pt x="1733" y="2219"/>
                  <a:pt x="2220" y="1703"/>
                  <a:pt x="2220" y="1095"/>
                </a:cubicBezTo>
                <a:cubicBezTo>
                  <a:pt x="2220" y="487"/>
                  <a:pt x="1733" y="1"/>
                  <a:pt x="1126" y="1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638;p73">
            <a:extLst>
              <a:ext uri="{FF2B5EF4-FFF2-40B4-BE49-F238E27FC236}">
                <a16:creationId xmlns:a16="http://schemas.microsoft.com/office/drawing/2014/main" id="{FA453256-BA7E-487B-A05E-12047272AA82}"/>
              </a:ext>
            </a:extLst>
          </p:cNvPr>
          <p:cNvSpPr/>
          <p:nvPr/>
        </p:nvSpPr>
        <p:spPr>
          <a:xfrm>
            <a:off x="3666949" y="2069960"/>
            <a:ext cx="1434654" cy="743796"/>
          </a:xfrm>
          <a:custGeom>
            <a:avLst/>
            <a:gdLst/>
            <a:ahLst/>
            <a:cxnLst/>
            <a:rect l="l" t="t" r="r" b="b"/>
            <a:pathLst>
              <a:path w="25773" h="13362" extrusionOk="0">
                <a:moveTo>
                  <a:pt x="19654" y="1"/>
                </a:moveTo>
                <a:cubicBezTo>
                  <a:pt x="19303" y="1"/>
                  <a:pt x="18952" y="20"/>
                  <a:pt x="18602" y="47"/>
                </a:cubicBezTo>
                <a:cubicBezTo>
                  <a:pt x="15593" y="321"/>
                  <a:pt x="12675" y="1142"/>
                  <a:pt x="9849" y="2175"/>
                </a:cubicBezTo>
                <a:cubicBezTo>
                  <a:pt x="9453" y="2297"/>
                  <a:pt x="9089" y="2449"/>
                  <a:pt x="8693" y="2449"/>
                </a:cubicBezTo>
                <a:cubicBezTo>
                  <a:pt x="8298" y="2449"/>
                  <a:pt x="7873" y="2236"/>
                  <a:pt x="7690" y="1871"/>
                </a:cubicBezTo>
                <a:cubicBezTo>
                  <a:pt x="7569" y="1567"/>
                  <a:pt x="7630" y="1202"/>
                  <a:pt x="7630" y="868"/>
                </a:cubicBezTo>
                <a:cubicBezTo>
                  <a:pt x="7630" y="534"/>
                  <a:pt x="7478" y="108"/>
                  <a:pt x="7143" y="47"/>
                </a:cubicBezTo>
                <a:cubicBezTo>
                  <a:pt x="7111" y="41"/>
                  <a:pt x="7079" y="38"/>
                  <a:pt x="7048" y="38"/>
                </a:cubicBezTo>
                <a:cubicBezTo>
                  <a:pt x="6783" y="38"/>
                  <a:pt x="6547" y="256"/>
                  <a:pt x="6383" y="473"/>
                </a:cubicBezTo>
                <a:cubicBezTo>
                  <a:pt x="5593" y="1506"/>
                  <a:pt x="5624" y="2935"/>
                  <a:pt x="5654" y="4272"/>
                </a:cubicBezTo>
                <a:cubicBezTo>
                  <a:pt x="5380" y="3543"/>
                  <a:pt x="5259" y="2783"/>
                  <a:pt x="5289" y="2023"/>
                </a:cubicBezTo>
                <a:cubicBezTo>
                  <a:pt x="5320" y="1598"/>
                  <a:pt x="5259" y="990"/>
                  <a:pt x="4833" y="959"/>
                </a:cubicBezTo>
                <a:cubicBezTo>
                  <a:pt x="4813" y="955"/>
                  <a:pt x="4793" y="953"/>
                  <a:pt x="4772" y="953"/>
                </a:cubicBezTo>
                <a:cubicBezTo>
                  <a:pt x="4641" y="953"/>
                  <a:pt x="4509" y="1032"/>
                  <a:pt x="4377" y="1111"/>
                </a:cubicBezTo>
                <a:cubicBezTo>
                  <a:pt x="3800" y="1537"/>
                  <a:pt x="3557" y="2297"/>
                  <a:pt x="3496" y="3026"/>
                </a:cubicBezTo>
                <a:cubicBezTo>
                  <a:pt x="3405" y="3665"/>
                  <a:pt x="3617" y="4546"/>
                  <a:pt x="3283" y="5093"/>
                </a:cubicBezTo>
                <a:cubicBezTo>
                  <a:pt x="2827" y="4637"/>
                  <a:pt x="2645" y="3756"/>
                  <a:pt x="2554" y="3148"/>
                </a:cubicBezTo>
                <a:cubicBezTo>
                  <a:pt x="2462" y="2661"/>
                  <a:pt x="2432" y="2023"/>
                  <a:pt x="1946" y="1810"/>
                </a:cubicBezTo>
                <a:cubicBezTo>
                  <a:pt x="1844" y="1760"/>
                  <a:pt x="1733" y="1736"/>
                  <a:pt x="1620" y="1736"/>
                </a:cubicBezTo>
                <a:cubicBezTo>
                  <a:pt x="1395" y="1736"/>
                  <a:pt x="1165" y="1831"/>
                  <a:pt x="1003" y="1993"/>
                </a:cubicBezTo>
                <a:cubicBezTo>
                  <a:pt x="760" y="2236"/>
                  <a:pt x="608" y="2540"/>
                  <a:pt x="517" y="2874"/>
                </a:cubicBezTo>
                <a:cubicBezTo>
                  <a:pt x="0" y="4698"/>
                  <a:pt x="639" y="6765"/>
                  <a:pt x="2067" y="7981"/>
                </a:cubicBezTo>
                <a:cubicBezTo>
                  <a:pt x="2766" y="8589"/>
                  <a:pt x="3648" y="8984"/>
                  <a:pt x="4529" y="9257"/>
                </a:cubicBezTo>
                <a:cubicBezTo>
                  <a:pt x="5719" y="9634"/>
                  <a:pt x="6978" y="9825"/>
                  <a:pt x="8236" y="9825"/>
                </a:cubicBezTo>
                <a:cubicBezTo>
                  <a:pt x="9615" y="9825"/>
                  <a:pt x="10993" y="9597"/>
                  <a:pt x="12280" y="9136"/>
                </a:cubicBezTo>
                <a:cubicBezTo>
                  <a:pt x="14560" y="8345"/>
                  <a:pt x="16596" y="6856"/>
                  <a:pt x="18967" y="6522"/>
                </a:cubicBezTo>
                <a:cubicBezTo>
                  <a:pt x="19215" y="6488"/>
                  <a:pt x="19467" y="6468"/>
                  <a:pt x="19719" y="6468"/>
                </a:cubicBezTo>
                <a:cubicBezTo>
                  <a:pt x="20363" y="6468"/>
                  <a:pt x="21004" y="6597"/>
                  <a:pt x="21551" y="6947"/>
                </a:cubicBezTo>
                <a:cubicBezTo>
                  <a:pt x="22311" y="7434"/>
                  <a:pt x="22736" y="8285"/>
                  <a:pt x="22979" y="9136"/>
                </a:cubicBezTo>
                <a:cubicBezTo>
                  <a:pt x="23223" y="9987"/>
                  <a:pt x="23344" y="10899"/>
                  <a:pt x="23618" y="11750"/>
                </a:cubicBezTo>
                <a:cubicBezTo>
                  <a:pt x="23800" y="12266"/>
                  <a:pt x="24286" y="13330"/>
                  <a:pt x="24955" y="13361"/>
                </a:cubicBezTo>
                <a:cubicBezTo>
                  <a:pt x="24963" y="13361"/>
                  <a:pt x="24971" y="13361"/>
                  <a:pt x="24979" y="13361"/>
                </a:cubicBezTo>
                <a:cubicBezTo>
                  <a:pt x="25772" y="13361"/>
                  <a:pt x="25594" y="11836"/>
                  <a:pt x="25624" y="11324"/>
                </a:cubicBezTo>
                <a:cubicBezTo>
                  <a:pt x="25685" y="9379"/>
                  <a:pt x="25502" y="7403"/>
                  <a:pt x="25138" y="5488"/>
                </a:cubicBezTo>
                <a:cubicBezTo>
                  <a:pt x="24925" y="4485"/>
                  <a:pt x="24651" y="3482"/>
                  <a:pt x="24165" y="2570"/>
                </a:cubicBezTo>
                <a:cubicBezTo>
                  <a:pt x="23679" y="1658"/>
                  <a:pt x="22949" y="868"/>
                  <a:pt x="22007" y="443"/>
                </a:cubicBezTo>
                <a:cubicBezTo>
                  <a:pt x="21264" y="103"/>
                  <a:pt x="20463" y="1"/>
                  <a:pt x="196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639;p73">
            <a:extLst>
              <a:ext uri="{FF2B5EF4-FFF2-40B4-BE49-F238E27FC236}">
                <a16:creationId xmlns:a16="http://schemas.microsoft.com/office/drawing/2014/main" id="{B48F5690-8549-485B-8DCC-5D7C85588715}"/>
              </a:ext>
            </a:extLst>
          </p:cNvPr>
          <p:cNvSpPr/>
          <p:nvPr/>
        </p:nvSpPr>
        <p:spPr>
          <a:xfrm>
            <a:off x="4687189" y="2773450"/>
            <a:ext cx="208187" cy="65629"/>
          </a:xfrm>
          <a:custGeom>
            <a:avLst/>
            <a:gdLst/>
            <a:ahLst/>
            <a:cxnLst/>
            <a:rect l="l" t="t" r="r" b="b"/>
            <a:pathLst>
              <a:path w="3740" h="1179" extrusionOk="0">
                <a:moveTo>
                  <a:pt x="2090" y="1"/>
                </a:moveTo>
                <a:cubicBezTo>
                  <a:pt x="1992" y="1"/>
                  <a:pt x="1893" y="8"/>
                  <a:pt x="1794" y="24"/>
                </a:cubicBezTo>
                <a:cubicBezTo>
                  <a:pt x="1430" y="54"/>
                  <a:pt x="1065" y="176"/>
                  <a:pt x="761" y="388"/>
                </a:cubicBezTo>
                <a:cubicBezTo>
                  <a:pt x="457" y="601"/>
                  <a:pt x="183" y="844"/>
                  <a:pt x="1" y="1179"/>
                </a:cubicBezTo>
                <a:cubicBezTo>
                  <a:pt x="578" y="784"/>
                  <a:pt x="1186" y="449"/>
                  <a:pt x="1855" y="388"/>
                </a:cubicBezTo>
                <a:cubicBezTo>
                  <a:pt x="1931" y="381"/>
                  <a:pt x="2009" y="377"/>
                  <a:pt x="2088" y="377"/>
                </a:cubicBezTo>
                <a:cubicBezTo>
                  <a:pt x="2324" y="377"/>
                  <a:pt x="2569" y="411"/>
                  <a:pt x="2797" y="480"/>
                </a:cubicBezTo>
                <a:cubicBezTo>
                  <a:pt x="2949" y="510"/>
                  <a:pt x="3101" y="601"/>
                  <a:pt x="3284" y="662"/>
                </a:cubicBezTo>
                <a:cubicBezTo>
                  <a:pt x="3436" y="723"/>
                  <a:pt x="3588" y="814"/>
                  <a:pt x="3740" y="875"/>
                </a:cubicBezTo>
                <a:cubicBezTo>
                  <a:pt x="3527" y="601"/>
                  <a:pt x="3253" y="358"/>
                  <a:pt x="2919" y="206"/>
                </a:cubicBezTo>
                <a:cubicBezTo>
                  <a:pt x="2668" y="69"/>
                  <a:pt x="2383" y="1"/>
                  <a:pt x="20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640;p73">
            <a:extLst>
              <a:ext uri="{FF2B5EF4-FFF2-40B4-BE49-F238E27FC236}">
                <a16:creationId xmlns:a16="http://schemas.microsoft.com/office/drawing/2014/main" id="{36D3ECE6-A08B-4EEE-8188-102206772E6E}"/>
              </a:ext>
            </a:extLst>
          </p:cNvPr>
          <p:cNvSpPr/>
          <p:nvPr/>
        </p:nvSpPr>
        <p:spPr>
          <a:xfrm rot="21338875">
            <a:off x="4101809" y="2756138"/>
            <a:ext cx="223384" cy="67744"/>
          </a:xfrm>
          <a:custGeom>
            <a:avLst/>
            <a:gdLst/>
            <a:ahLst/>
            <a:cxnLst/>
            <a:rect l="l" t="t" r="r" b="b"/>
            <a:pathLst>
              <a:path w="4013" h="1217" extrusionOk="0">
                <a:moveTo>
                  <a:pt x="2097" y="0"/>
                </a:moveTo>
                <a:cubicBezTo>
                  <a:pt x="1702" y="0"/>
                  <a:pt x="1307" y="152"/>
                  <a:pt x="942" y="304"/>
                </a:cubicBezTo>
                <a:cubicBezTo>
                  <a:pt x="790" y="395"/>
                  <a:pt x="608" y="487"/>
                  <a:pt x="456" y="578"/>
                </a:cubicBezTo>
                <a:cubicBezTo>
                  <a:pt x="274" y="699"/>
                  <a:pt x="122" y="821"/>
                  <a:pt x="0" y="943"/>
                </a:cubicBezTo>
                <a:cubicBezTo>
                  <a:pt x="182" y="882"/>
                  <a:pt x="365" y="821"/>
                  <a:pt x="517" y="760"/>
                </a:cubicBezTo>
                <a:lnTo>
                  <a:pt x="1064" y="578"/>
                </a:lnTo>
                <a:cubicBezTo>
                  <a:pt x="1429" y="487"/>
                  <a:pt x="1763" y="395"/>
                  <a:pt x="2128" y="395"/>
                </a:cubicBezTo>
                <a:cubicBezTo>
                  <a:pt x="2187" y="390"/>
                  <a:pt x="2245" y="388"/>
                  <a:pt x="2304" y="388"/>
                </a:cubicBezTo>
                <a:cubicBezTo>
                  <a:pt x="2943" y="388"/>
                  <a:pt x="3567" y="687"/>
                  <a:pt x="4012" y="1216"/>
                </a:cubicBezTo>
                <a:cubicBezTo>
                  <a:pt x="3891" y="851"/>
                  <a:pt x="3617" y="517"/>
                  <a:pt x="3283" y="304"/>
                </a:cubicBezTo>
                <a:cubicBezTo>
                  <a:pt x="2948" y="91"/>
                  <a:pt x="2523" y="0"/>
                  <a:pt x="20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652;p73">
            <a:extLst>
              <a:ext uri="{FF2B5EF4-FFF2-40B4-BE49-F238E27FC236}">
                <a16:creationId xmlns:a16="http://schemas.microsoft.com/office/drawing/2014/main" id="{5F238EB8-7D2A-40B2-B8D7-24B4B308F172}"/>
              </a:ext>
            </a:extLst>
          </p:cNvPr>
          <p:cNvSpPr/>
          <p:nvPr/>
        </p:nvSpPr>
        <p:spPr>
          <a:xfrm>
            <a:off x="4219369" y="3805200"/>
            <a:ext cx="287732" cy="459459"/>
          </a:xfrm>
          <a:custGeom>
            <a:avLst/>
            <a:gdLst/>
            <a:ahLst/>
            <a:cxnLst/>
            <a:rect l="l" t="t" r="r" b="b"/>
            <a:pathLst>
              <a:path w="5169" h="8254" extrusionOk="0">
                <a:moveTo>
                  <a:pt x="1827" y="1"/>
                </a:moveTo>
                <a:cubicBezTo>
                  <a:pt x="1674" y="1"/>
                  <a:pt x="1261" y="370"/>
                  <a:pt x="153" y="2204"/>
                </a:cubicBezTo>
                <a:cubicBezTo>
                  <a:pt x="1" y="5669"/>
                  <a:pt x="3253" y="8253"/>
                  <a:pt x="3253" y="8253"/>
                </a:cubicBezTo>
                <a:lnTo>
                  <a:pt x="5168" y="4545"/>
                </a:lnTo>
                <a:lnTo>
                  <a:pt x="1794" y="1505"/>
                </a:lnTo>
                <a:lnTo>
                  <a:pt x="1916" y="168"/>
                </a:lnTo>
                <a:cubicBezTo>
                  <a:pt x="1916" y="168"/>
                  <a:pt x="1931" y="1"/>
                  <a:pt x="18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653;p73">
            <a:extLst>
              <a:ext uri="{FF2B5EF4-FFF2-40B4-BE49-F238E27FC236}">
                <a16:creationId xmlns:a16="http://schemas.microsoft.com/office/drawing/2014/main" id="{CFAF8D23-D0C6-4B3A-9844-B022F47D2A0D}"/>
              </a:ext>
            </a:extLst>
          </p:cNvPr>
          <p:cNvSpPr/>
          <p:nvPr/>
        </p:nvSpPr>
        <p:spPr>
          <a:xfrm>
            <a:off x="4507052" y="3805200"/>
            <a:ext cx="299533" cy="459459"/>
          </a:xfrm>
          <a:custGeom>
            <a:avLst/>
            <a:gdLst/>
            <a:ahLst/>
            <a:cxnLst/>
            <a:rect l="l" t="t" r="r" b="b"/>
            <a:pathLst>
              <a:path w="5381" h="8254" extrusionOk="0">
                <a:moveTo>
                  <a:pt x="3562" y="1"/>
                </a:moveTo>
                <a:cubicBezTo>
                  <a:pt x="3455" y="1"/>
                  <a:pt x="3465" y="168"/>
                  <a:pt x="3465" y="168"/>
                </a:cubicBezTo>
                <a:lnTo>
                  <a:pt x="3587" y="1505"/>
                </a:lnTo>
                <a:lnTo>
                  <a:pt x="0" y="4545"/>
                </a:lnTo>
                <a:lnTo>
                  <a:pt x="2128" y="8253"/>
                </a:lnTo>
                <a:cubicBezTo>
                  <a:pt x="2128" y="8253"/>
                  <a:pt x="5380" y="5669"/>
                  <a:pt x="5228" y="2204"/>
                </a:cubicBezTo>
                <a:cubicBezTo>
                  <a:pt x="4138" y="370"/>
                  <a:pt x="3721" y="1"/>
                  <a:pt x="35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7B0F34A-F874-42A8-9E46-3023E6DF9866}"/>
              </a:ext>
            </a:extLst>
          </p:cNvPr>
          <p:cNvGrpSpPr/>
          <p:nvPr/>
        </p:nvGrpSpPr>
        <p:grpSpPr>
          <a:xfrm>
            <a:off x="3583961" y="1915325"/>
            <a:ext cx="1756454" cy="1787394"/>
            <a:chOff x="2100035" y="3898017"/>
            <a:chExt cx="342032" cy="34805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B6DEFB-E02D-4F9D-9FD4-17A2A07E50B9}"/>
                </a:ext>
              </a:extLst>
            </p:cNvPr>
            <p:cNvCxnSpPr>
              <a:cxnSpLocks/>
            </p:cNvCxnSpPr>
            <p:nvPr/>
          </p:nvCxnSpPr>
          <p:spPr>
            <a:xfrm>
              <a:off x="2100035" y="3898017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3EF84EE-B4B2-4816-AB4C-D0551B2281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4168" y="3898772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A6A11C0-E782-483F-B131-3731032D1A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88891" y="3954448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67CAB9-D46F-46D2-B940-FA86B303C7F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394050" y="3860593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AC17712-8F2F-4CA2-96EF-ED669486429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36166" y="4243219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293C9D3-1A54-4247-B7B3-1F7B9F00132B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435935" y="4150389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675A70A-E2D9-4505-B2A1-E6627F3006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064183" y="4193124"/>
              <a:ext cx="105901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836978-D217-4759-AF27-359D07DE9189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162927" y="4194905"/>
              <a:ext cx="1999" cy="9207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6" name="Google Shape;1336;p56">
            <a:hlinkClick r:id="" action="ppaction://noaction"/>
            <a:extLst>
              <a:ext uri="{FF2B5EF4-FFF2-40B4-BE49-F238E27FC236}">
                <a16:creationId xmlns:a16="http://schemas.microsoft.com/office/drawing/2014/main" id="{A407221F-6DC4-4459-B95D-BC139DDBFD52}"/>
              </a:ext>
            </a:extLst>
          </p:cNvPr>
          <p:cNvSpPr txBox="1">
            <a:spLocks/>
          </p:cNvSpPr>
          <p:nvPr/>
        </p:nvSpPr>
        <p:spPr>
          <a:xfrm>
            <a:off x="5268041" y="3431438"/>
            <a:ext cx="1312910" cy="350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1600" dirty="0">
                <a:latin typeface="Hammersmith One"/>
              </a:rPr>
              <a:t>Dog 99.99%</a:t>
            </a:r>
            <a:endParaRPr lang="en-IL" sz="1600" dirty="0">
              <a:latin typeface="Hammersmith One"/>
            </a:endParaRPr>
          </a:p>
        </p:txBody>
      </p:sp>
    </p:spTree>
    <p:extLst>
      <p:ext uri="{BB962C8B-B14F-4D97-AF65-F5344CB8AC3E}">
        <p14:creationId xmlns:p14="http://schemas.microsoft.com/office/powerpoint/2010/main" val="1059633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Glossary &amp; Terms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39AE1-E7D7-41EB-9148-623332B8F3B5}"/>
              </a:ext>
            </a:extLst>
          </p:cNvPr>
          <p:cNvSpPr txBox="1"/>
          <p:nvPr/>
        </p:nvSpPr>
        <p:spPr>
          <a:xfrm>
            <a:off x="713250" y="2532222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  <a:sym typeface="Manjari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3CCA9-C0C6-4BE0-9779-2714598E6C48}"/>
              </a:ext>
            </a:extLst>
          </p:cNvPr>
          <p:cNvSpPr txBox="1"/>
          <p:nvPr/>
        </p:nvSpPr>
        <p:spPr>
          <a:xfrm>
            <a:off x="713250" y="2804838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3058848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Feature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C282C-A8D8-46EF-9B0C-DB8242D8ABD7}"/>
              </a:ext>
            </a:extLst>
          </p:cNvPr>
          <p:cNvSpPr txBox="1"/>
          <p:nvPr/>
        </p:nvSpPr>
        <p:spPr>
          <a:xfrm>
            <a:off x="713249" y="1003586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50" y="3585474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97B7-F6FE-4619-99E9-0D0A65610BCB}"/>
              </a:ext>
            </a:extLst>
          </p:cNvPr>
          <p:cNvSpPr txBox="1"/>
          <p:nvPr/>
        </p:nvSpPr>
        <p:spPr>
          <a:xfrm>
            <a:off x="713250" y="3828211"/>
            <a:ext cx="36420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Manjari"/>
              </a:rPr>
              <a:t>Cross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accent2"/>
                </a:solidFill>
                <a:latin typeface="Manjari"/>
              </a:rPr>
              <a:t>model compatibility (CMC)</a:t>
            </a:r>
          </a:p>
        </p:txBody>
      </p:sp>
      <p:pic>
        <p:nvPicPr>
          <p:cNvPr id="16" name="Graphic 15" descr="Hierarchy outline">
            <a:extLst>
              <a:ext uri="{FF2B5EF4-FFF2-40B4-BE49-F238E27FC236}">
                <a16:creationId xmlns:a16="http://schemas.microsoft.com/office/drawing/2014/main" id="{9C30FA77-49BE-4214-B0F3-06BB2297A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955906" y="1697548"/>
            <a:ext cx="2722599" cy="272259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A8DE65D-796F-449D-86C7-8AFE51FDAE54}"/>
              </a:ext>
            </a:extLst>
          </p:cNvPr>
          <p:cNvSpPr txBox="1"/>
          <p:nvPr/>
        </p:nvSpPr>
        <p:spPr>
          <a:xfrm>
            <a:off x="1002891" y="1274204"/>
            <a:ext cx="645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# of layers, dimensions, optimizers, schedulers, activation functions, loss function, hyper-parameters etc. of the model</a:t>
            </a:r>
            <a:endParaRPr lang="en-US" sz="1050" b="1" dirty="0">
              <a:latin typeface="Manjari"/>
              <a:cs typeface="Mangal" panose="02040503050203030202" pitchFamily="18" charset="0"/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01CFF3FD-EF61-4B75-A746-D302936087A8}"/>
              </a:ext>
            </a:extLst>
          </p:cNvPr>
          <p:cNvSpPr/>
          <p:nvPr/>
        </p:nvSpPr>
        <p:spPr>
          <a:xfrm rot="16200000">
            <a:off x="5222239" y="3244286"/>
            <a:ext cx="501226" cy="2411306"/>
          </a:xfrm>
          <a:prstGeom prst="leftBrace">
            <a:avLst>
              <a:gd name="adj1" fmla="val 35360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8051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Preliminaries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55D6F-2681-4329-AB4B-10772C81DB0C}"/>
              </a:ext>
            </a:extLst>
          </p:cNvPr>
          <p:cNvSpPr txBox="1"/>
          <p:nvPr/>
        </p:nvSpPr>
        <p:spPr>
          <a:xfrm>
            <a:off x="713250" y="1122596"/>
            <a:ext cx="4049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Embedding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  <a:latin typeface="Manjari"/>
              </a:rPr>
              <a:t>Vector/Embedding Space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C8F85E-5C05-4C4B-A375-B94F130DC5A1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408708" y="3110085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6" name="Graphic 15" descr="Hierarchy outline">
            <a:extLst>
              <a:ext uri="{FF2B5EF4-FFF2-40B4-BE49-F238E27FC236}">
                <a16:creationId xmlns:a16="http://schemas.microsoft.com/office/drawing/2014/main" id="{08B5910D-3602-4D3F-861D-6CA43CBB3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38042" y="2663634"/>
            <a:ext cx="903475" cy="903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54709B-3F3D-42D6-A239-55012F481B4C}"/>
              </a:ext>
            </a:extLst>
          </p:cNvPr>
          <p:cNvSpPr txBox="1"/>
          <p:nvPr/>
        </p:nvSpPr>
        <p:spPr>
          <a:xfrm>
            <a:off x="4938042" y="2279362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D33631-9281-4EEE-B6EF-6FD0545E9777}"/>
              </a:ext>
            </a:extLst>
          </p:cNvPr>
          <p:cNvGrpSpPr/>
          <p:nvPr/>
        </p:nvGrpSpPr>
        <p:grpSpPr>
          <a:xfrm>
            <a:off x="3735255" y="2591043"/>
            <a:ext cx="621657" cy="848313"/>
            <a:chOff x="3010668" y="1979089"/>
            <a:chExt cx="2080021" cy="2838397"/>
          </a:xfrm>
        </p:grpSpPr>
        <p:grpSp>
          <p:nvGrpSpPr>
            <p:cNvPr id="19" name="Google Shape;1505;p70">
              <a:extLst>
                <a:ext uri="{FF2B5EF4-FFF2-40B4-BE49-F238E27FC236}">
                  <a16:creationId xmlns:a16="http://schemas.microsoft.com/office/drawing/2014/main" id="{E88946BB-DF52-4572-922A-5A5F6E24F857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24" name="Google Shape;1506;p70">
                <a:extLst>
                  <a:ext uri="{FF2B5EF4-FFF2-40B4-BE49-F238E27FC236}">
                    <a16:creationId xmlns:a16="http://schemas.microsoft.com/office/drawing/2014/main" id="{D53E3F30-073A-4DB7-A43C-A6F82472DF53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07;p70">
                <a:extLst>
                  <a:ext uri="{FF2B5EF4-FFF2-40B4-BE49-F238E27FC236}">
                    <a16:creationId xmlns:a16="http://schemas.microsoft.com/office/drawing/2014/main" id="{1CA21658-EB9E-4B1C-8139-E4CA1B0D0A02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08;p70">
                <a:extLst>
                  <a:ext uri="{FF2B5EF4-FFF2-40B4-BE49-F238E27FC236}">
                    <a16:creationId xmlns:a16="http://schemas.microsoft.com/office/drawing/2014/main" id="{AF06DBB1-F251-4229-8F8F-3EF321BA3E05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09;p70">
                <a:extLst>
                  <a:ext uri="{FF2B5EF4-FFF2-40B4-BE49-F238E27FC236}">
                    <a16:creationId xmlns:a16="http://schemas.microsoft.com/office/drawing/2014/main" id="{28077076-588E-4973-B588-A76BB0E2DD87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10;p70">
                <a:extLst>
                  <a:ext uri="{FF2B5EF4-FFF2-40B4-BE49-F238E27FC236}">
                    <a16:creationId xmlns:a16="http://schemas.microsoft.com/office/drawing/2014/main" id="{077AAFB5-ECCA-4088-8E57-EB6F95D34124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11;p70">
                <a:extLst>
                  <a:ext uri="{FF2B5EF4-FFF2-40B4-BE49-F238E27FC236}">
                    <a16:creationId xmlns:a16="http://schemas.microsoft.com/office/drawing/2014/main" id="{736B38D4-97E5-4EAF-B558-3921B35E10E1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12;p70">
                <a:extLst>
                  <a:ext uri="{FF2B5EF4-FFF2-40B4-BE49-F238E27FC236}">
                    <a16:creationId xmlns:a16="http://schemas.microsoft.com/office/drawing/2014/main" id="{6A6BC571-F7FD-4D62-88CF-338D59EA1628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13;p70">
                <a:extLst>
                  <a:ext uri="{FF2B5EF4-FFF2-40B4-BE49-F238E27FC236}">
                    <a16:creationId xmlns:a16="http://schemas.microsoft.com/office/drawing/2014/main" id="{0C7FD7BD-A667-4ED3-A40E-F0F2F944887C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14;p70">
                <a:extLst>
                  <a:ext uri="{FF2B5EF4-FFF2-40B4-BE49-F238E27FC236}">
                    <a16:creationId xmlns:a16="http://schemas.microsoft.com/office/drawing/2014/main" id="{82F265F9-5B21-4F0F-8709-01A025C771CE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15;p70">
                <a:extLst>
                  <a:ext uri="{FF2B5EF4-FFF2-40B4-BE49-F238E27FC236}">
                    <a16:creationId xmlns:a16="http://schemas.microsoft.com/office/drawing/2014/main" id="{5C1348A8-10D3-46D3-BC5D-6B7DE77BB698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16;p70">
                <a:extLst>
                  <a:ext uri="{FF2B5EF4-FFF2-40B4-BE49-F238E27FC236}">
                    <a16:creationId xmlns:a16="http://schemas.microsoft.com/office/drawing/2014/main" id="{A885BBB8-8AF8-4EB6-A49E-039A02070B2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17;p70">
                <a:extLst>
                  <a:ext uri="{FF2B5EF4-FFF2-40B4-BE49-F238E27FC236}">
                    <a16:creationId xmlns:a16="http://schemas.microsoft.com/office/drawing/2014/main" id="{19E0AE77-128C-4719-B08E-C23C8B145BDE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18;p70">
                <a:extLst>
                  <a:ext uri="{FF2B5EF4-FFF2-40B4-BE49-F238E27FC236}">
                    <a16:creationId xmlns:a16="http://schemas.microsoft.com/office/drawing/2014/main" id="{20751EFE-70CA-4B90-A62E-21FF6EDF7F1E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19;p70">
                <a:extLst>
                  <a:ext uri="{FF2B5EF4-FFF2-40B4-BE49-F238E27FC236}">
                    <a16:creationId xmlns:a16="http://schemas.microsoft.com/office/drawing/2014/main" id="{7857C5A4-BBCE-4C39-B6B9-36EE5803C985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520;p70">
                <a:extLst>
                  <a:ext uri="{FF2B5EF4-FFF2-40B4-BE49-F238E27FC236}">
                    <a16:creationId xmlns:a16="http://schemas.microsoft.com/office/drawing/2014/main" id="{8C614365-51EF-4423-9E20-C06389D0D5D0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1;p70">
                <a:extLst>
                  <a:ext uri="{FF2B5EF4-FFF2-40B4-BE49-F238E27FC236}">
                    <a16:creationId xmlns:a16="http://schemas.microsoft.com/office/drawing/2014/main" id="{DD2662B5-2F83-4481-8CBB-415D9D0E3C4F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2;p70">
                <a:extLst>
                  <a:ext uri="{FF2B5EF4-FFF2-40B4-BE49-F238E27FC236}">
                    <a16:creationId xmlns:a16="http://schemas.microsoft.com/office/drawing/2014/main" id="{3C88F589-88E3-4053-B8FF-F732B0A48C44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23;p70">
                <a:extLst>
                  <a:ext uri="{FF2B5EF4-FFF2-40B4-BE49-F238E27FC236}">
                    <a16:creationId xmlns:a16="http://schemas.microsoft.com/office/drawing/2014/main" id="{D0F9954C-C3AA-4076-9D28-C0E81C07B1F3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24;p70">
                <a:extLst>
                  <a:ext uri="{FF2B5EF4-FFF2-40B4-BE49-F238E27FC236}">
                    <a16:creationId xmlns:a16="http://schemas.microsoft.com/office/drawing/2014/main" id="{90B53B8A-5D45-4A87-8ED0-B105D5C95A7F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1525;p70">
              <a:extLst>
                <a:ext uri="{FF2B5EF4-FFF2-40B4-BE49-F238E27FC236}">
                  <a16:creationId xmlns:a16="http://schemas.microsoft.com/office/drawing/2014/main" id="{2F26E505-5B81-4C32-8BC0-D470EE4E2CEE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21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3B76B52-C9BB-4CB7-97F4-7B2EC05C4586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D809ED5-BBBA-456C-AAAE-F36DC82EED15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28;p70">
                <a:extLst>
                  <a:ext uri="{FF2B5EF4-FFF2-40B4-BE49-F238E27FC236}">
                    <a16:creationId xmlns:a16="http://schemas.microsoft.com/office/drawing/2014/main" id="{A5E3BE96-31B9-4D21-A67C-CCFDDAF4CAFA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1DE70E9-826A-4C4D-9113-78BF0B88F11F}"/>
              </a:ext>
            </a:extLst>
          </p:cNvPr>
          <p:cNvSpPr txBox="1"/>
          <p:nvPr/>
        </p:nvSpPr>
        <p:spPr>
          <a:xfrm>
            <a:off x="993964" y="1469493"/>
            <a:ext cx="645160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Embedding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Vector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- Output of the last layer of the network (W\O Classification).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Embedding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Space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– The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space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spanned by the embedding vectors.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5D3293F-9257-4442-9739-CB1D43E0882D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841517" y="3112729"/>
            <a:ext cx="754120" cy="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11B38D8-7936-46D6-A9FA-B9E9E7122EEF}"/>
              </a:ext>
            </a:extLst>
          </p:cNvPr>
          <p:cNvSpPr txBox="1"/>
          <p:nvPr/>
        </p:nvSpPr>
        <p:spPr>
          <a:xfrm>
            <a:off x="6366212" y="2187118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</a:t>
            </a:r>
          </a:p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E205355-CA26-4414-927A-8355E791C5AA}"/>
              </a:ext>
            </a:extLst>
          </p:cNvPr>
          <p:cNvGrpSpPr/>
          <p:nvPr/>
        </p:nvGrpSpPr>
        <p:grpSpPr>
          <a:xfrm>
            <a:off x="3674839" y="3630215"/>
            <a:ext cx="550405" cy="772517"/>
            <a:chOff x="1450750" y="1276313"/>
            <a:chExt cx="2162065" cy="3074026"/>
          </a:xfrm>
        </p:grpSpPr>
        <p:sp>
          <p:nvSpPr>
            <p:cNvPr id="48" name="Google Shape;1740;p76">
              <a:extLst>
                <a:ext uri="{FF2B5EF4-FFF2-40B4-BE49-F238E27FC236}">
                  <a16:creationId xmlns:a16="http://schemas.microsoft.com/office/drawing/2014/main" id="{BABD3744-8437-4153-AF55-0EE53A8C4905}"/>
                </a:ext>
              </a:extLst>
            </p:cNvPr>
            <p:cNvSpPr/>
            <p:nvPr/>
          </p:nvSpPr>
          <p:spPr>
            <a:xfrm>
              <a:off x="1450750" y="1509425"/>
              <a:ext cx="2162041" cy="2217532"/>
            </a:xfrm>
            <a:custGeom>
              <a:avLst/>
              <a:gdLst/>
              <a:ahLst/>
              <a:cxnLst/>
              <a:rect l="l" t="t" r="r" b="b"/>
              <a:pathLst>
                <a:path w="32332" h="30887" extrusionOk="0">
                  <a:moveTo>
                    <a:pt x="16381" y="1"/>
                  </a:moveTo>
                  <a:cubicBezTo>
                    <a:pt x="0" y="1"/>
                    <a:pt x="2767" y="27024"/>
                    <a:pt x="4276" y="30887"/>
                  </a:cubicBezTo>
                  <a:cubicBezTo>
                    <a:pt x="4276" y="30887"/>
                    <a:pt x="10893" y="29679"/>
                    <a:pt x="17499" y="29679"/>
                  </a:cubicBezTo>
                  <a:cubicBezTo>
                    <a:pt x="20609" y="29679"/>
                    <a:pt x="23717" y="29947"/>
                    <a:pt x="26131" y="30735"/>
                  </a:cubicBezTo>
                  <a:cubicBezTo>
                    <a:pt x="28137" y="25537"/>
                    <a:pt x="32332" y="370"/>
                    <a:pt x="16739" y="5"/>
                  </a:cubicBezTo>
                  <a:cubicBezTo>
                    <a:pt x="16618" y="2"/>
                    <a:pt x="16499" y="1"/>
                    <a:pt x="16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44;p76">
              <a:extLst>
                <a:ext uri="{FF2B5EF4-FFF2-40B4-BE49-F238E27FC236}">
                  <a16:creationId xmlns:a16="http://schemas.microsoft.com/office/drawing/2014/main" id="{A45ED792-8297-48A5-80E0-2EC10CEE67D2}"/>
                </a:ext>
              </a:extLst>
            </p:cNvPr>
            <p:cNvSpPr/>
            <p:nvPr/>
          </p:nvSpPr>
          <p:spPr>
            <a:xfrm>
              <a:off x="1450750" y="3306585"/>
              <a:ext cx="2162065" cy="1043754"/>
            </a:xfrm>
            <a:custGeom>
              <a:avLst/>
              <a:gdLst/>
              <a:ahLst/>
              <a:cxnLst/>
              <a:rect l="l" t="t" r="r" b="b"/>
              <a:pathLst>
                <a:path w="37843" h="18269" extrusionOk="0">
                  <a:moveTo>
                    <a:pt x="19727" y="0"/>
                  </a:moveTo>
                  <a:cubicBezTo>
                    <a:pt x="3709" y="0"/>
                    <a:pt x="0" y="18268"/>
                    <a:pt x="0" y="18268"/>
                  </a:cubicBezTo>
                  <a:lnTo>
                    <a:pt x="37843" y="18268"/>
                  </a:lnTo>
                  <a:cubicBezTo>
                    <a:pt x="37843" y="18268"/>
                    <a:pt x="35746" y="0"/>
                    <a:pt x="19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45;p76">
              <a:extLst>
                <a:ext uri="{FF2B5EF4-FFF2-40B4-BE49-F238E27FC236}">
                  <a16:creationId xmlns:a16="http://schemas.microsoft.com/office/drawing/2014/main" id="{D94A5D8E-6FC8-437A-9F13-37BE421FAB54}"/>
                </a:ext>
              </a:extLst>
            </p:cNvPr>
            <p:cNvSpPr/>
            <p:nvPr/>
          </p:nvSpPr>
          <p:spPr>
            <a:xfrm>
              <a:off x="1744235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0" y="5958"/>
                    <a:pt x="5958" y="4620"/>
                    <a:pt x="5958" y="2979"/>
                  </a:cubicBezTo>
                  <a:cubicBezTo>
                    <a:pt x="5958" y="1337"/>
                    <a:pt x="4620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46;p76">
              <a:extLst>
                <a:ext uri="{FF2B5EF4-FFF2-40B4-BE49-F238E27FC236}">
                  <a16:creationId xmlns:a16="http://schemas.microsoft.com/office/drawing/2014/main" id="{5AFB64D9-EB88-4B5D-B537-D9EB828DF5AF}"/>
                </a:ext>
              </a:extLst>
            </p:cNvPr>
            <p:cNvSpPr/>
            <p:nvPr/>
          </p:nvSpPr>
          <p:spPr>
            <a:xfrm>
              <a:off x="3004958" y="2216058"/>
              <a:ext cx="340395" cy="340395"/>
            </a:xfrm>
            <a:custGeom>
              <a:avLst/>
              <a:gdLst/>
              <a:ahLst/>
              <a:cxnLst/>
              <a:rect l="l" t="t" r="r" b="b"/>
              <a:pathLst>
                <a:path w="5958" h="5958" extrusionOk="0">
                  <a:moveTo>
                    <a:pt x="2979" y="0"/>
                  </a:moveTo>
                  <a:cubicBezTo>
                    <a:pt x="1338" y="0"/>
                    <a:pt x="0" y="1337"/>
                    <a:pt x="0" y="2979"/>
                  </a:cubicBezTo>
                  <a:cubicBezTo>
                    <a:pt x="0" y="4620"/>
                    <a:pt x="1338" y="5958"/>
                    <a:pt x="2979" y="5958"/>
                  </a:cubicBezTo>
                  <a:cubicBezTo>
                    <a:pt x="4621" y="5958"/>
                    <a:pt x="5958" y="4620"/>
                    <a:pt x="5958" y="2979"/>
                  </a:cubicBezTo>
                  <a:cubicBezTo>
                    <a:pt x="5958" y="1337"/>
                    <a:pt x="4621" y="0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47;p76">
              <a:extLst>
                <a:ext uri="{FF2B5EF4-FFF2-40B4-BE49-F238E27FC236}">
                  <a16:creationId xmlns:a16="http://schemas.microsoft.com/office/drawing/2014/main" id="{8B35EA9E-41AF-47C0-BE68-FD603E2DB922}"/>
                </a:ext>
              </a:extLst>
            </p:cNvPr>
            <p:cNvSpPr/>
            <p:nvPr/>
          </p:nvSpPr>
          <p:spPr>
            <a:xfrm>
              <a:off x="2391936" y="2625862"/>
              <a:ext cx="371704" cy="592235"/>
            </a:xfrm>
            <a:custGeom>
              <a:avLst/>
              <a:gdLst/>
              <a:ahLst/>
              <a:cxnLst/>
              <a:rect l="l" t="t" r="r" b="b"/>
              <a:pathLst>
                <a:path w="6506" h="10366" extrusionOk="0">
                  <a:moveTo>
                    <a:pt x="6019" y="0"/>
                  </a:moveTo>
                  <a:lnTo>
                    <a:pt x="852" y="700"/>
                  </a:lnTo>
                  <a:lnTo>
                    <a:pt x="1" y="10365"/>
                  </a:lnTo>
                  <a:cubicBezTo>
                    <a:pt x="1703" y="10153"/>
                    <a:pt x="4499" y="9362"/>
                    <a:pt x="6505" y="6596"/>
                  </a:cubicBezTo>
                  <a:lnTo>
                    <a:pt x="60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48;p76">
              <a:extLst>
                <a:ext uri="{FF2B5EF4-FFF2-40B4-BE49-F238E27FC236}">
                  <a16:creationId xmlns:a16="http://schemas.microsoft.com/office/drawing/2014/main" id="{D89A12C1-BE0C-408E-8ECA-D0F064FE1A67}"/>
                </a:ext>
              </a:extLst>
            </p:cNvPr>
            <p:cNvSpPr/>
            <p:nvPr/>
          </p:nvSpPr>
          <p:spPr>
            <a:xfrm>
              <a:off x="1956079" y="1512025"/>
              <a:ext cx="1187899" cy="1425170"/>
            </a:xfrm>
            <a:custGeom>
              <a:avLst/>
              <a:gdLst/>
              <a:ahLst/>
              <a:cxnLst/>
              <a:rect l="l" t="t" r="r" b="b"/>
              <a:pathLst>
                <a:path w="20792" h="24945" extrusionOk="0">
                  <a:moveTo>
                    <a:pt x="11089" y="1"/>
                  </a:moveTo>
                  <a:cubicBezTo>
                    <a:pt x="9002" y="1"/>
                    <a:pt x="65" y="689"/>
                    <a:pt x="92" y="12475"/>
                  </a:cubicBezTo>
                  <a:cubicBezTo>
                    <a:pt x="0" y="14056"/>
                    <a:pt x="92" y="14542"/>
                    <a:pt x="244" y="16092"/>
                  </a:cubicBezTo>
                  <a:cubicBezTo>
                    <a:pt x="608" y="19223"/>
                    <a:pt x="2098" y="21928"/>
                    <a:pt x="4925" y="23448"/>
                  </a:cubicBezTo>
                  <a:cubicBezTo>
                    <a:pt x="6673" y="24388"/>
                    <a:pt x="8816" y="24944"/>
                    <a:pt x="10917" y="24944"/>
                  </a:cubicBezTo>
                  <a:cubicBezTo>
                    <a:pt x="12212" y="24944"/>
                    <a:pt x="13491" y="24732"/>
                    <a:pt x="14651" y="24269"/>
                  </a:cubicBezTo>
                  <a:cubicBezTo>
                    <a:pt x="16992" y="23296"/>
                    <a:pt x="18785" y="21563"/>
                    <a:pt x="19727" y="19253"/>
                  </a:cubicBezTo>
                  <a:cubicBezTo>
                    <a:pt x="20761" y="16639"/>
                    <a:pt x="20791" y="13265"/>
                    <a:pt x="20639" y="10408"/>
                  </a:cubicBezTo>
                  <a:cubicBezTo>
                    <a:pt x="20137" y="156"/>
                    <a:pt x="11996" y="13"/>
                    <a:pt x="11540" y="13"/>
                  </a:cubicBezTo>
                  <a:cubicBezTo>
                    <a:pt x="11527" y="13"/>
                    <a:pt x="11520" y="13"/>
                    <a:pt x="11520" y="13"/>
                  </a:cubicBezTo>
                  <a:cubicBezTo>
                    <a:pt x="11520" y="13"/>
                    <a:pt x="11364" y="1"/>
                    <a:pt x="110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49;p76">
              <a:extLst>
                <a:ext uri="{FF2B5EF4-FFF2-40B4-BE49-F238E27FC236}">
                  <a16:creationId xmlns:a16="http://schemas.microsoft.com/office/drawing/2014/main" id="{FC22B54B-EDE0-4759-B15F-4E88E8C4DED6}"/>
                </a:ext>
              </a:extLst>
            </p:cNvPr>
            <p:cNvSpPr/>
            <p:nvPr/>
          </p:nvSpPr>
          <p:spPr>
            <a:xfrm>
              <a:off x="2371140" y="3002702"/>
              <a:ext cx="425466" cy="604348"/>
            </a:xfrm>
            <a:custGeom>
              <a:avLst/>
              <a:gdLst/>
              <a:ahLst/>
              <a:cxnLst/>
              <a:rect l="l" t="t" r="r" b="b"/>
              <a:pathLst>
                <a:path w="7447" h="10578" extrusionOk="0">
                  <a:moveTo>
                    <a:pt x="6869" y="0"/>
                  </a:moveTo>
                  <a:cubicBezTo>
                    <a:pt x="4863" y="2766"/>
                    <a:pt x="2067" y="3557"/>
                    <a:pt x="365" y="3769"/>
                  </a:cubicBezTo>
                  <a:lnTo>
                    <a:pt x="0" y="7994"/>
                  </a:lnTo>
                  <a:cubicBezTo>
                    <a:pt x="0" y="7994"/>
                    <a:pt x="152" y="10122"/>
                    <a:pt x="3587" y="10548"/>
                  </a:cubicBezTo>
                  <a:cubicBezTo>
                    <a:pt x="3766" y="10568"/>
                    <a:pt x="3937" y="10578"/>
                    <a:pt x="4100" y="10578"/>
                  </a:cubicBezTo>
                  <a:cubicBezTo>
                    <a:pt x="7065" y="10578"/>
                    <a:pt x="7447" y="7356"/>
                    <a:pt x="7447" y="7356"/>
                  </a:cubicBezTo>
                  <a:lnTo>
                    <a:pt x="68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50;p76">
              <a:extLst>
                <a:ext uri="{FF2B5EF4-FFF2-40B4-BE49-F238E27FC236}">
                  <a16:creationId xmlns:a16="http://schemas.microsoft.com/office/drawing/2014/main" id="{3676B94B-BA75-4494-A7A0-A91AA2ECB993}"/>
                </a:ext>
              </a:extLst>
            </p:cNvPr>
            <p:cNvSpPr/>
            <p:nvPr/>
          </p:nvSpPr>
          <p:spPr>
            <a:xfrm>
              <a:off x="2249564" y="2285472"/>
              <a:ext cx="59075" cy="121635"/>
            </a:xfrm>
            <a:custGeom>
              <a:avLst/>
              <a:gdLst/>
              <a:ahLst/>
              <a:cxnLst/>
              <a:rect l="l" t="t" r="r" b="b"/>
              <a:pathLst>
                <a:path w="1034" h="2129" extrusionOk="0">
                  <a:moveTo>
                    <a:pt x="517" y="1"/>
                  </a:moveTo>
                  <a:cubicBezTo>
                    <a:pt x="243" y="1"/>
                    <a:pt x="0" y="487"/>
                    <a:pt x="0" y="1065"/>
                  </a:cubicBezTo>
                  <a:cubicBezTo>
                    <a:pt x="0" y="1642"/>
                    <a:pt x="243" y="2129"/>
                    <a:pt x="517" y="2129"/>
                  </a:cubicBezTo>
                  <a:cubicBezTo>
                    <a:pt x="821" y="2129"/>
                    <a:pt x="1034" y="1642"/>
                    <a:pt x="1034" y="1065"/>
                  </a:cubicBezTo>
                  <a:cubicBezTo>
                    <a:pt x="1034" y="487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51;p76">
              <a:extLst>
                <a:ext uri="{FF2B5EF4-FFF2-40B4-BE49-F238E27FC236}">
                  <a16:creationId xmlns:a16="http://schemas.microsoft.com/office/drawing/2014/main" id="{B38A49B4-BF94-4F64-AB2A-72C314772B32}"/>
                </a:ext>
              </a:extLst>
            </p:cNvPr>
            <p:cNvSpPr/>
            <p:nvPr/>
          </p:nvSpPr>
          <p:spPr>
            <a:xfrm>
              <a:off x="2806997" y="2295928"/>
              <a:ext cx="60846" cy="121578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17" y="0"/>
                  </a:moveTo>
                  <a:cubicBezTo>
                    <a:pt x="243" y="0"/>
                    <a:pt x="0" y="487"/>
                    <a:pt x="0" y="1064"/>
                  </a:cubicBezTo>
                  <a:cubicBezTo>
                    <a:pt x="0" y="1642"/>
                    <a:pt x="243" y="2128"/>
                    <a:pt x="517" y="2128"/>
                  </a:cubicBezTo>
                  <a:cubicBezTo>
                    <a:pt x="821" y="212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52;p76">
              <a:extLst>
                <a:ext uri="{FF2B5EF4-FFF2-40B4-BE49-F238E27FC236}">
                  <a16:creationId xmlns:a16="http://schemas.microsoft.com/office/drawing/2014/main" id="{9CE9C020-5DE5-4BD3-82D8-1EB8C92F38A1}"/>
                </a:ext>
              </a:extLst>
            </p:cNvPr>
            <p:cNvSpPr/>
            <p:nvPr/>
          </p:nvSpPr>
          <p:spPr>
            <a:xfrm>
              <a:off x="2478776" y="2386195"/>
              <a:ext cx="74729" cy="80157"/>
            </a:xfrm>
            <a:custGeom>
              <a:avLst/>
              <a:gdLst/>
              <a:ahLst/>
              <a:cxnLst/>
              <a:rect l="l" t="t" r="r" b="b"/>
              <a:pathLst>
                <a:path w="1308" h="1403" extrusionOk="0">
                  <a:moveTo>
                    <a:pt x="1308" y="1"/>
                  </a:moveTo>
                  <a:lnTo>
                    <a:pt x="1308" y="1"/>
                  </a:lnTo>
                  <a:cubicBezTo>
                    <a:pt x="1064" y="31"/>
                    <a:pt x="821" y="92"/>
                    <a:pt x="608" y="214"/>
                  </a:cubicBezTo>
                  <a:cubicBezTo>
                    <a:pt x="487" y="244"/>
                    <a:pt x="365" y="335"/>
                    <a:pt x="274" y="396"/>
                  </a:cubicBezTo>
                  <a:cubicBezTo>
                    <a:pt x="153" y="487"/>
                    <a:pt x="61" y="609"/>
                    <a:pt x="31" y="791"/>
                  </a:cubicBezTo>
                  <a:cubicBezTo>
                    <a:pt x="1" y="1004"/>
                    <a:pt x="153" y="1156"/>
                    <a:pt x="244" y="1217"/>
                  </a:cubicBezTo>
                  <a:cubicBezTo>
                    <a:pt x="365" y="1308"/>
                    <a:pt x="487" y="1369"/>
                    <a:pt x="639" y="1399"/>
                  </a:cubicBezTo>
                  <a:cubicBezTo>
                    <a:pt x="662" y="1402"/>
                    <a:pt x="686" y="1403"/>
                    <a:pt x="709" y="1403"/>
                  </a:cubicBezTo>
                  <a:cubicBezTo>
                    <a:pt x="958" y="1403"/>
                    <a:pt x="1196" y="1259"/>
                    <a:pt x="1308" y="1065"/>
                  </a:cubicBezTo>
                  <a:lnTo>
                    <a:pt x="1308" y="1065"/>
                  </a:lnTo>
                  <a:cubicBezTo>
                    <a:pt x="1152" y="1154"/>
                    <a:pt x="980" y="1210"/>
                    <a:pt x="827" y="1210"/>
                  </a:cubicBezTo>
                  <a:cubicBezTo>
                    <a:pt x="771" y="1210"/>
                    <a:pt x="718" y="1203"/>
                    <a:pt x="669" y="1186"/>
                  </a:cubicBezTo>
                  <a:cubicBezTo>
                    <a:pt x="578" y="1156"/>
                    <a:pt x="487" y="1095"/>
                    <a:pt x="426" y="1004"/>
                  </a:cubicBezTo>
                  <a:cubicBezTo>
                    <a:pt x="335" y="943"/>
                    <a:pt x="304" y="882"/>
                    <a:pt x="304" y="822"/>
                  </a:cubicBezTo>
                  <a:cubicBezTo>
                    <a:pt x="304" y="700"/>
                    <a:pt x="517" y="518"/>
                    <a:pt x="700" y="396"/>
                  </a:cubicBezTo>
                  <a:cubicBezTo>
                    <a:pt x="912" y="274"/>
                    <a:pt x="1095" y="153"/>
                    <a:pt x="1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53;p76">
              <a:extLst>
                <a:ext uri="{FF2B5EF4-FFF2-40B4-BE49-F238E27FC236}">
                  <a16:creationId xmlns:a16="http://schemas.microsoft.com/office/drawing/2014/main" id="{A445ED74-7EB7-4A7D-887E-09D6F6C9B941}"/>
                </a:ext>
              </a:extLst>
            </p:cNvPr>
            <p:cNvSpPr/>
            <p:nvPr/>
          </p:nvSpPr>
          <p:spPr>
            <a:xfrm>
              <a:off x="2471806" y="2547706"/>
              <a:ext cx="165056" cy="49020"/>
            </a:xfrm>
            <a:custGeom>
              <a:avLst/>
              <a:gdLst/>
              <a:ahLst/>
              <a:cxnLst/>
              <a:rect l="l" t="t" r="r" b="b"/>
              <a:pathLst>
                <a:path w="2889" h="858" extrusionOk="0">
                  <a:moveTo>
                    <a:pt x="2889" y="1"/>
                  </a:moveTo>
                  <a:cubicBezTo>
                    <a:pt x="2676" y="183"/>
                    <a:pt x="2433" y="335"/>
                    <a:pt x="2189" y="426"/>
                  </a:cubicBezTo>
                  <a:cubicBezTo>
                    <a:pt x="2013" y="527"/>
                    <a:pt x="1795" y="586"/>
                    <a:pt x="1587" y="586"/>
                  </a:cubicBezTo>
                  <a:cubicBezTo>
                    <a:pt x="1544" y="586"/>
                    <a:pt x="1502" y="583"/>
                    <a:pt x="1460" y="578"/>
                  </a:cubicBezTo>
                  <a:cubicBezTo>
                    <a:pt x="1217" y="578"/>
                    <a:pt x="943" y="487"/>
                    <a:pt x="700" y="396"/>
                  </a:cubicBezTo>
                  <a:cubicBezTo>
                    <a:pt x="457" y="305"/>
                    <a:pt x="214" y="183"/>
                    <a:pt x="1" y="1"/>
                  </a:cubicBezTo>
                  <a:lnTo>
                    <a:pt x="1" y="1"/>
                  </a:lnTo>
                  <a:cubicBezTo>
                    <a:pt x="305" y="487"/>
                    <a:pt x="852" y="821"/>
                    <a:pt x="1460" y="852"/>
                  </a:cubicBezTo>
                  <a:cubicBezTo>
                    <a:pt x="1499" y="856"/>
                    <a:pt x="1538" y="858"/>
                    <a:pt x="1578" y="858"/>
                  </a:cubicBezTo>
                  <a:cubicBezTo>
                    <a:pt x="1841" y="858"/>
                    <a:pt x="2099" y="771"/>
                    <a:pt x="2311" y="639"/>
                  </a:cubicBezTo>
                  <a:cubicBezTo>
                    <a:pt x="2433" y="578"/>
                    <a:pt x="2524" y="457"/>
                    <a:pt x="2645" y="365"/>
                  </a:cubicBezTo>
                  <a:cubicBezTo>
                    <a:pt x="2737" y="244"/>
                    <a:pt x="2828" y="122"/>
                    <a:pt x="2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54;p76">
              <a:extLst>
                <a:ext uri="{FF2B5EF4-FFF2-40B4-BE49-F238E27FC236}">
                  <a16:creationId xmlns:a16="http://schemas.microsoft.com/office/drawing/2014/main" id="{EDD4053A-1041-4BCA-9017-A9F64529D548}"/>
                </a:ext>
              </a:extLst>
            </p:cNvPr>
            <p:cNvSpPr/>
            <p:nvPr/>
          </p:nvSpPr>
          <p:spPr>
            <a:xfrm>
              <a:off x="2152326" y="2485205"/>
              <a:ext cx="128548" cy="126834"/>
            </a:xfrm>
            <a:custGeom>
              <a:avLst/>
              <a:gdLst/>
              <a:ahLst/>
              <a:cxnLst/>
              <a:rect l="l" t="t" r="r" b="b"/>
              <a:pathLst>
                <a:path w="2250" h="2220" extrusionOk="0">
                  <a:moveTo>
                    <a:pt x="1125" y="0"/>
                  </a:moveTo>
                  <a:cubicBezTo>
                    <a:pt x="517" y="0"/>
                    <a:pt x="0" y="487"/>
                    <a:pt x="0" y="1095"/>
                  </a:cubicBezTo>
                  <a:cubicBezTo>
                    <a:pt x="0" y="1733"/>
                    <a:pt x="517" y="2219"/>
                    <a:pt x="1125" y="2219"/>
                  </a:cubicBezTo>
                  <a:cubicBezTo>
                    <a:pt x="1733" y="2219"/>
                    <a:pt x="2249" y="1733"/>
                    <a:pt x="2249" y="1095"/>
                  </a:cubicBezTo>
                  <a:cubicBezTo>
                    <a:pt x="2249" y="48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55;p76">
              <a:extLst>
                <a:ext uri="{FF2B5EF4-FFF2-40B4-BE49-F238E27FC236}">
                  <a16:creationId xmlns:a16="http://schemas.microsoft.com/office/drawing/2014/main" id="{115B3BD1-FA9D-4458-AEC8-954B8B1A4EF3}"/>
                </a:ext>
              </a:extLst>
            </p:cNvPr>
            <p:cNvSpPr/>
            <p:nvPr/>
          </p:nvSpPr>
          <p:spPr>
            <a:xfrm>
              <a:off x="2803512" y="2493889"/>
              <a:ext cx="126834" cy="126834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19"/>
                    <a:pt x="1125" y="2219"/>
                  </a:cubicBezTo>
                  <a:cubicBezTo>
                    <a:pt x="1733" y="221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56;p76">
              <a:extLst>
                <a:ext uri="{FF2B5EF4-FFF2-40B4-BE49-F238E27FC236}">
                  <a16:creationId xmlns:a16="http://schemas.microsoft.com/office/drawing/2014/main" id="{6650F63A-ACDC-4D08-A9CA-0D8050F61D35}"/>
                </a:ext>
              </a:extLst>
            </p:cNvPr>
            <p:cNvSpPr/>
            <p:nvPr/>
          </p:nvSpPr>
          <p:spPr>
            <a:xfrm>
              <a:off x="2770547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6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10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57;p76">
              <a:extLst>
                <a:ext uri="{FF2B5EF4-FFF2-40B4-BE49-F238E27FC236}">
                  <a16:creationId xmlns:a16="http://schemas.microsoft.com/office/drawing/2014/main" id="{C88D4275-F448-4F81-B112-8F4D2159E185}"/>
                </a:ext>
              </a:extLst>
            </p:cNvPr>
            <p:cNvSpPr/>
            <p:nvPr/>
          </p:nvSpPr>
          <p:spPr>
            <a:xfrm>
              <a:off x="2169694" y="2167324"/>
              <a:ext cx="168484" cy="50505"/>
            </a:xfrm>
            <a:custGeom>
              <a:avLst/>
              <a:gdLst/>
              <a:ahLst/>
              <a:cxnLst/>
              <a:rect l="l" t="t" r="r" b="b"/>
              <a:pathLst>
                <a:path w="2949" h="884" extrusionOk="0">
                  <a:moveTo>
                    <a:pt x="1390" y="0"/>
                  </a:moveTo>
                  <a:cubicBezTo>
                    <a:pt x="779" y="0"/>
                    <a:pt x="234" y="385"/>
                    <a:pt x="0" y="883"/>
                  </a:cubicBezTo>
                  <a:cubicBezTo>
                    <a:pt x="243" y="731"/>
                    <a:pt x="486" y="610"/>
                    <a:pt x="730" y="519"/>
                  </a:cubicBezTo>
                  <a:cubicBezTo>
                    <a:pt x="930" y="444"/>
                    <a:pt x="1130" y="389"/>
                    <a:pt x="1330" y="389"/>
                  </a:cubicBezTo>
                  <a:cubicBezTo>
                    <a:pt x="1373" y="389"/>
                    <a:pt x="1416" y="392"/>
                    <a:pt x="1459" y="397"/>
                  </a:cubicBezTo>
                  <a:cubicBezTo>
                    <a:pt x="1702" y="397"/>
                    <a:pt x="1945" y="458"/>
                    <a:pt x="2189" y="549"/>
                  </a:cubicBezTo>
                  <a:cubicBezTo>
                    <a:pt x="2310" y="580"/>
                    <a:pt x="2432" y="671"/>
                    <a:pt x="2553" y="701"/>
                  </a:cubicBezTo>
                  <a:cubicBezTo>
                    <a:pt x="2675" y="762"/>
                    <a:pt x="2797" y="853"/>
                    <a:pt x="2948" y="883"/>
                  </a:cubicBezTo>
                  <a:cubicBezTo>
                    <a:pt x="2857" y="792"/>
                    <a:pt x="2766" y="671"/>
                    <a:pt x="2675" y="549"/>
                  </a:cubicBezTo>
                  <a:cubicBezTo>
                    <a:pt x="2553" y="458"/>
                    <a:pt x="2462" y="367"/>
                    <a:pt x="2341" y="276"/>
                  </a:cubicBezTo>
                  <a:cubicBezTo>
                    <a:pt x="2067" y="124"/>
                    <a:pt x="1763" y="32"/>
                    <a:pt x="1459" y="2"/>
                  </a:cubicBezTo>
                  <a:cubicBezTo>
                    <a:pt x="1436" y="1"/>
                    <a:pt x="141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58;p76">
              <a:extLst>
                <a:ext uri="{FF2B5EF4-FFF2-40B4-BE49-F238E27FC236}">
                  <a16:creationId xmlns:a16="http://schemas.microsoft.com/office/drawing/2014/main" id="{DBDD0D00-29B1-4279-920E-4824F328CE33}"/>
                </a:ext>
              </a:extLst>
            </p:cNvPr>
            <p:cNvSpPr/>
            <p:nvPr/>
          </p:nvSpPr>
          <p:spPr>
            <a:xfrm>
              <a:off x="1912659" y="4138364"/>
              <a:ext cx="93812" cy="92098"/>
            </a:xfrm>
            <a:custGeom>
              <a:avLst/>
              <a:gdLst/>
              <a:ahLst/>
              <a:cxnLst/>
              <a:rect l="l" t="t" r="r" b="b"/>
              <a:pathLst>
                <a:path w="1642" h="1612" extrusionOk="0">
                  <a:moveTo>
                    <a:pt x="82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47"/>
                    <a:pt x="365" y="1612"/>
                    <a:pt x="821" y="1612"/>
                  </a:cubicBezTo>
                  <a:cubicBezTo>
                    <a:pt x="1277" y="1612"/>
                    <a:pt x="1642" y="1247"/>
                    <a:pt x="1642" y="791"/>
                  </a:cubicBezTo>
                  <a:cubicBezTo>
                    <a:pt x="164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59;p76">
              <a:extLst>
                <a:ext uri="{FF2B5EF4-FFF2-40B4-BE49-F238E27FC236}">
                  <a16:creationId xmlns:a16="http://schemas.microsoft.com/office/drawing/2014/main" id="{3EBAF2CD-1F4C-4326-BEE3-7893E5B6261A}"/>
                </a:ext>
              </a:extLst>
            </p:cNvPr>
            <p:cNvSpPr/>
            <p:nvPr/>
          </p:nvSpPr>
          <p:spPr>
            <a:xfrm>
              <a:off x="1952594" y="3593214"/>
              <a:ext cx="105981" cy="91926"/>
            </a:xfrm>
            <a:custGeom>
              <a:avLst/>
              <a:gdLst/>
              <a:ahLst/>
              <a:cxnLst/>
              <a:rect l="l" t="t" r="r" b="b"/>
              <a:pathLst>
                <a:path w="1855" h="1609" extrusionOk="0">
                  <a:moveTo>
                    <a:pt x="922" y="0"/>
                  </a:moveTo>
                  <a:cubicBezTo>
                    <a:pt x="627" y="0"/>
                    <a:pt x="343" y="174"/>
                    <a:pt x="213" y="455"/>
                  </a:cubicBezTo>
                  <a:cubicBezTo>
                    <a:pt x="1" y="850"/>
                    <a:pt x="183" y="1336"/>
                    <a:pt x="578" y="1519"/>
                  </a:cubicBezTo>
                  <a:cubicBezTo>
                    <a:pt x="692" y="1580"/>
                    <a:pt x="814" y="1608"/>
                    <a:pt x="933" y="1608"/>
                  </a:cubicBezTo>
                  <a:cubicBezTo>
                    <a:pt x="1229" y="1608"/>
                    <a:pt x="1512" y="1435"/>
                    <a:pt x="1642" y="1154"/>
                  </a:cubicBezTo>
                  <a:cubicBezTo>
                    <a:pt x="1855" y="759"/>
                    <a:pt x="1672" y="272"/>
                    <a:pt x="1277" y="90"/>
                  </a:cubicBezTo>
                  <a:cubicBezTo>
                    <a:pt x="1163" y="29"/>
                    <a:pt x="1042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60;p76">
              <a:extLst>
                <a:ext uri="{FF2B5EF4-FFF2-40B4-BE49-F238E27FC236}">
                  <a16:creationId xmlns:a16="http://schemas.microsoft.com/office/drawing/2014/main" id="{4A299CD6-EBBB-4273-8C34-E3A29761487B}"/>
                </a:ext>
              </a:extLst>
            </p:cNvPr>
            <p:cNvSpPr/>
            <p:nvPr/>
          </p:nvSpPr>
          <p:spPr>
            <a:xfrm>
              <a:off x="2846932" y="4138478"/>
              <a:ext cx="104267" cy="91926"/>
            </a:xfrm>
            <a:custGeom>
              <a:avLst/>
              <a:gdLst/>
              <a:ahLst/>
              <a:cxnLst/>
              <a:rect l="l" t="t" r="r" b="b"/>
              <a:pathLst>
                <a:path w="1825" h="1609" extrusionOk="0">
                  <a:moveTo>
                    <a:pt x="908" y="0"/>
                  </a:moveTo>
                  <a:cubicBezTo>
                    <a:pt x="609" y="0"/>
                    <a:pt x="334" y="174"/>
                    <a:pt x="183" y="455"/>
                  </a:cubicBezTo>
                  <a:cubicBezTo>
                    <a:pt x="0" y="850"/>
                    <a:pt x="152" y="1336"/>
                    <a:pt x="578" y="1519"/>
                  </a:cubicBezTo>
                  <a:cubicBezTo>
                    <a:pt x="692" y="1580"/>
                    <a:pt x="813" y="1609"/>
                    <a:pt x="933" y="1609"/>
                  </a:cubicBezTo>
                  <a:cubicBezTo>
                    <a:pt x="1228" y="1609"/>
                    <a:pt x="1512" y="1435"/>
                    <a:pt x="1642" y="1154"/>
                  </a:cubicBezTo>
                  <a:cubicBezTo>
                    <a:pt x="1824" y="759"/>
                    <a:pt x="1672" y="273"/>
                    <a:pt x="1277" y="90"/>
                  </a:cubicBezTo>
                  <a:cubicBezTo>
                    <a:pt x="1154" y="29"/>
                    <a:pt x="1029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61;p76">
              <a:extLst>
                <a:ext uri="{FF2B5EF4-FFF2-40B4-BE49-F238E27FC236}">
                  <a16:creationId xmlns:a16="http://schemas.microsoft.com/office/drawing/2014/main" id="{727460C4-BC38-4883-94C0-7D53B4EDD10E}"/>
                </a:ext>
              </a:extLst>
            </p:cNvPr>
            <p:cNvSpPr/>
            <p:nvPr/>
          </p:nvSpPr>
          <p:spPr>
            <a:xfrm>
              <a:off x="2478776" y="3856191"/>
              <a:ext cx="105981" cy="92155"/>
            </a:xfrm>
            <a:custGeom>
              <a:avLst/>
              <a:gdLst/>
              <a:ahLst/>
              <a:cxnLst/>
              <a:rect l="l" t="t" r="r" b="b"/>
              <a:pathLst>
                <a:path w="1855" h="1613" extrusionOk="0">
                  <a:moveTo>
                    <a:pt x="933" y="1"/>
                  </a:moveTo>
                  <a:cubicBezTo>
                    <a:pt x="634" y="1"/>
                    <a:pt x="345" y="165"/>
                    <a:pt x="213" y="472"/>
                  </a:cubicBezTo>
                  <a:cubicBezTo>
                    <a:pt x="1" y="867"/>
                    <a:pt x="183" y="1353"/>
                    <a:pt x="578" y="1536"/>
                  </a:cubicBezTo>
                  <a:cubicBezTo>
                    <a:pt x="690" y="1587"/>
                    <a:pt x="810" y="1612"/>
                    <a:pt x="927" y="1612"/>
                  </a:cubicBezTo>
                  <a:cubicBezTo>
                    <a:pt x="1225" y="1612"/>
                    <a:pt x="1511" y="1454"/>
                    <a:pt x="1642" y="1171"/>
                  </a:cubicBezTo>
                  <a:cubicBezTo>
                    <a:pt x="1855" y="745"/>
                    <a:pt x="1672" y="289"/>
                    <a:pt x="1277" y="77"/>
                  </a:cubicBezTo>
                  <a:cubicBezTo>
                    <a:pt x="1167" y="26"/>
                    <a:pt x="1049" y="1"/>
                    <a:pt x="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62;p76">
              <a:extLst>
                <a:ext uri="{FF2B5EF4-FFF2-40B4-BE49-F238E27FC236}">
                  <a16:creationId xmlns:a16="http://schemas.microsoft.com/office/drawing/2014/main" id="{F63B0678-3DDE-4902-A232-5EC841E439B6}"/>
                </a:ext>
              </a:extLst>
            </p:cNvPr>
            <p:cNvSpPr/>
            <p:nvPr/>
          </p:nvSpPr>
          <p:spPr>
            <a:xfrm>
              <a:off x="2895551" y="3491520"/>
              <a:ext cx="104267" cy="92155"/>
            </a:xfrm>
            <a:custGeom>
              <a:avLst/>
              <a:gdLst/>
              <a:ahLst/>
              <a:cxnLst/>
              <a:rect l="l" t="t" r="r" b="b"/>
              <a:pathLst>
                <a:path w="1825" h="1613" extrusionOk="0">
                  <a:moveTo>
                    <a:pt x="902" y="1"/>
                  </a:moveTo>
                  <a:cubicBezTo>
                    <a:pt x="603" y="1"/>
                    <a:pt x="314" y="165"/>
                    <a:pt x="183" y="472"/>
                  </a:cubicBezTo>
                  <a:cubicBezTo>
                    <a:pt x="1" y="867"/>
                    <a:pt x="152" y="1353"/>
                    <a:pt x="548" y="1536"/>
                  </a:cubicBezTo>
                  <a:cubicBezTo>
                    <a:pt x="660" y="1587"/>
                    <a:pt x="779" y="1612"/>
                    <a:pt x="898" y="1612"/>
                  </a:cubicBezTo>
                  <a:cubicBezTo>
                    <a:pt x="1197" y="1612"/>
                    <a:pt x="1489" y="1454"/>
                    <a:pt x="1642" y="1171"/>
                  </a:cubicBezTo>
                  <a:cubicBezTo>
                    <a:pt x="1824" y="745"/>
                    <a:pt x="1672" y="289"/>
                    <a:pt x="1247" y="77"/>
                  </a:cubicBezTo>
                  <a:cubicBezTo>
                    <a:pt x="1136" y="26"/>
                    <a:pt x="1018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63;p76">
              <a:extLst>
                <a:ext uri="{FF2B5EF4-FFF2-40B4-BE49-F238E27FC236}">
                  <a16:creationId xmlns:a16="http://schemas.microsoft.com/office/drawing/2014/main" id="{7095C184-F607-4756-8A6F-58ED19AC1FBD}"/>
                </a:ext>
              </a:extLst>
            </p:cNvPr>
            <p:cNvSpPr/>
            <p:nvPr/>
          </p:nvSpPr>
          <p:spPr>
            <a:xfrm>
              <a:off x="3249824" y="3904810"/>
              <a:ext cx="105981" cy="92098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928" y="0"/>
                  </a:moveTo>
                  <a:cubicBezTo>
                    <a:pt x="630" y="0"/>
                    <a:pt x="344" y="158"/>
                    <a:pt x="213" y="442"/>
                  </a:cubicBezTo>
                  <a:cubicBezTo>
                    <a:pt x="0" y="837"/>
                    <a:pt x="183" y="1323"/>
                    <a:pt x="578" y="1536"/>
                  </a:cubicBezTo>
                  <a:cubicBezTo>
                    <a:pt x="688" y="1587"/>
                    <a:pt x="806" y="1612"/>
                    <a:pt x="922" y="1612"/>
                  </a:cubicBezTo>
                  <a:cubicBezTo>
                    <a:pt x="1221" y="1612"/>
                    <a:pt x="1510" y="1447"/>
                    <a:pt x="1642" y="1141"/>
                  </a:cubicBezTo>
                  <a:cubicBezTo>
                    <a:pt x="1854" y="745"/>
                    <a:pt x="1672" y="259"/>
                    <a:pt x="1277" y="77"/>
                  </a:cubicBezTo>
                  <a:cubicBezTo>
                    <a:pt x="1165" y="25"/>
                    <a:pt x="1045" y="0"/>
                    <a:pt x="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64;p76">
              <a:extLst>
                <a:ext uri="{FF2B5EF4-FFF2-40B4-BE49-F238E27FC236}">
                  <a16:creationId xmlns:a16="http://schemas.microsoft.com/office/drawing/2014/main" id="{B611D3B6-F565-4146-9A55-E0E27AC36929}"/>
                </a:ext>
              </a:extLst>
            </p:cNvPr>
            <p:cNvSpPr/>
            <p:nvPr/>
          </p:nvSpPr>
          <p:spPr>
            <a:xfrm>
              <a:off x="2326225" y="1276313"/>
              <a:ext cx="288337" cy="263334"/>
            </a:xfrm>
            <a:custGeom>
              <a:avLst/>
              <a:gdLst/>
              <a:ahLst/>
              <a:cxnLst/>
              <a:rect l="l" t="t" r="r" b="b"/>
              <a:pathLst>
                <a:path w="4438" h="4053" extrusionOk="0">
                  <a:moveTo>
                    <a:pt x="3452" y="1"/>
                  </a:moveTo>
                  <a:cubicBezTo>
                    <a:pt x="2610" y="1"/>
                    <a:pt x="3070" y="3596"/>
                    <a:pt x="3070" y="3596"/>
                  </a:cubicBezTo>
                  <a:cubicBezTo>
                    <a:pt x="3070" y="3596"/>
                    <a:pt x="2774" y="1315"/>
                    <a:pt x="1421" y="1315"/>
                  </a:cubicBezTo>
                  <a:cubicBezTo>
                    <a:pt x="1403" y="1315"/>
                    <a:pt x="1386" y="1316"/>
                    <a:pt x="1368" y="1316"/>
                  </a:cubicBezTo>
                  <a:cubicBezTo>
                    <a:pt x="0" y="1377"/>
                    <a:pt x="2736" y="3991"/>
                    <a:pt x="3769" y="4052"/>
                  </a:cubicBezTo>
                  <a:cubicBezTo>
                    <a:pt x="3769" y="4052"/>
                    <a:pt x="4438" y="222"/>
                    <a:pt x="3526" y="9"/>
                  </a:cubicBezTo>
                  <a:cubicBezTo>
                    <a:pt x="3500" y="4"/>
                    <a:pt x="3476" y="1"/>
                    <a:pt x="3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65;p76">
              <a:extLst>
                <a:ext uri="{FF2B5EF4-FFF2-40B4-BE49-F238E27FC236}">
                  <a16:creationId xmlns:a16="http://schemas.microsoft.com/office/drawing/2014/main" id="{49394DD4-A872-4411-80B3-9CDBA3EF25A5}"/>
                </a:ext>
              </a:extLst>
            </p:cNvPr>
            <p:cNvSpPr/>
            <p:nvPr/>
          </p:nvSpPr>
          <p:spPr>
            <a:xfrm>
              <a:off x="1763396" y="1506437"/>
              <a:ext cx="1471311" cy="686824"/>
            </a:xfrm>
            <a:custGeom>
              <a:avLst/>
              <a:gdLst/>
              <a:ahLst/>
              <a:cxnLst/>
              <a:rect l="l" t="t" r="r" b="b"/>
              <a:pathLst>
                <a:path w="22646" h="10571" extrusionOk="0">
                  <a:moveTo>
                    <a:pt x="12210" y="1"/>
                  </a:moveTo>
                  <a:cubicBezTo>
                    <a:pt x="11841" y="1"/>
                    <a:pt x="11459" y="18"/>
                    <a:pt x="11064" y="54"/>
                  </a:cubicBezTo>
                  <a:cubicBezTo>
                    <a:pt x="8937" y="236"/>
                    <a:pt x="7113" y="1483"/>
                    <a:pt x="5532" y="2729"/>
                  </a:cubicBezTo>
                  <a:cubicBezTo>
                    <a:pt x="1946" y="5525"/>
                    <a:pt x="365" y="9720"/>
                    <a:pt x="0" y="10571"/>
                  </a:cubicBezTo>
                  <a:cubicBezTo>
                    <a:pt x="0" y="10571"/>
                    <a:pt x="11520" y="9477"/>
                    <a:pt x="11733" y="2972"/>
                  </a:cubicBezTo>
                  <a:cubicBezTo>
                    <a:pt x="12645" y="8474"/>
                    <a:pt x="17599" y="9112"/>
                    <a:pt x="22645" y="10237"/>
                  </a:cubicBezTo>
                  <a:cubicBezTo>
                    <a:pt x="22645" y="10237"/>
                    <a:pt x="21187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" name="Graphic 70" descr="Hierarchy outline">
            <a:extLst>
              <a:ext uri="{FF2B5EF4-FFF2-40B4-BE49-F238E27FC236}">
                <a16:creationId xmlns:a16="http://schemas.microsoft.com/office/drawing/2014/main" id="{18299E86-0BE9-422E-B81C-9B63D9C4F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947528" y="3790703"/>
            <a:ext cx="903475" cy="90347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F6BBEB51-77D1-4B7F-B264-486759BCBE18}"/>
              </a:ext>
            </a:extLst>
          </p:cNvPr>
          <p:cNvSpPr txBox="1"/>
          <p:nvPr/>
        </p:nvSpPr>
        <p:spPr>
          <a:xfrm>
            <a:off x="5025049" y="3461504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5ED742-DA20-4006-82FF-4AC19BC15716}"/>
              </a:ext>
            </a:extLst>
          </p:cNvPr>
          <p:cNvSpPr txBox="1"/>
          <p:nvPr/>
        </p:nvSpPr>
        <p:spPr>
          <a:xfrm>
            <a:off x="7313449" y="3671227"/>
            <a:ext cx="1653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 Space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76" name="Google Shape;2624;p126">
            <a:extLst>
              <a:ext uri="{FF2B5EF4-FFF2-40B4-BE49-F238E27FC236}">
                <a16:creationId xmlns:a16="http://schemas.microsoft.com/office/drawing/2014/main" id="{8226C93C-4B9A-4EFA-9217-62BAEBB12FB8}"/>
              </a:ext>
            </a:extLst>
          </p:cNvPr>
          <p:cNvGrpSpPr/>
          <p:nvPr/>
        </p:nvGrpSpPr>
        <p:grpSpPr>
          <a:xfrm>
            <a:off x="3846915" y="3951920"/>
            <a:ext cx="418360" cy="580377"/>
            <a:chOff x="3764750" y="1567075"/>
            <a:chExt cx="1814530" cy="2517234"/>
          </a:xfrm>
        </p:grpSpPr>
        <p:sp>
          <p:nvSpPr>
            <p:cNvPr id="77" name="Google Shape;2625;p126">
              <a:extLst>
                <a:ext uri="{FF2B5EF4-FFF2-40B4-BE49-F238E27FC236}">
                  <a16:creationId xmlns:a16="http://schemas.microsoft.com/office/drawing/2014/main" id="{F015C6E3-0E38-4D84-86DB-458C327A9FE1}"/>
                </a:ext>
              </a:extLst>
            </p:cNvPr>
            <p:cNvSpPr/>
            <p:nvPr/>
          </p:nvSpPr>
          <p:spPr>
            <a:xfrm>
              <a:off x="3764750" y="3101335"/>
              <a:ext cx="1814530" cy="982974"/>
            </a:xfrm>
            <a:custGeom>
              <a:avLst/>
              <a:gdLst/>
              <a:ahLst/>
              <a:cxnLst/>
              <a:rect l="l" t="t" r="r" b="b"/>
              <a:pathLst>
                <a:path w="40792" h="22098" extrusionOk="0">
                  <a:moveTo>
                    <a:pt x="19089" y="0"/>
                  </a:moveTo>
                  <a:cubicBezTo>
                    <a:pt x="1" y="0"/>
                    <a:pt x="1125" y="21703"/>
                    <a:pt x="1125" y="22098"/>
                  </a:cubicBezTo>
                  <a:lnTo>
                    <a:pt x="36931" y="22098"/>
                  </a:lnTo>
                  <a:cubicBezTo>
                    <a:pt x="36931" y="22098"/>
                    <a:pt x="40792" y="0"/>
                    <a:pt x="19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26;p126">
              <a:extLst>
                <a:ext uri="{FF2B5EF4-FFF2-40B4-BE49-F238E27FC236}">
                  <a16:creationId xmlns:a16="http://schemas.microsoft.com/office/drawing/2014/main" id="{4C3DBED1-4C5D-4CBF-BDBF-8C93AB7A0927}"/>
                </a:ext>
              </a:extLst>
            </p:cNvPr>
            <p:cNvSpPr/>
            <p:nvPr/>
          </p:nvSpPr>
          <p:spPr>
            <a:xfrm>
              <a:off x="4417824" y="3102358"/>
              <a:ext cx="482769" cy="234289"/>
            </a:xfrm>
            <a:custGeom>
              <a:avLst/>
              <a:gdLst/>
              <a:ahLst/>
              <a:cxnLst/>
              <a:rect l="l" t="t" r="r" b="b"/>
              <a:pathLst>
                <a:path w="10853" h="5267" extrusionOk="0">
                  <a:moveTo>
                    <a:pt x="4036" y="1"/>
                  </a:moveTo>
                  <a:cubicBezTo>
                    <a:pt x="2716" y="1"/>
                    <a:pt x="1330" y="92"/>
                    <a:pt x="1" y="342"/>
                  </a:cubicBezTo>
                  <a:cubicBezTo>
                    <a:pt x="1" y="342"/>
                    <a:pt x="92" y="5205"/>
                    <a:pt x="5229" y="5266"/>
                  </a:cubicBezTo>
                  <a:cubicBezTo>
                    <a:pt x="5262" y="5267"/>
                    <a:pt x="5296" y="5267"/>
                    <a:pt x="5329" y="5267"/>
                  </a:cubicBezTo>
                  <a:cubicBezTo>
                    <a:pt x="10372" y="5267"/>
                    <a:pt x="10852" y="707"/>
                    <a:pt x="10852" y="707"/>
                  </a:cubicBezTo>
                  <a:cubicBezTo>
                    <a:pt x="10852" y="707"/>
                    <a:pt x="7699" y="1"/>
                    <a:pt x="4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27;p126">
              <a:extLst>
                <a:ext uri="{FF2B5EF4-FFF2-40B4-BE49-F238E27FC236}">
                  <a16:creationId xmlns:a16="http://schemas.microsoft.com/office/drawing/2014/main" id="{D733F2D4-E6D4-44D9-BE5A-F6B35EDBEF46}"/>
                </a:ext>
              </a:extLst>
            </p:cNvPr>
            <p:cNvSpPr/>
            <p:nvPr/>
          </p:nvSpPr>
          <p:spPr>
            <a:xfrm>
              <a:off x="4484105" y="2891770"/>
              <a:ext cx="340736" cy="164051"/>
            </a:xfrm>
            <a:custGeom>
              <a:avLst/>
              <a:gdLst/>
              <a:ahLst/>
              <a:cxnLst/>
              <a:rect l="l" t="t" r="r" b="b"/>
              <a:pathLst>
                <a:path w="7660" h="3688" extrusionOk="0">
                  <a:moveTo>
                    <a:pt x="7660" y="0"/>
                  </a:moveTo>
                  <a:lnTo>
                    <a:pt x="0" y="790"/>
                  </a:lnTo>
                  <a:lnTo>
                    <a:pt x="183" y="3131"/>
                  </a:lnTo>
                  <a:cubicBezTo>
                    <a:pt x="1573" y="3504"/>
                    <a:pt x="2982" y="3688"/>
                    <a:pt x="4368" y="3688"/>
                  </a:cubicBezTo>
                  <a:cubicBezTo>
                    <a:pt x="5467" y="3688"/>
                    <a:pt x="6551" y="3572"/>
                    <a:pt x="7599" y="3344"/>
                  </a:cubicBezTo>
                  <a:lnTo>
                    <a:pt x="766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28;p126">
              <a:extLst>
                <a:ext uri="{FF2B5EF4-FFF2-40B4-BE49-F238E27FC236}">
                  <a16:creationId xmlns:a16="http://schemas.microsoft.com/office/drawing/2014/main" id="{A197B11D-B3BB-41ED-9B9E-D7411E606C3F}"/>
                </a:ext>
              </a:extLst>
            </p:cNvPr>
            <p:cNvSpPr/>
            <p:nvPr/>
          </p:nvSpPr>
          <p:spPr>
            <a:xfrm>
              <a:off x="4492201" y="3031006"/>
              <a:ext cx="329971" cy="243408"/>
            </a:xfrm>
            <a:custGeom>
              <a:avLst/>
              <a:gdLst/>
              <a:ahLst/>
              <a:cxnLst/>
              <a:rect l="l" t="t" r="r" b="b"/>
              <a:pathLst>
                <a:path w="7418" h="5472" extrusionOk="0">
                  <a:moveTo>
                    <a:pt x="1" y="1"/>
                  </a:moveTo>
                  <a:lnTo>
                    <a:pt x="305" y="3587"/>
                  </a:lnTo>
                  <a:cubicBezTo>
                    <a:pt x="305" y="3587"/>
                    <a:pt x="730" y="5472"/>
                    <a:pt x="3648" y="5472"/>
                  </a:cubicBezTo>
                  <a:cubicBezTo>
                    <a:pt x="6900" y="5472"/>
                    <a:pt x="7387" y="3587"/>
                    <a:pt x="7387" y="3587"/>
                  </a:cubicBezTo>
                  <a:lnTo>
                    <a:pt x="7417" y="214"/>
                  </a:lnTo>
                  <a:lnTo>
                    <a:pt x="7417" y="214"/>
                  </a:lnTo>
                  <a:cubicBezTo>
                    <a:pt x="6369" y="442"/>
                    <a:pt x="5285" y="558"/>
                    <a:pt x="4186" y="558"/>
                  </a:cubicBezTo>
                  <a:cubicBezTo>
                    <a:pt x="2800" y="558"/>
                    <a:pt x="1391" y="37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29;p126">
              <a:extLst>
                <a:ext uri="{FF2B5EF4-FFF2-40B4-BE49-F238E27FC236}">
                  <a16:creationId xmlns:a16="http://schemas.microsoft.com/office/drawing/2014/main" id="{1049A102-CD47-408C-BE66-57BC459C82BD}"/>
                </a:ext>
              </a:extLst>
            </p:cNvPr>
            <p:cNvSpPr/>
            <p:nvPr/>
          </p:nvSpPr>
          <p:spPr>
            <a:xfrm>
              <a:off x="3971646" y="1706088"/>
              <a:ext cx="1219621" cy="1295597"/>
            </a:xfrm>
            <a:custGeom>
              <a:avLst/>
              <a:gdLst/>
              <a:ahLst/>
              <a:cxnLst/>
              <a:rect l="l" t="t" r="r" b="b"/>
              <a:pathLst>
                <a:path w="27418" h="29126" extrusionOk="0">
                  <a:moveTo>
                    <a:pt x="15957" y="1"/>
                  </a:moveTo>
                  <a:cubicBezTo>
                    <a:pt x="14340" y="1"/>
                    <a:pt x="12560" y="229"/>
                    <a:pt x="10639" y="696"/>
                  </a:cubicBezTo>
                  <a:cubicBezTo>
                    <a:pt x="2736" y="2642"/>
                    <a:pt x="0" y="9572"/>
                    <a:pt x="1915" y="18265"/>
                  </a:cubicBezTo>
                  <a:cubicBezTo>
                    <a:pt x="3732" y="26413"/>
                    <a:pt x="9475" y="29125"/>
                    <a:pt x="15277" y="29125"/>
                  </a:cubicBezTo>
                  <a:cubicBezTo>
                    <a:pt x="15687" y="29125"/>
                    <a:pt x="16096" y="29112"/>
                    <a:pt x="16505" y="29086"/>
                  </a:cubicBezTo>
                  <a:cubicBezTo>
                    <a:pt x="23101" y="28660"/>
                    <a:pt x="27417" y="23341"/>
                    <a:pt x="27417" y="17931"/>
                  </a:cubicBezTo>
                  <a:cubicBezTo>
                    <a:pt x="27417" y="11000"/>
                    <a:pt x="25624" y="6259"/>
                    <a:pt x="25624" y="6259"/>
                  </a:cubicBezTo>
                  <a:cubicBezTo>
                    <a:pt x="24406" y="2192"/>
                    <a:pt x="20965" y="1"/>
                    <a:pt x="159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30;p126">
              <a:extLst>
                <a:ext uri="{FF2B5EF4-FFF2-40B4-BE49-F238E27FC236}">
                  <a16:creationId xmlns:a16="http://schemas.microsoft.com/office/drawing/2014/main" id="{187A3EA6-66B8-4ACB-8F7F-59206D7CAC21}"/>
                </a:ext>
              </a:extLst>
            </p:cNvPr>
            <p:cNvSpPr/>
            <p:nvPr/>
          </p:nvSpPr>
          <p:spPr>
            <a:xfrm>
              <a:off x="4880282" y="1700528"/>
              <a:ext cx="555720" cy="839741"/>
            </a:xfrm>
            <a:custGeom>
              <a:avLst/>
              <a:gdLst/>
              <a:ahLst/>
              <a:cxnLst/>
              <a:rect l="l" t="t" r="r" b="b"/>
              <a:pathLst>
                <a:path w="12493" h="18878" extrusionOk="0">
                  <a:moveTo>
                    <a:pt x="3739" y="1"/>
                  </a:moveTo>
                  <a:lnTo>
                    <a:pt x="2371" y="274"/>
                  </a:lnTo>
                  <a:cubicBezTo>
                    <a:pt x="2302" y="265"/>
                    <a:pt x="2234" y="260"/>
                    <a:pt x="2166" y="260"/>
                  </a:cubicBezTo>
                  <a:cubicBezTo>
                    <a:pt x="1158" y="260"/>
                    <a:pt x="295" y="1287"/>
                    <a:pt x="152" y="2341"/>
                  </a:cubicBezTo>
                  <a:cubicBezTo>
                    <a:pt x="0" y="3435"/>
                    <a:pt x="487" y="4529"/>
                    <a:pt x="973" y="5533"/>
                  </a:cubicBezTo>
                  <a:cubicBezTo>
                    <a:pt x="1976" y="7508"/>
                    <a:pt x="3131" y="13891"/>
                    <a:pt x="5411" y="16809"/>
                  </a:cubicBezTo>
                  <a:cubicBezTo>
                    <a:pt x="6201" y="17782"/>
                    <a:pt x="4742" y="17356"/>
                    <a:pt x="5684" y="18147"/>
                  </a:cubicBezTo>
                  <a:cubicBezTo>
                    <a:pt x="6241" y="18617"/>
                    <a:pt x="6977" y="18877"/>
                    <a:pt x="7693" y="18877"/>
                  </a:cubicBezTo>
                  <a:cubicBezTo>
                    <a:pt x="8228" y="18877"/>
                    <a:pt x="8751" y="18732"/>
                    <a:pt x="9180" y="18420"/>
                  </a:cubicBezTo>
                  <a:cubicBezTo>
                    <a:pt x="9970" y="17843"/>
                    <a:pt x="12493" y="3222"/>
                    <a:pt x="3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1;p126">
              <a:extLst>
                <a:ext uri="{FF2B5EF4-FFF2-40B4-BE49-F238E27FC236}">
                  <a16:creationId xmlns:a16="http://schemas.microsoft.com/office/drawing/2014/main" id="{64948373-17AD-4A67-85F8-4083D6E8568F}"/>
                </a:ext>
              </a:extLst>
            </p:cNvPr>
            <p:cNvSpPr/>
            <p:nvPr/>
          </p:nvSpPr>
          <p:spPr>
            <a:xfrm>
              <a:off x="3768798" y="1567075"/>
              <a:ext cx="1418369" cy="968162"/>
            </a:xfrm>
            <a:custGeom>
              <a:avLst/>
              <a:gdLst/>
              <a:ahLst/>
              <a:cxnLst/>
              <a:rect l="l" t="t" r="r" b="b"/>
              <a:pathLst>
                <a:path w="31886" h="21765" extrusionOk="0">
                  <a:moveTo>
                    <a:pt x="26179" y="0"/>
                  </a:moveTo>
                  <a:cubicBezTo>
                    <a:pt x="25833" y="0"/>
                    <a:pt x="25456" y="26"/>
                    <a:pt x="25047" y="83"/>
                  </a:cubicBezTo>
                  <a:cubicBezTo>
                    <a:pt x="23217" y="333"/>
                    <a:pt x="21853" y="417"/>
                    <a:pt x="20742" y="417"/>
                  </a:cubicBezTo>
                  <a:cubicBezTo>
                    <a:pt x="18540" y="417"/>
                    <a:pt x="17331" y="90"/>
                    <a:pt x="15463" y="90"/>
                  </a:cubicBezTo>
                  <a:cubicBezTo>
                    <a:pt x="15189" y="90"/>
                    <a:pt x="14899" y="97"/>
                    <a:pt x="14591" y="113"/>
                  </a:cubicBezTo>
                  <a:cubicBezTo>
                    <a:pt x="11126" y="295"/>
                    <a:pt x="8086" y="4216"/>
                    <a:pt x="8086" y="4216"/>
                  </a:cubicBezTo>
                  <a:cubicBezTo>
                    <a:pt x="1" y="9323"/>
                    <a:pt x="2949" y="19201"/>
                    <a:pt x="3892" y="20387"/>
                  </a:cubicBezTo>
                  <a:cubicBezTo>
                    <a:pt x="4732" y="21420"/>
                    <a:pt x="5320" y="21765"/>
                    <a:pt x="5730" y="21765"/>
                  </a:cubicBezTo>
                  <a:cubicBezTo>
                    <a:pt x="6549" y="21765"/>
                    <a:pt x="6658" y="20387"/>
                    <a:pt x="6658" y="20387"/>
                  </a:cubicBezTo>
                  <a:cubicBezTo>
                    <a:pt x="6658" y="20387"/>
                    <a:pt x="10852" y="15706"/>
                    <a:pt x="11490" y="11602"/>
                  </a:cubicBezTo>
                  <a:cubicBezTo>
                    <a:pt x="11490" y="11602"/>
                    <a:pt x="15792" y="13513"/>
                    <a:pt x="20632" y="13513"/>
                  </a:cubicBezTo>
                  <a:cubicBezTo>
                    <a:pt x="23586" y="13513"/>
                    <a:pt x="26741" y="12801"/>
                    <a:pt x="29242" y="10508"/>
                  </a:cubicBezTo>
                  <a:cubicBezTo>
                    <a:pt x="30579" y="9262"/>
                    <a:pt x="31886" y="5402"/>
                    <a:pt x="29971" y="4855"/>
                  </a:cubicBezTo>
                  <a:cubicBezTo>
                    <a:pt x="29971" y="4855"/>
                    <a:pt x="30894" y="0"/>
                    <a:pt x="26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32;p126">
              <a:extLst>
                <a:ext uri="{FF2B5EF4-FFF2-40B4-BE49-F238E27FC236}">
                  <a16:creationId xmlns:a16="http://schemas.microsoft.com/office/drawing/2014/main" id="{2AC40859-6637-4E3C-961A-98D5B21E46E0}"/>
                </a:ext>
              </a:extLst>
            </p:cNvPr>
            <p:cNvSpPr/>
            <p:nvPr/>
          </p:nvSpPr>
          <p:spPr>
            <a:xfrm>
              <a:off x="4031122" y="1653063"/>
              <a:ext cx="131223" cy="135405"/>
            </a:xfrm>
            <a:custGeom>
              <a:avLst/>
              <a:gdLst/>
              <a:ahLst/>
              <a:cxnLst/>
              <a:rect l="l" t="t" r="r" b="b"/>
              <a:pathLst>
                <a:path w="2950" h="3044" extrusionOk="0">
                  <a:moveTo>
                    <a:pt x="1774" y="0"/>
                  </a:moveTo>
                  <a:cubicBezTo>
                    <a:pt x="1760" y="0"/>
                    <a:pt x="1747" y="1"/>
                    <a:pt x="1733" y="4"/>
                  </a:cubicBezTo>
                  <a:cubicBezTo>
                    <a:pt x="1642" y="34"/>
                    <a:pt x="1551" y="156"/>
                    <a:pt x="1520" y="277"/>
                  </a:cubicBezTo>
                  <a:cubicBezTo>
                    <a:pt x="1490" y="368"/>
                    <a:pt x="1520" y="520"/>
                    <a:pt x="1551" y="612"/>
                  </a:cubicBezTo>
                  <a:lnTo>
                    <a:pt x="1855" y="2010"/>
                  </a:lnTo>
                  <a:cubicBezTo>
                    <a:pt x="1600" y="1653"/>
                    <a:pt x="1218" y="1020"/>
                    <a:pt x="868" y="1020"/>
                  </a:cubicBezTo>
                  <a:cubicBezTo>
                    <a:pt x="800" y="1020"/>
                    <a:pt x="734" y="1044"/>
                    <a:pt x="669" y="1098"/>
                  </a:cubicBezTo>
                  <a:cubicBezTo>
                    <a:pt x="1" y="1615"/>
                    <a:pt x="1308" y="2679"/>
                    <a:pt x="2068" y="3043"/>
                  </a:cubicBezTo>
                  <a:lnTo>
                    <a:pt x="2949" y="2739"/>
                  </a:lnTo>
                  <a:cubicBezTo>
                    <a:pt x="2858" y="1888"/>
                    <a:pt x="2584" y="1068"/>
                    <a:pt x="2159" y="308"/>
                  </a:cubicBezTo>
                  <a:cubicBezTo>
                    <a:pt x="2074" y="167"/>
                    <a:pt x="1938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33;p126">
              <a:extLst>
                <a:ext uri="{FF2B5EF4-FFF2-40B4-BE49-F238E27FC236}">
                  <a16:creationId xmlns:a16="http://schemas.microsoft.com/office/drawing/2014/main" id="{8AB54A55-B6E0-4471-AAF6-692461C789D1}"/>
                </a:ext>
              </a:extLst>
            </p:cNvPr>
            <p:cNvSpPr/>
            <p:nvPr/>
          </p:nvSpPr>
          <p:spPr>
            <a:xfrm>
              <a:off x="5069563" y="2440033"/>
              <a:ext cx="288069" cy="326012"/>
            </a:xfrm>
            <a:custGeom>
              <a:avLst/>
              <a:gdLst/>
              <a:ahLst/>
              <a:cxnLst/>
              <a:rect l="l" t="t" r="r" b="b"/>
              <a:pathLst>
                <a:path w="6476" h="7329" extrusionOk="0">
                  <a:moveTo>
                    <a:pt x="2522" y="0"/>
                  </a:moveTo>
                  <a:cubicBezTo>
                    <a:pt x="1307" y="0"/>
                    <a:pt x="274" y="307"/>
                    <a:pt x="274" y="307"/>
                  </a:cubicBezTo>
                  <a:lnTo>
                    <a:pt x="1" y="5353"/>
                  </a:lnTo>
                  <a:cubicBezTo>
                    <a:pt x="662" y="6637"/>
                    <a:pt x="1955" y="7329"/>
                    <a:pt x="3204" y="7329"/>
                  </a:cubicBezTo>
                  <a:cubicBezTo>
                    <a:pt x="4880" y="7329"/>
                    <a:pt x="6475" y="6082"/>
                    <a:pt x="6353" y="3346"/>
                  </a:cubicBezTo>
                  <a:cubicBezTo>
                    <a:pt x="6212" y="582"/>
                    <a:pt x="4194" y="0"/>
                    <a:pt x="25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34;p126">
              <a:extLst>
                <a:ext uri="{FF2B5EF4-FFF2-40B4-BE49-F238E27FC236}">
                  <a16:creationId xmlns:a16="http://schemas.microsoft.com/office/drawing/2014/main" id="{09FD02FA-9AFD-42CB-AB96-332DD5DEEF7E}"/>
                </a:ext>
              </a:extLst>
            </p:cNvPr>
            <p:cNvSpPr/>
            <p:nvPr/>
          </p:nvSpPr>
          <p:spPr>
            <a:xfrm>
              <a:off x="4596339" y="2655114"/>
              <a:ext cx="89276" cy="59562"/>
            </a:xfrm>
            <a:custGeom>
              <a:avLst/>
              <a:gdLst/>
              <a:ahLst/>
              <a:cxnLst/>
              <a:rect l="l" t="t" r="r" b="b"/>
              <a:pathLst>
                <a:path w="2007" h="1339" extrusionOk="0">
                  <a:moveTo>
                    <a:pt x="91" y="1"/>
                  </a:moveTo>
                  <a:cubicBezTo>
                    <a:pt x="30" y="1"/>
                    <a:pt x="0" y="62"/>
                    <a:pt x="0" y="92"/>
                  </a:cubicBezTo>
                  <a:cubicBezTo>
                    <a:pt x="0" y="122"/>
                    <a:pt x="182" y="1338"/>
                    <a:pt x="1641" y="1338"/>
                  </a:cubicBezTo>
                  <a:cubicBezTo>
                    <a:pt x="1733" y="1338"/>
                    <a:pt x="1824" y="1338"/>
                    <a:pt x="1915" y="1308"/>
                  </a:cubicBezTo>
                  <a:cubicBezTo>
                    <a:pt x="1976" y="1308"/>
                    <a:pt x="2006" y="1277"/>
                    <a:pt x="2006" y="1217"/>
                  </a:cubicBezTo>
                  <a:cubicBezTo>
                    <a:pt x="2006" y="1156"/>
                    <a:pt x="1976" y="1125"/>
                    <a:pt x="1915" y="1125"/>
                  </a:cubicBezTo>
                  <a:cubicBezTo>
                    <a:pt x="1819" y="1135"/>
                    <a:pt x="1729" y="1139"/>
                    <a:pt x="1644" y="1139"/>
                  </a:cubicBezTo>
                  <a:cubicBezTo>
                    <a:pt x="347" y="1139"/>
                    <a:pt x="213" y="121"/>
                    <a:pt x="213" y="92"/>
                  </a:cubicBezTo>
                  <a:cubicBezTo>
                    <a:pt x="182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35;p126">
              <a:extLst>
                <a:ext uri="{FF2B5EF4-FFF2-40B4-BE49-F238E27FC236}">
                  <a16:creationId xmlns:a16="http://schemas.microsoft.com/office/drawing/2014/main" id="{9F0AF2FB-79B3-4F8A-BFD4-3BFDE31448DD}"/>
                </a:ext>
              </a:extLst>
            </p:cNvPr>
            <p:cNvSpPr/>
            <p:nvPr/>
          </p:nvSpPr>
          <p:spPr>
            <a:xfrm>
              <a:off x="4223116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2494" y="1"/>
                  </a:moveTo>
                  <a:cubicBezTo>
                    <a:pt x="1277" y="1"/>
                    <a:pt x="325" y="434"/>
                    <a:pt x="183" y="1144"/>
                  </a:cubicBezTo>
                  <a:cubicBezTo>
                    <a:pt x="1" y="2056"/>
                    <a:pt x="1217" y="3059"/>
                    <a:pt x="2919" y="3393"/>
                  </a:cubicBezTo>
                  <a:cubicBezTo>
                    <a:pt x="3297" y="3467"/>
                    <a:pt x="3667" y="3502"/>
                    <a:pt x="4017" y="3502"/>
                  </a:cubicBezTo>
                  <a:cubicBezTo>
                    <a:pt x="5242" y="3502"/>
                    <a:pt x="6212" y="3069"/>
                    <a:pt x="6354" y="2359"/>
                  </a:cubicBezTo>
                  <a:cubicBezTo>
                    <a:pt x="6536" y="1448"/>
                    <a:pt x="5290" y="445"/>
                    <a:pt x="3588" y="110"/>
                  </a:cubicBezTo>
                  <a:cubicBezTo>
                    <a:pt x="3210" y="36"/>
                    <a:pt x="2841" y="1"/>
                    <a:pt x="2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36;p126">
              <a:extLst>
                <a:ext uri="{FF2B5EF4-FFF2-40B4-BE49-F238E27FC236}">
                  <a16:creationId xmlns:a16="http://schemas.microsoft.com/office/drawing/2014/main" id="{69EDE5BC-1480-48F7-A1FD-24509B079DB5}"/>
                </a:ext>
              </a:extLst>
            </p:cNvPr>
            <p:cNvSpPr/>
            <p:nvPr/>
          </p:nvSpPr>
          <p:spPr>
            <a:xfrm>
              <a:off x="3893754" y="2439188"/>
              <a:ext cx="288825" cy="326857"/>
            </a:xfrm>
            <a:custGeom>
              <a:avLst/>
              <a:gdLst/>
              <a:ahLst/>
              <a:cxnLst/>
              <a:rect l="l" t="t" r="r" b="b"/>
              <a:pathLst>
                <a:path w="6493" h="7348" extrusionOk="0">
                  <a:moveTo>
                    <a:pt x="3269" y="0"/>
                  </a:moveTo>
                  <a:cubicBezTo>
                    <a:pt x="1925" y="0"/>
                    <a:pt x="282" y="580"/>
                    <a:pt x="140" y="3365"/>
                  </a:cubicBezTo>
                  <a:cubicBezTo>
                    <a:pt x="1" y="6101"/>
                    <a:pt x="1589" y="7348"/>
                    <a:pt x="3268" y="7348"/>
                  </a:cubicBezTo>
                  <a:cubicBezTo>
                    <a:pt x="4518" y="7348"/>
                    <a:pt x="5818" y="6656"/>
                    <a:pt x="6493" y="5372"/>
                  </a:cubicBezTo>
                  <a:lnTo>
                    <a:pt x="5034" y="295"/>
                  </a:lnTo>
                  <a:cubicBezTo>
                    <a:pt x="5034" y="295"/>
                    <a:pt x="4228" y="0"/>
                    <a:pt x="3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37;p126">
              <a:extLst>
                <a:ext uri="{FF2B5EF4-FFF2-40B4-BE49-F238E27FC236}">
                  <a16:creationId xmlns:a16="http://schemas.microsoft.com/office/drawing/2014/main" id="{3DA21F4F-D4BB-4801-A630-52B39926D98F}"/>
                </a:ext>
              </a:extLst>
            </p:cNvPr>
            <p:cNvSpPr/>
            <p:nvPr/>
          </p:nvSpPr>
          <p:spPr>
            <a:xfrm>
              <a:off x="4238018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4180" y="1"/>
                  </a:moveTo>
                  <a:cubicBezTo>
                    <a:pt x="3712" y="1"/>
                    <a:pt x="3029" y="203"/>
                    <a:pt x="2006" y="745"/>
                  </a:cubicBezTo>
                  <a:cubicBezTo>
                    <a:pt x="0" y="1809"/>
                    <a:pt x="942" y="2660"/>
                    <a:pt x="942" y="2660"/>
                  </a:cubicBezTo>
                  <a:cubicBezTo>
                    <a:pt x="1129" y="2836"/>
                    <a:pt x="1366" y="2916"/>
                    <a:pt x="1658" y="2916"/>
                  </a:cubicBezTo>
                  <a:cubicBezTo>
                    <a:pt x="2176" y="2916"/>
                    <a:pt x="2864" y="2663"/>
                    <a:pt x="3739" y="2235"/>
                  </a:cubicBezTo>
                  <a:cubicBezTo>
                    <a:pt x="4894" y="1657"/>
                    <a:pt x="5350" y="928"/>
                    <a:pt x="5046" y="442"/>
                  </a:cubicBezTo>
                  <a:cubicBezTo>
                    <a:pt x="4882" y="188"/>
                    <a:pt x="4630" y="1"/>
                    <a:pt x="4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38;p126">
              <a:extLst>
                <a:ext uri="{FF2B5EF4-FFF2-40B4-BE49-F238E27FC236}">
                  <a16:creationId xmlns:a16="http://schemas.microsoft.com/office/drawing/2014/main" id="{DE5516B3-746E-478B-B700-8608620D44C2}"/>
                </a:ext>
              </a:extLst>
            </p:cNvPr>
            <p:cNvSpPr/>
            <p:nvPr/>
          </p:nvSpPr>
          <p:spPr>
            <a:xfrm>
              <a:off x="4365110" y="2453645"/>
              <a:ext cx="86563" cy="105512"/>
            </a:xfrm>
            <a:custGeom>
              <a:avLst/>
              <a:gdLst/>
              <a:ahLst/>
              <a:cxnLst/>
              <a:rect l="l" t="t" r="r" b="b"/>
              <a:pathLst>
                <a:path w="1946" h="2372" extrusionOk="0">
                  <a:moveTo>
                    <a:pt x="973" y="1"/>
                  </a:moveTo>
                  <a:cubicBezTo>
                    <a:pt x="426" y="1"/>
                    <a:pt x="0" y="548"/>
                    <a:pt x="0" y="1186"/>
                  </a:cubicBezTo>
                  <a:cubicBezTo>
                    <a:pt x="0" y="1825"/>
                    <a:pt x="426" y="2372"/>
                    <a:pt x="973" y="2372"/>
                  </a:cubicBezTo>
                  <a:cubicBezTo>
                    <a:pt x="1520" y="2372"/>
                    <a:pt x="1946" y="1825"/>
                    <a:pt x="1946" y="1186"/>
                  </a:cubicBezTo>
                  <a:cubicBezTo>
                    <a:pt x="1946" y="548"/>
                    <a:pt x="152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39;p126">
              <a:extLst>
                <a:ext uri="{FF2B5EF4-FFF2-40B4-BE49-F238E27FC236}">
                  <a16:creationId xmlns:a16="http://schemas.microsoft.com/office/drawing/2014/main" id="{6629A8E4-B7F4-4E0B-9937-A94EB9E88320}"/>
                </a:ext>
              </a:extLst>
            </p:cNvPr>
            <p:cNvSpPr/>
            <p:nvPr/>
          </p:nvSpPr>
          <p:spPr>
            <a:xfrm>
              <a:off x="4777523" y="2600221"/>
              <a:ext cx="290738" cy="155822"/>
            </a:xfrm>
            <a:custGeom>
              <a:avLst/>
              <a:gdLst/>
              <a:ahLst/>
              <a:cxnLst/>
              <a:rect l="l" t="t" r="r" b="b"/>
              <a:pathLst>
                <a:path w="6536" h="3503" extrusionOk="0">
                  <a:moveTo>
                    <a:pt x="4042" y="1"/>
                  </a:moveTo>
                  <a:cubicBezTo>
                    <a:pt x="3695" y="1"/>
                    <a:pt x="3326" y="36"/>
                    <a:pt x="2948" y="110"/>
                  </a:cubicBezTo>
                  <a:cubicBezTo>
                    <a:pt x="1246" y="445"/>
                    <a:pt x="0" y="1448"/>
                    <a:pt x="182" y="2359"/>
                  </a:cubicBezTo>
                  <a:cubicBezTo>
                    <a:pt x="324" y="3069"/>
                    <a:pt x="1276" y="3502"/>
                    <a:pt x="2493" y="3502"/>
                  </a:cubicBezTo>
                  <a:cubicBezTo>
                    <a:pt x="2840" y="3502"/>
                    <a:pt x="3209" y="3467"/>
                    <a:pt x="3587" y="3393"/>
                  </a:cubicBezTo>
                  <a:cubicBezTo>
                    <a:pt x="5289" y="3059"/>
                    <a:pt x="6535" y="2056"/>
                    <a:pt x="6353" y="1144"/>
                  </a:cubicBezTo>
                  <a:cubicBezTo>
                    <a:pt x="6211" y="434"/>
                    <a:pt x="5259" y="1"/>
                    <a:pt x="4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640;p126">
              <a:extLst>
                <a:ext uri="{FF2B5EF4-FFF2-40B4-BE49-F238E27FC236}">
                  <a16:creationId xmlns:a16="http://schemas.microsoft.com/office/drawing/2014/main" id="{B9E049FB-36E6-4596-9A0C-31C5BD9E3EDE}"/>
                </a:ext>
              </a:extLst>
            </p:cNvPr>
            <p:cNvSpPr/>
            <p:nvPr/>
          </p:nvSpPr>
          <p:spPr>
            <a:xfrm>
              <a:off x="4815379" y="2244747"/>
              <a:ext cx="237981" cy="129755"/>
            </a:xfrm>
            <a:custGeom>
              <a:avLst/>
              <a:gdLst/>
              <a:ahLst/>
              <a:cxnLst/>
              <a:rect l="l" t="t" r="r" b="b"/>
              <a:pathLst>
                <a:path w="5350" h="2917" extrusionOk="0">
                  <a:moveTo>
                    <a:pt x="1158" y="1"/>
                  </a:moveTo>
                  <a:cubicBezTo>
                    <a:pt x="705" y="1"/>
                    <a:pt x="453" y="188"/>
                    <a:pt x="304" y="442"/>
                  </a:cubicBezTo>
                  <a:cubicBezTo>
                    <a:pt x="0" y="928"/>
                    <a:pt x="456" y="1657"/>
                    <a:pt x="1611" y="2235"/>
                  </a:cubicBezTo>
                  <a:cubicBezTo>
                    <a:pt x="2486" y="2663"/>
                    <a:pt x="3174" y="2916"/>
                    <a:pt x="3692" y="2916"/>
                  </a:cubicBezTo>
                  <a:cubicBezTo>
                    <a:pt x="3984" y="2916"/>
                    <a:pt x="4221" y="2836"/>
                    <a:pt x="4408" y="2660"/>
                  </a:cubicBezTo>
                  <a:cubicBezTo>
                    <a:pt x="4408" y="2660"/>
                    <a:pt x="5350" y="1809"/>
                    <a:pt x="3344" y="745"/>
                  </a:cubicBezTo>
                  <a:cubicBezTo>
                    <a:pt x="2321" y="203"/>
                    <a:pt x="1630" y="1"/>
                    <a:pt x="1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641;p126">
              <a:extLst>
                <a:ext uri="{FF2B5EF4-FFF2-40B4-BE49-F238E27FC236}">
                  <a16:creationId xmlns:a16="http://schemas.microsoft.com/office/drawing/2014/main" id="{38EDC81A-26CE-47AF-9ECF-BE18D1443572}"/>
                </a:ext>
              </a:extLst>
            </p:cNvPr>
            <p:cNvSpPr/>
            <p:nvPr/>
          </p:nvSpPr>
          <p:spPr>
            <a:xfrm>
              <a:off x="4820762" y="2453645"/>
              <a:ext cx="86607" cy="105512"/>
            </a:xfrm>
            <a:custGeom>
              <a:avLst/>
              <a:gdLst/>
              <a:ahLst/>
              <a:cxnLst/>
              <a:rect l="l" t="t" r="r" b="b"/>
              <a:pathLst>
                <a:path w="1947" h="2372" extrusionOk="0">
                  <a:moveTo>
                    <a:pt x="973" y="1"/>
                  </a:moveTo>
                  <a:cubicBezTo>
                    <a:pt x="426" y="1"/>
                    <a:pt x="1" y="548"/>
                    <a:pt x="1" y="1186"/>
                  </a:cubicBezTo>
                  <a:cubicBezTo>
                    <a:pt x="1" y="1825"/>
                    <a:pt x="426" y="2372"/>
                    <a:pt x="973" y="2372"/>
                  </a:cubicBezTo>
                  <a:cubicBezTo>
                    <a:pt x="1490" y="2372"/>
                    <a:pt x="1946" y="1825"/>
                    <a:pt x="1946" y="1186"/>
                  </a:cubicBezTo>
                  <a:cubicBezTo>
                    <a:pt x="1946" y="548"/>
                    <a:pt x="1490" y="1"/>
                    <a:pt x="973" y="1"/>
                  </a:cubicBezTo>
                  <a:close/>
                </a:path>
              </a:pathLst>
            </a:custGeom>
            <a:solidFill>
              <a:srgbClr val="0101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42;p126">
              <a:extLst>
                <a:ext uri="{FF2B5EF4-FFF2-40B4-BE49-F238E27FC236}">
                  <a16:creationId xmlns:a16="http://schemas.microsoft.com/office/drawing/2014/main" id="{A0B9A72B-5EFA-4898-BDAB-384562E4F04D}"/>
                </a:ext>
              </a:extLst>
            </p:cNvPr>
            <p:cNvSpPr/>
            <p:nvPr/>
          </p:nvSpPr>
          <p:spPr>
            <a:xfrm>
              <a:off x="4578723" y="2173795"/>
              <a:ext cx="174460" cy="438108"/>
            </a:xfrm>
            <a:custGeom>
              <a:avLst/>
              <a:gdLst/>
              <a:ahLst/>
              <a:cxnLst/>
              <a:rect l="l" t="t" r="r" b="b"/>
              <a:pathLst>
                <a:path w="3922" h="9849" extrusionOk="0">
                  <a:moveTo>
                    <a:pt x="518" y="0"/>
                  </a:moveTo>
                  <a:cubicBezTo>
                    <a:pt x="457" y="0"/>
                    <a:pt x="426" y="30"/>
                    <a:pt x="396" y="91"/>
                  </a:cubicBezTo>
                  <a:cubicBezTo>
                    <a:pt x="366" y="729"/>
                    <a:pt x="1" y="6201"/>
                    <a:pt x="426" y="6900"/>
                  </a:cubicBezTo>
                  <a:cubicBezTo>
                    <a:pt x="565" y="7107"/>
                    <a:pt x="792" y="7295"/>
                    <a:pt x="1181" y="7295"/>
                  </a:cubicBezTo>
                  <a:cubicBezTo>
                    <a:pt x="1475" y="7295"/>
                    <a:pt x="1861" y="7188"/>
                    <a:pt x="2372" y="6900"/>
                  </a:cubicBezTo>
                  <a:cubicBezTo>
                    <a:pt x="2402" y="6869"/>
                    <a:pt x="2402" y="6869"/>
                    <a:pt x="2433" y="6869"/>
                  </a:cubicBezTo>
                  <a:cubicBezTo>
                    <a:pt x="2581" y="6789"/>
                    <a:pt x="2717" y="6750"/>
                    <a:pt x="2841" y="6750"/>
                  </a:cubicBezTo>
                  <a:cubicBezTo>
                    <a:pt x="2997" y="6750"/>
                    <a:pt x="3135" y="6812"/>
                    <a:pt x="3253" y="6930"/>
                  </a:cubicBezTo>
                  <a:cubicBezTo>
                    <a:pt x="3618" y="7265"/>
                    <a:pt x="3709" y="8085"/>
                    <a:pt x="3436" y="8602"/>
                  </a:cubicBezTo>
                  <a:cubicBezTo>
                    <a:pt x="3101" y="9301"/>
                    <a:pt x="2341" y="9666"/>
                    <a:pt x="2311" y="9666"/>
                  </a:cubicBezTo>
                  <a:cubicBezTo>
                    <a:pt x="2281" y="9666"/>
                    <a:pt x="2250" y="9727"/>
                    <a:pt x="2281" y="9787"/>
                  </a:cubicBezTo>
                  <a:cubicBezTo>
                    <a:pt x="2281" y="9818"/>
                    <a:pt x="2341" y="9848"/>
                    <a:pt x="2372" y="9848"/>
                  </a:cubicBezTo>
                  <a:cubicBezTo>
                    <a:pt x="2372" y="9848"/>
                    <a:pt x="2402" y="9848"/>
                    <a:pt x="2402" y="9818"/>
                  </a:cubicBezTo>
                  <a:cubicBezTo>
                    <a:pt x="2433" y="9818"/>
                    <a:pt x="3253" y="9453"/>
                    <a:pt x="3618" y="8693"/>
                  </a:cubicBezTo>
                  <a:cubicBezTo>
                    <a:pt x="3922" y="8085"/>
                    <a:pt x="3800" y="7204"/>
                    <a:pt x="3405" y="6778"/>
                  </a:cubicBezTo>
                  <a:cubicBezTo>
                    <a:pt x="3251" y="6624"/>
                    <a:pt x="3059" y="6547"/>
                    <a:pt x="2850" y="6547"/>
                  </a:cubicBezTo>
                  <a:cubicBezTo>
                    <a:pt x="2687" y="6547"/>
                    <a:pt x="2514" y="6594"/>
                    <a:pt x="2341" y="6687"/>
                  </a:cubicBezTo>
                  <a:cubicBezTo>
                    <a:pt x="2311" y="6717"/>
                    <a:pt x="2311" y="6717"/>
                    <a:pt x="2281" y="6717"/>
                  </a:cubicBezTo>
                  <a:cubicBezTo>
                    <a:pt x="1834" y="6988"/>
                    <a:pt x="1472" y="7117"/>
                    <a:pt x="1184" y="7117"/>
                  </a:cubicBezTo>
                  <a:cubicBezTo>
                    <a:pt x="923" y="7117"/>
                    <a:pt x="723" y="7011"/>
                    <a:pt x="578" y="6809"/>
                  </a:cubicBezTo>
                  <a:cubicBezTo>
                    <a:pt x="244" y="6261"/>
                    <a:pt x="487" y="1793"/>
                    <a:pt x="609" y="122"/>
                  </a:cubicBezTo>
                  <a:cubicBezTo>
                    <a:pt x="609" y="61"/>
                    <a:pt x="578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8E7FAE3-B761-4DDE-9C0C-4D27C82F5900}"/>
              </a:ext>
            </a:extLst>
          </p:cNvPr>
          <p:cNvGrpSpPr/>
          <p:nvPr/>
        </p:nvGrpSpPr>
        <p:grpSpPr>
          <a:xfrm>
            <a:off x="3421284" y="3947198"/>
            <a:ext cx="621657" cy="848313"/>
            <a:chOff x="3010668" y="1979089"/>
            <a:chExt cx="2080021" cy="2838397"/>
          </a:xfrm>
        </p:grpSpPr>
        <p:grpSp>
          <p:nvGrpSpPr>
            <p:cNvPr id="96" name="Google Shape;1505;p70">
              <a:extLst>
                <a:ext uri="{FF2B5EF4-FFF2-40B4-BE49-F238E27FC236}">
                  <a16:creationId xmlns:a16="http://schemas.microsoft.com/office/drawing/2014/main" id="{C40458C5-4882-4BD0-937E-E51DB2950CCA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101" name="Google Shape;1506;p70">
                <a:extLst>
                  <a:ext uri="{FF2B5EF4-FFF2-40B4-BE49-F238E27FC236}">
                    <a16:creationId xmlns:a16="http://schemas.microsoft.com/office/drawing/2014/main" id="{A3EF238C-7869-459B-AD5C-7AF6C91C02A7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07;p70">
                <a:extLst>
                  <a:ext uri="{FF2B5EF4-FFF2-40B4-BE49-F238E27FC236}">
                    <a16:creationId xmlns:a16="http://schemas.microsoft.com/office/drawing/2014/main" id="{4DBE0561-094B-443E-8985-88549A86D5EB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08;p70">
                <a:extLst>
                  <a:ext uri="{FF2B5EF4-FFF2-40B4-BE49-F238E27FC236}">
                    <a16:creationId xmlns:a16="http://schemas.microsoft.com/office/drawing/2014/main" id="{B242D5F1-22DB-411C-9E0B-AC1C13B63704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09;p70">
                <a:extLst>
                  <a:ext uri="{FF2B5EF4-FFF2-40B4-BE49-F238E27FC236}">
                    <a16:creationId xmlns:a16="http://schemas.microsoft.com/office/drawing/2014/main" id="{8F7BDE46-6521-4D73-95F1-9850D7D0EAB8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10;p70">
                <a:extLst>
                  <a:ext uri="{FF2B5EF4-FFF2-40B4-BE49-F238E27FC236}">
                    <a16:creationId xmlns:a16="http://schemas.microsoft.com/office/drawing/2014/main" id="{A3D13BF8-FAAE-4160-8554-3F32CA951F38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11;p70">
                <a:extLst>
                  <a:ext uri="{FF2B5EF4-FFF2-40B4-BE49-F238E27FC236}">
                    <a16:creationId xmlns:a16="http://schemas.microsoft.com/office/drawing/2014/main" id="{93437114-2181-4C5B-B085-A3063FDBD2BE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2;p70">
                <a:extLst>
                  <a:ext uri="{FF2B5EF4-FFF2-40B4-BE49-F238E27FC236}">
                    <a16:creationId xmlns:a16="http://schemas.microsoft.com/office/drawing/2014/main" id="{3A399AC8-51D5-4BFB-B4BE-9DDC4F4D03C9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13;p70">
                <a:extLst>
                  <a:ext uri="{FF2B5EF4-FFF2-40B4-BE49-F238E27FC236}">
                    <a16:creationId xmlns:a16="http://schemas.microsoft.com/office/drawing/2014/main" id="{C869FB51-79FC-4384-BE37-3749DCE98413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4;p70">
                <a:extLst>
                  <a:ext uri="{FF2B5EF4-FFF2-40B4-BE49-F238E27FC236}">
                    <a16:creationId xmlns:a16="http://schemas.microsoft.com/office/drawing/2014/main" id="{B4BC9B59-6602-433B-99FB-E8A9AA15FFCD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15;p70">
                <a:extLst>
                  <a:ext uri="{FF2B5EF4-FFF2-40B4-BE49-F238E27FC236}">
                    <a16:creationId xmlns:a16="http://schemas.microsoft.com/office/drawing/2014/main" id="{E37E2938-C248-4E41-B5D2-7C2EAD5521B5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16;p70">
                <a:extLst>
                  <a:ext uri="{FF2B5EF4-FFF2-40B4-BE49-F238E27FC236}">
                    <a16:creationId xmlns:a16="http://schemas.microsoft.com/office/drawing/2014/main" id="{1652DBFA-D959-4BFA-A075-45DCC15EFC06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17;p70">
                <a:extLst>
                  <a:ext uri="{FF2B5EF4-FFF2-40B4-BE49-F238E27FC236}">
                    <a16:creationId xmlns:a16="http://schemas.microsoft.com/office/drawing/2014/main" id="{9D8AC6BA-07A4-42CA-82E2-4187530D3448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18;p70">
                <a:extLst>
                  <a:ext uri="{FF2B5EF4-FFF2-40B4-BE49-F238E27FC236}">
                    <a16:creationId xmlns:a16="http://schemas.microsoft.com/office/drawing/2014/main" id="{675ACE94-5976-4E00-81F6-4978C0F9263D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19;p70">
                <a:extLst>
                  <a:ext uri="{FF2B5EF4-FFF2-40B4-BE49-F238E27FC236}">
                    <a16:creationId xmlns:a16="http://schemas.microsoft.com/office/drawing/2014/main" id="{F3FB8D09-B35D-4492-9620-804956935278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20;p70">
                <a:extLst>
                  <a:ext uri="{FF2B5EF4-FFF2-40B4-BE49-F238E27FC236}">
                    <a16:creationId xmlns:a16="http://schemas.microsoft.com/office/drawing/2014/main" id="{D6763F4F-44EC-460A-A694-180F30F1C925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21;p70">
                <a:extLst>
                  <a:ext uri="{FF2B5EF4-FFF2-40B4-BE49-F238E27FC236}">
                    <a16:creationId xmlns:a16="http://schemas.microsoft.com/office/drawing/2014/main" id="{20BB35FB-32E6-45F5-A902-A12BD6013A40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22;p70">
                <a:extLst>
                  <a:ext uri="{FF2B5EF4-FFF2-40B4-BE49-F238E27FC236}">
                    <a16:creationId xmlns:a16="http://schemas.microsoft.com/office/drawing/2014/main" id="{0DAF759B-9915-4B24-B1EB-1C6F8022B24F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23;p70">
                <a:extLst>
                  <a:ext uri="{FF2B5EF4-FFF2-40B4-BE49-F238E27FC236}">
                    <a16:creationId xmlns:a16="http://schemas.microsoft.com/office/drawing/2014/main" id="{75ADE4FC-C450-4234-9779-85E81B172FE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524;p70">
                <a:extLst>
                  <a:ext uri="{FF2B5EF4-FFF2-40B4-BE49-F238E27FC236}">
                    <a16:creationId xmlns:a16="http://schemas.microsoft.com/office/drawing/2014/main" id="{77E43E25-654F-403D-BD77-17657D5C3B99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1525;p70">
              <a:extLst>
                <a:ext uri="{FF2B5EF4-FFF2-40B4-BE49-F238E27FC236}">
                  <a16:creationId xmlns:a16="http://schemas.microsoft.com/office/drawing/2014/main" id="{93833285-6B02-45AD-95E7-0EC6DA595354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98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8B5A7BCD-C0EA-4097-B7E3-6A0D51C72568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036FAB5F-D14A-4573-A1A0-FA4478E726A3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28;p70">
                <a:extLst>
                  <a:ext uri="{FF2B5EF4-FFF2-40B4-BE49-F238E27FC236}">
                    <a16:creationId xmlns:a16="http://schemas.microsoft.com/office/drawing/2014/main" id="{8D776AF0-65DA-4F7E-A12E-19ED1940C166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65EE3C7-7194-4619-AE37-67017DCA12F0}"/>
              </a:ext>
            </a:extLst>
          </p:cNvPr>
          <p:cNvCxnSpPr>
            <a:cxnSpLocks/>
          </p:cNvCxnSpPr>
          <p:nvPr/>
        </p:nvCxnSpPr>
        <p:spPr>
          <a:xfrm>
            <a:off x="4445201" y="4224013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4354E40-BD44-4727-8366-61D6867B4FA1}"/>
              </a:ext>
            </a:extLst>
          </p:cNvPr>
          <p:cNvCxnSpPr>
            <a:cxnSpLocks/>
          </p:cNvCxnSpPr>
          <p:nvPr/>
        </p:nvCxnSpPr>
        <p:spPr>
          <a:xfrm flipV="1">
            <a:off x="5841517" y="4249616"/>
            <a:ext cx="754120" cy="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D714EEB-EFDF-4CEE-A32B-A0503329C1BA}"/>
              </a:ext>
            </a:extLst>
          </p:cNvPr>
          <p:cNvGrpSpPr/>
          <p:nvPr/>
        </p:nvGrpSpPr>
        <p:grpSpPr>
          <a:xfrm>
            <a:off x="6455297" y="3663303"/>
            <a:ext cx="1114148" cy="1050313"/>
            <a:chOff x="6455297" y="3663303"/>
            <a:chExt cx="1114148" cy="1050313"/>
          </a:xfrm>
        </p:grpSpPr>
        <p:pic>
          <p:nvPicPr>
            <p:cNvPr id="1026" name="Picture 2" descr="Outline axis icon isolated black simple line Vector Image">
              <a:extLst>
                <a:ext uri="{FF2B5EF4-FFF2-40B4-BE49-F238E27FC236}">
                  <a16:creationId xmlns:a16="http://schemas.microsoft.com/office/drawing/2014/main" id="{4C7B512D-4BE6-4697-975D-AF2712A9BA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6455297" y="3663303"/>
              <a:ext cx="1114148" cy="105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9D77A60-3F18-49E0-96D1-DBCD25DBBC6B}"/>
                </a:ext>
              </a:extLst>
            </p:cNvPr>
            <p:cNvSpPr/>
            <p:nvPr/>
          </p:nvSpPr>
          <p:spPr>
            <a:xfrm>
              <a:off x="7091698" y="4072475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8A6971E-177C-4CB5-9589-87641DF59A19}"/>
                </a:ext>
              </a:extLst>
            </p:cNvPr>
            <p:cNvSpPr/>
            <p:nvPr/>
          </p:nvSpPr>
          <p:spPr>
            <a:xfrm>
              <a:off x="6954376" y="4508118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C587C94-EE0C-457D-978A-D0BEBBDE2BBA}"/>
                </a:ext>
              </a:extLst>
            </p:cNvPr>
            <p:cNvSpPr/>
            <p:nvPr/>
          </p:nvSpPr>
          <p:spPr>
            <a:xfrm>
              <a:off x="6659236" y="4158583"/>
              <a:ext cx="45719" cy="457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25" name="Minus Sign 124">
            <a:extLst>
              <a:ext uri="{FF2B5EF4-FFF2-40B4-BE49-F238E27FC236}">
                <a16:creationId xmlns:a16="http://schemas.microsoft.com/office/drawing/2014/main" id="{7894FF86-E91E-4F2D-9DC7-F9EA65A2AF92}"/>
              </a:ext>
            </a:extLst>
          </p:cNvPr>
          <p:cNvSpPr/>
          <p:nvPr/>
        </p:nvSpPr>
        <p:spPr>
          <a:xfrm rot="5400000">
            <a:off x="6454883" y="2846288"/>
            <a:ext cx="685800" cy="587829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B94FC31-2C25-4AA7-9141-20507FA48C21}"/>
                  </a:ext>
                </a:extLst>
              </p:cNvPr>
              <p:cNvSpPr txBox="1"/>
              <p:nvPr/>
            </p:nvSpPr>
            <p:spPr>
              <a:xfrm>
                <a:off x="5990338" y="3319089"/>
                <a:ext cx="2106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512</m:t>
                          </m:r>
                        </m:sub>
                      </m:sSub>
                      <m:r>
                        <a:rPr lang="en-US" sz="1800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B94FC31-2C25-4AA7-9141-20507FA4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338" y="3319089"/>
                <a:ext cx="2106538" cy="369332"/>
              </a:xfrm>
              <a:prstGeom prst="rect">
                <a:avLst/>
              </a:prstGeom>
              <a:blipFill>
                <a:blip r:embed="rId7"/>
                <a:stretch>
                  <a:fillRect b="-2131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587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Preliminaries</a:t>
            </a:r>
            <a:endParaRPr dirty="0"/>
          </a:p>
        </p:txBody>
      </p:sp>
      <p:sp>
        <p:nvSpPr>
          <p:cNvPr id="4" name="Google Shape;1337;p56">
            <a:hlinkClick r:id="" action="ppaction://noaction"/>
            <a:extLst>
              <a:ext uri="{FF2B5EF4-FFF2-40B4-BE49-F238E27FC236}">
                <a16:creationId xmlns:a16="http://schemas.microsoft.com/office/drawing/2014/main" id="{890EDC2C-FBE5-4982-91B5-49A0E592084C}"/>
              </a:ext>
            </a:extLst>
          </p:cNvPr>
          <p:cNvSpPr txBox="1">
            <a:spLocks/>
          </p:cNvSpPr>
          <p:nvPr/>
        </p:nvSpPr>
        <p:spPr>
          <a:xfrm>
            <a:off x="838921" y="130518"/>
            <a:ext cx="1729019" cy="471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Hammersmith One"/>
              </a:rPr>
              <a:t>Background</a:t>
            </a:r>
          </a:p>
        </p:txBody>
      </p:sp>
      <p:sp>
        <p:nvSpPr>
          <p:cNvPr id="5" name="Google Shape;1343;p56">
            <a:hlinkClick r:id="" action="ppaction://noaction"/>
            <a:extLst>
              <a:ext uri="{FF2B5EF4-FFF2-40B4-BE49-F238E27FC236}">
                <a16:creationId xmlns:a16="http://schemas.microsoft.com/office/drawing/2014/main" id="{B9832855-2245-4164-837D-0618ED320295}"/>
              </a:ext>
            </a:extLst>
          </p:cNvPr>
          <p:cNvSpPr txBox="1">
            <a:spLocks/>
          </p:cNvSpPr>
          <p:nvPr/>
        </p:nvSpPr>
        <p:spPr>
          <a:xfrm>
            <a:off x="317731" y="149123"/>
            <a:ext cx="900895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mmersmith One"/>
              </a:rPr>
              <a:t>01</a:t>
            </a:r>
          </a:p>
        </p:txBody>
      </p:sp>
      <p:sp>
        <p:nvSpPr>
          <p:cNvPr id="6" name="Google Shape;12005;p142">
            <a:extLst>
              <a:ext uri="{FF2B5EF4-FFF2-40B4-BE49-F238E27FC236}">
                <a16:creationId xmlns:a16="http://schemas.microsoft.com/office/drawing/2014/main" id="{BCD459D4-122F-470F-A5BA-FDA7812D9F7C}"/>
              </a:ext>
            </a:extLst>
          </p:cNvPr>
          <p:cNvSpPr/>
          <p:nvPr/>
        </p:nvSpPr>
        <p:spPr>
          <a:xfrm>
            <a:off x="122726" y="138139"/>
            <a:ext cx="471421" cy="471461"/>
          </a:xfrm>
          <a:custGeom>
            <a:avLst/>
            <a:gdLst/>
            <a:ahLst/>
            <a:cxnLst/>
            <a:rect l="l" t="t" r="r" b="b"/>
            <a:pathLst>
              <a:path w="11752" h="11753" extrusionOk="0">
                <a:moveTo>
                  <a:pt x="9672" y="725"/>
                </a:moveTo>
                <a:lnTo>
                  <a:pt x="9672" y="4191"/>
                </a:lnTo>
                <a:cubicBezTo>
                  <a:pt x="9546" y="4160"/>
                  <a:pt x="9420" y="4160"/>
                  <a:pt x="9294" y="4160"/>
                </a:cubicBezTo>
                <a:cubicBezTo>
                  <a:pt x="9200" y="4160"/>
                  <a:pt x="9074" y="4191"/>
                  <a:pt x="8948" y="4223"/>
                </a:cubicBezTo>
                <a:lnTo>
                  <a:pt x="8948" y="3844"/>
                </a:lnTo>
                <a:cubicBezTo>
                  <a:pt x="8948" y="3277"/>
                  <a:pt x="8475" y="2805"/>
                  <a:pt x="7939" y="2805"/>
                </a:cubicBezTo>
                <a:cubicBezTo>
                  <a:pt x="7813" y="2805"/>
                  <a:pt x="7687" y="2836"/>
                  <a:pt x="7561" y="2836"/>
                </a:cubicBezTo>
                <a:lnTo>
                  <a:pt x="7561" y="2458"/>
                </a:lnTo>
                <a:cubicBezTo>
                  <a:pt x="7561" y="1891"/>
                  <a:pt x="7089" y="1419"/>
                  <a:pt x="6553" y="1419"/>
                </a:cubicBezTo>
                <a:cubicBezTo>
                  <a:pt x="6427" y="1419"/>
                  <a:pt x="6364" y="1419"/>
                  <a:pt x="6238" y="1482"/>
                </a:cubicBezTo>
                <a:cubicBezTo>
                  <a:pt x="6427" y="1041"/>
                  <a:pt x="6837" y="725"/>
                  <a:pt x="7246" y="725"/>
                </a:cubicBezTo>
                <a:close/>
                <a:moveTo>
                  <a:pt x="11090" y="1419"/>
                </a:moveTo>
                <a:lnTo>
                  <a:pt x="11090" y="4884"/>
                </a:lnTo>
                <a:cubicBezTo>
                  <a:pt x="10964" y="4853"/>
                  <a:pt x="10838" y="4853"/>
                  <a:pt x="10712" y="4853"/>
                </a:cubicBezTo>
                <a:cubicBezTo>
                  <a:pt x="10617" y="4853"/>
                  <a:pt x="10491" y="4884"/>
                  <a:pt x="10365" y="4884"/>
                </a:cubicBezTo>
                <a:lnTo>
                  <a:pt x="10365" y="1419"/>
                </a:lnTo>
                <a:close/>
                <a:moveTo>
                  <a:pt x="4537" y="725"/>
                </a:moveTo>
                <a:cubicBezTo>
                  <a:pt x="5104" y="725"/>
                  <a:pt x="5577" y="1198"/>
                  <a:pt x="5577" y="1734"/>
                </a:cubicBezTo>
                <a:lnTo>
                  <a:pt x="5577" y="5010"/>
                </a:lnTo>
                <a:lnTo>
                  <a:pt x="4474" y="6113"/>
                </a:lnTo>
                <a:cubicBezTo>
                  <a:pt x="4253" y="6302"/>
                  <a:pt x="4096" y="6585"/>
                  <a:pt x="4033" y="6869"/>
                </a:cubicBezTo>
                <a:lnTo>
                  <a:pt x="2143" y="6869"/>
                </a:lnTo>
                <a:lnTo>
                  <a:pt x="2143" y="725"/>
                </a:lnTo>
                <a:close/>
                <a:moveTo>
                  <a:pt x="1418" y="1419"/>
                </a:moveTo>
                <a:lnTo>
                  <a:pt x="1418" y="7247"/>
                </a:lnTo>
                <a:cubicBezTo>
                  <a:pt x="1418" y="7468"/>
                  <a:pt x="1575" y="7625"/>
                  <a:pt x="1796" y="7625"/>
                </a:cubicBezTo>
                <a:lnTo>
                  <a:pt x="3938" y="7625"/>
                </a:lnTo>
                <a:cubicBezTo>
                  <a:pt x="4001" y="7846"/>
                  <a:pt x="4064" y="8098"/>
                  <a:pt x="4190" y="8287"/>
                </a:cubicBezTo>
                <a:lnTo>
                  <a:pt x="725" y="8287"/>
                </a:lnTo>
                <a:lnTo>
                  <a:pt x="725" y="1419"/>
                </a:lnTo>
                <a:close/>
                <a:moveTo>
                  <a:pt x="6648" y="2112"/>
                </a:moveTo>
                <a:cubicBezTo>
                  <a:pt x="6837" y="2112"/>
                  <a:pt x="6994" y="2269"/>
                  <a:pt x="6994" y="2458"/>
                </a:cubicBezTo>
                <a:lnTo>
                  <a:pt x="6994" y="6554"/>
                </a:lnTo>
                <a:cubicBezTo>
                  <a:pt x="6994" y="6743"/>
                  <a:pt x="7152" y="6900"/>
                  <a:pt x="7341" y="6900"/>
                </a:cubicBezTo>
                <a:cubicBezTo>
                  <a:pt x="7530" y="6900"/>
                  <a:pt x="7687" y="6743"/>
                  <a:pt x="7687" y="6554"/>
                </a:cubicBezTo>
                <a:lnTo>
                  <a:pt x="7687" y="3844"/>
                </a:lnTo>
                <a:cubicBezTo>
                  <a:pt x="7687" y="3624"/>
                  <a:pt x="7845" y="3466"/>
                  <a:pt x="8065" y="3466"/>
                </a:cubicBezTo>
                <a:cubicBezTo>
                  <a:pt x="8254" y="3466"/>
                  <a:pt x="8412" y="3624"/>
                  <a:pt x="8412" y="3844"/>
                </a:cubicBezTo>
                <a:lnTo>
                  <a:pt x="8412" y="6554"/>
                </a:lnTo>
                <a:cubicBezTo>
                  <a:pt x="8412" y="6743"/>
                  <a:pt x="8570" y="6900"/>
                  <a:pt x="8759" y="6900"/>
                </a:cubicBezTo>
                <a:cubicBezTo>
                  <a:pt x="8948" y="6900"/>
                  <a:pt x="9105" y="6743"/>
                  <a:pt x="9105" y="6554"/>
                </a:cubicBezTo>
                <a:lnTo>
                  <a:pt x="9105" y="5168"/>
                </a:lnTo>
                <a:cubicBezTo>
                  <a:pt x="9105" y="4979"/>
                  <a:pt x="9263" y="4821"/>
                  <a:pt x="9483" y="4821"/>
                </a:cubicBezTo>
                <a:cubicBezTo>
                  <a:pt x="9672" y="4821"/>
                  <a:pt x="9830" y="4979"/>
                  <a:pt x="9830" y="5168"/>
                </a:cubicBezTo>
                <a:lnTo>
                  <a:pt x="9830" y="6554"/>
                </a:lnTo>
                <a:cubicBezTo>
                  <a:pt x="9830" y="6743"/>
                  <a:pt x="9987" y="6900"/>
                  <a:pt x="10176" y="6900"/>
                </a:cubicBezTo>
                <a:cubicBezTo>
                  <a:pt x="10365" y="6900"/>
                  <a:pt x="10523" y="6743"/>
                  <a:pt x="10523" y="6554"/>
                </a:cubicBezTo>
                <a:lnTo>
                  <a:pt x="10523" y="5892"/>
                </a:lnTo>
                <a:cubicBezTo>
                  <a:pt x="10523" y="5672"/>
                  <a:pt x="10680" y="5514"/>
                  <a:pt x="10901" y="5514"/>
                </a:cubicBezTo>
                <a:cubicBezTo>
                  <a:pt x="11090" y="5514"/>
                  <a:pt x="11247" y="5672"/>
                  <a:pt x="11247" y="5892"/>
                </a:cubicBezTo>
                <a:cubicBezTo>
                  <a:pt x="11090" y="5955"/>
                  <a:pt x="11090" y="8633"/>
                  <a:pt x="11090" y="8791"/>
                </a:cubicBezTo>
                <a:cubicBezTo>
                  <a:pt x="11090" y="9043"/>
                  <a:pt x="10995" y="9232"/>
                  <a:pt x="10838" y="9389"/>
                </a:cubicBezTo>
                <a:cubicBezTo>
                  <a:pt x="10586" y="9673"/>
                  <a:pt x="10397" y="10051"/>
                  <a:pt x="10397" y="10460"/>
                </a:cubicBezTo>
                <a:lnTo>
                  <a:pt x="10397" y="11028"/>
                </a:lnTo>
                <a:lnTo>
                  <a:pt x="6270" y="11028"/>
                </a:lnTo>
                <a:lnTo>
                  <a:pt x="6270" y="10397"/>
                </a:lnTo>
                <a:cubicBezTo>
                  <a:pt x="6270" y="10051"/>
                  <a:pt x="6144" y="9673"/>
                  <a:pt x="5923" y="9389"/>
                </a:cubicBezTo>
                <a:lnTo>
                  <a:pt x="4852" y="7972"/>
                </a:lnTo>
                <a:cubicBezTo>
                  <a:pt x="4537" y="7562"/>
                  <a:pt x="4600" y="6995"/>
                  <a:pt x="4946" y="6617"/>
                </a:cubicBezTo>
                <a:lnTo>
                  <a:pt x="5577" y="5987"/>
                </a:lnTo>
                <a:lnTo>
                  <a:pt x="5577" y="6554"/>
                </a:lnTo>
                <a:cubicBezTo>
                  <a:pt x="5577" y="6743"/>
                  <a:pt x="5734" y="6900"/>
                  <a:pt x="5923" y="6900"/>
                </a:cubicBezTo>
                <a:cubicBezTo>
                  <a:pt x="6112" y="6900"/>
                  <a:pt x="6270" y="6743"/>
                  <a:pt x="6270" y="6554"/>
                </a:cubicBezTo>
                <a:lnTo>
                  <a:pt x="6270" y="2458"/>
                </a:lnTo>
                <a:cubicBezTo>
                  <a:pt x="6270" y="2269"/>
                  <a:pt x="6427" y="2112"/>
                  <a:pt x="6648" y="2112"/>
                </a:cubicBezTo>
                <a:close/>
                <a:moveTo>
                  <a:pt x="1733" y="1"/>
                </a:moveTo>
                <a:cubicBezTo>
                  <a:pt x="1544" y="1"/>
                  <a:pt x="1386" y="158"/>
                  <a:pt x="1386" y="379"/>
                </a:cubicBezTo>
                <a:lnTo>
                  <a:pt x="1386" y="725"/>
                </a:lnTo>
                <a:lnTo>
                  <a:pt x="378" y="725"/>
                </a:lnTo>
                <a:cubicBezTo>
                  <a:pt x="158" y="725"/>
                  <a:pt x="0" y="883"/>
                  <a:pt x="0" y="1072"/>
                </a:cubicBezTo>
                <a:lnTo>
                  <a:pt x="0" y="8602"/>
                </a:lnTo>
                <a:cubicBezTo>
                  <a:pt x="0" y="8791"/>
                  <a:pt x="158" y="8948"/>
                  <a:pt x="378" y="8948"/>
                </a:cubicBezTo>
                <a:lnTo>
                  <a:pt x="4663" y="8948"/>
                </a:lnTo>
                <a:lnTo>
                  <a:pt x="5293" y="9830"/>
                </a:lnTo>
                <a:cubicBezTo>
                  <a:pt x="5419" y="9988"/>
                  <a:pt x="5482" y="10208"/>
                  <a:pt x="5482" y="10460"/>
                </a:cubicBezTo>
                <a:lnTo>
                  <a:pt x="5482" y="11406"/>
                </a:lnTo>
                <a:cubicBezTo>
                  <a:pt x="5482" y="11595"/>
                  <a:pt x="5640" y="11752"/>
                  <a:pt x="5829" y="11752"/>
                </a:cubicBezTo>
                <a:lnTo>
                  <a:pt x="10649" y="11752"/>
                </a:lnTo>
                <a:cubicBezTo>
                  <a:pt x="10838" y="11752"/>
                  <a:pt x="10995" y="11595"/>
                  <a:pt x="10995" y="11406"/>
                </a:cubicBezTo>
                <a:lnTo>
                  <a:pt x="10995" y="10460"/>
                </a:lnTo>
                <a:cubicBezTo>
                  <a:pt x="10995" y="10208"/>
                  <a:pt x="11090" y="10019"/>
                  <a:pt x="11247" y="9862"/>
                </a:cubicBezTo>
                <a:cubicBezTo>
                  <a:pt x="11500" y="9578"/>
                  <a:pt x="11657" y="9200"/>
                  <a:pt x="11657" y="8791"/>
                </a:cubicBezTo>
                <a:lnTo>
                  <a:pt x="11657" y="1072"/>
                </a:lnTo>
                <a:cubicBezTo>
                  <a:pt x="11752" y="883"/>
                  <a:pt x="11594" y="725"/>
                  <a:pt x="11405" y="725"/>
                </a:cubicBezTo>
                <a:lnTo>
                  <a:pt x="10365" y="725"/>
                </a:lnTo>
                <a:lnTo>
                  <a:pt x="10365" y="379"/>
                </a:lnTo>
                <a:cubicBezTo>
                  <a:pt x="10365" y="158"/>
                  <a:pt x="10208" y="1"/>
                  <a:pt x="10019" y="1"/>
                </a:cubicBezTo>
                <a:lnTo>
                  <a:pt x="7246" y="1"/>
                </a:lnTo>
                <a:cubicBezTo>
                  <a:pt x="6711" y="1"/>
                  <a:pt x="6207" y="284"/>
                  <a:pt x="5892" y="662"/>
                </a:cubicBezTo>
                <a:cubicBezTo>
                  <a:pt x="5577" y="253"/>
                  <a:pt x="5041" y="1"/>
                  <a:pt x="4505" y="1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5887C-69A9-4055-A410-E1B8A4960B9B}"/>
              </a:ext>
            </a:extLst>
          </p:cNvPr>
          <p:cNvSpPr txBox="1"/>
          <p:nvPr/>
        </p:nvSpPr>
        <p:spPr>
          <a:xfrm>
            <a:off x="713249" y="1117338"/>
            <a:ext cx="3642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Manjari"/>
              </a:rPr>
              <a:t>Recognition/Retrieval</a:t>
            </a:r>
          </a:p>
        </p:txBody>
      </p:sp>
      <p:sp>
        <p:nvSpPr>
          <p:cNvPr id="65" name="Flowchart: Magnetic Disk 64">
            <a:extLst>
              <a:ext uri="{FF2B5EF4-FFF2-40B4-BE49-F238E27FC236}">
                <a16:creationId xmlns:a16="http://schemas.microsoft.com/office/drawing/2014/main" id="{3C5869A2-3791-4300-951B-390328306A4E}"/>
              </a:ext>
            </a:extLst>
          </p:cNvPr>
          <p:cNvSpPr/>
          <p:nvPr/>
        </p:nvSpPr>
        <p:spPr>
          <a:xfrm>
            <a:off x="5180364" y="3891314"/>
            <a:ext cx="590550" cy="68580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8C3893A-5DBB-433E-A437-F4D2DF86D5C8}"/>
              </a:ext>
            </a:extLst>
          </p:cNvPr>
          <p:cNvSpPr txBox="1"/>
          <p:nvPr/>
        </p:nvSpPr>
        <p:spPr>
          <a:xfrm>
            <a:off x="4146431" y="4190875"/>
            <a:ext cx="1879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 Embeddings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E93B0435-7D11-403C-A94A-0B31780848F2}"/>
              </a:ext>
            </a:extLst>
          </p:cNvPr>
          <p:cNvCxnSpPr>
            <a:cxnSpLocks/>
            <a:stCxn id="123" idx="3"/>
            <a:endCxn id="65" idx="1"/>
          </p:cNvCxnSpPr>
          <p:nvPr/>
        </p:nvCxnSpPr>
        <p:spPr>
          <a:xfrm>
            <a:off x="5007276" y="3171596"/>
            <a:ext cx="468363" cy="71971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9CED748-D7E7-4D6D-9B86-822F158E51F7}"/>
              </a:ext>
            </a:extLst>
          </p:cNvPr>
          <p:cNvSpPr txBox="1"/>
          <p:nvPr/>
        </p:nvSpPr>
        <p:spPr>
          <a:xfrm>
            <a:off x="5410762" y="3382963"/>
            <a:ext cx="1879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 </a:t>
            </a:r>
          </a:p>
          <a:p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(Nearest Neighbor)</a:t>
            </a:r>
            <a:endParaRPr lang="en-IL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14917B-1768-4D94-AB0E-E90F41117341}"/>
              </a:ext>
            </a:extLst>
          </p:cNvPr>
          <p:cNvSpPr txBox="1"/>
          <p:nvPr/>
        </p:nvSpPr>
        <p:spPr>
          <a:xfrm>
            <a:off x="1009636" y="1494648"/>
            <a:ext cx="6964646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The process of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querying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an embeddings gallery.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A vector is associated with a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unique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person, and thus a </a:t>
            </a:r>
            <a:r>
              <a:rPr lang="en-US" b="1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recognition</a:t>
            </a:r>
            <a:r>
              <a:rPr lang="en-US" dirty="0">
                <a:solidFill>
                  <a:srgbClr val="202122"/>
                </a:solidFill>
                <a:latin typeface="Manjari"/>
                <a:cs typeface="Mangal" panose="02040503050203030202" pitchFamily="18" charset="0"/>
              </a:rPr>
              <a:t> process is achieved.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65C0529-4E6C-4BA5-9A4F-A791A8DBB535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2682090" y="3168952"/>
            <a:ext cx="529334" cy="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5" name="Graphic 94" descr="Hierarchy outline">
            <a:extLst>
              <a:ext uri="{FF2B5EF4-FFF2-40B4-BE49-F238E27FC236}">
                <a16:creationId xmlns:a16="http://schemas.microsoft.com/office/drawing/2014/main" id="{CA576169-63EB-4E5A-BE54-83EA320EE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211424" y="2722501"/>
            <a:ext cx="903475" cy="903475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2607D4C7-5889-4341-9C9E-6CEC2177FAF6}"/>
              </a:ext>
            </a:extLst>
          </p:cNvPr>
          <p:cNvSpPr txBox="1"/>
          <p:nvPr/>
        </p:nvSpPr>
        <p:spPr>
          <a:xfrm>
            <a:off x="3211424" y="2338229"/>
            <a:ext cx="5725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NN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9BE6ABC-B991-4C37-B16B-B52C94FCD66D}"/>
              </a:ext>
            </a:extLst>
          </p:cNvPr>
          <p:cNvGrpSpPr/>
          <p:nvPr/>
        </p:nvGrpSpPr>
        <p:grpSpPr>
          <a:xfrm>
            <a:off x="2008637" y="2649910"/>
            <a:ext cx="621657" cy="848313"/>
            <a:chOff x="3010668" y="1979089"/>
            <a:chExt cx="2080021" cy="2838397"/>
          </a:xfrm>
        </p:grpSpPr>
        <p:grpSp>
          <p:nvGrpSpPr>
            <p:cNvPr id="98" name="Google Shape;1505;p70">
              <a:extLst>
                <a:ext uri="{FF2B5EF4-FFF2-40B4-BE49-F238E27FC236}">
                  <a16:creationId xmlns:a16="http://schemas.microsoft.com/office/drawing/2014/main" id="{9F79DF92-7BD3-4ED7-BA2E-A6D491458F06}"/>
                </a:ext>
              </a:extLst>
            </p:cNvPr>
            <p:cNvGrpSpPr/>
            <p:nvPr/>
          </p:nvGrpSpPr>
          <p:grpSpPr>
            <a:xfrm>
              <a:off x="3010668" y="1979089"/>
              <a:ext cx="2080021" cy="2838397"/>
              <a:chOff x="1034825" y="1460000"/>
              <a:chExt cx="2080021" cy="2838397"/>
            </a:xfrm>
          </p:grpSpPr>
          <p:sp>
            <p:nvSpPr>
              <p:cNvPr id="103" name="Google Shape;1506;p70">
                <a:extLst>
                  <a:ext uri="{FF2B5EF4-FFF2-40B4-BE49-F238E27FC236}">
                    <a16:creationId xmlns:a16="http://schemas.microsoft.com/office/drawing/2014/main" id="{541156C8-B433-481F-936D-D412C3027802}"/>
                  </a:ext>
                </a:extLst>
              </p:cNvPr>
              <p:cNvSpPr/>
              <p:nvPr/>
            </p:nvSpPr>
            <p:spPr>
              <a:xfrm>
                <a:off x="1108121" y="2003925"/>
                <a:ext cx="2006724" cy="1603148"/>
              </a:xfrm>
              <a:custGeom>
                <a:avLst/>
                <a:gdLst/>
                <a:ahLst/>
                <a:cxnLst/>
                <a:rect l="l" t="t" r="r" b="b"/>
                <a:pathLst>
                  <a:path w="36686" h="29308" extrusionOk="0">
                    <a:moveTo>
                      <a:pt x="8174" y="0"/>
                    </a:moveTo>
                    <a:lnTo>
                      <a:pt x="4588" y="15077"/>
                    </a:lnTo>
                    <a:cubicBezTo>
                      <a:pt x="4405" y="15061"/>
                      <a:pt x="4213" y="15053"/>
                      <a:pt x="4015" y="15053"/>
                    </a:cubicBezTo>
                    <a:cubicBezTo>
                      <a:pt x="2236" y="15053"/>
                      <a:pt x="1" y="15718"/>
                      <a:pt x="302" y="17934"/>
                    </a:cubicBezTo>
                    <a:cubicBezTo>
                      <a:pt x="423" y="18937"/>
                      <a:pt x="1183" y="19788"/>
                      <a:pt x="2095" y="20213"/>
                    </a:cubicBezTo>
                    <a:cubicBezTo>
                      <a:pt x="2670" y="20473"/>
                      <a:pt x="3290" y="20586"/>
                      <a:pt x="3907" y="20586"/>
                    </a:cubicBezTo>
                    <a:cubicBezTo>
                      <a:pt x="4301" y="20586"/>
                      <a:pt x="4695" y="20540"/>
                      <a:pt x="5074" y="20457"/>
                    </a:cubicBezTo>
                    <a:lnTo>
                      <a:pt x="5074" y="20457"/>
                    </a:lnTo>
                    <a:cubicBezTo>
                      <a:pt x="2946" y="21429"/>
                      <a:pt x="2217" y="23709"/>
                      <a:pt x="2794" y="25928"/>
                    </a:cubicBezTo>
                    <a:cubicBezTo>
                      <a:pt x="3304" y="27853"/>
                      <a:pt x="4770" y="28367"/>
                      <a:pt x="6190" y="28367"/>
                    </a:cubicBezTo>
                    <a:cubicBezTo>
                      <a:pt x="7820" y="28367"/>
                      <a:pt x="9390" y="27691"/>
                      <a:pt x="9390" y="27691"/>
                    </a:cubicBezTo>
                    <a:lnTo>
                      <a:pt x="15925" y="28937"/>
                    </a:lnTo>
                    <a:lnTo>
                      <a:pt x="18904" y="26353"/>
                    </a:lnTo>
                    <a:cubicBezTo>
                      <a:pt x="18904" y="26353"/>
                      <a:pt x="27445" y="29241"/>
                      <a:pt x="28205" y="29302"/>
                    </a:cubicBezTo>
                    <a:cubicBezTo>
                      <a:pt x="28236" y="29305"/>
                      <a:pt x="28271" y="29307"/>
                      <a:pt x="28310" y="29307"/>
                    </a:cubicBezTo>
                    <a:cubicBezTo>
                      <a:pt x="29245" y="29307"/>
                      <a:pt x="32493" y="28229"/>
                      <a:pt x="31822" y="24408"/>
                    </a:cubicBezTo>
                    <a:lnTo>
                      <a:pt x="31822" y="24408"/>
                    </a:lnTo>
                    <a:cubicBezTo>
                      <a:pt x="31944" y="25046"/>
                      <a:pt x="33008" y="25654"/>
                      <a:pt x="33555" y="25837"/>
                    </a:cubicBezTo>
                    <a:cubicBezTo>
                      <a:pt x="33830" y="25932"/>
                      <a:pt x="34129" y="25990"/>
                      <a:pt x="34423" y="25990"/>
                    </a:cubicBezTo>
                    <a:cubicBezTo>
                      <a:pt x="34877" y="25990"/>
                      <a:pt x="35320" y="25852"/>
                      <a:pt x="35652" y="25502"/>
                    </a:cubicBezTo>
                    <a:cubicBezTo>
                      <a:pt x="36685" y="24469"/>
                      <a:pt x="35804" y="22767"/>
                      <a:pt x="35044" y="21824"/>
                    </a:cubicBezTo>
                    <a:cubicBezTo>
                      <a:pt x="34898" y="21649"/>
                      <a:pt x="33992" y="20573"/>
                      <a:pt x="33653" y="20573"/>
                    </a:cubicBezTo>
                    <a:cubicBezTo>
                      <a:pt x="33639" y="20573"/>
                      <a:pt x="33627" y="20575"/>
                      <a:pt x="33616" y="20578"/>
                    </a:cubicBezTo>
                    <a:cubicBezTo>
                      <a:pt x="33616" y="20578"/>
                      <a:pt x="36260" y="19666"/>
                      <a:pt x="34375" y="16931"/>
                    </a:cubicBezTo>
                    <a:cubicBezTo>
                      <a:pt x="33324" y="15397"/>
                      <a:pt x="31863" y="15065"/>
                      <a:pt x="30794" y="15065"/>
                    </a:cubicBezTo>
                    <a:cubicBezTo>
                      <a:pt x="29978" y="15065"/>
                      <a:pt x="29391" y="15259"/>
                      <a:pt x="29391" y="15259"/>
                    </a:cubicBezTo>
                    <a:lnTo>
                      <a:pt x="27840" y="244"/>
                    </a:lnTo>
                    <a:lnTo>
                      <a:pt x="81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507;p70">
                <a:extLst>
                  <a:ext uri="{FF2B5EF4-FFF2-40B4-BE49-F238E27FC236}">
                    <a16:creationId xmlns:a16="http://schemas.microsoft.com/office/drawing/2014/main" id="{BD5B76E6-10B2-47CC-ABD1-3457BA492F27}"/>
                  </a:ext>
                </a:extLst>
              </p:cNvPr>
              <p:cNvSpPr/>
              <p:nvPr/>
            </p:nvSpPr>
            <p:spPr>
              <a:xfrm>
                <a:off x="1034825" y="3299083"/>
                <a:ext cx="2070067" cy="999314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508;p70">
                <a:extLst>
                  <a:ext uri="{FF2B5EF4-FFF2-40B4-BE49-F238E27FC236}">
                    <a16:creationId xmlns:a16="http://schemas.microsoft.com/office/drawing/2014/main" id="{EED050B8-ABCA-4A34-A5ED-8345B8864738}"/>
                  </a:ext>
                </a:extLst>
              </p:cNvPr>
              <p:cNvSpPr/>
              <p:nvPr/>
            </p:nvSpPr>
            <p:spPr>
              <a:xfrm>
                <a:off x="1315813" y="2254992"/>
                <a:ext cx="325903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09;p70">
                <a:extLst>
                  <a:ext uri="{FF2B5EF4-FFF2-40B4-BE49-F238E27FC236}">
                    <a16:creationId xmlns:a16="http://schemas.microsoft.com/office/drawing/2014/main" id="{2D13387B-AB3E-4328-B659-6DEEF8E516E1}"/>
                  </a:ext>
                </a:extLst>
              </p:cNvPr>
              <p:cNvSpPr/>
              <p:nvPr/>
            </p:nvSpPr>
            <p:spPr>
              <a:xfrm>
                <a:off x="2522850" y="2254992"/>
                <a:ext cx="325957" cy="32590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5958" extrusionOk="0">
                    <a:moveTo>
                      <a:pt x="2979" y="0"/>
                    </a:moveTo>
                    <a:cubicBezTo>
                      <a:pt x="1338" y="0"/>
                      <a:pt x="1" y="1337"/>
                      <a:pt x="1" y="2979"/>
                    </a:cubicBezTo>
                    <a:cubicBezTo>
                      <a:pt x="1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0;p70">
                <a:extLst>
                  <a:ext uri="{FF2B5EF4-FFF2-40B4-BE49-F238E27FC236}">
                    <a16:creationId xmlns:a16="http://schemas.microsoft.com/office/drawing/2014/main" id="{1065B369-2C2D-4A00-85B4-D7363C8F4B99}"/>
                  </a:ext>
                </a:extLst>
              </p:cNvPr>
              <p:cNvSpPr/>
              <p:nvPr/>
            </p:nvSpPr>
            <p:spPr>
              <a:xfrm>
                <a:off x="1935932" y="2647347"/>
                <a:ext cx="355878" cy="56702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500" y="9362"/>
                      <a:pt x="6506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11;p70">
                <a:extLst>
                  <a:ext uri="{FF2B5EF4-FFF2-40B4-BE49-F238E27FC236}">
                    <a16:creationId xmlns:a16="http://schemas.microsoft.com/office/drawing/2014/main" id="{F74E3D2D-2348-4688-8DA2-C52D401E6C09}"/>
                  </a:ext>
                </a:extLst>
              </p:cNvPr>
              <p:cNvSpPr/>
              <p:nvPr/>
            </p:nvSpPr>
            <p:spPr>
              <a:xfrm>
                <a:off x="1518636" y="1580939"/>
                <a:ext cx="1137322" cy="1364492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1" y="14056"/>
                      <a:pt x="92" y="14542"/>
                      <a:pt x="244" y="16092"/>
                    </a:cubicBezTo>
                    <a:cubicBezTo>
                      <a:pt x="609" y="19223"/>
                      <a:pt x="2098" y="21928"/>
                      <a:pt x="4925" y="23448"/>
                    </a:cubicBezTo>
                    <a:cubicBezTo>
                      <a:pt x="6673" y="24388"/>
                      <a:pt x="8817" y="24944"/>
                      <a:pt x="10917" y="24944"/>
                    </a:cubicBezTo>
                    <a:cubicBezTo>
                      <a:pt x="12213" y="24944"/>
                      <a:pt x="13492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1" y="13"/>
                      <a:pt x="11521" y="13"/>
                    </a:cubicBezTo>
                    <a:cubicBezTo>
                      <a:pt x="11521" y="13"/>
                      <a:pt x="11365" y="1"/>
                      <a:pt x="110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2;p70">
                <a:extLst>
                  <a:ext uri="{FF2B5EF4-FFF2-40B4-BE49-F238E27FC236}">
                    <a16:creationId xmlns:a16="http://schemas.microsoft.com/office/drawing/2014/main" id="{28ED27AF-FED2-4050-9258-310E4B5C8AD2}"/>
                  </a:ext>
                </a:extLst>
              </p:cNvPr>
              <p:cNvSpPr/>
              <p:nvPr/>
            </p:nvSpPr>
            <p:spPr>
              <a:xfrm>
                <a:off x="1916022" y="3008140"/>
                <a:ext cx="407406" cy="578617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0578" extrusionOk="0">
                    <a:moveTo>
                      <a:pt x="6870" y="0"/>
                    </a:moveTo>
                    <a:cubicBezTo>
                      <a:pt x="4864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1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7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13;p70">
                <a:extLst>
                  <a:ext uri="{FF2B5EF4-FFF2-40B4-BE49-F238E27FC236}">
                    <a16:creationId xmlns:a16="http://schemas.microsoft.com/office/drawing/2014/main" id="{2137B60C-04BB-4231-B473-D394A7257D48}"/>
                  </a:ext>
                </a:extLst>
              </p:cNvPr>
              <p:cNvSpPr/>
              <p:nvPr/>
            </p:nvSpPr>
            <p:spPr>
              <a:xfrm>
                <a:off x="1799623" y="2321451"/>
                <a:ext cx="56560" cy="11645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4" y="1"/>
                      <a:pt x="0" y="487"/>
                      <a:pt x="0" y="1065"/>
                    </a:cubicBezTo>
                    <a:cubicBezTo>
                      <a:pt x="0" y="1642"/>
                      <a:pt x="244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14;p70">
                <a:extLst>
                  <a:ext uri="{FF2B5EF4-FFF2-40B4-BE49-F238E27FC236}">
                    <a16:creationId xmlns:a16="http://schemas.microsoft.com/office/drawing/2014/main" id="{E888933B-920E-41C5-8FD3-80A3277187EF}"/>
                  </a:ext>
                </a:extLst>
              </p:cNvPr>
              <p:cNvSpPr/>
              <p:nvPr/>
            </p:nvSpPr>
            <p:spPr>
              <a:xfrm>
                <a:off x="2333319" y="2331461"/>
                <a:ext cx="58256" cy="116402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4" y="0"/>
                      <a:pt x="1" y="487"/>
                      <a:pt x="1" y="1064"/>
                    </a:cubicBezTo>
                    <a:cubicBezTo>
                      <a:pt x="1" y="1642"/>
                      <a:pt x="244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15;p70">
                <a:extLst>
                  <a:ext uri="{FF2B5EF4-FFF2-40B4-BE49-F238E27FC236}">
                    <a16:creationId xmlns:a16="http://schemas.microsoft.com/office/drawing/2014/main" id="{4A223BDB-CB10-46BB-8F03-046B757EF466}"/>
                  </a:ext>
                </a:extLst>
              </p:cNvPr>
              <p:cNvSpPr/>
              <p:nvPr/>
            </p:nvSpPr>
            <p:spPr>
              <a:xfrm>
                <a:off x="2019074" y="2417885"/>
                <a:ext cx="71548" cy="7674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5" y="31"/>
                      <a:pt x="821" y="92"/>
                      <a:pt x="609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3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3" y="1402"/>
                      <a:pt x="686" y="1403"/>
                      <a:pt x="709" y="1403"/>
                    </a:cubicBezTo>
                    <a:cubicBezTo>
                      <a:pt x="958" y="1403"/>
                      <a:pt x="1197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2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5" y="882"/>
                      <a:pt x="305" y="822"/>
                    </a:cubicBezTo>
                    <a:cubicBezTo>
                      <a:pt x="305" y="700"/>
                      <a:pt x="517" y="518"/>
                      <a:pt x="700" y="396"/>
                    </a:cubicBezTo>
                    <a:cubicBezTo>
                      <a:pt x="913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16;p70">
                <a:extLst>
                  <a:ext uri="{FF2B5EF4-FFF2-40B4-BE49-F238E27FC236}">
                    <a16:creationId xmlns:a16="http://schemas.microsoft.com/office/drawing/2014/main" id="{C96FDCC3-A7E5-4BB3-8391-AC61896EFA97}"/>
                  </a:ext>
                </a:extLst>
              </p:cNvPr>
              <p:cNvSpPr/>
              <p:nvPr/>
            </p:nvSpPr>
            <p:spPr>
              <a:xfrm>
                <a:off x="1723154" y="2506005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0" y="487"/>
                      <a:pt x="0" y="1095"/>
                    </a:cubicBezTo>
                    <a:cubicBezTo>
                      <a:pt x="0" y="1703"/>
                      <a:pt x="517" y="2220"/>
                      <a:pt x="1125" y="2220"/>
                    </a:cubicBezTo>
                    <a:cubicBezTo>
                      <a:pt x="1733" y="2220"/>
                      <a:pt x="2219" y="1703"/>
                      <a:pt x="2219" y="1095"/>
                    </a:cubicBezTo>
                    <a:cubicBezTo>
                      <a:pt x="2219" y="487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17;p70">
                <a:extLst>
                  <a:ext uri="{FF2B5EF4-FFF2-40B4-BE49-F238E27FC236}">
                    <a16:creationId xmlns:a16="http://schemas.microsoft.com/office/drawing/2014/main" id="{3CF9B861-CF8D-4532-8730-7BA955907447}"/>
                  </a:ext>
                </a:extLst>
              </p:cNvPr>
              <p:cNvSpPr/>
              <p:nvPr/>
            </p:nvSpPr>
            <p:spPr>
              <a:xfrm>
                <a:off x="2329982" y="2519297"/>
                <a:ext cx="121434" cy="1214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1"/>
                    </a:moveTo>
                    <a:cubicBezTo>
                      <a:pt x="517" y="1"/>
                      <a:pt x="1" y="518"/>
                      <a:pt x="1" y="1126"/>
                    </a:cubicBezTo>
                    <a:cubicBezTo>
                      <a:pt x="1" y="1734"/>
                      <a:pt x="517" y="2220"/>
                      <a:pt x="1125" y="2220"/>
                    </a:cubicBezTo>
                    <a:cubicBezTo>
                      <a:pt x="1733" y="2220"/>
                      <a:pt x="2220" y="1734"/>
                      <a:pt x="2220" y="1126"/>
                    </a:cubicBezTo>
                    <a:cubicBezTo>
                      <a:pt x="2220" y="518"/>
                      <a:pt x="1733" y="1"/>
                      <a:pt x="1125" y="1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18;p70">
                <a:extLst>
                  <a:ext uri="{FF2B5EF4-FFF2-40B4-BE49-F238E27FC236}">
                    <a16:creationId xmlns:a16="http://schemas.microsoft.com/office/drawing/2014/main" id="{0CFEABD5-8DA2-412A-A3A7-A6A8165AF2E3}"/>
                  </a:ext>
                </a:extLst>
              </p:cNvPr>
              <p:cNvSpPr/>
              <p:nvPr/>
            </p:nvSpPr>
            <p:spPr>
              <a:xfrm>
                <a:off x="2030725" y="2554140"/>
                <a:ext cx="129748" cy="72095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1318" extrusionOk="0">
                    <a:moveTo>
                      <a:pt x="1706" y="1"/>
                    </a:moveTo>
                    <a:cubicBezTo>
                      <a:pt x="1695" y="1"/>
                      <a:pt x="1684" y="1"/>
                      <a:pt x="1672" y="2"/>
                    </a:cubicBezTo>
                    <a:cubicBezTo>
                      <a:pt x="1338" y="33"/>
                      <a:pt x="1064" y="337"/>
                      <a:pt x="1064" y="337"/>
                    </a:cubicBezTo>
                    <a:cubicBezTo>
                      <a:pt x="1064" y="337"/>
                      <a:pt x="1125" y="215"/>
                      <a:pt x="730" y="33"/>
                    </a:cubicBezTo>
                    <a:cubicBezTo>
                      <a:pt x="682" y="14"/>
                      <a:pt x="635" y="6"/>
                      <a:pt x="589" y="6"/>
                    </a:cubicBezTo>
                    <a:cubicBezTo>
                      <a:pt x="258" y="6"/>
                      <a:pt x="0" y="428"/>
                      <a:pt x="0" y="428"/>
                    </a:cubicBezTo>
                    <a:cubicBezTo>
                      <a:pt x="428" y="1093"/>
                      <a:pt x="829" y="1317"/>
                      <a:pt x="1175" y="1317"/>
                    </a:cubicBezTo>
                    <a:cubicBezTo>
                      <a:pt x="1889" y="1317"/>
                      <a:pt x="2371" y="367"/>
                      <a:pt x="2371" y="367"/>
                    </a:cubicBezTo>
                    <a:cubicBezTo>
                      <a:pt x="2371" y="367"/>
                      <a:pt x="2005" y="1"/>
                      <a:pt x="1706" y="1"/>
                    </a:cubicBezTo>
                    <a:close/>
                  </a:path>
                </a:pathLst>
              </a:custGeom>
              <a:solidFill>
                <a:srgbClr val="C667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19;p70">
                <a:extLst>
                  <a:ext uri="{FF2B5EF4-FFF2-40B4-BE49-F238E27FC236}">
                    <a16:creationId xmlns:a16="http://schemas.microsoft.com/office/drawing/2014/main" id="{4BAB97AA-3FA0-4277-B23F-B19F692D27EC}"/>
                  </a:ext>
                </a:extLst>
              </p:cNvPr>
              <p:cNvSpPr/>
              <p:nvPr/>
            </p:nvSpPr>
            <p:spPr>
              <a:xfrm>
                <a:off x="2010760" y="2560868"/>
                <a:ext cx="159669" cy="46933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5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35" y="457"/>
                      <a:pt x="852" y="822"/>
                      <a:pt x="1460" y="852"/>
                    </a:cubicBezTo>
                    <a:cubicBezTo>
                      <a:pt x="1499" y="856"/>
                      <a:pt x="1538" y="858"/>
                      <a:pt x="1577" y="858"/>
                    </a:cubicBezTo>
                    <a:cubicBezTo>
                      <a:pt x="1841" y="858"/>
                      <a:pt x="2099" y="772"/>
                      <a:pt x="2311" y="639"/>
                    </a:cubicBezTo>
                    <a:cubicBezTo>
                      <a:pt x="2463" y="548"/>
                      <a:pt x="2554" y="457"/>
                      <a:pt x="2676" y="366"/>
                    </a:cubicBezTo>
                    <a:cubicBezTo>
                      <a:pt x="2767" y="244"/>
                      <a:pt x="2828" y="122"/>
                      <a:pt x="2919" y="1"/>
                    </a:cubicBezTo>
                    <a:lnTo>
                      <a:pt x="2919" y="1"/>
                    </a:lnTo>
                    <a:cubicBezTo>
                      <a:pt x="2676" y="183"/>
                      <a:pt x="2463" y="335"/>
                      <a:pt x="2220" y="426"/>
                    </a:cubicBezTo>
                    <a:cubicBezTo>
                      <a:pt x="1976" y="548"/>
                      <a:pt x="1733" y="578"/>
                      <a:pt x="1490" y="578"/>
                    </a:cubicBezTo>
                    <a:cubicBezTo>
                      <a:pt x="1217" y="578"/>
                      <a:pt x="973" y="487"/>
                      <a:pt x="730" y="396"/>
                    </a:cubicBezTo>
                    <a:cubicBezTo>
                      <a:pt x="487" y="274"/>
                      <a:pt x="244" y="15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20;p70">
                <a:extLst>
                  <a:ext uri="{FF2B5EF4-FFF2-40B4-BE49-F238E27FC236}">
                    <a16:creationId xmlns:a16="http://schemas.microsoft.com/office/drawing/2014/main" id="{A6AE8CE2-8EF6-4BCD-BCD0-853D045FCD05}"/>
                  </a:ext>
                </a:extLst>
              </p:cNvPr>
              <p:cNvSpPr/>
              <p:nvPr/>
            </p:nvSpPr>
            <p:spPr>
              <a:xfrm>
                <a:off x="2073937" y="1460000"/>
                <a:ext cx="154856" cy="138008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523" extrusionOk="0">
                    <a:moveTo>
                      <a:pt x="786" y="0"/>
                    </a:moveTo>
                    <a:cubicBezTo>
                      <a:pt x="768" y="0"/>
                      <a:pt x="750" y="2"/>
                      <a:pt x="730" y="5"/>
                    </a:cubicBezTo>
                    <a:cubicBezTo>
                      <a:pt x="1" y="127"/>
                      <a:pt x="730" y="2497"/>
                      <a:pt x="730" y="2497"/>
                    </a:cubicBezTo>
                    <a:cubicBezTo>
                      <a:pt x="776" y="2514"/>
                      <a:pt x="828" y="2522"/>
                      <a:pt x="885" y="2522"/>
                    </a:cubicBezTo>
                    <a:cubicBezTo>
                      <a:pt x="1544" y="2522"/>
                      <a:pt x="2830" y="1461"/>
                      <a:pt x="2159" y="1069"/>
                    </a:cubicBezTo>
                    <a:cubicBezTo>
                      <a:pt x="2076" y="1018"/>
                      <a:pt x="1998" y="996"/>
                      <a:pt x="1924" y="996"/>
                    </a:cubicBezTo>
                    <a:cubicBezTo>
                      <a:pt x="1378" y="996"/>
                      <a:pt x="1095" y="2224"/>
                      <a:pt x="1095" y="2224"/>
                    </a:cubicBezTo>
                    <a:cubicBezTo>
                      <a:pt x="1095" y="2224"/>
                      <a:pt x="1470" y="0"/>
                      <a:pt x="7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21;p70">
                <a:extLst>
                  <a:ext uri="{FF2B5EF4-FFF2-40B4-BE49-F238E27FC236}">
                    <a16:creationId xmlns:a16="http://schemas.microsoft.com/office/drawing/2014/main" id="{796E0230-D46F-4956-BC29-E1626D9632DE}"/>
                  </a:ext>
                </a:extLst>
              </p:cNvPr>
              <p:cNvSpPr/>
              <p:nvPr/>
            </p:nvSpPr>
            <p:spPr>
              <a:xfrm>
                <a:off x="2361598" y="2309855"/>
                <a:ext cx="69852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7" extrusionOk="0">
                    <a:moveTo>
                      <a:pt x="1277" y="0"/>
                    </a:moveTo>
                    <a:lnTo>
                      <a:pt x="1277" y="0"/>
                    </a:lnTo>
                    <a:cubicBezTo>
                      <a:pt x="973" y="578"/>
                      <a:pt x="0" y="608"/>
                      <a:pt x="0" y="608"/>
                    </a:cubicBezTo>
                    <a:lnTo>
                      <a:pt x="213" y="1277"/>
                    </a:lnTo>
                    <a:cubicBezTo>
                      <a:pt x="213" y="1277"/>
                      <a:pt x="1277" y="882"/>
                      <a:pt x="12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522;p70">
                <a:extLst>
                  <a:ext uri="{FF2B5EF4-FFF2-40B4-BE49-F238E27FC236}">
                    <a16:creationId xmlns:a16="http://schemas.microsoft.com/office/drawing/2014/main" id="{C49A3D2C-7787-4FB3-820C-8E77AE9DD18D}"/>
                  </a:ext>
                </a:extLst>
              </p:cNvPr>
              <p:cNvSpPr/>
              <p:nvPr/>
            </p:nvSpPr>
            <p:spPr>
              <a:xfrm>
                <a:off x="1749738" y="2298204"/>
                <a:ext cx="69907" cy="6985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7" extrusionOk="0">
                    <a:moveTo>
                      <a:pt x="1" y="0"/>
                    </a:moveTo>
                    <a:cubicBezTo>
                      <a:pt x="1" y="882"/>
                      <a:pt x="1064" y="1277"/>
                      <a:pt x="1064" y="1277"/>
                    </a:cubicBezTo>
                    <a:lnTo>
                      <a:pt x="1277" y="608"/>
                    </a:lnTo>
                    <a:cubicBezTo>
                      <a:pt x="1277" y="608"/>
                      <a:pt x="305" y="578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523;p70">
                <a:extLst>
                  <a:ext uri="{FF2B5EF4-FFF2-40B4-BE49-F238E27FC236}">
                    <a16:creationId xmlns:a16="http://schemas.microsoft.com/office/drawing/2014/main" id="{AB6DFE1B-0E1F-4095-801F-04A5ED5CCB52}"/>
                  </a:ext>
                </a:extLst>
              </p:cNvPr>
              <p:cNvSpPr/>
              <p:nvPr/>
            </p:nvSpPr>
            <p:spPr>
              <a:xfrm>
                <a:off x="1526950" y="1581377"/>
                <a:ext cx="1143941" cy="675436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12348" extrusionOk="0">
                    <a:moveTo>
                      <a:pt x="11055" y="0"/>
                    </a:moveTo>
                    <a:cubicBezTo>
                      <a:pt x="9615" y="0"/>
                      <a:pt x="8182" y="284"/>
                      <a:pt x="6809" y="734"/>
                    </a:cubicBezTo>
                    <a:cubicBezTo>
                      <a:pt x="5229" y="1251"/>
                      <a:pt x="3223" y="2649"/>
                      <a:pt x="2280" y="3896"/>
                    </a:cubicBezTo>
                    <a:cubicBezTo>
                      <a:pt x="1642" y="4777"/>
                      <a:pt x="305" y="6540"/>
                      <a:pt x="1" y="10886"/>
                    </a:cubicBezTo>
                    <a:cubicBezTo>
                      <a:pt x="1" y="10886"/>
                      <a:pt x="162" y="10905"/>
                      <a:pt x="456" y="10905"/>
                    </a:cubicBezTo>
                    <a:cubicBezTo>
                      <a:pt x="1769" y="10905"/>
                      <a:pt x="5728" y="10539"/>
                      <a:pt x="9727" y="6540"/>
                    </a:cubicBezTo>
                    <a:lnTo>
                      <a:pt x="9727" y="6540"/>
                    </a:lnTo>
                    <a:cubicBezTo>
                      <a:pt x="9545" y="9032"/>
                      <a:pt x="8329" y="10005"/>
                      <a:pt x="8329" y="10005"/>
                    </a:cubicBezTo>
                    <a:cubicBezTo>
                      <a:pt x="8329" y="10005"/>
                      <a:pt x="12493" y="9883"/>
                      <a:pt x="13466" y="6266"/>
                    </a:cubicBezTo>
                    <a:cubicBezTo>
                      <a:pt x="16627" y="8364"/>
                      <a:pt x="15259" y="10461"/>
                      <a:pt x="15259" y="10461"/>
                    </a:cubicBezTo>
                    <a:cubicBezTo>
                      <a:pt x="15259" y="10461"/>
                      <a:pt x="17387" y="10066"/>
                      <a:pt x="18785" y="8668"/>
                    </a:cubicBezTo>
                    <a:lnTo>
                      <a:pt x="18785" y="8668"/>
                    </a:lnTo>
                    <a:cubicBezTo>
                      <a:pt x="18694" y="8759"/>
                      <a:pt x="18785" y="9276"/>
                      <a:pt x="18816" y="9397"/>
                    </a:cubicBezTo>
                    <a:cubicBezTo>
                      <a:pt x="18816" y="9640"/>
                      <a:pt x="18846" y="9883"/>
                      <a:pt x="18907" y="10127"/>
                    </a:cubicBezTo>
                    <a:cubicBezTo>
                      <a:pt x="18998" y="10613"/>
                      <a:pt x="19150" y="11069"/>
                      <a:pt x="19423" y="11464"/>
                    </a:cubicBezTo>
                    <a:cubicBezTo>
                      <a:pt x="19606" y="11768"/>
                      <a:pt x="20062" y="12285"/>
                      <a:pt x="20427" y="12345"/>
                    </a:cubicBezTo>
                    <a:cubicBezTo>
                      <a:pt x="20437" y="12347"/>
                      <a:pt x="20448" y="12348"/>
                      <a:pt x="20458" y="12348"/>
                    </a:cubicBezTo>
                    <a:cubicBezTo>
                      <a:pt x="20884" y="12348"/>
                      <a:pt x="20912" y="11152"/>
                      <a:pt x="20882" y="10826"/>
                    </a:cubicBezTo>
                    <a:cubicBezTo>
                      <a:pt x="20882" y="9397"/>
                      <a:pt x="20487" y="7938"/>
                      <a:pt x="19971" y="6570"/>
                    </a:cubicBezTo>
                    <a:cubicBezTo>
                      <a:pt x="19727" y="5902"/>
                      <a:pt x="19423" y="5233"/>
                      <a:pt x="19089" y="4625"/>
                    </a:cubicBezTo>
                    <a:cubicBezTo>
                      <a:pt x="18420" y="3348"/>
                      <a:pt x="17509" y="2315"/>
                      <a:pt x="16293" y="1525"/>
                    </a:cubicBezTo>
                    <a:cubicBezTo>
                      <a:pt x="15259" y="826"/>
                      <a:pt x="14074" y="370"/>
                      <a:pt x="12858" y="157"/>
                    </a:cubicBezTo>
                    <a:cubicBezTo>
                      <a:pt x="12258" y="49"/>
                      <a:pt x="11656" y="0"/>
                      <a:pt x="110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524;p70">
                <a:extLst>
                  <a:ext uri="{FF2B5EF4-FFF2-40B4-BE49-F238E27FC236}">
                    <a16:creationId xmlns:a16="http://schemas.microsoft.com/office/drawing/2014/main" id="{42E7905C-ABCE-4523-8F05-9CE159FE8A91}"/>
                  </a:ext>
                </a:extLst>
              </p:cNvPr>
              <p:cNvSpPr/>
              <p:nvPr/>
            </p:nvSpPr>
            <p:spPr>
              <a:xfrm>
                <a:off x="1367339" y="3493592"/>
                <a:ext cx="1493091" cy="804801"/>
              </a:xfrm>
              <a:custGeom>
                <a:avLst/>
                <a:gdLst/>
                <a:ahLst/>
                <a:cxnLst/>
                <a:rect l="l" t="t" r="r" b="b"/>
                <a:pathLst>
                  <a:path w="27296" h="14713" extrusionOk="0">
                    <a:moveTo>
                      <a:pt x="2827" y="1"/>
                    </a:moveTo>
                    <a:cubicBezTo>
                      <a:pt x="2827" y="1"/>
                      <a:pt x="852" y="1490"/>
                      <a:pt x="1" y="2645"/>
                    </a:cubicBezTo>
                    <a:cubicBezTo>
                      <a:pt x="1" y="2645"/>
                      <a:pt x="2068" y="14712"/>
                      <a:pt x="2037" y="14712"/>
                    </a:cubicBezTo>
                    <a:lnTo>
                      <a:pt x="24439" y="14712"/>
                    </a:lnTo>
                    <a:lnTo>
                      <a:pt x="27296" y="3344"/>
                    </a:lnTo>
                    <a:cubicBezTo>
                      <a:pt x="27296" y="3344"/>
                      <a:pt x="25715" y="1308"/>
                      <a:pt x="24804" y="548"/>
                    </a:cubicBezTo>
                    <a:cubicBezTo>
                      <a:pt x="24591" y="2098"/>
                      <a:pt x="21217" y="11916"/>
                      <a:pt x="21217" y="11916"/>
                    </a:cubicBezTo>
                    <a:lnTo>
                      <a:pt x="5016" y="12159"/>
                    </a:lnTo>
                    <a:lnTo>
                      <a:pt x="2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1525;p70">
              <a:extLst>
                <a:ext uri="{FF2B5EF4-FFF2-40B4-BE49-F238E27FC236}">
                  <a16:creationId xmlns:a16="http://schemas.microsoft.com/office/drawing/2014/main" id="{CBA6592D-506E-4D11-8A51-46B141695E0E}"/>
                </a:ext>
              </a:extLst>
            </p:cNvPr>
            <p:cNvGrpSpPr/>
            <p:nvPr/>
          </p:nvGrpSpPr>
          <p:grpSpPr>
            <a:xfrm>
              <a:off x="3559195" y="2704160"/>
              <a:ext cx="982974" cy="376163"/>
              <a:chOff x="5045325" y="2081827"/>
              <a:chExt cx="761641" cy="291464"/>
            </a:xfrm>
          </p:grpSpPr>
          <p:sp>
            <p:nvSpPr>
              <p:cNvPr id="100" name="Google Shape;1526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D6B2B418-BB91-4E08-A4C6-10EF50A7E316}"/>
                  </a:ext>
                </a:extLst>
              </p:cNvPr>
              <p:cNvSpPr/>
              <p:nvPr/>
            </p:nvSpPr>
            <p:spPr>
              <a:xfrm>
                <a:off x="5045325" y="2081827"/>
                <a:ext cx="291464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8178" fill="none" extrusionOk="0">
                    <a:moveTo>
                      <a:pt x="8177" y="4104"/>
                    </a:moveTo>
                    <a:cubicBezTo>
                      <a:pt x="8177" y="6353"/>
                      <a:pt x="6354" y="8177"/>
                      <a:pt x="4074" y="8177"/>
                    </a:cubicBezTo>
                    <a:cubicBezTo>
                      <a:pt x="1825" y="8177"/>
                      <a:pt x="1" y="6353"/>
                      <a:pt x="1" y="4104"/>
                    </a:cubicBezTo>
                    <a:cubicBezTo>
                      <a:pt x="1" y="1824"/>
                      <a:pt x="1825" y="1"/>
                      <a:pt x="4074" y="1"/>
                    </a:cubicBezTo>
                    <a:cubicBezTo>
                      <a:pt x="6354" y="1"/>
                      <a:pt x="8177" y="1824"/>
                      <a:pt x="817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27;p70">
                <a:hlinkClick r:id="" action="ppaction://noaction"/>
                <a:extLst>
                  <a:ext uri="{FF2B5EF4-FFF2-40B4-BE49-F238E27FC236}">
                    <a16:creationId xmlns:a16="http://schemas.microsoft.com/office/drawing/2014/main" id="{99963BC3-C4BD-4FF9-9123-DF96ACA80443}"/>
                  </a:ext>
                </a:extLst>
              </p:cNvPr>
              <p:cNvSpPr/>
              <p:nvPr/>
            </p:nvSpPr>
            <p:spPr>
              <a:xfrm>
                <a:off x="5514433" y="2081827"/>
                <a:ext cx="292533" cy="291464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178" fill="none" extrusionOk="0">
                    <a:moveTo>
                      <a:pt x="8207" y="4104"/>
                    </a:moveTo>
                    <a:cubicBezTo>
                      <a:pt x="8207" y="6353"/>
                      <a:pt x="6353" y="8177"/>
                      <a:pt x="4104" y="8177"/>
                    </a:cubicBezTo>
                    <a:cubicBezTo>
                      <a:pt x="1854" y="8177"/>
                      <a:pt x="0" y="6353"/>
                      <a:pt x="0" y="4104"/>
                    </a:cubicBezTo>
                    <a:cubicBezTo>
                      <a:pt x="0" y="1824"/>
                      <a:pt x="1854" y="1"/>
                      <a:pt x="4104" y="1"/>
                    </a:cubicBezTo>
                    <a:cubicBezTo>
                      <a:pt x="6353" y="1"/>
                      <a:pt x="8207" y="1824"/>
                      <a:pt x="8207" y="41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28;p70">
                <a:extLst>
                  <a:ext uri="{FF2B5EF4-FFF2-40B4-BE49-F238E27FC236}">
                    <a16:creationId xmlns:a16="http://schemas.microsoft.com/office/drawing/2014/main" id="{0BEBB030-8844-4336-85ED-ABEBADF79AD3}"/>
                  </a:ext>
                </a:extLst>
              </p:cNvPr>
              <p:cNvSpPr/>
              <p:nvPr/>
            </p:nvSpPr>
            <p:spPr>
              <a:xfrm>
                <a:off x="5334588" y="2136002"/>
                <a:ext cx="179875" cy="92129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2585" fill="none" extrusionOk="0">
                    <a:moveTo>
                      <a:pt x="1" y="2371"/>
                    </a:moveTo>
                    <a:cubicBezTo>
                      <a:pt x="1" y="2371"/>
                      <a:pt x="2979" y="0"/>
                      <a:pt x="5046" y="2584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4104A18-C209-498C-A4E9-18D0A8090B68}"/>
              </a:ext>
            </a:extLst>
          </p:cNvPr>
          <p:cNvCxnSpPr>
            <a:cxnSpLocks/>
            <a:stCxn id="95" idx="0"/>
            <a:endCxn id="123" idx="1"/>
          </p:cNvCxnSpPr>
          <p:nvPr/>
        </p:nvCxnSpPr>
        <p:spPr>
          <a:xfrm flipV="1">
            <a:off x="4114899" y="3171596"/>
            <a:ext cx="754120" cy="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3" name="Minus Sign 122">
            <a:extLst>
              <a:ext uri="{FF2B5EF4-FFF2-40B4-BE49-F238E27FC236}">
                <a16:creationId xmlns:a16="http://schemas.microsoft.com/office/drawing/2014/main" id="{8865BB7C-2069-4912-9532-7A1C606381C5}"/>
              </a:ext>
            </a:extLst>
          </p:cNvPr>
          <p:cNvSpPr/>
          <p:nvPr/>
        </p:nvSpPr>
        <p:spPr>
          <a:xfrm rot="5400000">
            <a:off x="4595247" y="2877681"/>
            <a:ext cx="685800" cy="587829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sz="105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A3E1B4B-6982-4FF4-AF4F-DD0EA8C65B9C}"/>
              </a:ext>
            </a:extLst>
          </p:cNvPr>
          <p:cNvSpPr txBox="1"/>
          <p:nvPr/>
        </p:nvSpPr>
        <p:spPr>
          <a:xfrm>
            <a:off x="4639594" y="2245985"/>
            <a:ext cx="1542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</a:t>
            </a:r>
          </a:p>
          <a:p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  <a:endParaRPr lang="en-IL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256D5-F2A3-4B1A-BD9B-AB893244DD39}"/>
              </a:ext>
            </a:extLst>
          </p:cNvPr>
          <p:cNvSpPr txBox="1"/>
          <p:nvPr/>
        </p:nvSpPr>
        <p:spPr>
          <a:xfrm>
            <a:off x="2105359" y="2436825"/>
            <a:ext cx="52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anjari"/>
              </a:rPr>
              <a:t>Alice</a:t>
            </a:r>
            <a:endParaRPr lang="en-IL" sz="1000" dirty="0">
              <a:latin typeface="Manjari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91B2538-D30B-443D-AB04-A2E1A87F16DB}"/>
              </a:ext>
            </a:extLst>
          </p:cNvPr>
          <p:cNvSpPr txBox="1"/>
          <p:nvPr/>
        </p:nvSpPr>
        <p:spPr>
          <a:xfrm>
            <a:off x="6283959" y="4034159"/>
            <a:ext cx="1006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dirty="0">
                <a:latin typeface="Manjari"/>
              </a:rPr>
              <a:t>Person is Alice</a:t>
            </a:r>
            <a:endParaRPr lang="en-IL" sz="1000" dirty="0">
              <a:latin typeface="Manjari"/>
            </a:endParaRPr>
          </a:p>
        </p:txBody>
      </p:sp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1CED39F7-A036-4D38-8975-3707DF72F8B4}"/>
              </a:ext>
            </a:extLst>
          </p:cNvPr>
          <p:cNvCxnSpPr>
            <a:cxnSpLocks/>
            <a:stCxn id="65" idx="4"/>
            <a:endCxn id="125" idx="1"/>
          </p:cNvCxnSpPr>
          <p:nvPr/>
        </p:nvCxnSpPr>
        <p:spPr>
          <a:xfrm flipV="1">
            <a:off x="5770914" y="4234214"/>
            <a:ext cx="51304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72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3696</TotalTime>
  <Words>2742</Words>
  <Application>Microsoft Macintosh PowerPoint</Application>
  <PresentationFormat>On-screen Show (16:9)</PresentationFormat>
  <Paragraphs>648</Paragraphs>
  <Slides>68</Slides>
  <Notes>54</Notes>
  <HiddenSlides>22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Arial</vt:lpstr>
      <vt:lpstr>Calibri</vt:lpstr>
      <vt:lpstr>Cambria Math</vt:lpstr>
      <vt:lpstr>Hammersmith One</vt:lpstr>
      <vt:lpstr>Lucida Grande</vt:lpstr>
      <vt:lpstr>Manjari</vt:lpstr>
      <vt:lpstr>Nunito</vt:lpstr>
      <vt:lpstr>Roboto Condensed Light</vt:lpstr>
      <vt:lpstr>Times New Roman</vt:lpstr>
      <vt:lpstr>Wingdings</vt:lpstr>
      <vt:lpstr>Elegant Education Pack for Students by Slidesgo</vt:lpstr>
      <vt:lpstr>Lab Name: CGM Project ID: 6461 Project Name: Backward compatibility in face recognition</vt:lpstr>
      <vt:lpstr>Table of contents</vt:lpstr>
      <vt:lpstr>01</vt:lpstr>
      <vt:lpstr>Preliminaries</vt:lpstr>
      <vt:lpstr>Glossary &amp; Terms</vt:lpstr>
      <vt:lpstr>Glossary &amp; Terms</vt:lpstr>
      <vt:lpstr>Glossary &amp; Terms</vt:lpstr>
      <vt:lpstr>Preliminaries</vt:lpstr>
      <vt:lpstr>Preliminaries</vt:lpstr>
      <vt:lpstr>PowerPoint Presentation</vt:lpstr>
      <vt:lpstr>PowerPoint Presentation</vt:lpstr>
      <vt:lpstr>PowerPoint Presentation</vt:lpstr>
      <vt:lpstr>PowerPoint Presentation</vt:lpstr>
      <vt:lpstr>Naïve Approach</vt:lpstr>
      <vt:lpstr>Previous Work</vt:lpstr>
      <vt:lpstr>Previous Work</vt:lpstr>
      <vt:lpstr>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</vt:lpstr>
      <vt:lpstr>Ramp-up</vt:lpstr>
      <vt:lpstr>Linear Classifier</vt:lpstr>
      <vt:lpstr>Linear Classifier</vt:lpstr>
      <vt:lpstr>Train ResNet 18 &amp; ResNet 50</vt:lpstr>
      <vt:lpstr>New dataset creation</vt:lpstr>
      <vt:lpstr>New dataset creation</vt:lpstr>
      <vt:lpstr>New dataset creation</vt:lpstr>
      <vt:lpstr>Training Process</vt:lpstr>
      <vt:lpstr>Training Process</vt:lpstr>
      <vt:lpstr>Training Process</vt:lpstr>
      <vt:lpstr>Transformer Architecture</vt:lpstr>
      <vt:lpstr>Transformer Architecture</vt:lpstr>
      <vt:lpstr>Using Interpolation of Embeddings</vt:lpstr>
      <vt:lpstr>Using Interpolation of Embeddings</vt:lpstr>
      <vt:lpstr>Using Interpolation of Embeddings</vt:lpstr>
      <vt:lpstr>PowerPoint Presentation</vt:lpstr>
      <vt:lpstr>Evaluating Process</vt:lpstr>
      <vt:lpstr>Evaluating Process</vt:lpstr>
      <vt:lpstr>Training Process</vt:lpstr>
      <vt:lpstr>PowerPoint Presentation</vt:lpstr>
      <vt:lpstr>Training Process</vt:lpstr>
      <vt:lpstr>PowerPoint Presentation</vt:lpstr>
      <vt:lpstr>Training Process</vt:lpstr>
      <vt:lpstr>PowerPoint Presentation</vt:lpstr>
      <vt:lpstr>Results</vt:lpstr>
      <vt:lpstr>Dataloader for .pkl</vt:lpstr>
      <vt:lpstr>04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ID: 6461 Project Name: Backward compatibility in face recognition</dc:title>
  <cp:lastModifiedBy>Lior Dvir</cp:lastModifiedBy>
  <cp:revision>29</cp:revision>
  <dcterms:modified xsi:type="dcterms:W3CDTF">2022-04-25T18:31:29Z</dcterms:modified>
</cp:coreProperties>
</file>