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9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40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52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68"/>
  </p:notesMasterIdLst>
  <p:sldIdLst>
    <p:sldId id="256" r:id="rId2"/>
    <p:sldId id="258" r:id="rId3"/>
    <p:sldId id="350" r:id="rId4"/>
    <p:sldId id="257" r:id="rId5"/>
    <p:sldId id="358" r:id="rId6"/>
    <p:sldId id="360" r:id="rId7"/>
    <p:sldId id="362" r:id="rId8"/>
    <p:sldId id="361" r:id="rId9"/>
    <p:sldId id="363" r:id="rId10"/>
    <p:sldId id="259" r:id="rId11"/>
    <p:sldId id="426" r:id="rId12"/>
    <p:sldId id="427" r:id="rId13"/>
    <p:sldId id="428" r:id="rId14"/>
    <p:sldId id="260" r:id="rId15"/>
    <p:sldId id="356" r:id="rId16"/>
    <p:sldId id="355" r:id="rId17"/>
    <p:sldId id="364" r:id="rId18"/>
    <p:sldId id="349" r:id="rId19"/>
    <p:sldId id="365" r:id="rId20"/>
    <p:sldId id="366" r:id="rId21"/>
    <p:sldId id="429" r:id="rId22"/>
    <p:sldId id="368" r:id="rId23"/>
    <p:sldId id="372" r:id="rId24"/>
    <p:sldId id="373" r:id="rId25"/>
    <p:sldId id="374" r:id="rId26"/>
    <p:sldId id="375" r:id="rId27"/>
    <p:sldId id="376" r:id="rId28"/>
    <p:sldId id="377" r:id="rId29"/>
    <p:sldId id="410" r:id="rId30"/>
    <p:sldId id="411" r:id="rId31"/>
    <p:sldId id="392" r:id="rId32"/>
    <p:sldId id="412" r:id="rId33"/>
    <p:sldId id="413" r:id="rId34"/>
    <p:sldId id="393" r:id="rId35"/>
    <p:sldId id="395" r:id="rId36"/>
    <p:sldId id="396" r:id="rId37"/>
    <p:sldId id="414" r:id="rId38"/>
    <p:sldId id="415" r:id="rId39"/>
    <p:sldId id="397" r:id="rId40"/>
    <p:sldId id="416" r:id="rId41"/>
    <p:sldId id="417" r:id="rId42"/>
    <p:sldId id="419" r:id="rId43"/>
    <p:sldId id="420" r:id="rId44"/>
    <p:sldId id="421" r:id="rId45"/>
    <p:sldId id="422" r:id="rId46"/>
    <p:sldId id="423" r:id="rId47"/>
    <p:sldId id="424" r:id="rId48"/>
    <p:sldId id="398" r:id="rId49"/>
    <p:sldId id="378" r:id="rId50"/>
    <p:sldId id="379" r:id="rId51"/>
    <p:sldId id="399" r:id="rId52"/>
    <p:sldId id="406" r:id="rId53"/>
    <p:sldId id="407" r:id="rId54"/>
    <p:sldId id="408" r:id="rId55"/>
    <p:sldId id="409" r:id="rId56"/>
    <p:sldId id="425" r:id="rId57"/>
    <p:sldId id="401" r:id="rId58"/>
    <p:sldId id="402" r:id="rId59"/>
    <p:sldId id="403" r:id="rId60"/>
    <p:sldId id="404" r:id="rId61"/>
    <p:sldId id="405" r:id="rId62"/>
    <p:sldId id="383" r:id="rId63"/>
    <p:sldId id="384" r:id="rId64"/>
    <p:sldId id="391" r:id="rId65"/>
    <p:sldId id="370" r:id="rId66"/>
    <p:sldId id="387" r:id="rId6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999D0-CEC8-4746-B2F5-8F1284B35F1D}">
  <a:tblStyle styleId="{F70999D0-CEC8-4746-B2F5-8F1284B35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E765D9-4794-4DB4-858D-38B6E9CC06D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DE012-35E4-4B17-80F1-C6D916AE6D8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CB337-81FE-46C9-946B-40F34BCECBE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5F62FB-F1C1-4EB8-A55A-9AB7008C49E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404822-E44D-4794-A91F-2729D711C62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 autoAdjust="0"/>
    <p:restoredTop sz="89540" autoAdjust="0"/>
  </p:normalViewPr>
  <p:slideViewPr>
    <p:cSldViewPr snapToGrid="0">
      <p:cViewPr varScale="1">
        <p:scale>
          <a:sx n="139" d="100"/>
          <a:sy n="139" d="100"/>
        </p:scale>
        <p:origin x="1096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6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32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4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07.33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5.47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9.84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1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7:13.2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7:37.2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8:03.42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8:05.4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4.5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6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6.0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9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5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</a:t>
            </a:r>
            <a:r>
              <a:rPr lang="en-US" dirty="0"/>
              <a:t> Last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69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התמרת התמונות למסד חדש לא אפשרית</a:t>
            </a:r>
            <a:br>
              <a:rPr lang="en-US" dirty="0"/>
            </a:br>
            <a:r>
              <a:rPr lang="he-IL" dirty="0"/>
              <a:t>התמונות לא נשמרות מטעמי אבטחה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פתרון המאמר: רשת משותפת הלומדת גם ממסד הנתונים הישן וגם הייצוג החדש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79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פתרון נוסף שהוזכר: טרנספורמציית ה</a:t>
            </a:r>
            <a:r>
              <a:rPr lang="en-US" dirty="0"/>
              <a:t>embeddings </a:t>
            </a:r>
            <a:r>
              <a:rPr lang="he-IL" dirty="0"/>
              <a:t> החדשים למרחב הגלריה (מסד ישן)</a:t>
            </a:r>
            <a:br>
              <a:rPr lang="en-US" dirty="0"/>
            </a:br>
            <a:r>
              <a:rPr lang="he-IL" dirty="0"/>
              <a:t>זה הפתרון שנתרכז בו בפרויקט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216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4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3031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הוספת </a:t>
            </a:r>
            <a:r>
              <a:rPr lang="he-IL" dirty="0" err="1"/>
              <a:t>לוסים</a:t>
            </a:r>
            <a:r>
              <a:rPr lang="he-IL" dirty="0"/>
              <a:t> שונים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שימוש באינטרפולציה</a:t>
            </a:r>
            <a:br>
              <a:rPr lang="en-US" dirty="0"/>
            </a:br>
            <a:r>
              <a:rPr lang="he-IL" dirty="0"/>
              <a:t>על שניהם נרחיב בהמשך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6025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בגדול: התמונות ללא דופי ומושלמות למשימה וכך גם הרשתות הקיימות.</a:t>
            </a:r>
            <a:br>
              <a:rPr lang="en-US" dirty="0"/>
            </a:br>
            <a:r>
              <a:rPr lang="he-IL" dirty="0"/>
              <a:t> אין מגבלות על הרשת החדשה.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2362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שורה תחתונה: קשיים לוגיסטיים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7492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LIOR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011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45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90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03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43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38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992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We are not able to read “batch”-wise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43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03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635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710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 </a:t>
            </a:r>
            <a:r>
              <a:rPr lang="en-US" b="0" dirty="0"/>
              <a:t>last slide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When tweaking the alpha and beta, we were able to get a better accuracy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034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רשת </a:t>
            </a:r>
            <a:r>
              <a:rPr lang="he-IL" dirty="0" err="1"/>
              <a:t>m</a:t>
            </a:r>
            <a:r>
              <a:rPr lang="en-US" dirty="0" err="1"/>
              <a:t>lp</a:t>
            </a:r>
            <a:r>
              <a:rPr lang="he-IL" dirty="0"/>
              <a:t> בעלת שכבה אחת(512:512)</a:t>
            </a:r>
            <a:br>
              <a:rPr lang="en-US" dirty="0"/>
            </a:br>
            <a:r>
              <a:rPr lang="he-IL" dirty="0"/>
              <a:t>תחילה נבחרה </a:t>
            </a:r>
            <a:r>
              <a:rPr lang="he-IL" dirty="0" err="1"/>
              <a:t>כבייסליין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723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רשת </a:t>
            </a:r>
            <a:r>
              <a:rPr lang="en-US" dirty="0"/>
              <a:t>RN</a:t>
            </a:r>
            <a:r>
              <a:rPr lang="he-IL" dirty="0"/>
              <a:t> רבת-סקאלה</a:t>
            </a:r>
            <a:br>
              <a:rPr lang="en-US" dirty="0"/>
            </a:br>
            <a:r>
              <a:rPr lang="he-IL" dirty="0" err="1"/>
              <a:t>קונבולוציות</a:t>
            </a:r>
            <a:r>
              <a:rPr lang="he-IL" dirty="0"/>
              <a:t> חד </a:t>
            </a:r>
            <a:r>
              <a:rPr lang="he-IL" dirty="0" err="1"/>
              <a:t>מימדיות</a:t>
            </a:r>
            <a:r>
              <a:rPr lang="he-IL" dirty="0"/>
              <a:t> </a:t>
            </a:r>
            <a:r>
              <a:rPr lang="he-IL" dirty="0" err="1"/>
              <a:t>סקאלות</a:t>
            </a:r>
            <a:r>
              <a:rPr lang="he-IL" dirty="0"/>
              <a:t> 3/5/7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בסופה </a:t>
            </a:r>
            <a:r>
              <a:rPr lang="he-IL" dirty="0" err="1"/>
              <a:t>F</a:t>
            </a:r>
            <a:r>
              <a:rPr lang="en-US" dirty="0"/>
              <a:t>C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מותאמת לעבודה עם </a:t>
            </a:r>
            <a:r>
              <a:rPr lang="en-US" dirty="0"/>
              <a:t>feature vectors</a:t>
            </a:r>
            <a:br>
              <a:rPr lang="en-US" dirty="0"/>
            </a:br>
            <a:r>
              <a:rPr lang="he-IL" dirty="0"/>
              <a:t>ציפינו לתוצאות טובות אך </a:t>
            </a:r>
            <a:r>
              <a:rPr lang="he-IL" dirty="0" err="1"/>
              <a:t>התבדנו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782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אינטרפולציה: מיצוע שני </a:t>
            </a:r>
            <a:r>
              <a:rPr lang="en-US" dirty="0"/>
              <a:t>embedded vectors</a:t>
            </a:r>
            <a:r>
              <a:rPr lang="he-IL" dirty="0"/>
              <a:t> שונים לאחד חדש. </a:t>
            </a:r>
            <a:br>
              <a:rPr lang="en-US" dirty="0"/>
            </a:br>
            <a:r>
              <a:rPr lang="he-IL" dirty="0"/>
              <a:t>ההנחה הינה שהמיקום היחסי של אינטרפולציה במרחב אחד ישמר יחסית למרחב שני</a:t>
            </a:r>
          </a:p>
        </p:txBody>
      </p:sp>
    </p:spTree>
    <p:extLst>
      <p:ext uri="{BB962C8B-B14F-4D97-AF65-F5344CB8AC3E}">
        <p14:creationId xmlns:p14="http://schemas.microsoft.com/office/powerpoint/2010/main" val="2374594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אינטרפולציה לינארית: לפצל את כל האנשים לזוגות ולחבר ביניהם תמונה תמונה ליצירת </a:t>
            </a:r>
            <a:r>
              <a:rPr lang="he-IL" dirty="0" err="1"/>
              <a:t>לייבלים</a:t>
            </a:r>
            <a:r>
              <a:rPr lang="he-IL" dirty="0"/>
              <a:t> חדשים. </a:t>
            </a:r>
            <a:br>
              <a:rPr lang="en-US" dirty="0"/>
            </a:br>
            <a:r>
              <a:rPr lang="he-IL" dirty="0"/>
              <a:t>מספר הדגימות </a:t>
            </a:r>
            <a:r>
              <a:rPr lang="he-IL" dirty="0" err="1"/>
              <a:t>בלייבל</a:t>
            </a:r>
            <a:r>
              <a:rPr lang="he-IL" dirty="0"/>
              <a:t> חדש הוא כמספר הדגימות המינימלי מבין שני האבות</a:t>
            </a:r>
            <a:br>
              <a:rPr lang="en-US" dirty="0"/>
            </a:br>
            <a:r>
              <a:rPr lang="he-IL" dirty="0"/>
              <a:t>תוצאה: קצת מדי דגימות חדשות </a:t>
            </a:r>
            <a:r>
              <a:rPr lang="en-US" dirty="0"/>
              <a:t>~10%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1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סידור לזוגות לפי מספר הדגימות </a:t>
            </a:r>
            <a:r>
              <a:rPr lang="he-IL" dirty="0" err="1"/>
              <a:t>בלייבל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כך אנו מוודאים מקסימום דגימות חדשות </a:t>
            </a:r>
            <a:r>
              <a:rPr lang="he-IL" dirty="0" err="1"/>
              <a:t>ללייבל</a:t>
            </a:r>
            <a:br>
              <a:rPr lang="en-US" dirty="0"/>
            </a:br>
            <a:r>
              <a:rPr lang="he-IL" dirty="0"/>
              <a:t>בנוסף שמנו גבול עליון של 30 דגימות ותחתון של 20.</a:t>
            </a:r>
            <a:br>
              <a:rPr lang="en-US" dirty="0"/>
            </a:br>
            <a:r>
              <a:rPr lang="he-IL" dirty="0"/>
              <a:t>כמה דגימות שרצינו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947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לאחר האימון של הרשת – בדיקת דיוק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צריך למצוא שיטה מהימנה למדוד דיוק בין </a:t>
            </a:r>
            <a:r>
              <a:rPr lang="en-US" dirty="0"/>
              <a:t>embedded vector</a:t>
            </a:r>
            <a:r>
              <a:rPr lang="he-IL" dirty="0"/>
              <a:t> שעבר ברשת החדשה לבין המרחב של הגלריה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067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ניסיון ראשון: מיצוע בין כל הדגימות </a:t>
            </a:r>
            <a:r>
              <a:rPr lang="he-IL" dirty="0" err="1"/>
              <a:t>בלייבל</a:t>
            </a:r>
            <a:r>
              <a:rPr lang="he-IL" dirty="0"/>
              <a:t> על מנת לייצג את האדם.</a:t>
            </a:r>
            <a:br>
              <a:rPr lang="en-US" dirty="0"/>
            </a:br>
            <a:r>
              <a:rPr lang="he-IL" dirty="0"/>
              <a:t>לא מספיק מדויק</a:t>
            </a:r>
            <a:br>
              <a:rPr lang="en-US" dirty="0"/>
            </a:br>
            <a:r>
              <a:rPr lang="he-IL" dirty="0"/>
              <a:t>בדיקה על הגלריה עם עצמה הובילה </a:t>
            </a:r>
            <a:r>
              <a:rPr lang="he-IL" dirty="0" err="1"/>
              <a:t>לרק</a:t>
            </a:r>
            <a:r>
              <a:rPr lang="he-IL" dirty="0"/>
              <a:t> 50% דיוק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7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לציין שהפרויקט עוסק במערכות לומדות, רשתות </a:t>
            </a:r>
            <a:r>
              <a:rPr lang="he-IL" dirty="0" err="1"/>
              <a:t>נוריונים</a:t>
            </a:r>
            <a:r>
              <a:rPr lang="he-IL" dirty="0"/>
              <a:t> וארכיטקטורות שונות של רשתות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LIOR </a:t>
            </a:r>
            <a:r>
              <a:rPr lang="en-US" b="0" dirty="0"/>
              <a:t>last slide</a:t>
            </a:r>
            <a:endParaRPr lang="he-IL" b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b="0" dirty="0"/>
              <a:t>ביצוע </a:t>
            </a:r>
            <a:r>
              <a:rPr lang="en-US" b="0" dirty="0" err="1"/>
              <a:t>knn</a:t>
            </a:r>
            <a:r>
              <a:rPr lang="he-IL" b="0" dirty="0"/>
              <a:t> עם כל הדגימות בנפרד הביא לתוצאות גבוהות כפי שציפינו לראות.</a:t>
            </a:r>
            <a:br>
              <a:rPr lang="en-US" b="0" dirty="0"/>
            </a:br>
            <a:r>
              <a:rPr lang="he-IL" b="0" dirty="0"/>
              <a:t>אולם היינו צריכים לצמצם ולידציה</a:t>
            </a:r>
            <a:br>
              <a:rPr lang="en-US" b="0" dirty="0"/>
            </a:br>
            <a:r>
              <a:rPr lang="he-IL" b="0" dirty="0"/>
              <a:t>בנוסף היינו צריכים לותר על בדיקת דיוק בסט האימון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had to cut through the validation dataset because of runtime.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this point we couldn’t calculate anymore the train set  </a:t>
            </a:r>
            <a:r>
              <a:rPr lang="en-US" dirty="0" err="1"/>
              <a:t>accucary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844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967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462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7559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69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621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167094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שימוש ב</a:t>
            </a:r>
            <a:r>
              <a:rPr lang="en-US" dirty="0" err="1"/>
              <a:t>pkl</a:t>
            </a:r>
            <a:r>
              <a:rPr lang="he-IL" dirty="0"/>
              <a:t> מאוד לא נוח. </a:t>
            </a:r>
            <a:br>
              <a:rPr lang="en-US" dirty="0"/>
            </a:br>
            <a:r>
              <a:rPr lang="he-IL" dirty="0"/>
              <a:t>לא מאפשר (במימוש שלנו) לבצע עבודות </a:t>
            </a:r>
            <a:r>
              <a:rPr lang="en-US" dirty="0"/>
              <a:t>batch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עדכון המסד מאוד מסורבל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ארגון בצורת </a:t>
            </a:r>
            <a:r>
              <a:rPr lang="he-IL" dirty="0" err="1"/>
              <a:t>a</a:t>
            </a:r>
            <a:r>
              <a:rPr lang="en-US" dirty="0" err="1"/>
              <a:t>rcface</a:t>
            </a:r>
            <a:r>
              <a:rPr lang="he-IL" dirty="0"/>
              <a:t> עדיף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562853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אולם </a:t>
            </a:r>
            <a:r>
              <a:rPr lang="en-US" dirty="0"/>
              <a:t>MSRN </a:t>
            </a:r>
            <a:r>
              <a:rPr lang="he-IL" dirty="0"/>
              <a:t> לא עבד טוב כמו </a:t>
            </a:r>
            <a:r>
              <a:rPr lang="en-US" dirty="0" err="1"/>
              <a:t>mlp</a:t>
            </a:r>
            <a:r>
              <a:rPr lang="en-US" dirty="0"/>
              <a:t> </a:t>
            </a:r>
            <a:r>
              <a:rPr lang="he-IL" dirty="0"/>
              <a:t> אך זה לא אומר שלא קיימת רשת חזקה אחרת עדיפה</a:t>
            </a:r>
            <a:br>
              <a:rPr lang="en-US" dirty="0"/>
            </a:br>
            <a:r>
              <a:rPr lang="he-IL" dirty="0"/>
              <a:t>ה</a:t>
            </a:r>
            <a:r>
              <a:rPr lang="en-US" dirty="0" err="1"/>
              <a:t>mlp</a:t>
            </a:r>
            <a:r>
              <a:rPr lang="he-IL" dirty="0"/>
              <a:t> בו השתמשנו מאוד פשוט וקשה להאמין שלא קיים פתרון טוב ממנה (אפילו קלאסי)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79729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צורת האינטרפולציה מאוד נאיבית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אם שתי הדגימות רחוקות ההנחה כי האינטרפולציה נופלת על </a:t>
            </a:r>
            <a:r>
              <a:rPr lang="he-IL" dirty="0" err="1"/>
              <a:t>המניפולד</a:t>
            </a:r>
            <a:r>
              <a:rPr lang="he-IL" dirty="0"/>
              <a:t> שגויה</a:t>
            </a:r>
            <a:br>
              <a:rPr lang="en-US" dirty="0"/>
            </a:br>
            <a:r>
              <a:rPr lang="he-IL" dirty="0"/>
              <a:t>למשל מיון זוגות לפי מרחק </a:t>
            </a:r>
            <a:r>
              <a:rPr lang="he-IL" dirty="0" err="1"/>
              <a:t>אוקליטי</a:t>
            </a:r>
            <a:r>
              <a:rPr lang="he-IL" dirty="0"/>
              <a:t> ולא כמות דגימות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43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924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אנו משתמשים במסד פרצופים ״מושלם״ שאינו בהכרח מייצג עולם </a:t>
            </a:r>
            <a:r>
              <a:rPr lang="he-IL" dirty="0" err="1"/>
              <a:t>אמיתי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בנוסף מסדים אחרים עשויים להיות יותר מתאימים למשימה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72845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ראינו כי מיצוע כל הדגימות של אדם אינם מבטיחים דיוק טוב וגנרי עבורו ב</a:t>
            </a:r>
            <a:r>
              <a:rPr lang="en-US" dirty="0" err="1"/>
              <a:t>knn</a:t>
            </a:r>
            <a:r>
              <a:rPr lang="he-IL" dirty="0"/>
              <a:t>. מדוע? האם הוא מפוזר מדי? האם ישנה דרך לבצע נרמול או </a:t>
            </a:r>
            <a:r>
              <a:rPr lang="he-IL" dirty="0" err="1"/>
              <a:t>רגולריזציה</a:t>
            </a:r>
            <a:r>
              <a:rPr lang="he-IL" dirty="0"/>
              <a:t> כך שהדגימות כן ימורכזו. מה ההשלכה עבור </a:t>
            </a:r>
            <a:r>
              <a:rPr lang="he-IL" dirty="0" err="1"/>
              <a:t>המאניפולד</a:t>
            </a:r>
            <a:r>
              <a:rPr lang="he-IL" dirty="0"/>
              <a:t>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29264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LIOR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47075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2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7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89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7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7" r:id="rId8"/>
    <p:sldLayoutId id="214748369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arxiv.org/search/cs?searchtype=author&amp;query=Wang%2C+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hyperlink" Target="https://arxiv.org/search/cs?searchtype=author&amp;query=Wang%2C+C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Wang%2C+C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Wang%2C+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nsight/insightfac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microsoft.com/office/2007/relationships/hdphoto" Target="../media/hdphoto2.wd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1.pn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customXml" Target="../ink/ink8.xml"/><Relationship Id="rId5" Type="http://schemas.openxmlformats.org/officeDocument/2006/relationships/customXml" Target="../ink/ink4.xml"/><Relationship Id="rId10" Type="http://schemas.openxmlformats.org/officeDocument/2006/relationships/customXml" Target="../ink/ink7.xml"/><Relationship Id="rId4" Type="http://schemas.openxmlformats.org/officeDocument/2006/relationships/image" Target="../media/image7.svg"/><Relationship Id="rId9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14.xml"/><Relationship Id="rId3" Type="http://schemas.openxmlformats.org/officeDocument/2006/relationships/image" Target="../media/image6.png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170.png"/><Relationship Id="rId5" Type="http://schemas.openxmlformats.org/officeDocument/2006/relationships/image" Target="../media/image8.png"/><Relationship Id="rId15" Type="http://schemas.openxmlformats.org/officeDocument/2006/relationships/customXml" Target="../ink/ink16.xml"/><Relationship Id="rId10" Type="http://schemas.openxmlformats.org/officeDocument/2006/relationships/customXml" Target="../ink/ink12.xml"/><Relationship Id="rId4" Type="http://schemas.openxmlformats.org/officeDocument/2006/relationships/image" Target="../media/image7.svg"/><Relationship Id="rId9" Type="http://schemas.openxmlformats.org/officeDocument/2006/relationships/customXml" Target="../ink/ink11.xml"/><Relationship Id="rId14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2.xml"/><Relationship Id="rId18" Type="http://schemas.openxmlformats.org/officeDocument/2006/relationships/customXml" Target="../ink/ink26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24.png"/><Relationship Id="rId17" Type="http://schemas.openxmlformats.org/officeDocument/2006/relationships/customXml" Target="../ink/ink25.xml"/><Relationship Id="rId2" Type="http://schemas.openxmlformats.org/officeDocument/2006/relationships/notesSlide" Target="../notesSlides/notesSlide39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00.png"/><Relationship Id="rId9" Type="http://schemas.openxmlformats.org/officeDocument/2006/relationships/customXml" Target="../ink/ink20.xml"/><Relationship Id="rId14" Type="http://schemas.openxmlformats.org/officeDocument/2006/relationships/customXml" Target="../ink/ink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customXml" Target="../ink/ink28.xml"/><Relationship Id="rId10" Type="http://schemas.openxmlformats.org/officeDocument/2006/relationships/customXml" Target="../ink/ink32.xml"/><Relationship Id="rId4" Type="http://schemas.openxmlformats.org/officeDocument/2006/relationships/image" Target="../media/image26.png"/><Relationship Id="rId9" Type="http://schemas.openxmlformats.org/officeDocument/2006/relationships/customXml" Target="../ink/ink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customXml" Target="../ink/ink33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.xml"/><Relationship Id="rId5" Type="http://schemas.openxmlformats.org/officeDocument/2006/relationships/customXml" Target="../ink/ink34.xml"/><Relationship Id="rId10" Type="http://schemas.openxmlformats.org/officeDocument/2006/relationships/customXml" Target="../ink/ink38.xml"/><Relationship Id="rId4" Type="http://schemas.openxmlformats.org/officeDocument/2006/relationships/image" Target="../media/image26.png"/><Relationship Id="rId9" Type="http://schemas.openxmlformats.org/officeDocument/2006/relationships/customXml" Target="../ink/ink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47.xml"/><Relationship Id="rId3" Type="http://schemas.openxmlformats.org/officeDocument/2006/relationships/customXml" Target="../ink/ink39.xml"/><Relationship Id="rId7" Type="http://schemas.openxmlformats.org/officeDocument/2006/relationships/customXml" Target="../ink/ink42.xml"/><Relationship Id="rId12" Type="http://schemas.openxmlformats.org/officeDocument/2006/relationships/customXml" Target="../ink/ink46.xml"/><Relationship Id="rId2" Type="http://schemas.openxmlformats.org/officeDocument/2006/relationships/notesSlide" Target="../notesSlides/notesSlide51.xml"/><Relationship Id="rId16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.xml"/><Relationship Id="rId11" Type="http://schemas.openxmlformats.org/officeDocument/2006/relationships/customXml" Target="../ink/ink45.xml"/><Relationship Id="rId5" Type="http://schemas.openxmlformats.org/officeDocument/2006/relationships/customXml" Target="../ink/ink40.xml"/><Relationship Id="rId15" Type="http://schemas.openxmlformats.org/officeDocument/2006/relationships/customXml" Target="../ink/ink49.xml"/><Relationship Id="rId10" Type="http://schemas.openxmlformats.org/officeDocument/2006/relationships/customXml" Target="../ink/ink44.xml"/><Relationship Id="rId4" Type="http://schemas.openxmlformats.org/officeDocument/2006/relationships/image" Target="../media/image32.png"/><Relationship Id="rId9" Type="http://schemas.openxmlformats.org/officeDocument/2006/relationships/customXml" Target="../ink/ink43.xml"/><Relationship Id="rId14" Type="http://schemas.openxmlformats.org/officeDocument/2006/relationships/customXml" Target="../ink/ink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6.png"/><Relationship Id="rId7" Type="http://schemas.openxmlformats.org/officeDocument/2006/relationships/image" Target="../media/image4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customXml" Target="../ink/ink53.xml"/><Relationship Id="rId4" Type="http://schemas.openxmlformats.org/officeDocument/2006/relationships/customXml" Target="../ink/ink5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140.png"/><Relationship Id="rId7" Type="http://schemas.openxmlformats.org/officeDocument/2006/relationships/customXml" Target="../ink/ink57.xml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customXml" Target="../ink/ink56.xml"/><Relationship Id="rId10" Type="http://schemas.openxmlformats.org/officeDocument/2006/relationships/customXml" Target="../ink/ink60.xml"/><Relationship Id="rId4" Type="http://schemas.openxmlformats.org/officeDocument/2006/relationships/customXml" Target="../ink/ink55.xml"/><Relationship Id="rId9" Type="http://schemas.openxmlformats.org/officeDocument/2006/relationships/customXml" Target="../ink/ink5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title"/>
          </p:nvPr>
        </p:nvSpPr>
        <p:spPr>
          <a:xfrm>
            <a:off x="1522306" y="2057328"/>
            <a:ext cx="6549625" cy="79279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700" u="sng" dirty="0"/>
              <a:t>Lab Name</a:t>
            </a:r>
            <a:r>
              <a:rPr lang="en-US" sz="1700" dirty="0"/>
              <a:t>: CGM</a:t>
            </a:r>
            <a:br>
              <a:rPr lang="en-US" sz="1700" b="1" i="0" u="sng" dirty="0">
                <a:effectLst/>
              </a:rPr>
            </a:br>
            <a:r>
              <a:rPr lang="en-US" sz="1700" b="1" i="0" u="sng" dirty="0">
                <a:effectLst/>
              </a:rPr>
              <a:t>Project ID</a:t>
            </a:r>
            <a:r>
              <a:rPr lang="en-US" sz="1700" b="1" i="0" dirty="0">
                <a:effectLst/>
              </a:rPr>
              <a:t>: 6461</a:t>
            </a:r>
            <a:br>
              <a:rPr lang="en-US" sz="1700" b="1" i="0" dirty="0">
                <a:effectLst/>
              </a:rPr>
            </a:br>
            <a:r>
              <a:rPr lang="en-US" sz="1700" b="1" i="0" u="sng" dirty="0">
                <a:effectLst/>
              </a:rPr>
              <a:t>Project Name</a:t>
            </a:r>
            <a:r>
              <a:rPr lang="en-US" sz="1700" b="1" i="0" dirty="0">
                <a:effectLst/>
              </a:rPr>
              <a:t>: Backward compatibility in face recognition</a:t>
            </a: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2867668" y="3138922"/>
            <a:ext cx="3858900" cy="1324487"/>
          </a:xfr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Semester</a:t>
            </a:r>
            <a:r>
              <a:rPr lang="en" dirty="0"/>
              <a:t>: 		Winter 2021/2022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Lab Manager</a:t>
            </a:r>
            <a:r>
              <a:rPr lang="en" dirty="0"/>
              <a:t>:	 	Hovav Gazit</a:t>
            </a:r>
          </a:p>
          <a:p>
            <a:pPr marL="0" indent="0" algn="l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" u="sng" dirty="0"/>
              <a:t>Main project supervisor</a:t>
            </a:r>
            <a:r>
              <a:rPr lang="en" dirty="0"/>
              <a:t>: 	Elad Hirsch</a:t>
            </a:r>
            <a:endParaRPr lang="en" u="sng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Presentors:</a:t>
            </a:r>
            <a:r>
              <a:rPr lang="en" dirty="0"/>
              <a:t> 		Shai Yehezkel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Lior Dvir</a:t>
            </a:r>
            <a:endParaRPr lang="en-IL" dirty="0"/>
          </a:p>
        </p:txBody>
      </p:sp>
      <p:pic>
        <p:nvPicPr>
          <p:cNvPr id="1028" name="Picture 4" descr="Technion - Israel Institute of Technology, Israel (project coordinator) -  NanoPack">
            <a:extLst>
              <a:ext uri="{FF2B5EF4-FFF2-40B4-BE49-F238E27FC236}">
                <a16:creationId xmlns:a16="http://schemas.microsoft.com/office/drawing/2014/main" id="{2CE4E07D-AC23-422E-9064-C35E18CE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89926" l="9250" r="90000">
                        <a14:foregroundMark x1="11000" y1="22667" x2="17833" y2="20148"/>
                        <a14:foregroundMark x1="17833" y1="20148" x2="18083" y2="20593"/>
                        <a14:foregroundMark x1="12333" y1="51556" x2="12833" y2="60741"/>
                        <a14:foregroundMark x1="12833" y1="60741" x2="13833" y2="62667"/>
                        <a14:foregroundMark x1="34250" y1="31407" x2="33667" y2="39407"/>
                        <a14:foregroundMark x1="40000" y1="33630" x2="39250" y2="39704"/>
                        <a14:foregroundMark x1="46833" y1="34519" x2="46417" y2="38074"/>
                        <a14:foregroundMark x1="54750" y1="38074" x2="54750" y2="38074"/>
                        <a14:foregroundMark x1="63417" y1="37481" x2="63417" y2="37481"/>
                        <a14:foregroundMark x1="72750" y1="36444" x2="72750" y2="36444"/>
                        <a14:foregroundMark x1="75583" y1="39704" x2="75583" y2="39704"/>
                        <a14:foregroundMark x1="85250" y1="36444" x2="85250" y2="36444"/>
                        <a14:foregroundMark x1="9250" y1="27259" x2="9250" y2="27259"/>
                        <a14:foregroundMark x1="31667" y1="60000" x2="31667" y2="60000"/>
                        <a14:foregroundMark x1="33917" y1="59111" x2="33917" y2="59111"/>
                        <a14:foregroundMark x1="38083" y1="58519" x2="38083" y2="58519"/>
                        <a14:foregroundMark x1="43750" y1="59259" x2="43750" y2="59259"/>
                        <a14:foregroundMark x1="45667" y1="60296" x2="45667" y2="60296"/>
                        <a14:foregroundMark x1="50333" y1="58667" x2="50333" y2="58667"/>
                        <a14:foregroundMark x1="54750" y1="59556" x2="54750" y2="59556"/>
                        <a14:foregroundMark x1="57500" y1="59111" x2="57500" y2="59111"/>
                        <a14:foregroundMark x1="62000" y1="58370" x2="62000" y2="58370"/>
                        <a14:foregroundMark x1="66000" y1="57481" x2="66000" y2="57481"/>
                        <a14:foregroundMark x1="69000" y1="53926" x2="69000" y2="53926"/>
                        <a14:foregroundMark x1="68917" y1="57185" x2="68917" y2="57185"/>
                        <a14:foregroundMark x1="71250" y1="57185" x2="71250" y2="57185"/>
                        <a14:foregroundMark x1="74083" y1="59852" x2="74083" y2="59852"/>
                        <a14:foregroundMark x1="78833" y1="57037" x2="78833" y2="57037"/>
                        <a14:foregroundMark x1="81250" y1="59407" x2="81250" y2="59407"/>
                        <a14:foregroundMark x1="79250" y1="78963" x2="79250" y2="78963"/>
                        <a14:foregroundMark x1="76000" y1="76593" x2="76000" y2="76593"/>
                        <a14:foregroundMark x1="71583" y1="76741" x2="71583" y2="76741"/>
                        <a14:foregroundMark x1="66833" y1="71704" x2="66833" y2="71704"/>
                        <a14:foregroundMark x1="62333" y1="76444" x2="62333" y2="76444"/>
                        <a14:foregroundMark x1="57917" y1="74963" x2="57917" y2="74963"/>
                        <a14:foregroundMark x1="53500" y1="74074" x2="53500" y2="74074"/>
                        <a14:foregroundMark x1="48917" y1="74963" x2="48917" y2="74963"/>
                        <a14:foregroundMark x1="44667" y1="76593" x2="44667" y2="76593"/>
                        <a14:foregroundMark x1="41833" y1="72593" x2="41833" y2="72593"/>
                        <a14:foregroundMark x1="35667" y1="74074" x2="35667" y2="74074"/>
                        <a14:foregroundMark x1="33667" y1="74074" x2="33667" y2="74074"/>
                        <a14:backgroundMark x1="5250" y1="12148" x2="58917" y2="7852"/>
                        <a14:backgroundMark x1="58917" y1="7852" x2="93167" y2="14815"/>
                        <a14:backgroundMark x1="93167" y1="14815" x2="96167" y2="25778"/>
                        <a14:backgroundMark x1="96167" y1="25778" x2="96500" y2="46963"/>
                        <a14:backgroundMark x1="95667" y1="77926" x2="95250" y2="21333"/>
                        <a14:backgroundMark x1="95250" y1="21333" x2="88500" y2="12148"/>
                        <a14:backgroundMark x1="88500" y1="12148" x2="35417" y2="11704"/>
                        <a14:backgroundMark x1="26250" y1="9481" x2="16750" y2="8444"/>
                        <a14:backgroundMark x1="16750" y1="8444" x2="4167" y2="15704"/>
                        <a14:backgroundMark x1="4167" y1="15704" x2="750" y2="44000"/>
                        <a14:backgroundMark x1="750" y1="44000" x2="2000" y2="74815"/>
                        <a14:backgroundMark x1="2000" y1="74815" x2="9917" y2="98667"/>
                        <a14:backgroundMark x1="9917" y1="98667" x2="25250" y2="85926"/>
                        <a14:backgroundMark x1="25250" y1="85926" x2="30250" y2="72000"/>
                        <a14:backgroundMark x1="30250" y1="72000" x2="28000" y2="21185"/>
                        <a14:backgroundMark x1="28000" y1="21185" x2="29000" y2="18074"/>
                        <a14:backgroundMark x1="42250" y1="62222" x2="42250" y2="62074"/>
                        <a14:backgroundMark x1="46667" y1="58667" x2="46667" y2="58667"/>
                        <a14:backgroundMark x1="45833" y1="75111" x2="45833" y2="75111"/>
                        <a14:backgroundMark x1="63667" y1="76444" x2="63667" y2="76444"/>
                        <a14:backgroundMark x1="70667" y1="76444" x2="70667" y2="76444"/>
                        <a14:backgroundMark x1="74750" y1="75259" x2="74750" y2="75259"/>
                        <a14:backgroundMark x1="82417" y1="58667" x2="82417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483"/>
            <a:ext cx="2041068" cy="11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7D2FF-719F-4ABC-9F38-728E356DBE1E}"/>
              </a:ext>
            </a:extLst>
          </p:cNvPr>
          <p:cNvSpPr txBox="1"/>
          <p:nvPr/>
        </p:nvSpPr>
        <p:spPr>
          <a:xfrm>
            <a:off x="1522306" y="1254325"/>
            <a:ext cx="654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Hammersmith One"/>
                <a:sym typeface="Hammersmith One"/>
              </a:rPr>
              <a:t>044167</a:t>
            </a:r>
            <a:r>
              <a:rPr lang="en-US" sz="2800" b="1" dirty="0">
                <a:solidFill>
                  <a:schemeClr val="accent2"/>
                </a:solidFill>
                <a:latin typeface="Hammersmith One"/>
              </a:rPr>
              <a:t> Project A – Final Presentation</a:t>
            </a:r>
            <a:endParaRPr lang="en-IL" sz="2800" b="1" dirty="0">
              <a:solidFill>
                <a:schemeClr val="accent2"/>
              </a:solidFill>
              <a:latin typeface="Hammersmith On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7D2D34-F799-4312-9FEE-70F5F2F131A5}"/>
              </a:ext>
            </a:extLst>
          </p:cNvPr>
          <p:cNvGrpSpPr/>
          <p:nvPr/>
        </p:nvGrpSpPr>
        <p:grpSpPr>
          <a:xfrm>
            <a:off x="1925424" y="3477585"/>
            <a:ext cx="660911" cy="1255381"/>
            <a:chOff x="1925424" y="3477585"/>
            <a:chExt cx="660911" cy="12553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C319EA-0E03-4CED-A672-F6D3C88B7E09}"/>
                </a:ext>
              </a:extLst>
            </p:cNvPr>
            <p:cNvGrpSpPr/>
            <p:nvPr/>
          </p:nvGrpSpPr>
          <p:grpSpPr>
            <a:xfrm>
              <a:off x="1925424" y="3477585"/>
              <a:ext cx="660911" cy="1255381"/>
              <a:chOff x="1427597" y="2959862"/>
              <a:chExt cx="660911" cy="125538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AE6DB32-1FA8-45AD-9296-26FEF2F83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4D35C-A081-409D-950D-92A59139E090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666011-0A33-45EA-A904-1F21FF9EAE39}"/>
                </a:ext>
              </a:extLst>
            </p:cNvPr>
            <p:cNvGrpSpPr/>
            <p:nvPr/>
          </p:nvGrpSpPr>
          <p:grpSpPr>
            <a:xfrm>
              <a:off x="1988490" y="3802856"/>
              <a:ext cx="550405" cy="772517"/>
              <a:chOff x="1450750" y="1276313"/>
              <a:chExt cx="2162065" cy="3074026"/>
            </a:xfrm>
          </p:grpSpPr>
          <p:sp>
            <p:nvSpPr>
              <p:cNvPr id="11" name="Google Shape;1740;p76">
                <a:extLst>
                  <a:ext uri="{FF2B5EF4-FFF2-40B4-BE49-F238E27FC236}">
                    <a16:creationId xmlns:a16="http://schemas.microsoft.com/office/drawing/2014/main" id="{D20500A9-FFC1-4F00-8143-2E1A3CA7DC2A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44;p76">
                <a:extLst>
                  <a:ext uri="{FF2B5EF4-FFF2-40B4-BE49-F238E27FC236}">
                    <a16:creationId xmlns:a16="http://schemas.microsoft.com/office/drawing/2014/main" id="{F11E9F9D-55A7-41DF-B4A3-DA0E16B82E0E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45;p76">
                <a:extLst>
                  <a:ext uri="{FF2B5EF4-FFF2-40B4-BE49-F238E27FC236}">
                    <a16:creationId xmlns:a16="http://schemas.microsoft.com/office/drawing/2014/main" id="{35E1DB9D-9C5A-4FD5-8B6D-0B8ED9F18532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6;p76">
                <a:extLst>
                  <a:ext uri="{FF2B5EF4-FFF2-40B4-BE49-F238E27FC236}">
                    <a16:creationId xmlns:a16="http://schemas.microsoft.com/office/drawing/2014/main" id="{91AA7F4E-A70D-4869-85AF-E230F29161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47;p76">
                <a:extLst>
                  <a:ext uri="{FF2B5EF4-FFF2-40B4-BE49-F238E27FC236}">
                    <a16:creationId xmlns:a16="http://schemas.microsoft.com/office/drawing/2014/main" id="{694A3254-618E-4D65-A2B4-96868C44CBF0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48;p76">
                <a:extLst>
                  <a:ext uri="{FF2B5EF4-FFF2-40B4-BE49-F238E27FC236}">
                    <a16:creationId xmlns:a16="http://schemas.microsoft.com/office/drawing/2014/main" id="{A3DB2D7A-64D1-435E-AD42-46B5F6E84F93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49;p76">
                <a:extLst>
                  <a:ext uri="{FF2B5EF4-FFF2-40B4-BE49-F238E27FC236}">
                    <a16:creationId xmlns:a16="http://schemas.microsoft.com/office/drawing/2014/main" id="{4F479DB1-F34D-4A8B-A0DE-3887F561DF0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50;p76">
                <a:extLst>
                  <a:ext uri="{FF2B5EF4-FFF2-40B4-BE49-F238E27FC236}">
                    <a16:creationId xmlns:a16="http://schemas.microsoft.com/office/drawing/2014/main" id="{9D4ECAFC-8B2C-4B48-84B5-AFD6E2992A61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1;p76">
                <a:extLst>
                  <a:ext uri="{FF2B5EF4-FFF2-40B4-BE49-F238E27FC236}">
                    <a16:creationId xmlns:a16="http://schemas.microsoft.com/office/drawing/2014/main" id="{98C954A6-8F11-4C63-B08A-4FCB781744D4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2;p76">
                <a:extLst>
                  <a:ext uri="{FF2B5EF4-FFF2-40B4-BE49-F238E27FC236}">
                    <a16:creationId xmlns:a16="http://schemas.microsoft.com/office/drawing/2014/main" id="{87AC92D1-5625-4C17-9833-2B94759B6759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53;p76">
                <a:extLst>
                  <a:ext uri="{FF2B5EF4-FFF2-40B4-BE49-F238E27FC236}">
                    <a16:creationId xmlns:a16="http://schemas.microsoft.com/office/drawing/2014/main" id="{854C29C8-C885-4847-8C3C-08F2CCCC1482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54;p76">
                <a:extLst>
                  <a:ext uri="{FF2B5EF4-FFF2-40B4-BE49-F238E27FC236}">
                    <a16:creationId xmlns:a16="http://schemas.microsoft.com/office/drawing/2014/main" id="{1110EDEC-B228-456A-99F9-EF28644639E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55;p76">
                <a:extLst>
                  <a:ext uri="{FF2B5EF4-FFF2-40B4-BE49-F238E27FC236}">
                    <a16:creationId xmlns:a16="http://schemas.microsoft.com/office/drawing/2014/main" id="{3512CBF1-A1CA-4812-8CE0-441F25351F5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56;p76">
                <a:extLst>
                  <a:ext uri="{FF2B5EF4-FFF2-40B4-BE49-F238E27FC236}">
                    <a16:creationId xmlns:a16="http://schemas.microsoft.com/office/drawing/2014/main" id="{E0128F6C-8BA4-4786-8939-F2415A394BC6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57;p76">
                <a:extLst>
                  <a:ext uri="{FF2B5EF4-FFF2-40B4-BE49-F238E27FC236}">
                    <a16:creationId xmlns:a16="http://schemas.microsoft.com/office/drawing/2014/main" id="{723DF788-9E08-4D9C-8BC1-BDFBC4BB5426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58;p76">
                <a:extLst>
                  <a:ext uri="{FF2B5EF4-FFF2-40B4-BE49-F238E27FC236}">
                    <a16:creationId xmlns:a16="http://schemas.microsoft.com/office/drawing/2014/main" id="{2044A6AA-E5D3-4518-956A-6738C84BCA1D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59;p76">
                <a:extLst>
                  <a:ext uri="{FF2B5EF4-FFF2-40B4-BE49-F238E27FC236}">
                    <a16:creationId xmlns:a16="http://schemas.microsoft.com/office/drawing/2014/main" id="{0DDAAE4D-8872-42EF-8B1E-92492C35B828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0;p76">
                <a:extLst>
                  <a:ext uri="{FF2B5EF4-FFF2-40B4-BE49-F238E27FC236}">
                    <a16:creationId xmlns:a16="http://schemas.microsoft.com/office/drawing/2014/main" id="{D382A636-21C2-4FDB-89F5-F29ED5E7A25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1;p76">
                <a:extLst>
                  <a:ext uri="{FF2B5EF4-FFF2-40B4-BE49-F238E27FC236}">
                    <a16:creationId xmlns:a16="http://schemas.microsoft.com/office/drawing/2014/main" id="{AEB91E8C-7C72-48A5-8B82-190243EF042B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2;p76">
                <a:extLst>
                  <a:ext uri="{FF2B5EF4-FFF2-40B4-BE49-F238E27FC236}">
                    <a16:creationId xmlns:a16="http://schemas.microsoft.com/office/drawing/2014/main" id="{3660DDD6-7F27-4DF9-BEDF-3C8AF656CA3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63;p76">
                <a:extLst>
                  <a:ext uri="{FF2B5EF4-FFF2-40B4-BE49-F238E27FC236}">
                    <a16:creationId xmlns:a16="http://schemas.microsoft.com/office/drawing/2014/main" id="{5154E032-B894-42E3-B56E-6EF9C2AB83B9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64;p76">
                <a:extLst>
                  <a:ext uri="{FF2B5EF4-FFF2-40B4-BE49-F238E27FC236}">
                    <a16:creationId xmlns:a16="http://schemas.microsoft.com/office/drawing/2014/main" id="{E20E6BE3-552D-4FA2-9809-6D25A1763FA9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65;p76">
                <a:extLst>
                  <a:ext uri="{FF2B5EF4-FFF2-40B4-BE49-F238E27FC236}">
                    <a16:creationId xmlns:a16="http://schemas.microsoft.com/office/drawing/2014/main" id="{F3565506-9B49-4BB3-813D-E277D7D14E68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933227-12C3-486B-932B-FFC2CA476636}"/>
                </a:ext>
              </a:extLst>
            </p:cNvPr>
            <p:cNvGrpSpPr/>
            <p:nvPr/>
          </p:nvGrpSpPr>
          <p:grpSpPr>
            <a:xfrm>
              <a:off x="2100035" y="389801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E4DFF65-9D3D-481F-9B6F-1E197504C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60B67E1-4029-4D82-B440-E05D6016C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5AC370-DD45-43DB-AAF4-A8D12B2B436F}"/>
                </a:ext>
              </a:extLst>
            </p:cNvPr>
            <p:cNvGrpSpPr/>
            <p:nvPr/>
          </p:nvGrpSpPr>
          <p:grpSpPr>
            <a:xfrm rot="5400000">
              <a:off x="2342476" y="3908033"/>
              <a:ext cx="105901" cy="92830"/>
              <a:chOff x="2026216" y="3802856"/>
              <a:chExt cx="105901" cy="9283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823126-4A14-416D-95B7-822991E37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1ED003F-5453-48A8-91BD-45649F990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AEC06AE-A6D2-4599-AF41-AB858E392744}"/>
                </a:ext>
              </a:extLst>
            </p:cNvPr>
            <p:cNvGrpSpPr/>
            <p:nvPr/>
          </p:nvGrpSpPr>
          <p:grpSpPr>
            <a:xfrm rot="10800000">
              <a:off x="2336166" y="4150389"/>
              <a:ext cx="105901" cy="92830"/>
              <a:chOff x="2026216" y="3802856"/>
              <a:chExt cx="105901" cy="9283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E12CE7-F7C0-45C9-A455-BAF5B2A2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BD8D38-E7DC-492E-B0B4-A4E22BC12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940717C-DE75-4086-ABE2-AFDBDD55495E}"/>
                </a:ext>
              </a:extLst>
            </p:cNvPr>
            <p:cNvGrpSpPr/>
            <p:nvPr/>
          </p:nvGrpSpPr>
          <p:grpSpPr>
            <a:xfrm rot="16200000">
              <a:off x="2110598" y="4146709"/>
              <a:ext cx="105901" cy="92830"/>
              <a:chOff x="2026216" y="3802856"/>
              <a:chExt cx="105901" cy="9283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150062-9E4D-4218-B143-C514F2D4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05BC9D-6E77-4E13-B13E-32F2ED1AA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AA54439F-970A-4D40-B53E-2ED2B2F7C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007" y="4522103"/>
            <a:ext cx="2627826" cy="612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1326;p55">
            <a:extLst>
              <a:ext uri="{FF2B5EF4-FFF2-40B4-BE49-F238E27FC236}">
                <a16:creationId xmlns:a16="http://schemas.microsoft.com/office/drawing/2014/main" id="{C1DB8AA5-58C9-48BF-B071-357739964266}"/>
              </a:ext>
            </a:extLst>
          </p:cNvPr>
          <p:cNvSpPr txBox="1">
            <a:spLocks/>
          </p:cNvSpPr>
          <p:nvPr/>
        </p:nvSpPr>
        <p:spPr>
          <a:xfrm>
            <a:off x="2897615" y="2114428"/>
            <a:ext cx="3657150" cy="16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Frictionless physical access (E.G Apple ID)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Missing person search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Global place recognition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Homeland security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966924" y="1309076"/>
            <a:ext cx="666415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dirty="0"/>
              <a:t>Visual recognition and retrieval systems are widely used in out lives.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A219D6-93C3-40E2-AE41-BAB400933D8A}"/>
              </a:ext>
            </a:extLst>
          </p:cNvPr>
          <p:cNvGrpSpPr/>
          <p:nvPr/>
        </p:nvGrpSpPr>
        <p:grpSpPr>
          <a:xfrm>
            <a:off x="2044807" y="2175896"/>
            <a:ext cx="660911" cy="1255381"/>
            <a:chOff x="2237484" y="2681293"/>
            <a:chExt cx="660911" cy="12553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524F56-E8AE-42EC-8097-68E385213A03}"/>
                </a:ext>
              </a:extLst>
            </p:cNvPr>
            <p:cNvGrpSpPr/>
            <p:nvPr/>
          </p:nvGrpSpPr>
          <p:grpSpPr>
            <a:xfrm>
              <a:off x="2237484" y="2681293"/>
              <a:ext cx="660911" cy="1255381"/>
              <a:chOff x="1427597" y="2959862"/>
              <a:chExt cx="660911" cy="1255381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6090432C-5130-4E40-ABDD-203A8F569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AAC8638-4CCE-4CAD-9715-CD734F3E4F0B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9B50068-8E2D-4D02-8CC8-117D190A0F57}"/>
                </a:ext>
              </a:extLst>
            </p:cNvPr>
            <p:cNvGrpSpPr/>
            <p:nvPr/>
          </p:nvGrpSpPr>
          <p:grpSpPr>
            <a:xfrm>
              <a:off x="2300550" y="3006564"/>
              <a:ext cx="550405" cy="772517"/>
              <a:chOff x="1450750" y="1276313"/>
              <a:chExt cx="2162065" cy="3074026"/>
            </a:xfrm>
          </p:grpSpPr>
          <p:sp>
            <p:nvSpPr>
              <p:cNvPr id="40" name="Google Shape;1740;p76">
                <a:extLst>
                  <a:ext uri="{FF2B5EF4-FFF2-40B4-BE49-F238E27FC236}">
                    <a16:creationId xmlns:a16="http://schemas.microsoft.com/office/drawing/2014/main" id="{867B681B-77F8-49EE-8837-FF8111D304C9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44;p76">
                <a:extLst>
                  <a:ext uri="{FF2B5EF4-FFF2-40B4-BE49-F238E27FC236}">
                    <a16:creationId xmlns:a16="http://schemas.microsoft.com/office/drawing/2014/main" id="{0BE11F43-DC32-4075-B577-ABAFF0957E92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45;p76">
                <a:extLst>
                  <a:ext uri="{FF2B5EF4-FFF2-40B4-BE49-F238E27FC236}">
                    <a16:creationId xmlns:a16="http://schemas.microsoft.com/office/drawing/2014/main" id="{31BD6411-FFFA-4D22-95E6-AB52A824780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46;p76">
                <a:extLst>
                  <a:ext uri="{FF2B5EF4-FFF2-40B4-BE49-F238E27FC236}">
                    <a16:creationId xmlns:a16="http://schemas.microsoft.com/office/drawing/2014/main" id="{3E88F09A-5FE5-44FD-9363-5B10F49F3B87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47;p76">
                <a:extLst>
                  <a:ext uri="{FF2B5EF4-FFF2-40B4-BE49-F238E27FC236}">
                    <a16:creationId xmlns:a16="http://schemas.microsoft.com/office/drawing/2014/main" id="{AE6D71D1-B53E-46E0-9248-E6DD39625A65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48;p76">
                <a:extLst>
                  <a:ext uri="{FF2B5EF4-FFF2-40B4-BE49-F238E27FC236}">
                    <a16:creationId xmlns:a16="http://schemas.microsoft.com/office/drawing/2014/main" id="{D3F2B971-CCB3-4C60-B1FA-CE84A1EA1EB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49;p76">
                <a:extLst>
                  <a:ext uri="{FF2B5EF4-FFF2-40B4-BE49-F238E27FC236}">
                    <a16:creationId xmlns:a16="http://schemas.microsoft.com/office/drawing/2014/main" id="{5AF1BA10-D2F6-4521-99C8-1BE4A12EA86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50;p76">
                <a:extLst>
                  <a:ext uri="{FF2B5EF4-FFF2-40B4-BE49-F238E27FC236}">
                    <a16:creationId xmlns:a16="http://schemas.microsoft.com/office/drawing/2014/main" id="{B759C848-D860-4A5A-99A1-C124C61A7F0B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51;p76">
                <a:extLst>
                  <a:ext uri="{FF2B5EF4-FFF2-40B4-BE49-F238E27FC236}">
                    <a16:creationId xmlns:a16="http://schemas.microsoft.com/office/drawing/2014/main" id="{EDCC9D4D-0BEF-4828-99B3-5C4C2267C04B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52;p76">
                <a:extLst>
                  <a:ext uri="{FF2B5EF4-FFF2-40B4-BE49-F238E27FC236}">
                    <a16:creationId xmlns:a16="http://schemas.microsoft.com/office/drawing/2014/main" id="{AEC2B09B-AB86-4953-BA7F-2803C9E5A393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53;p76">
                <a:extLst>
                  <a:ext uri="{FF2B5EF4-FFF2-40B4-BE49-F238E27FC236}">
                    <a16:creationId xmlns:a16="http://schemas.microsoft.com/office/drawing/2014/main" id="{6C90607A-CC59-4A84-ABDF-F9525DA52B84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54;p76">
                <a:extLst>
                  <a:ext uri="{FF2B5EF4-FFF2-40B4-BE49-F238E27FC236}">
                    <a16:creationId xmlns:a16="http://schemas.microsoft.com/office/drawing/2014/main" id="{1B88C068-0C43-4234-BC22-8BBCD1146764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55;p76">
                <a:extLst>
                  <a:ext uri="{FF2B5EF4-FFF2-40B4-BE49-F238E27FC236}">
                    <a16:creationId xmlns:a16="http://schemas.microsoft.com/office/drawing/2014/main" id="{2D16516A-93E9-459F-AFBE-E630DFB55C59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56;p76">
                <a:extLst>
                  <a:ext uri="{FF2B5EF4-FFF2-40B4-BE49-F238E27FC236}">
                    <a16:creationId xmlns:a16="http://schemas.microsoft.com/office/drawing/2014/main" id="{3CBBDD24-BB3A-45E5-83D5-6C4A3712A3C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57;p76">
                <a:extLst>
                  <a:ext uri="{FF2B5EF4-FFF2-40B4-BE49-F238E27FC236}">
                    <a16:creationId xmlns:a16="http://schemas.microsoft.com/office/drawing/2014/main" id="{C2B42B3E-C323-47DC-B337-58290B479AF1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58;p76">
                <a:extLst>
                  <a:ext uri="{FF2B5EF4-FFF2-40B4-BE49-F238E27FC236}">
                    <a16:creationId xmlns:a16="http://schemas.microsoft.com/office/drawing/2014/main" id="{4092DF29-9307-4F2B-B394-9FB8CED6E3E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59;p76">
                <a:extLst>
                  <a:ext uri="{FF2B5EF4-FFF2-40B4-BE49-F238E27FC236}">
                    <a16:creationId xmlns:a16="http://schemas.microsoft.com/office/drawing/2014/main" id="{3B45B594-8486-4F8C-AB96-6F2C86639FF0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60;p76">
                <a:extLst>
                  <a:ext uri="{FF2B5EF4-FFF2-40B4-BE49-F238E27FC236}">
                    <a16:creationId xmlns:a16="http://schemas.microsoft.com/office/drawing/2014/main" id="{36AD11BA-8D78-4622-A3CE-EE0B7CBD40E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61;p76">
                <a:extLst>
                  <a:ext uri="{FF2B5EF4-FFF2-40B4-BE49-F238E27FC236}">
                    <a16:creationId xmlns:a16="http://schemas.microsoft.com/office/drawing/2014/main" id="{0D5DE84F-333B-4D31-BCF2-9B281880D768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62;p76">
                <a:extLst>
                  <a:ext uri="{FF2B5EF4-FFF2-40B4-BE49-F238E27FC236}">
                    <a16:creationId xmlns:a16="http://schemas.microsoft.com/office/drawing/2014/main" id="{CF6F3D9A-AD96-49BA-B27C-2331A484EFB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63;p76">
                <a:extLst>
                  <a:ext uri="{FF2B5EF4-FFF2-40B4-BE49-F238E27FC236}">
                    <a16:creationId xmlns:a16="http://schemas.microsoft.com/office/drawing/2014/main" id="{86D6FEE9-9C5B-4356-A793-91843CA603BF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64;p76">
                <a:extLst>
                  <a:ext uri="{FF2B5EF4-FFF2-40B4-BE49-F238E27FC236}">
                    <a16:creationId xmlns:a16="http://schemas.microsoft.com/office/drawing/2014/main" id="{E06DB558-B610-453A-8835-8A6DE8F2EE7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65;p76">
                <a:extLst>
                  <a:ext uri="{FF2B5EF4-FFF2-40B4-BE49-F238E27FC236}">
                    <a16:creationId xmlns:a16="http://schemas.microsoft.com/office/drawing/2014/main" id="{E526A611-8353-4BD3-94A2-B4DF7EAED3FB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718206-AE7E-4735-9E1A-62C68327A183}"/>
                </a:ext>
              </a:extLst>
            </p:cNvPr>
            <p:cNvGrpSpPr/>
            <p:nvPr/>
          </p:nvGrpSpPr>
          <p:grpSpPr>
            <a:xfrm>
              <a:off x="2412095" y="3101725"/>
              <a:ext cx="105901" cy="92830"/>
              <a:chOff x="2026216" y="3802856"/>
              <a:chExt cx="105901" cy="9283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950A4EC-5A12-4320-B1B2-09220F03E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74F6FDC-8796-4B9F-BD24-828C36541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4BC22C-CB22-42BF-BCD7-A8AE4999E539}"/>
                </a:ext>
              </a:extLst>
            </p:cNvPr>
            <p:cNvGrpSpPr/>
            <p:nvPr/>
          </p:nvGrpSpPr>
          <p:grpSpPr>
            <a:xfrm rot="5400000">
              <a:off x="2654536" y="3111741"/>
              <a:ext cx="105901" cy="92830"/>
              <a:chOff x="2026216" y="3802856"/>
              <a:chExt cx="105901" cy="9283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6DA21BB-E8CD-4723-8298-1A64EA388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EC0F00-0430-4E44-8F54-714315302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A34577-82FE-411B-9869-9138F80CA290}"/>
                </a:ext>
              </a:extLst>
            </p:cNvPr>
            <p:cNvGrpSpPr/>
            <p:nvPr/>
          </p:nvGrpSpPr>
          <p:grpSpPr>
            <a:xfrm rot="10800000">
              <a:off x="2648226" y="335409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6B54BD-6180-4B31-99F8-86F7E0418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4D467EE-7B96-434C-8676-72700B3CA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F36F0B-A2D3-4040-B91F-F5AD63B91B32}"/>
                </a:ext>
              </a:extLst>
            </p:cNvPr>
            <p:cNvGrpSpPr/>
            <p:nvPr/>
          </p:nvGrpSpPr>
          <p:grpSpPr>
            <a:xfrm rot="16200000">
              <a:off x="2422658" y="3350417"/>
              <a:ext cx="105901" cy="92830"/>
              <a:chOff x="2026216" y="3802856"/>
              <a:chExt cx="105901" cy="9283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2BBB80D-46F3-4A8B-B75C-AAB27CBC8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895C2A-14CC-4A43-933E-3658E2130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1" y="1162500"/>
            <a:ext cx="6928024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Feeding-Forward an image </a:t>
            </a:r>
            <a:r>
              <a:rPr lang="en-US" b="1" dirty="0"/>
              <a:t>outputs</a:t>
            </a:r>
            <a:r>
              <a:rPr lang="en-US" dirty="0"/>
              <a:t> an embedding vector.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embedding</a:t>
            </a:r>
            <a:r>
              <a:rPr lang="en-US" dirty="0"/>
              <a:t> vector queries the </a:t>
            </a:r>
            <a:r>
              <a:rPr lang="en-US" b="1" dirty="0"/>
              <a:t>gallery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2E10323-A112-441E-A536-8C6E0CF0AD09}"/>
              </a:ext>
            </a:extLst>
          </p:cNvPr>
          <p:cNvGrpSpPr/>
          <p:nvPr/>
        </p:nvGrpSpPr>
        <p:grpSpPr>
          <a:xfrm>
            <a:off x="4762413" y="2609493"/>
            <a:ext cx="727482" cy="685801"/>
            <a:chOff x="6455297" y="3663303"/>
            <a:chExt cx="1114148" cy="1050313"/>
          </a:xfrm>
        </p:grpSpPr>
        <p:pic>
          <p:nvPicPr>
            <p:cNvPr id="7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55ED1E9-653A-4A6A-B70A-B269595622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3FB0CA-7287-4E2F-8715-29ABEB9F9AF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D260336-A323-4B53-8700-87455059C278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CE2553-F4CC-4BFC-976E-F346F22B0D8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19E47F-08FF-41A3-BD3A-8A7FD4824587}"/>
              </a:ext>
            </a:extLst>
          </p:cNvPr>
          <p:cNvGrpSpPr/>
          <p:nvPr/>
        </p:nvGrpSpPr>
        <p:grpSpPr>
          <a:xfrm>
            <a:off x="1857035" y="2340901"/>
            <a:ext cx="550405" cy="772517"/>
            <a:chOff x="1450750" y="1276313"/>
            <a:chExt cx="2162065" cy="3074026"/>
          </a:xfrm>
        </p:grpSpPr>
        <p:sp>
          <p:nvSpPr>
            <p:cNvPr id="77" name="Google Shape;1740;p76">
              <a:extLst>
                <a:ext uri="{FF2B5EF4-FFF2-40B4-BE49-F238E27FC236}">
                  <a16:creationId xmlns:a16="http://schemas.microsoft.com/office/drawing/2014/main" id="{60C908DA-D48B-4FA7-AD54-E93EC12DD00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44;p76">
              <a:extLst>
                <a:ext uri="{FF2B5EF4-FFF2-40B4-BE49-F238E27FC236}">
                  <a16:creationId xmlns:a16="http://schemas.microsoft.com/office/drawing/2014/main" id="{891CB0E6-436F-4B2A-9F8B-CD9D77BDDC9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45;p76">
              <a:extLst>
                <a:ext uri="{FF2B5EF4-FFF2-40B4-BE49-F238E27FC236}">
                  <a16:creationId xmlns:a16="http://schemas.microsoft.com/office/drawing/2014/main" id="{3B52B828-0E2B-4A9A-9938-FE0FD4B8E3BA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6;p76">
              <a:extLst>
                <a:ext uri="{FF2B5EF4-FFF2-40B4-BE49-F238E27FC236}">
                  <a16:creationId xmlns:a16="http://schemas.microsoft.com/office/drawing/2014/main" id="{2094D2FD-E005-4886-BDDE-52250B9350C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47;p76">
              <a:extLst>
                <a:ext uri="{FF2B5EF4-FFF2-40B4-BE49-F238E27FC236}">
                  <a16:creationId xmlns:a16="http://schemas.microsoft.com/office/drawing/2014/main" id="{691F5C83-4B9F-45E4-9D82-0638646AFD8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48;p76">
              <a:extLst>
                <a:ext uri="{FF2B5EF4-FFF2-40B4-BE49-F238E27FC236}">
                  <a16:creationId xmlns:a16="http://schemas.microsoft.com/office/drawing/2014/main" id="{1A708EA1-3607-47E9-8CB2-9E7965AA2240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49;p76">
              <a:extLst>
                <a:ext uri="{FF2B5EF4-FFF2-40B4-BE49-F238E27FC236}">
                  <a16:creationId xmlns:a16="http://schemas.microsoft.com/office/drawing/2014/main" id="{C8767C4C-713D-4461-9DC2-63AEFD27C75F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50;p76">
              <a:extLst>
                <a:ext uri="{FF2B5EF4-FFF2-40B4-BE49-F238E27FC236}">
                  <a16:creationId xmlns:a16="http://schemas.microsoft.com/office/drawing/2014/main" id="{B41F932E-8FFB-4035-98B8-C2A0D55BE727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1;p76">
              <a:extLst>
                <a:ext uri="{FF2B5EF4-FFF2-40B4-BE49-F238E27FC236}">
                  <a16:creationId xmlns:a16="http://schemas.microsoft.com/office/drawing/2014/main" id="{93B2EE04-4672-4B4D-892D-8B947FE09E77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52;p76">
              <a:extLst>
                <a:ext uri="{FF2B5EF4-FFF2-40B4-BE49-F238E27FC236}">
                  <a16:creationId xmlns:a16="http://schemas.microsoft.com/office/drawing/2014/main" id="{3A1CC537-8415-461E-84EC-0DB5C05CEDFA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53;p76">
              <a:extLst>
                <a:ext uri="{FF2B5EF4-FFF2-40B4-BE49-F238E27FC236}">
                  <a16:creationId xmlns:a16="http://schemas.microsoft.com/office/drawing/2014/main" id="{E8A493C2-8FF3-46C4-A586-ECE84DC95AE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54;p76">
              <a:extLst>
                <a:ext uri="{FF2B5EF4-FFF2-40B4-BE49-F238E27FC236}">
                  <a16:creationId xmlns:a16="http://schemas.microsoft.com/office/drawing/2014/main" id="{E67BB652-BA06-4820-8E4F-47934AD9BF8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55;p76">
              <a:extLst>
                <a:ext uri="{FF2B5EF4-FFF2-40B4-BE49-F238E27FC236}">
                  <a16:creationId xmlns:a16="http://schemas.microsoft.com/office/drawing/2014/main" id="{E08EF12F-E267-4457-9336-E2D0E0E9913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56;p76">
              <a:extLst>
                <a:ext uri="{FF2B5EF4-FFF2-40B4-BE49-F238E27FC236}">
                  <a16:creationId xmlns:a16="http://schemas.microsoft.com/office/drawing/2014/main" id="{D6045489-FA10-4FDD-93AF-BA53D1CCBEFD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57;p76">
              <a:extLst>
                <a:ext uri="{FF2B5EF4-FFF2-40B4-BE49-F238E27FC236}">
                  <a16:creationId xmlns:a16="http://schemas.microsoft.com/office/drawing/2014/main" id="{82FC6A41-77CC-4CAA-9A40-6DEAC1E9224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58;p76">
              <a:extLst>
                <a:ext uri="{FF2B5EF4-FFF2-40B4-BE49-F238E27FC236}">
                  <a16:creationId xmlns:a16="http://schemas.microsoft.com/office/drawing/2014/main" id="{74CC7E2C-FE21-4AB9-952F-C298549A6AF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59;p76">
              <a:extLst>
                <a:ext uri="{FF2B5EF4-FFF2-40B4-BE49-F238E27FC236}">
                  <a16:creationId xmlns:a16="http://schemas.microsoft.com/office/drawing/2014/main" id="{C0112E69-19A9-431F-AB78-C74DB5CD191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60;p76">
              <a:extLst>
                <a:ext uri="{FF2B5EF4-FFF2-40B4-BE49-F238E27FC236}">
                  <a16:creationId xmlns:a16="http://schemas.microsoft.com/office/drawing/2014/main" id="{C10D36CE-2F85-4FD1-ADC6-C503E7C2097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61;p76">
              <a:extLst>
                <a:ext uri="{FF2B5EF4-FFF2-40B4-BE49-F238E27FC236}">
                  <a16:creationId xmlns:a16="http://schemas.microsoft.com/office/drawing/2014/main" id="{F8A14181-525E-4F36-8760-C2C8A404CA1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62;p76">
              <a:extLst>
                <a:ext uri="{FF2B5EF4-FFF2-40B4-BE49-F238E27FC236}">
                  <a16:creationId xmlns:a16="http://schemas.microsoft.com/office/drawing/2014/main" id="{1F7B87E4-67BD-44D6-A0CB-B450839A974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63;p76">
              <a:extLst>
                <a:ext uri="{FF2B5EF4-FFF2-40B4-BE49-F238E27FC236}">
                  <a16:creationId xmlns:a16="http://schemas.microsoft.com/office/drawing/2014/main" id="{F29037F2-2BEA-4A55-8E4D-81EBE956613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64;p76">
              <a:extLst>
                <a:ext uri="{FF2B5EF4-FFF2-40B4-BE49-F238E27FC236}">
                  <a16:creationId xmlns:a16="http://schemas.microsoft.com/office/drawing/2014/main" id="{9BFC098B-91A3-4006-8F71-3A58977857E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65;p76">
              <a:extLst>
                <a:ext uri="{FF2B5EF4-FFF2-40B4-BE49-F238E27FC236}">
                  <a16:creationId xmlns:a16="http://schemas.microsoft.com/office/drawing/2014/main" id="{8DC577C0-7B19-4A17-8BAE-2E5ACA7F8B3E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" name="Graphic 99" descr="Hierarchy outline">
            <a:extLst>
              <a:ext uri="{FF2B5EF4-FFF2-40B4-BE49-F238E27FC236}">
                <a16:creationId xmlns:a16="http://schemas.microsoft.com/office/drawing/2014/main" id="{23AB5DFD-AE6F-451F-93D2-34AE2E7DD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3346030" y="2505811"/>
            <a:ext cx="903475" cy="903475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405296-1DAF-4CA4-A77C-22790490F527}"/>
              </a:ext>
            </a:extLst>
          </p:cNvPr>
          <p:cNvCxnSpPr>
            <a:cxnSpLocks/>
          </p:cNvCxnSpPr>
          <p:nvPr/>
        </p:nvCxnSpPr>
        <p:spPr>
          <a:xfrm flipV="1">
            <a:off x="4249505" y="2957547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B60AE93-AFE3-49F9-8D20-C504BC472881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356945" y="2957548"/>
            <a:ext cx="98908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DBF77DD-2F80-4665-A0DE-78A11D23F521}"/>
              </a:ext>
            </a:extLst>
          </p:cNvPr>
          <p:cNvSpPr txBox="1"/>
          <p:nvPr/>
        </p:nvSpPr>
        <p:spPr>
          <a:xfrm>
            <a:off x="3207245" y="217219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EE40EF-F473-4DB6-A631-B986B788DF4E}"/>
              </a:ext>
            </a:extLst>
          </p:cNvPr>
          <p:cNvSpPr txBox="1"/>
          <p:nvPr/>
        </p:nvSpPr>
        <p:spPr>
          <a:xfrm>
            <a:off x="4621242" y="202658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FE33E71-A34E-41D1-8CF8-6847E5CDCA4F}"/>
              </a:ext>
            </a:extLst>
          </p:cNvPr>
          <p:cNvGrpSpPr/>
          <p:nvPr/>
        </p:nvGrpSpPr>
        <p:grpSpPr>
          <a:xfrm>
            <a:off x="1729314" y="2449579"/>
            <a:ext cx="584468" cy="797566"/>
            <a:chOff x="1506150" y="1501000"/>
            <a:chExt cx="2080021" cy="2838397"/>
          </a:xfrm>
        </p:grpSpPr>
        <p:grpSp>
          <p:nvGrpSpPr>
            <p:cNvPr id="106" name="Google Shape;1505;p70">
              <a:extLst>
                <a:ext uri="{FF2B5EF4-FFF2-40B4-BE49-F238E27FC236}">
                  <a16:creationId xmlns:a16="http://schemas.microsoft.com/office/drawing/2014/main" id="{D2E46340-85A5-4DA5-BE61-0A7241E59AED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11" name="Google Shape;1506;p70">
                <a:extLst>
                  <a:ext uri="{FF2B5EF4-FFF2-40B4-BE49-F238E27FC236}">
                    <a16:creationId xmlns:a16="http://schemas.microsoft.com/office/drawing/2014/main" id="{F76C349F-FBC3-4C45-95EC-875AACB5524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07;p70">
                <a:extLst>
                  <a:ext uri="{FF2B5EF4-FFF2-40B4-BE49-F238E27FC236}">
                    <a16:creationId xmlns:a16="http://schemas.microsoft.com/office/drawing/2014/main" id="{3712073B-42C4-4CB6-849F-DAB4891B96F5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08;p70">
                <a:extLst>
                  <a:ext uri="{FF2B5EF4-FFF2-40B4-BE49-F238E27FC236}">
                    <a16:creationId xmlns:a16="http://schemas.microsoft.com/office/drawing/2014/main" id="{5625F2B7-5743-461B-B610-588289F14CF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09;p70">
                <a:extLst>
                  <a:ext uri="{FF2B5EF4-FFF2-40B4-BE49-F238E27FC236}">
                    <a16:creationId xmlns:a16="http://schemas.microsoft.com/office/drawing/2014/main" id="{7340D543-6969-4562-8C40-94BCD5A17DC2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0;p70">
                <a:extLst>
                  <a:ext uri="{FF2B5EF4-FFF2-40B4-BE49-F238E27FC236}">
                    <a16:creationId xmlns:a16="http://schemas.microsoft.com/office/drawing/2014/main" id="{73E9F7AC-6E63-4BBB-AD0E-98B8E6ABAE7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1;p70">
                <a:extLst>
                  <a:ext uri="{FF2B5EF4-FFF2-40B4-BE49-F238E27FC236}">
                    <a16:creationId xmlns:a16="http://schemas.microsoft.com/office/drawing/2014/main" id="{F48C369F-22D3-4BA6-A3B8-300F9DF3F6CA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12;p70">
                <a:extLst>
                  <a:ext uri="{FF2B5EF4-FFF2-40B4-BE49-F238E27FC236}">
                    <a16:creationId xmlns:a16="http://schemas.microsoft.com/office/drawing/2014/main" id="{FC4ECFD2-5A45-4E93-932F-FB2CE4AA9CF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13;p70">
                <a:extLst>
                  <a:ext uri="{FF2B5EF4-FFF2-40B4-BE49-F238E27FC236}">
                    <a16:creationId xmlns:a16="http://schemas.microsoft.com/office/drawing/2014/main" id="{D4D3A2CC-74E8-4C13-8E85-3406F4F9742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14;p70">
                <a:extLst>
                  <a:ext uri="{FF2B5EF4-FFF2-40B4-BE49-F238E27FC236}">
                    <a16:creationId xmlns:a16="http://schemas.microsoft.com/office/drawing/2014/main" id="{0F1D97D2-548D-402B-AC55-04118DBB1044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15;p70">
                <a:extLst>
                  <a:ext uri="{FF2B5EF4-FFF2-40B4-BE49-F238E27FC236}">
                    <a16:creationId xmlns:a16="http://schemas.microsoft.com/office/drawing/2014/main" id="{FC33322E-17B8-4A90-80AD-151D27DB264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16;p70">
                <a:extLst>
                  <a:ext uri="{FF2B5EF4-FFF2-40B4-BE49-F238E27FC236}">
                    <a16:creationId xmlns:a16="http://schemas.microsoft.com/office/drawing/2014/main" id="{E926377D-1F84-4D98-BC63-822370FD0C42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517;p70">
                <a:extLst>
                  <a:ext uri="{FF2B5EF4-FFF2-40B4-BE49-F238E27FC236}">
                    <a16:creationId xmlns:a16="http://schemas.microsoft.com/office/drawing/2014/main" id="{8BDEFB7D-DE60-4320-AA14-6ECC077EC4E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18;p70">
                <a:extLst>
                  <a:ext uri="{FF2B5EF4-FFF2-40B4-BE49-F238E27FC236}">
                    <a16:creationId xmlns:a16="http://schemas.microsoft.com/office/drawing/2014/main" id="{C43DF60A-6862-47C0-8354-8DF890FF219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519;p70">
                <a:extLst>
                  <a:ext uri="{FF2B5EF4-FFF2-40B4-BE49-F238E27FC236}">
                    <a16:creationId xmlns:a16="http://schemas.microsoft.com/office/drawing/2014/main" id="{11A00FAA-0C81-4D9C-89FF-52323B61210F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520;p70">
                <a:extLst>
                  <a:ext uri="{FF2B5EF4-FFF2-40B4-BE49-F238E27FC236}">
                    <a16:creationId xmlns:a16="http://schemas.microsoft.com/office/drawing/2014/main" id="{4EE29287-239F-40B3-9F14-4159C087EAC1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521;p70">
                <a:extLst>
                  <a:ext uri="{FF2B5EF4-FFF2-40B4-BE49-F238E27FC236}">
                    <a16:creationId xmlns:a16="http://schemas.microsoft.com/office/drawing/2014/main" id="{F7C9F8B6-9A3C-470C-8917-BFF239BF19B6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522;p70">
                <a:extLst>
                  <a:ext uri="{FF2B5EF4-FFF2-40B4-BE49-F238E27FC236}">
                    <a16:creationId xmlns:a16="http://schemas.microsoft.com/office/drawing/2014/main" id="{9B54EB91-16E9-4423-9417-B35A27343939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523;p70">
                <a:extLst>
                  <a:ext uri="{FF2B5EF4-FFF2-40B4-BE49-F238E27FC236}">
                    <a16:creationId xmlns:a16="http://schemas.microsoft.com/office/drawing/2014/main" id="{00E194C8-F799-4A7E-B582-7D8118558B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24;p70">
                <a:extLst>
                  <a:ext uri="{FF2B5EF4-FFF2-40B4-BE49-F238E27FC236}">
                    <a16:creationId xmlns:a16="http://schemas.microsoft.com/office/drawing/2014/main" id="{D8302412-FDEA-4B84-8057-600D13290A2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525;p70">
              <a:extLst>
                <a:ext uri="{FF2B5EF4-FFF2-40B4-BE49-F238E27FC236}">
                  <a16:creationId xmlns:a16="http://schemas.microsoft.com/office/drawing/2014/main" id="{99E45BB0-2957-4035-81A1-83AA3FC13E2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0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92A0709-0EB0-4F11-BAC2-8A318569B5D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9CF4AAF-08CA-455D-8132-26BD102E65F2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8;p70">
                <a:extLst>
                  <a:ext uri="{FF2B5EF4-FFF2-40B4-BE49-F238E27FC236}">
                    <a16:creationId xmlns:a16="http://schemas.microsoft.com/office/drawing/2014/main" id="{8EB1E122-8689-422A-9C7F-6B009914DBB8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2624;p126">
            <a:extLst>
              <a:ext uri="{FF2B5EF4-FFF2-40B4-BE49-F238E27FC236}">
                <a16:creationId xmlns:a16="http://schemas.microsoft.com/office/drawing/2014/main" id="{D1B33161-2E19-4B91-BD1C-2AD53460A558}"/>
              </a:ext>
            </a:extLst>
          </p:cNvPr>
          <p:cNvGrpSpPr/>
          <p:nvPr/>
        </p:nvGrpSpPr>
        <p:grpSpPr>
          <a:xfrm>
            <a:off x="2029111" y="2662606"/>
            <a:ext cx="418360" cy="580377"/>
            <a:chOff x="3764750" y="1567075"/>
            <a:chExt cx="1814530" cy="2517234"/>
          </a:xfrm>
        </p:grpSpPr>
        <p:sp>
          <p:nvSpPr>
            <p:cNvPr id="131" name="Google Shape;2625;p126">
              <a:extLst>
                <a:ext uri="{FF2B5EF4-FFF2-40B4-BE49-F238E27FC236}">
                  <a16:creationId xmlns:a16="http://schemas.microsoft.com/office/drawing/2014/main" id="{09500A77-3B7A-4C69-BEF0-4526BD35D708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26;p126">
              <a:extLst>
                <a:ext uri="{FF2B5EF4-FFF2-40B4-BE49-F238E27FC236}">
                  <a16:creationId xmlns:a16="http://schemas.microsoft.com/office/drawing/2014/main" id="{BE9B60D5-F787-4191-9CFB-8E4A05A0ED0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27;p126">
              <a:extLst>
                <a:ext uri="{FF2B5EF4-FFF2-40B4-BE49-F238E27FC236}">
                  <a16:creationId xmlns:a16="http://schemas.microsoft.com/office/drawing/2014/main" id="{2083CA5C-1CAE-4045-8FCF-60515DA6A4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28;p126">
              <a:extLst>
                <a:ext uri="{FF2B5EF4-FFF2-40B4-BE49-F238E27FC236}">
                  <a16:creationId xmlns:a16="http://schemas.microsoft.com/office/drawing/2014/main" id="{7FDCBCDC-F4F0-4199-8E42-EDF66CE73DC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29;p126">
              <a:extLst>
                <a:ext uri="{FF2B5EF4-FFF2-40B4-BE49-F238E27FC236}">
                  <a16:creationId xmlns:a16="http://schemas.microsoft.com/office/drawing/2014/main" id="{77B1DCD5-6917-4450-B94B-FD390BA7BBF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30;p126">
              <a:extLst>
                <a:ext uri="{FF2B5EF4-FFF2-40B4-BE49-F238E27FC236}">
                  <a16:creationId xmlns:a16="http://schemas.microsoft.com/office/drawing/2014/main" id="{7C09FDCD-802A-45F8-962B-A2550FD87C1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31;p126">
              <a:extLst>
                <a:ext uri="{FF2B5EF4-FFF2-40B4-BE49-F238E27FC236}">
                  <a16:creationId xmlns:a16="http://schemas.microsoft.com/office/drawing/2014/main" id="{1EE0D9B7-9E9F-4B6A-9A0B-ECA92F720C6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32;p126">
              <a:extLst>
                <a:ext uri="{FF2B5EF4-FFF2-40B4-BE49-F238E27FC236}">
                  <a16:creationId xmlns:a16="http://schemas.microsoft.com/office/drawing/2014/main" id="{186C15DE-4D27-45ED-B578-2BE934F57B84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33;p126">
              <a:extLst>
                <a:ext uri="{FF2B5EF4-FFF2-40B4-BE49-F238E27FC236}">
                  <a16:creationId xmlns:a16="http://schemas.microsoft.com/office/drawing/2014/main" id="{BCE53662-F7AD-49CB-AC55-8D928FB09F89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34;p126">
              <a:extLst>
                <a:ext uri="{FF2B5EF4-FFF2-40B4-BE49-F238E27FC236}">
                  <a16:creationId xmlns:a16="http://schemas.microsoft.com/office/drawing/2014/main" id="{58F90D2E-9973-489F-B381-CBDB7AD2C72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35;p126">
              <a:extLst>
                <a:ext uri="{FF2B5EF4-FFF2-40B4-BE49-F238E27FC236}">
                  <a16:creationId xmlns:a16="http://schemas.microsoft.com/office/drawing/2014/main" id="{25388FAB-311A-4442-AFDE-0EFA162C6907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36;p126">
              <a:extLst>
                <a:ext uri="{FF2B5EF4-FFF2-40B4-BE49-F238E27FC236}">
                  <a16:creationId xmlns:a16="http://schemas.microsoft.com/office/drawing/2014/main" id="{18E005E3-F861-4EFF-AA2C-DB1167C554E6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37;p126">
              <a:extLst>
                <a:ext uri="{FF2B5EF4-FFF2-40B4-BE49-F238E27FC236}">
                  <a16:creationId xmlns:a16="http://schemas.microsoft.com/office/drawing/2014/main" id="{CFFC297B-8034-44A7-9D8A-4715CE7585D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38;p126">
              <a:extLst>
                <a:ext uri="{FF2B5EF4-FFF2-40B4-BE49-F238E27FC236}">
                  <a16:creationId xmlns:a16="http://schemas.microsoft.com/office/drawing/2014/main" id="{FB15807A-D414-4D3C-9D12-84621CEC2ED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39;p126">
              <a:extLst>
                <a:ext uri="{FF2B5EF4-FFF2-40B4-BE49-F238E27FC236}">
                  <a16:creationId xmlns:a16="http://schemas.microsoft.com/office/drawing/2014/main" id="{C12C4FC7-06DF-4FD1-9568-B6D8ACF5437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40;p126">
              <a:extLst>
                <a:ext uri="{FF2B5EF4-FFF2-40B4-BE49-F238E27FC236}">
                  <a16:creationId xmlns:a16="http://schemas.microsoft.com/office/drawing/2014/main" id="{72CAA4E7-CFE4-4850-BF0F-28AFDF1A5275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41;p126">
              <a:extLst>
                <a:ext uri="{FF2B5EF4-FFF2-40B4-BE49-F238E27FC236}">
                  <a16:creationId xmlns:a16="http://schemas.microsoft.com/office/drawing/2014/main" id="{CAD1348E-A47B-4F14-BA3C-27C546126E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42;p126">
              <a:extLst>
                <a:ext uri="{FF2B5EF4-FFF2-40B4-BE49-F238E27FC236}">
                  <a16:creationId xmlns:a16="http://schemas.microsoft.com/office/drawing/2014/main" id="{225196DC-276E-400E-955C-AFD057C9B9C0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Flowchart: Magnetic Disk 148">
            <a:extLst>
              <a:ext uri="{FF2B5EF4-FFF2-40B4-BE49-F238E27FC236}">
                <a16:creationId xmlns:a16="http://schemas.microsoft.com/office/drawing/2014/main" id="{4ED88792-1090-4220-B3C3-FCB1F11C55C2}"/>
              </a:ext>
            </a:extLst>
          </p:cNvPr>
          <p:cNvSpPr/>
          <p:nvPr/>
        </p:nvSpPr>
        <p:spPr>
          <a:xfrm>
            <a:off x="5541726" y="3381987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FE41FE2-7C59-478F-9513-76290375CBBE}"/>
              </a:ext>
            </a:extLst>
          </p:cNvPr>
          <p:cNvSpPr txBox="1"/>
          <p:nvPr/>
        </p:nvSpPr>
        <p:spPr>
          <a:xfrm>
            <a:off x="4507793" y="3681548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8776F12-9493-49BD-BCF2-7A083C2824B5}"/>
              </a:ext>
            </a:extLst>
          </p:cNvPr>
          <p:cNvSpPr txBox="1"/>
          <p:nvPr/>
        </p:nvSpPr>
        <p:spPr>
          <a:xfrm>
            <a:off x="5766426" y="2927199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B00B9A-67ED-4F60-92E9-348201CE5E9C}"/>
              </a:ext>
            </a:extLst>
          </p:cNvPr>
          <p:cNvCxnSpPr>
            <a:cxnSpLocks/>
            <a:stCxn id="72" idx="3"/>
            <a:endCxn id="149" idx="1"/>
          </p:cNvCxnSpPr>
          <p:nvPr/>
        </p:nvCxnSpPr>
        <p:spPr>
          <a:xfrm>
            <a:off x="5489895" y="2952394"/>
            <a:ext cx="347106" cy="4295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0" y="1162500"/>
            <a:ext cx="7180695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b="1" dirty="0"/>
              <a:t>DNN</a:t>
            </a:r>
            <a:r>
              <a:rPr lang="en-US" sz="1800" dirty="0"/>
              <a:t> architectures progress fast and create a diverse embedding models.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9D6D4D8-1FE0-4856-BE33-CFBD321C8606}"/>
              </a:ext>
            </a:extLst>
          </p:cNvPr>
          <p:cNvCxnSpPr>
            <a:cxnSpLocks/>
            <a:endCxn id="235" idx="2"/>
          </p:cNvCxnSpPr>
          <p:nvPr/>
        </p:nvCxnSpPr>
        <p:spPr>
          <a:xfrm>
            <a:off x="2017956" y="290886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306E02-39E4-4397-8E19-921ECA177C6E}"/>
              </a:ext>
            </a:extLst>
          </p:cNvPr>
          <p:cNvGrpSpPr/>
          <p:nvPr/>
        </p:nvGrpSpPr>
        <p:grpSpPr>
          <a:xfrm>
            <a:off x="1811440" y="2315592"/>
            <a:ext cx="550405" cy="772517"/>
            <a:chOff x="1450750" y="1276313"/>
            <a:chExt cx="2162065" cy="3074026"/>
          </a:xfrm>
        </p:grpSpPr>
        <p:sp>
          <p:nvSpPr>
            <p:cNvPr id="156" name="Google Shape;1740;p76">
              <a:extLst>
                <a:ext uri="{FF2B5EF4-FFF2-40B4-BE49-F238E27FC236}">
                  <a16:creationId xmlns:a16="http://schemas.microsoft.com/office/drawing/2014/main" id="{F80CC15E-5AA1-4AB1-A3C4-CB00F3A6A3B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44;p76">
              <a:extLst>
                <a:ext uri="{FF2B5EF4-FFF2-40B4-BE49-F238E27FC236}">
                  <a16:creationId xmlns:a16="http://schemas.microsoft.com/office/drawing/2014/main" id="{15C3BCB9-6049-4CB1-B164-6B1AA3D0D04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5;p76">
              <a:extLst>
                <a:ext uri="{FF2B5EF4-FFF2-40B4-BE49-F238E27FC236}">
                  <a16:creationId xmlns:a16="http://schemas.microsoft.com/office/drawing/2014/main" id="{4A9498C3-12E5-4271-AC3A-2E7F4FA2D7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46;p76">
              <a:extLst>
                <a:ext uri="{FF2B5EF4-FFF2-40B4-BE49-F238E27FC236}">
                  <a16:creationId xmlns:a16="http://schemas.microsoft.com/office/drawing/2014/main" id="{422D886C-5D26-426D-B3B3-B83661186E0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47;p76">
              <a:extLst>
                <a:ext uri="{FF2B5EF4-FFF2-40B4-BE49-F238E27FC236}">
                  <a16:creationId xmlns:a16="http://schemas.microsoft.com/office/drawing/2014/main" id="{E45EECCA-762D-4303-9280-E6E30CC5F95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48;p76">
              <a:extLst>
                <a:ext uri="{FF2B5EF4-FFF2-40B4-BE49-F238E27FC236}">
                  <a16:creationId xmlns:a16="http://schemas.microsoft.com/office/drawing/2014/main" id="{761093F5-E12B-43AC-86EB-E8EB18C3A34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49;p76">
              <a:extLst>
                <a:ext uri="{FF2B5EF4-FFF2-40B4-BE49-F238E27FC236}">
                  <a16:creationId xmlns:a16="http://schemas.microsoft.com/office/drawing/2014/main" id="{252E4809-8BCE-4ECD-87F5-A08CBC5E70B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0;p76">
              <a:extLst>
                <a:ext uri="{FF2B5EF4-FFF2-40B4-BE49-F238E27FC236}">
                  <a16:creationId xmlns:a16="http://schemas.microsoft.com/office/drawing/2014/main" id="{937DB9A9-F369-4015-80A7-40A783CEF030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1;p76">
              <a:extLst>
                <a:ext uri="{FF2B5EF4-FFF2-40B4-BE49-F238E27FC236}">
                  <a16:creationId xmlns:a16="http://schemas.microsoft.com/office/drawing/2014/main" id="{2B64F40E-9FF6-44A1-9F5B-BDB0BAA1211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2;p76">
              <a:extLst>
                <a:ext uri="{FF2B5EF4-FFF2-40B4-BE49-F238E27FC236}">
                  <a16:creationId xmlns:a16="http://schemas.microsoft.com/office/drawing/2014/main" id="{89ADA215-D97E-4B8F-B5BD-AA28EA73AB3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53;p76">
              <a:extLst>
                <a:ext uri="{FF2B5EF4-FFF2-40B4-BE49-F238E27FC236}">
                  <a16:creationId xmlns:a16="http://schemas.microsoft.com/office/drawing/2014/main" id="{5D07F80C-A6FB-49B0-AA9C-5DF8F541C20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54;p76">
              <a:extLst>
                <a:ext uri="{FF2B5EF4-FFF2-40B4-BE49-F238E27FC236}">
                  <a16:creationId xmlns:a16="http://schemas.microsoft.com/office/drawing/2014/main" id="{EF1730B3-26D6-4A14-B244-854922101C4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55;p76">
              <a:extLst>
                <a:ext uri="{FF2B5EF4-FFF2-40B4-BE49-F238E27FC236}">
                  <a16:creationId xmlns:a16="http://schemas.microsoft.com/office/drawing/2014/main" id="{A295F11C-FBC7-4E44-BC56-091B36688E5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6;p76">
              <a:extLst>
                <a:ext uri="{FF2B5EF4-FFF2-40B4-BE49-F238E27FC236}">
                  <a16:creationId xmlns:a16="http://schemas.microsoft.com/office/drawing/2014/main" id="{BC1D8617-B252-459D-B6D8-04EF024F144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57;p76">
              <a:extLst>
                <a:ext uri="{FF2B5EF4-FFF2-40B4-BE49-F238E27FC236}">
                  <a16:creationId xmlns:a16="http://schemas.microsoft.com/office/drawing/2014/main" id="{02E586FE-5ED3-46C8-BAC6-FC14C952787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58;p76">
              <a:extLst>
                <a:ext uri="{FF2B5EF4-FFF2-40B4-BE49-F238E27FC236}">
                  <a16:creationId xmlns:a16="http://schemas.microsoft.com/office/drawing/2014/main" id="{735A264B-26C4-4B45-9051-3E168EA8741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9;p76">
              <a:extLst>
                <a:ext uri="{FF2B5EF4-FFF2-40B4-BE49-F238E27FC236}">
                  <a16:creationId xmlns:a16="http://schemas.microsoft.com/office/drawing/2014/main" id="{96207791-F4F7-4544-897C-D7D804790A3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0;p76">
              <a:extLst>
                <a:ext uri="{FF2B5EF4-FFF2-40B4-BE49-F238E27FC236}">
                  <a16:creationId xmlns:a16="http://schemas.microsoft.com/office/drawing/2014/main" id="{B20FB357-64C8-4D7D-84EE-38E13384A84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1;p76">
              <a:extLst>
                <a:ext uri="{FF2B5EF4-FFF2-40B4-BE49-F238E27FC236}">
                  <a16:creationId xmlns:a16="http://schemas.microsoft.com/office/drawing/2014/main" id="{30B8B70B-2635-475A-8EB8-53B1BBFA447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62;p76">
              <a:extLst>
                <a:ext uri="{FF2B5EF4-FFF2-40B4-BE49-F238E27FC236}">
                  <a16:creationId xmlns:a16="http://schemas.microsoft.com/office/drawing/2014/main" id="{F76E5A9D-1C31-4953-9AE8-E46B2122E14D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3;p76">
              <a:extLst>
                <a:ext uri="{FF2B5EF4-FFF2-40B4-BE49-F238E27FC236}">
                  <a16:creationId xmlns:a16="http://schemas.microsoft.com/office/drawing/2014/main" id="{C6062135-6C50-4F78-AB68-55B57F4C8E0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4;p76">
              <a:extLst>
                <a:ext uri="{FF2B5EF4-FFF2-40B4-BE49-F238E27FC236}">
                  <a16:creationId xmlns:a16="http://schemas.microsoft.com/office/drawing/2014/main" id="{D2E94275-313F-46BC-B9F4-3F86B45C02F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5;p76">
              <a:extLst>
                <a:ext uri="{FF2B5EF4-FFF2-40B4-BE49-F238E27FC236}">
                  <a16:creationId xmlns:a16="http://schemas.microsoft.com/office/drawing/2014/main" id="{4A8D0B14-8542-4DBF-93CF-9A33B7A7389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CBE381-80C5-4BF5-9494-4E35B90A607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3884451" y="2907059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3DDBF94-C601-4382-8958-BA037FAD09EE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1972474" y="290705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747F00-6BE8-48C1-824B-0456123C7C1F}"/>
              </a:ext>
            </a:extLst>
          </p:cNvPr>
          <p:cNvSpPr txBox="1"/>
          <p:nvPr/>
        </p:nvSpPr>
        <p:spPr>
          <a:xfrm>
            <a:off x="2898858" y="214217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6903E03-BB5F-40AC-94CB-88DBE553AC3E}"/>
              </a:ext>
            </a:extLst>
          </p:cNvPr>
          <p:cNvSpPr txBox="1"/>
          <p:nvPr/>
        </p:nvSpPr>
        <p:spPr>
          <a:xfrm>
            <a:off x="4086843" y="2000530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6A2749D-3B0F-4E49-9D8E-2C3124FC2C03}"/>
              </a:ext>
            </a:extLst>
          </p:cNvPr>
          <p:cNvGrpSpPr/>
          <p:nvPr/>
        </p:nvGrpSpPr>
        <p:grpSpPr>
          <a:xfrm>
            <a:off x="1683719" y="2424270"/>
            <a:ext cx="584468" cy="797566"/>
            <a:chOff x="1506150" y="1501000"/>
            <a:chExt cx="2080021" cy="2838397"/>
          </a:xfrm>
        </p:grpSpPr>
        <p:grpSp>
          <p:nvGrpSpPr>
            <p:cNvPr id="184" name="Google Shape;1505;p70">
              <a:extLst>
                <a:ext uri="{FF2B5EF4-FFF2-40B4-BE49-F238E27FC236}">
                  <a16:creationId xmlns:a16="http://schemas.microsoft.com/office/drawing/2014/main" id="{FE3715E8-2E85-4191-A54F-B0BF9C44444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89" name="Google Shape;1506;p70">
                <a:extLst>
                  <a:ext uri="{FF2B5EF4-FFF2-40B4-BE49-F238E27FC236}">
                    <a16:creationId xmlns:a16="http://schemas.microsoft.com/office/drawing/2014/main" id="{4A19D544-A7C6-4B6B-8ED3-2FFE80D734E5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07;p70">
                <a:extLst>
                  <a:ext uri="{FF2B5EF4-FFF2-40B4-BE49-F238E27FC236}">
                    <a16:creationId xmlns:a16="http://schemas.microsoft.com/office/drawing/2014/main" id="{72655C0C-7DAC-4DB5-8FB0-80BC8B0E42C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08;p70">
                <a:extLst>
                  <a:ext uri="{FF2B5EF4-FFF2-40B4-BE49-F238E27FC236}">
                    <a16:creationId xmlns:a16="http://schemas.microsoft.com/office/drawing/2014/main" id="{3FBF7E87-8545-4AD2-AB77-70BC0C4E5016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09;p70">
                <a:extLst>
                  <a:ext uri="{FF2B5EF4-FFF2-40B4-BE49-F238E27FC236}">
                    <a16:creationId xmlns:a16="http://schemas.microsoft.com/office/drawing/2014/main" id="{E9A45D6C-5512-4A3C-A6C6-59495AEEA43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10;p70">
                <a:extLst>
                  <a:ext uri="{FF2B5EF4-FFF2-40B4-BE49-F238E27FC236}">
                    <a16:creationId xmlns:a16="http://schemas.microsoft.com/office/drawing/2014/main" id="{47BA008C-3E6D-4854-9969-CF92B2BDD38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11;p70">
                <a:extLst>
                  <a:ext uri="{FF2B5EF4-FFF2-40B4-BE49-F238E27FC236}">
                    <a16:creationId xmlns:a16="http://schemas.microsoft.com/office/drawing/2014/main" id="{01EE9523-5A40-4DAA-AACE-E1D08BE9F88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12;p70">
                <a:extLst>
                  <a:ext uri="{FF2B5EF4-FFF2-40B4-BE49-F238E27FC236}">
                    <a16:creationId xmlns:a16="http://schemas.microsoft.com/office/drawing/2014/main" id="{77706F5B-1F91-468A-B661-B2F2D41BAA3C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13;p70">
                <a:extLst>
                  <a:ext uri="{FF2B5EF4-FFF2-40B4-BE49-F238E27FC236}">
                    <a16:creationId xmlns:a16="http://schemas.microsoft.com/office/drawing/2014/main" id="{DF9550E7-BB0B-49EB-92D5-2AE6C8029280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14;p70">
                <a:extLst>
                  <a:ext uri="{FF2B5EF4-FFF2-40B4-BE49-F238E27FC236}">
                    <a16:creationId xmlns:a16="http://schemas.microsoft.com/office/drawing/2014/main" id="{9CA1B880-03AC-4DC0-9D4B-16689C2245CC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5;p70">
                <a:extLst>
                  <a:ext uri="{FF2B5EF4-FFF2-40B4-BE49-F238E27FC236}">
                    <a16:creationId xmlns:a16="http://schemas.microsoft.com/office/drawing/2014/main" id="{2E994664-7333-4733-BF32-7B7BD81001A0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16;p70">
                <a:extLst>
                  <a:ext uri="{FF2B5EF4-FFF2-40B4-BE49-F238E27FC236}">
                    <a16:creationId xmlns:a16="http://schemas.microsoft.com/office/drawing/2014/main" id="{62E980EB-8D5E-4DE3-9777-8ABB8583F5AD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7;p70">
                <a:extLst>
                  <a:ext uri="{FF2B5EF4-FFF2-40B4-BE49-F238E27FC236}">
                    <a16:creationId xmlns:a16="http://schemas.microsoft.com/office/drawing/2014/main" id="{D8D08C28-DB30-47A4-A7D3-43A73E4B4D9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18;p70">
                <a:extLst>
                  <a:ext uri="{FF2B5EF4-FFF2-40B4-BE49-F238E27FC236}">
                    <a16:creationId xmlns:a16="http://schemas.microsoft.com/office/drawing/2014/main" id="{4F5F4BCD-B0B4-4DBC-87C7-384001DC05F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19;p70">
                <a:extLst>
                  <a:ext uri="{FF2B5EF4-FFF2-40B4-BE49-F238E27FC236}">
                    <a16:creationId xmlns:a16="http://schemas.microsoft.com/office/drawing/2014/main" id="{7F5E4BB8-BD96-406A-963A-B1FF111A5EA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20;p70">
                <a:extLst>
                  <a:ext uri="{FF2B5EF4-FFF2-40B4-BE49-F238E27FC236}">
                    <a16:creationId xmlns:a16="http://schemas.microsoft.com/office/drawing/2014/main" id="{F323BB55-90CA-4D44-8AF4-D278478BCAAD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21;p70">
                <a:extLst>
                  <a:ext uri="{FF2B5EF4-FFF2-40B4-BE49-F238E27FC236}">
                    <a16:creationId xmlns:a16="http://schemas.microsoft.com/office/drawing/2014/main" id="{7027CF5A-F181-475C-9C05-1B42D0DAF68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2;p70">
                <a:extLst>
                  <a:ext uri="{FF2B5EF4-FFF2-40B4-BE49-F238E27FC236}">
                    <a16:creationId xmlns:a16="http://schemas.microsoft.com/office/drawing/2014/main" id="{8FE6C0EC-3025-4B2A-9DDA-38737839026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3;p70">
                <a:extLst>
                  <a:ext uri="{FF2B5EF4-FFF2-40B4-BE49-F238E27FC236}">
                    <a16:creationId xmlns:a16="http://schemas.microsoft.com/office/drawing/2014/main" id="{2D7E69F4-AF76-43FA-A6C7-3033525328F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24;p70">
                <a:extLst>
                  <a:ext uri="{FF2B5EF4-FFF2-40B4-BE49-F238E27FC236}">
                    <a16:creationId xmlns:a16="http://schemas.microsoft.com/office/drawing/2014/main" id="{D49DBF77-1558-451C-8707-9AE35231577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525;p70">
              <a:extLst>
                <a:ext uri="{FF2B5EF4-FFF2-40B4-BE49-F238E27FC236}">
                  <a16:creationId xmlns:a16="http://schemas.microsoft.com/office/drawing/2014/main" id="{029AAEDA-F8B7-4466-8FC9-94B6069ED59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8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EA956C7-09BF-441C-BC54-06920A51495C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26D1670-9517-4F13-B2FD-414E5A80A05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8;p70">
                <a:extLst>
                  <a:ext uri="{FF2B5EF4-FFF2-40B4-BE49-F238E27FC236}">
                    <a16:creationId xmlns:a16="http://schemas.microsoft.com/office/drawing/2014/main" id="{57874BE9-BC04-4BEB-B755-059C8AC1FE8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24;p126">
            <a:extLst>
              <a:ext uri="{FF2B5EF4-FFF2-40B4-BE49-F238E27FC236}">
                <a16:creationId xmlns:a16="http://schemas.microsoft.com/office/drawing/2014/main" id="{083B36C9-6AE1-4559-BB98-23A0BE49E823}"/>
              </a:ext>
            </a:extLst>
          </p:cNvPr>
          <p:cNvGrpSpPr/>
          <p:nvPr/>
        </p:nvGrpSpPr>
        <p:grpSpPr>
          <a:xfrm>
            <a:off x="1983516" y="2637297"/>
            <a:ext cx="418360" cy="580377"/>
            <a:chOff x="3764750" y="1567075"/>
            <a:chExt cx="1814530" cy="2517234"/>
          </a:xfrm>
        </p:grpSpPr>
        <p:sp>
          <p:nvSpPr>
            <p:cNvPr id="209" name="Google Shape;2625;p126">
              <a:extLst>
                <a:ext uri="{FF2B5EF4-FFF2-40B4-BE49-F238E27FC236}">
                  <a16:creationId xmlns:a16="http://schemas.microsoft.com/office/drawing/2014/main" id="{FF28A76C-F7BC-48A7-BE4F-6CFCEA0C5D0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26;p126">
              <a:extLst>
                <a:ext uri="{FF2B5EF4-FFF2-40B4-BE49-F238E27FC236}">
                  <a16:creationId xmlns:a16="http://schemas.microsoft.com/office/drawing/2014/main" id="{9C81C3A4-240C-4724-9C79-4C7CDF083A4C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27;p126">
              <a:extLst>
                <a:ext uri="{FF2B5EF4-FFF2-40B4-BE49-F238E27FC236}">
                  <a16:creationId xmlns:a16="http://schemas.microsoft.com/office/drawing/2014/main" id="{2706A299-A114-447F-BC39-CECF68AF646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28;p126">
              <a:extLst>
                <a:ext uri="{FF2B5EF4-FFF2-40B4-BE49-F238E27FC236}">
                  <a16:creationId xmlns:a16="http://schemas.microsoft.com/office/drawing/2014/main" id="{A6A5A8FD-335F-4B99-882D-0F988D18B477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29;p126">
              <a:extLst>
                <a:ext uri="{FF2B5EF4-FFF2-40B4-BE49-F238E27FC236}">
                  <a16:creationId xmlns:a16="http://schemas.microsoft.com/office/drawing/2014/main" id="{46CDA3E0-7430-4ADB-9A3C-E73DA8B20109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30;p126">
              <a:extLst>
                <a:ext uri="{FF2B5EF4-FFF2-40B4-BE49-F238E27FC236}">
                  <a16:creationId xmlns:a16="http://schemas.microsoft.com/office/drawing/2014/main" id="{2ECBA0F1-1365-452A-8C61-71A22A981E0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31;p126">
              <a:extLst>
                <a:ext uri="{FF2B5EF4-FFF2-40B4-BE49-F238E27FC236}">
                  <a16:creationId xmlns:a16="http://schemas.microsoft.com/office/drawing/2014/main" id="{A40E958D-B3AD-446A-B593-AE605910350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32;p126">
              <a:extLst>
                <a:ext uri="{FF2B5EF4-FFF2-40B4-BE49-F238E27FC236}">
                  <a16:creationId xmlns:a16="http://schemas.microsoft.com/office/drawing/2014/main" id="{DF268C94-DE9D-4EC1-9E1B-B3F3F2C0ED3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33;p126">
              <a:extLst>
                <a:ext uri="{FF2B5EF4-FFF2-40B4-BE49-F238E27FC236}">
                  <a16:creationId xmlns:a16="http://schemas.microsoft.com/office/drawing/2014/main" id="{A74FF44B-52B9-4C96-8D67-7CD40E3355FF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34;p126">
              <a:extLst>
                <a:ext uri="{FF2B5EF4-FFF2-40B4-BE49-F238E27FC236}">
                  <a16:creationId xmlns:a16="http://schemas.microsoft.com/office/drawing/2014/main" id="{910F96CC-F8D4-48B6-B6A5-03B754BBF484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35;p126">
              <a:extLst>
                <a:ext uri="{FF2B5EF4-FFF2-40B4-BE49-F238E27FC236}">
                  <a16:creationId xmlns:a16="http://schemas.microsoft.com/office/drawing/2014/main" id="{0CBD41AE-A7C6-4991-B797-E9D6233113A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36;p126">
              <a:extLst>
                <a:ext uri="{FF2B5EF4-FFF2-40B4-BE49-F238E27FC236}">
                  <a16:creationId xmlns:a16="http://schemas.microsoft.com/office/drawing/2014/main" id="{A5FD20ED-ED12-40B3-A2AD-EA7D7DE1524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37;p126">
              <a:extLst>
                <a:ext uri="{FF2B5EF4-FFF2-40B4-BE49-F238E27FC236}">
                  <a16:creationId xmlns:a16="http://schemas.microsoft.com/office/drawing/2014/main" id="{AE849491-F380-408F-A4B2-485E4C1FE72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38;p126">
              <a:extLst>
                <a:ext uri="{FF2B5EF4-FFF2-40B4-BE49-F238E27FC236}">
                  <a16:creationId xmlns:a16="http://schemas.microsoft.com/office/drawing/2014/main" id="{CC86200B-F763-402D-AEAC-7D9FA6A10FC5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39;p126">
              <a:extLst>
                <a:ext uri="{FF2B5EF4-FFF2-40B4-BE49-F238E27FC236}">
                  <a16:creationId xmlns:a16="http://schemas.microsoft.com/office/drawing/2014/main" id="{85B0B5BC-445B-4767-BEA6-FBABBF48F59C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40;p126">
              <a:extLst>
                <a:ext uri="{FF2B5EF4-FFF2-40B4-BE49-F238E27FC236}">
                  <a16:creationId xmlns:a16="http://schemas.microsoft.com/office/drawing/2014/main" id="{8C6A46D3-D04F-46C3-AAB0-731090CCE28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41;p126">
              <a:extLst>
                <a:ext uri="{FF2B5EF4-FFF2-40B4-BE49-F238E27FC236}">
                  <a16:creationId xmlns:a16="http://schemas.microsoft.com/office/drawing/2014/main" id="{CAD26A20-C441-4ECE-A4A1-2FDC4EBABB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42;p126">
              <a:extLst>
                <a:ext uri="{FF2B5EF4-FFF2-40B4-BE49-F238E27FC236}">
                  <a16:creationId xmlns:a16="http://schemas.microsoft.com/office/drawing/2014/main" id="{A128EB14-543E-4D83-9FEA-ADECDAA543E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Flowchart: Magnetic Disk 226">
            <a:extLst>
              <a:ext uri="{FF2B5EF4-FFF2-40B4-BE49-F238E27FC236}">
                <a16:creationId xmlns:a16="http://schemas.microsoft.com/office/drawing/2014/main" id="{5F0FB461-CE33-45A8-982A-E9E861737746}"/>
              </a:ext>
            </a:extLst>
          </p:cNvPr>
          <p:cNvSpPr/>
          <p:nvPr/>
        </p:nvSpPr>
        <p:spPr>
          <a:xfrm>
            <a:off x="5923752" y="316108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A7229C-A29C-4796-9CB7-E18EF4E5800D}"/>
              </a:ext>
            </a:extLst>
          </p:cNvPr>
          <p:cNvSpPr txBox="1"/>
          <p:nvPr/>
        </p:nvSpPr>
        <p:spPr>
          <a:xfrm>
            <a:off x="5383064" y="375044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42B3AE6E-E5DA-44B9-9654-B496F6A155DD}"/>
              </a:ext>
            </a:extLst>
          </p:cNvPr>
          <p:cNvCxnSpPr>
            <a:cxnSpLocks/>
            <a:endCxn id="227" idx="1"/>
          </p:cNvCxnSpPr>
          <p:nvPr/>
        </p:nvCxnSpPr>
        <p:spPr>
          <a:xfrm>
            <a:off x="4938918" y="2915310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ADBE7F4-69E9-4702-A6A6-316A4DFB9592}"/>
              </a:ext>
            </a:extLst>
          </p:cNvPr>
          <p:cNvSpPr txBox="1"/>
          <p:nvPr/>
        </p:nvSpPr>
        <p:spPr>
          <a:xfrm>
            <a:off x="5887027" y="2617904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E593C2-95FD-4FA4-8C18-16789FAF67CE}"/>
              </a:ext>
            </a:extLst>
          </p:cNvPr>
          <p:cNvSpPr txBox="1"/>
          <p:nvPr/>
        </p:nvSpPr>
        <p:spPr>
          <a:xfrm>
            <a:off x="2885531" y="4118089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40D6CCA-6878-4AFE-8316-35567D0D83BD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876271" y="3791405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F4A78E2-4E95-42E6-8350-60CD513C47C9}"/>
              </a:ext>
            </a:extLst>
          </p:cNvPr>
          <p:cNvSpPr txBox="1"/>
          <p:nvPr/>
        </p:nvSpPr>
        <p:spPr>
          <a:xfrm>
            <a:off x="4005843" y="4038255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4" name="Graphic 233" descr="Hierarchy outline">
            <a:extLst>
              <a:ext uri="{FF2B5EF4-FFF2-40B4-BE49-F238E27FC236}">
                <a16:creationId xmlns:a16="http://schemas.microsoft.com/office/drawing/2014/main" id="{F5A6CC11-F678-4B49-B20C-C498C00F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80976" y="2455321"/>
            <a:ext cx="903475" cy="903475"/>
          </a:xfrm>
          <a:prstGeom prst="rect">
            <a:avLst/>
          </a:prstGeom>
        </p:spPr>
      </p:pic>
      <p:pic>
        <p:nvPicPr>
          <p:cNvPr id="235" name="Graphic 234" descr="Hierarchy outline">
            <a:extLst>
              <a:ext uri="{FF2B5EF4-FFF2-40B4-BE49-F238E27FC236}">
                <a16:creationId xmlns:a16="http://schemas.microsoft.com/office/drawing/2014/main" id="{74119DBB-B156-4AEA-92F4-9A0F682C2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72796" y="3345250"/>
            <a:ext cx="903475" cy="903475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6DD57DA-C9BB-498F-973B-93B1F99DF03D}"/>
              </a:ext>
            </a:extLst>
          </p:cNvPr>
          <p:cNvGrpSpPr/>
          <p:nvPr/>
        </p:nvGrpSpPr>
        <p:grpSpPr>
          <a:xfrm>
            <a:off x="4319919" y="2572409"/>
            <a:ext cx="727482" cy="685801"/>
            <a:chOff x="6455297" y="3663303"/>
            <a:chExt cx="1114148" cy="1050313"/>
          </a:xfrm>
        </p:grpSpPr>
        <p:pic>
          <p:nvPicPr>
            <p:cNvPr id="2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AEF189-56E4-41F0-83CC-130D4460A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D21A5BD-409B-4219-9EF9-719C7D489089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A713B2D-1F7A-4EA0-9501-0DFD9921590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EA1E7CB-986D-47B4-83A2-28AD37DA2230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5023C79-ECE4-4904-BED7-AC5FA07729C0}"/>
              </a:ext>
            </a:extLst>
          </p:cNvPr>
          <p:cNvGrpSpPr/>
          <p:nvPr/>
        </p:nvGrpSpPr>
        <p:grpSpPr>
          <a:xfrm>
            <a:off x="4330713" y="3426938"/>
            <a:ext cx="727482" cy="685801"/>
            <a:chOff x="6455297" y="3663303"/>
            <a:chExt cx="1114148" cy="1050313"/>
          </a:xfrm>
        </p:grpSpPr>
        <p:pic>
          <p:nvPicPr>
            <p:cNvPr id="24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B9AFCC5-C62D-4288-BDC5-758ACCC28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DCFFEB1-7780-4E1E-A27E-F1171CF4FC2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FFB0119-0801-439B-8175-D55E848075C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5D1ACFF-7C2F-44B6-B6E0-D16E7A749BD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97360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>
                <a:effectLst/>
                <a:latin typeface="Lucida Grande"/>
                <a:hlinkClick r:id="rId4"/>
              </a:rPr>
              <a:t>Chien-Yi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0" y="1162500"/>
            <a:ext cx="7180695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b="1" dirty="0"/>
              <a:t>Addressing</a:t>
            </a:r>
            <a:r>
              <a:rPr lang="en-US" sz="1800" dirty="0"/>
              <a:t> the queries in the new architecture w.r.t to the </a:t>
            </a:r>
            <a:r>
              <a:rPr lang="en-US" sz="1800" b="1" dirty="0"/>
              <a:t>old</a:t>
            </a:r>
            <a:r>
              <a:rPr lang="en-US" sz="1800" dirty="0"/>
              <a:t> architecture gallery is what is called the Cross Model Compatibility </a:t>
            </a:r>
            <a:r>
              <a:rPr lang="en-US" sz="1800" b="1" dirty="0"/>
              <a:t>(CMC</a:t>
            </a:r>
            <a:r>
              <a:rPr lang="en-US" sz="1800" dirty="0"/>
              <a:t>)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9D6D4D8-1FE0-4856-BE33-CFBD321C8606}"/>
              </a:ext>
            </a:extLst>
          </p:cNvPr>
          <p:cNvCxnSpPr>
            <a:cxnSpLocks/>
            <a:endCxn id="235" idx="2"/>
          </p:cNvCxnSpPr>
          <p:nvPr/>
        </p:nvCxnSpPr>
        <p:spPr>
          <a:xfrm>
            <a:off x="2017956" y="290886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306E02-39E4-4397-8E19-921ECA177C6E}"/>
              </a:ext>
            </a:extLst>
          </p:cNvPr>
          <p:cNvGrpSpPr/>
          <p:nvPr/>
        </p:nvGrpSpPr>
        <p:grpSpPr>
          <a:xfrm>
            <a:off x="1811440" y="2315592"/>
            <a:ext cx="550405" cy="772517"/>
            <a:chOff x="1450750" y="1276313"/>
            <a:chExt cx="2162065" cy="3074026"/>
          </a:xfrm>
        </p:grpSpPr>
        <p:sp>
          <p:nvSpPr>
            <p:cNvPr id="156" name="Google Shape;1740;p76">
              <a:extLst>
                <a:ext uri="{FF2B5EF4-FFF2-40B4-BE49-F238E27FC236}">
                  <a16:creationId xmlns:a16="http://schemas.microsoft.com/office/drawing/2014/main" id="{F80CC15E-5AA1-4AB1-A3C4-CB00F3A6A3B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44;p76">
              <a:extLst>
                <a:ext uri="{FF2B5EF4-FFF2-40B4-BE49-F238E27FC236}">
                  <a16:creationId xmlns:a16="http://schemas.microsoft.com/office/drawing/2014/main" id="{15C3BCB9-6049-4CB1-B164-6B1AA3D0D04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5;p76">
              <a:extLst>
                <a:ext uri="{FF2B5EF4-FFF2-40B4-BE49-F238E27FC236}">
                  <a16:creationId xmlns:a16="http://schemas.microsoft.com/office/drawing/2014/main" id="{4A9498C3-12E5-4271-AC3A-2E7F4FA2D7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46;p76">
              <a:extLst>
                <a:ext uri="{FF2B5EF4-FFF2-40B4-BE49-F238E27FC236}">
                  <a16:creationId xmlns:a16="http://schemas.microsoft.com/office/drawing/2014/main" id="{422D886C-5D26-426D-B3B3-B83661186E0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47;p76">
              <a:extLst>
                <a:ext uri="{FF2B5EF4-FFF2-40B4-BE49-F238E27FC236}">
                  <a16:creationId xmlns:a16="http://schemas.microsoft.com/office/drawing/2014/main" id="{E45EECCA-762D-4303-9280-E6E30CC5F95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48;p76">
              <a:extLst>
                <a:ext uri="{FF2B5EF4-FFF2-40B4-BE49-F238E27FC236}">
                  <a16:creationId xmlns:a16="http://schemas.microsoft.com/office/drawing/2014/main" id="{761093F5-E12B-43AC-86EB-E8EB18C3A34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49;p76">
              <a:extLst>
                <a:ext uri="{FF2B5EF4-FFF2-40B4-BE49-F238E27FC236}">
                  <a16:creationId xmlns:a16="http://schemas.microsoft.com/office/drawing/2014/main" id="{252E4809-8BCE-4ECD-87F5-A08CBC5E70B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0;p76">
              <a:extLst>
                <a:ext uri="{FF2B5EF4-FFF2-40B4-BE49-F238E27FC236}">
                  <a16:creationId xmlns:a16="http://schemas.microsoft.com/office/drawing/2014/main" id="{937DB9A9-F369-4015-80A7-40A783CEF030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1;p76">
              <a:extLst>
                <a:ext uri="{FF2B5EF4-FFF2-40B4-BE49-F238E27FC236}">
                  <a16:creationId xmlns:a16="http://schemas.microsoft.com/office/drawing/2014/main" id="{2B64F40E-9FF6-44A1-9F5B-BDB0BAA1211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2;p76">
              <a:extLst>
                <a:ext uri="{FF2B5EF4-FFF2-40B4-BE49-F238E27FC236}">
                  <a16:creationId xmlns:a16="http://schemas.microsoft.com/office/drawing/2014/main" id="{89ADA215-D97E-4B8F-B5BD-AA28EA73AB3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53;p76">
              <a:extLst>
                <a:ext uri="{FF2B5EF4-FFF2-40B4-BE49-F238E27FC236}">
                  <a16:creationId xmlns:a16="http://schemas.microsoft.com/office/drawing/2014/main" id="{5D07F80C-A6FB-49B0-AA9C-5DF8F541C20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54;p76">
              <a:extLst>
                <a:ext uri="{FF2B5EF4-FFF2-40B4-BE49-F238E27FC236}">
                  <a16:creationId xmlns:a16="http://schemas.microsoft.com/office/drawing/2014/main" id="{EF1730B3-26D6-4A14-B244-854922101C4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55;p76">
              <a:extLst>
                <a:ext uri="{FF2B5EF4-FFF2-40B4-BE49-F238E27FC236}">
                  <a16:creationId xmlns:a16="http://schemas.microsoft.com/office/drawing/2014/main" id="{A295F11C-FBC7-4E44-BC56-091B36688E5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6;p76">
              <a:extLst>
                <a:ext uri="{FF2B5EF4-FFF2-40B4-BE49-F238E27FC236}">
                  <a16:creationId xmlns:a16="http://schemas.microsoft.com/office/drawing/2014/main" id="{BC1D8617-B252-459D-B6D8-04EF024F144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57;p76">
              <a:extLst>
                <a:ext uri="{FF2B5EF4-FFF2-40B4-BE49-F238E27FC236}">
                  <a16:creationId xmlns:a16="http://schemas.microsoft.com/office/drawing/2014/main" id="{02E586FE-5ED3-46C8-BAC6-FC14C952787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58;p76">
              <a:extLst>
                <a:ext uri="{FF2B5EF4-FFF2-40B4-BE49-F238E27FC236}">
                  <a16:creationId xmlns:a16="http://schemas.microsoft.com/office/drawing/2014/main" id="{735A264B-26C4-4B45-9051-3E168EA8741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9;p76">
              <a:extLst>
                <a:ext uri="{FF2B5EF4-FFF2-40B4-BE49-F238E27FC236}">
                  <a16:creationId xmlns:a16="http://schemas.microsoft.com/office/drawing/2014/main" id="{96207791-F4F7-4544-897C-D7D804790A3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0;p76">
              <a:extLst>
                <a:ext uri="{FF2B5EF4-FFF2-40B4-BE49-F238E27FC236}">
                  <a16:creationId xmlns:a16="http://schemas.microsoft.com/office/drawing/2014/main" id="{B20FB357-64C8-4D7D-84EE-38E13384A84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1;p76">
              <a:extLst>
                <a:ext uri="{FF2B5EF4-FFF2-40B4-BE49-F238E27FC236}">
                  <a16:creationId xmlns:a16="http://schemas.microsoft.com/office/drawing/2014/main" id="{30B8B70B-2635-475A-8EB8-53B1BBFA447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62;p76">
              <a:extLst>
                <a:ext uri="{FF2B5EF4-FFF2-40B4-BE49-F238E27FC236}">
                  <a16:creationId xmlns:a16="http://schemas.microsoft.com/office/drawing/2014/main" id="{F76E5A9D-1C31-4953-9AE8-E46B2122E14D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3;p76">
              <a:extLst>
                <a:ext uri="{FF2B5EF4-FFF2-40B4-BE49-F238E27FC236}">
                  <a16:creationId xmlns:a16="http://schemas.microsoft.com/office/drawing/2014/main" id="{C6062135-6C50-4F78-AB68-55B57F4C8E0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4;p76">
              <a:extLst>
                <a:ext uri="{FF2B5EF4-FFF2-40B4-BE49-F238E27FC236}">
                  <a16:creationId xmlns:a16="http://schemas.microsoft.com/office/drawing/2014/main" id="{D2E94275-313F-46BC-B9F4-3F86B45C02F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5;p76">
              <a:extLst>
                <a:ext uri="{FF2B5EF4-FFF2-40B4-BE49-F238E27FC236}">
                  <a16:creationId xmlns:a16="http://schemas.microsoft.com/office/drawing/2014/main" id="{4A8D0B14-8542-4DBF-93CF-9A33B7A7389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CBE381-80C5-4BF5-9494-4E35B90A607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3884451" y="2907059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3DDBF94-C601-4382-8958-BA037FAD09EE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1972474" y="290705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747F00-6BE8-48C1-824B-0456123C7C1F}"/>
              </a:ext>
            </a:extLst>
          </p:cNvPr>
          <p:cNvSpPr txBox="1"/>
          <p:nvPr/>
        </p:nvSpPr>
        <p:spPr>
          <a:xfrm>
            <a:off x="2898858" y="214217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6903E03-BB5F-40AC-94CB-88DBE553AC3E}"/>
              </a:ext>
            </a:extLst>
          </p:cNvPr>
          <p:cNvSpPr txBox="1"/>
          <p:nvPr/>
        </p:nvSpPr>
        <p:spPr>
          <a:xfrm>
            <a:off x="4086843" y="2000530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6A2749D-3B0F-4E49-9D8E-2C3124FC2C03}"/>
              </a:ext>
            </a:extLst>
          </p:cNvPr>
          <p:cNvGrpSpPr/>
          <p:nvPr/>
        </p:nvGrpSpPr>
        <p:grpSpPr>
          <a:xfrm>
            <a:off x="1683719" y="2424270"/>
            <a:ext cx="584468" cy="797566"/>
            <a:chOff x="1506150" y="1501000"/>
            <a:chExt cx="2080021" cy="2838397"/>
          </a:xfrm>
        </p:grpSpPr>
        <p:grpSp>
          <p:nvGrpSpPr>
            <p:cNvPr id="184" name="Google Shape;1505;p70">
              <a:extLst>
                <a:ext uri="{FF2B5EF4-FFF2-40B4-BE49-F238E27FC236}">
                  <a16:creationId xmlns:a16="http://schemas.microsoft.com/office/drawing/2014/main" id="{FE3715E8-2E85-4191-A54F-B0BF9C44444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89" name="Google Shape;1506;p70">
                <a:extLst>
                  <a:ext uri="{FF2B5EF4-FFF2-40B4-BE49-F238E27FC236}">
                    <a16:creationId xmlns:a16="http://schemas.microsoft.com/office/drawing/2014/main" id="{4A19D544-A7C6-4B6B-8ED3-2FFE80D734E5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07;p70">
                <a:extLst>
                  <a:ext uri="{FF2B5EF4-FFF2-40B4-BE49-F238E27FC236}">
                    <a16:creationId xmlns:a16="http://schemas.microsoft.com/office/drawing/2014/main" id="{72655C0C-7DAC-4DB5-8FB0-80BC8B0E42C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08;p70">
                <a:extLst>
                  <a:ext uri="{FF2B5EF4-FFF2-40B4-BE49-F238E27FC236}">
                    <a16:creationId xmlns:a16="http://schemas.microsoft.com/office/drawing/2014/main" id="{3FBF7E87-8545-4AD2-AB77-70BC0C4E5016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09;p70">
                <a:extLst>
                  <a:ext uri="{FF2B5EF4-FFF2-40B4-BE49-F238E27FC236}">
                    <a16:creationId xmlns:a16="http://schemas.microsoft.com/office/drawing/2014/main" id="{E9A45D6C-5512-4A3C-A6C6-59495AEEA43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10;p70">
                <a:extLst>
                  <a:ext uri="{FF2B5EF4-FFF2-40B4-BE49-F238E27FC236}">
                    <a16:creationId xmlns:a16="http://schemas.microsoft.com/office/drawing/2014/main" id="{47BA008C-3E6D-4854-9969-CF92B2BDD38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11;p70">
                <a:extLst>
                  <a:ext uri="{FF2B5EF4-FFF2-40B4-BE49-F238E27FC236}">
                    <a16:creationId xmlns:a16="http://schemas.microsoft.com/office/drawing/2014/main" id="{01EE9523-5A40-4DAA-AACE-E1D08BE9F88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12;p70">
                <a:extLst>
                  <a:ext uri="{FF2B5EF4-FFF2-40B4-BE49-F238E27FC236}">
                    <a16:creationId xmlns:a16="http://schemas.microsoft.com/office/drawing/2014/main" id="{77706F5B-1F91-468A-B661-B2F2D41BAA3C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13;p70">
                <a:extLst>
                  <a:ext uri="{FF2B5EF4-FFF2-40B4-BE49-F238E27FC236}">
                    <a16:creationId xmlns:a16="http://schemas.microsoft.com/office/drawing/2014/main" id="{DF9550E7-BB0B-49EB-92D5-2AE6C8029280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14;p70">
                <a:extLst>
                  <a:ext uri="{FF2B5EF4-FFF2-40B4-BE49-F238E27FC236}">
                    <a16:creationId xmlns:a16="http://schemas.microsoft.com/office/drawing/2014/main" id="{9CA1B880-03AC-4DC0-9D4B-16689C2245CC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5;p70">
                <a:extLst>
                  <a:ext uri="{FF2B5EF4-FFF2-40B4-BE49-F238E27FC236}">
                    <a16:creationId xmlns:a16="http://schemas.microsoft.com/office/drawing/2014/main" id="{2E994664-7333-4733-BF32-7B7BD81001A0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16;p70">
                <a:extLst>
                  <a:ext uri="{FF2B5EF4-FFF2-40B4-BE49-F238E27FC236}">
                    <a16:creationId xmlns:a16="http://schemas.microsoft.com/office/drawing/2014/main" id="{62E980EB-8D5E-4DE3-9777-8ABB8583F5AD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7;p70">
                <a:extLst>
                  <a:ext uri="{FF2B5EF4-FFF2-40B4-BE49-F238E27FC236}">
                    <a16:creationId xmlns:a16="http://schemas.microsoft.com/office/drawing/2014/main" id="{D8D08C28-DB30-47A4-A7D3-43A73E4B4D9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18;p70">
                <a:extLst>
                  <a:ext uri="{FF2B5EF4-FFF2-40B4-BE49-F238E27FC236}">
                    <a16:creationId xmlns:a16="http://schemas.microsoft.com/office/drawing/2014/main" id="{4F5F4BCD-B0B4-4DBC-87C7-384001DC05F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19;p70">
                <a:extLst>
                  <a:ext uri="{FF2B5EF4-FFF2-40B4-BE49-F238E27FC236}">
                    <a16:creationId xmlns:a16="http://schemas.microsoft.com/office/drawing/2014/main" id="{7F5E4BB8-BD96-406A-963A-B1FF111A5EA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20;p70">
                <a:extLst>
                  <a:ext uri="{FF2B5EF4-FFF2-40B4-BE49-F238E27FC236}">
                    <a16:creationId xmlns:a16="http://schemas.microsoft.com/office/drawing/2014/main" id="{F323BB55-90CA-4D44-8AF4-D278478BCAAD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21;p70">
                <a:extLst>
                  <a:ext uri="{FF2B5EF4-FFF2-40B4-BE49-F238E27FC236}">
                    <a16:creationId xmlns:a16="http://schemas.microsoft.com/office/drawing/2014/main" id="{7027CF5A-F181-475C-9C05-1B42D0DAF68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2;p70">
                <a:extLst>
                  <a:ext uri="{FF2B5EF4-FFF2-40B4-BE49-F238E27FC236}">
                    <a16:creationId xmlns:a16="http://schemas.microsoft.com/office/drawing/2014/main" id="{8FE6C0EC-3025-4B2A-9DDA-38737839026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3;p70">
                <a:extLst>
                  <a:ext uri="{FF2B5EF4-FFF2-40B4-BE49-F238E27FC236}">
                    <a16:creationId xmlns:a16="http://schemas.microsoft.com/office/drawing/2014/main" id="{2D7E69F4-AF76-43FA-A6C7-3033525328F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24;p70">
                <a:extLst>
                  <a:ext uri="{FF2B5EF4-FFF2-40B4-BE49-F238E27FC236}">
                    <a16:creationId xmlns:a16="http://schemas.microsoft.com/office/drawing/2014/main" id="{D49DBF77-1558-451C-8707-9AE35231577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525;p70">
              <a:extLst>
                <a:ext uri="{FF2B5EF4-FFF2-40B4-BE49-F238E27FC236}">
                  <a16:creationId xmlns:a16="http://schemas.microsoft.com/office/drawing/2014/main" id="{029AAEDA-F8B7-4466-8FC9-94B6069ED59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8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EA956C7-09BF-441C-BC54-06920A51495C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26D1670-9517-4F13-B2FD-414E5A80A05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8;p70">
                <a:extLst>
                  <a:ext uri="{FF2B5EF4-FFF2-40B4-BE49-F238E27FC236}">
                    <a16:creationId xmlns:a16="http://schemas.microsoft.com/office/drawing/2014/main" id="{57874BE9-BC04-4BEB-B755-059C8AC1FE8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24;p126">
            <a:extLst>
              <a:ext uri="{FF2B5EF4-FFF2-40B4-BE49-F238E27FC236}">
                <a16:creationId xmlns:a16="http://schemas.microsoft.com/office/drawing/2014/main" id="{083B36C9-6AE1-4559-BB98-23A0BE49E823}"/>
              </a:ext>
            </a:extLst>
          </p:cNvPr>
          <p:cNvGrpSpPr/>
          <p:nvPr/>
        </p:nvGrpSpPr>
        <p:grpSpPr>
          <a:xfrm>
            <a:off x="1983516" y="2637297"/>
            <a:ext cx="418360" cy="580377"/>
            <a:chOff x="3764750" y="1567075"/>
            <a:chExt cx="1814530" cy="2517234"/>
          </a:xfrm>
        </p:grpSpPr>
        <p:sp>
          <p:nvSpPr>
            <p:cNvPr id="209" name="Google Shape;2625;p126">
              <a:extLst>
                <a:ext uri="{FF2B5EF4-FFF2-40B4-BE49-F238E27FC236}">
                  <a16:creationId xmlns:a16="http://schemas.microsoft.com/office/drawing/2014/main" id="{FF28A76C-F7BC-48A7-BE4F-6CFCEA0C5D0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26;p126">
              <a:extLst>
                <a:ext uri="{FF2B5EF4-FFF2-40B4-BE49-F238E27FC236}">
                  <a16:creationId xmlns:a16="http://schemas.microsoft.com/office/drawing/2014/main" id="{9C81C3A4-240C-4724-9C79-4C7CDF083A4C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27;p126">
              <a:extLst>
                <a:ext uri="{FF2B5EF4-FFF2-40B4-BE49-F238E27FC236}">
                  <a16:creationId xmlns:a16="http://schemas.microsoft.com/office/drawing/2014/main" id="{2706A299-A114-447F-BC39-CECF68AF646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28;p126">
              <a:extLst>
                <a:ext uri="{FF2B5EF4-FFF2-40B4-BE49-F238E27FC236}">
                  <a16:creationId xmlns:a16="http://schemas.microsoft.com/office/drawing/2014/main" id="{A6A5A8FD-335F-4B99-882D-0F988D18B477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29;p126">
              <a:extLst>
                <a:ext uri="{FF2B5EF4-FFF2-40B4-BE49-F238E27FC236}">
                  <a16:creationId xmlns:a16="http://schemas.microsoft.com/office/drawing/2014/main" id="{46CDA3E0-7430-4ADB-9A3C-E73DA8B20109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30;p126">
              <a:extLst>
                <a:ext uri="{FF2B5EF4-FFF2-40B4-BE49-F238E27FC236}">
                  <a16:creationId xmlns:a16="http://schemas.microsoft.com/office/drawing/2014/main" id="{2ECBA0F1-1365-452A-8C61-71A22A981E0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31;p126">
              <a:extLst>
                <a:ext uri="{FF2B5EF4-FFF2-40B4-BE49-F238E27FC236}">
                  <a16:creationId xmlns:a16="http://schemas.microsoft.com/office/drawing/2014/main" id="{A40E958D-B3AD-446A-B593-AE605910350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32;p126">
              <a:extLst>
                <a:ext uri="{FF2B5EF4-FFF2-40B4-BE49-F238E27FC236}">
                  <a16:creationId xmlns:a16="http://schemas.microsoft.com/office/drawing/2014/main" id="{DF268C94-DE9D-4EC1-9E1B-B3F3F2C0ED3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33;p126">
              <a:extLst>
                <a:ext uri="{FF2B5EF4-FFF2-40B4-BE49-F238E27FC236}">
                  <a16:creationId xmlns:a16="http://schemas.microsoft.com/office/drawing/2014/main" id="{A74FF44B-52B9-4C96-8D67-7CD40E3355FF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34;p126">
              <a:extLst>
                <a:ext uri="{FF2B5EF4-FFF2-40B4-BE49-F238E27FC236}">
                  <a16:creationId xmlns:a16="http://schemas.microsoft.com/office/drawing/2014/main" id="{910F96CC-F8D4-48B6-B6A5-03B754BBF484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35;p126">
              <a:extLst>
                <a:ext uri="{FF2B5EF4-FFF2-40B4-BE49-F238E27FC236}">
                  <a16:creationId xmlns:a16="http://schemas.microsoft.com/office/drawing/2014/main" id="{0CBD41AE-A7C6-4991-B797-E9D6233113A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36;p126">
              <a:extLst>
                <a:ext uri="{FF2B5EF4-FFF2-40B4-BE49-F238E27FC236}">
                  <a16:creationId xmlns:a16="http://schemas.microsoft.com/office/drawing/2014/main" id="{A5FD20ED-ED12-40B3-A2AD-EA7D7DE1524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37;p126">
              <a:extLst>
                <a:ext uri="{FF2B5EF4-FFF2-40B4-BE49-F238E27FC236}">
                  <a16:creationId xmlns:a16="http://schemas.microsoft.com/office/drawing/2014/main" id="{AE849491-F380-408F-A4B2-485E4C1FE72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38;p126">
              <a:extLst>
                <a:ext uri="{FF2B5EF4-FFF2-40B4-BE49-F238E27FC236}">
                  <a16:creationId xmlns:a16="http://schemas.microsoft.com/office/drawing/2014/main" id="{CC86200B-F763-402D-AEAC-7D9FA6A10FC5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39;p126">
              <a:extLst>
                <a:ext uri="{FF2B5EF4-FFF2-40B4-BE49-F238E27FC236}">
                  <a16:creationId xmlns:a16="http://schemas.microsoft.com/office/drawing/2014/main" id="{85B0B5BC-445B-4767-BEA6-FBABBF48F59C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40;p126">
              <a:extLst>
                <a:ext uri="{FF2B5EF4-FFF2-40B4-BE49-F238E27FC236}">
                  <a16:creationId xmlns:a16="http://schemas.microsoft.com/office/drawing/2014/main" id="{8C6A46D3-D04F-46C3-AAB0-731090CCE28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41;p126">
              <a:extLst>
                <a:ext uri="{FF2B5EF4-FFF2-40B4-BE49-F238E27FC236}">
                  <a16:creationId xmlns:a16="http://schemas.microsoft.com/office/drawing/2014/main" id="{CAD26A20-C441-4ECE-A4A1-2FDC4EBABB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42;p126">
              <a:extLst>
                <a:ext uri="{FF2B5EF4-FFF2-40B4-BE49-F238E27FC236}">
                  <a16:creationId xmlns:a16="http://schemas.microsoft.com/office/drawing/2014/main" id="{A128EB14-543E-4D83-9FEA-ADECDAA543E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Flowchart: Magnetic Disk 226">
            <a:extLst>
              <a:ext uri="{FF2B5EF4-FFF2-40B4-BE49-F238E27FC236}">
                <a16:creationId xmlns:a16="http://schemas.microsoft.com/office/drawing/2014/main" id="{5F0FB461-CE33-45A8-982A-E9E861737746}"/>
              </a:ext>
            </a:extLst>
          </p:cNvPr>
          <p:cNvSpPr/>
          <p:nvPr/>
        </p:nvSpPr>
        <p:spPr>
          <a:xfrm>
            <a:off x="5923752" y="316108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A7229C-A29C-4796-9CB7-E18EF4E5800D}"/>
              </a:ext>
            </a:extLst>
          </p:cNvPr>
          <p:cNvSpPr txBox="1"/>
          <p:nvPr/>
        </p:nvSpPr>
        <p:spPr>
          <a:xfrm>
            <a:off x="5383064" y="375044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42B3AE6E-E5DA-44B9-9654-B496F6A155DD}"/>
              </a:ext>
            </a:extLst>
          </p:cNvPr>
          <p:cNvCxnSpPr>
            <a:cxnSpLocks/>
            <a:endCxn id="227" idx="1"/>
          </p:cNvCxnSpPr>
          <p:nvPr/>
        </p:nvCxnSpPr>
        <p:spPr>
          <a:xfrm>
            <a:off x="4938918" y="2915310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ADBE7F4-69E9-4702-A6A6-316A4DFB9592}"/>
              </a:ext>
            </a:extLst>
          </p:cNvPr>
          <p:cNvSpPr txBox="1"/>
          <p:nvPr/>
        </p:nvSpPr>
        <p:spPr>
          <a:xfrm>
            <a:off x="5887027" y="2617904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E593C2-95FD-4FA4-8C18-16789FAF67CE}"/>
              </a:ext>
            </a:extLst>
          </p:cNvPr>
          <p:cNvSpPr txBox="1"/>
          <p:nvPr/>
        </p:nvSpPr>
        <p:spPr>
          <a:xfrm>
            <a:off x="2885531" y="4118089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40D6CCA-6878-4AFE-8316-35567D0D83BD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876271" y="3791405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F4A78E2-4E95-42E6-8350-60CD513C47C9}"/>
              </a:ext>
            </a:extLst>
          </p:cNvPr>
          <p:cNvSpPr txBox="1"/>
          <p:nvPr/>
        </p:nvSpPr>
        <p:spPr>
          <a:xfrm>
            <a:off x="4005843" y="4038255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4" name="Graphic 233" descr="Hierarchy outline">
            <a:extLst>
              <a:ext uri="{FF2B5EF4-FFF2-40B4-BE49-F238E27FC236}">
                <a16:creationId xmlns:a16="http://schemas.microsoft.com/office/drawing/2014/main" id="{F5A6CC11-F678-4B49-B20C-C498C00F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80976" y="2455321"/>
            <a:ext cx="903475" cy="903475"/>
          </a:xfrm>
          <a:prstGeom prst="rect">
            <a:avLst/>
          </a:prstGeom>
        </p:spPr>
      </p:pic>
      <p:pic>
        <p:nvPicPr>
          <p:cNvPr id="235" name="Graphic 234" descr="Hierarchy outline">
            <a:extLst>
              <a:ext uri="{FF2B5EF4-FFF2-40B4-BE49-F238E27FC236}">
                <a16:creationId xmlns:a16="http://schemas.microsoft.com/office/drawing/2014/main" id="{74119DBB-B156-4AEA-92F4-9A0F682C2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72796" y="3345250"/>
            <a:ext cx="903475" cy="903475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6DD57DA-C9BB-498F-973B-93B1F99DF03D}"/>
              </a:ext>
            </a:extLst>
          </p:cNvPr>
          <p:cNvGrpSpPr/>
          <p:nvPr/>
        </p:nvGrpSpPr>
        <p:grpSpPr>
          <a:xfrm>
            <a:off x="4319919" y="2572409"/>
            <a:ext cx="727482" cy="685801"/>
            <a:chOff x="6455297" y="3663303"/>
            <a:chExt cx="1114148" cy="1050313"/>
          </a:xfrm>
        </p:grpSpPr>
        <p:pic>
          <p:nvPicPr>
            <p:cNvPr id="2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AEF189-56E4-41F0-83CC-130D4460A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D21A5BD-409B-4219-9EF9-719C7D489089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A713B2D-1F7A-4EA0-9501-0DFD9921590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EA1E7CB-986D-47B4-83A2-28AD37DA2230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5023C79-ECE4-4904-BED7-AC5FA07729C0}"/>
              </a:ext>
            </a:extLst>
          </p:cNvPr>
          <p:cNvGrpSpPr/>
          <p:nvPr/>
        </p:nvGrpSpPr>
        <p:grpSpPr>
          <a:xfrm>
            <a:off x="4330713" y="3426938"/>
            <a:ext cx="727482" cy="685801"/>
            <a:chOff x="6455297" y="3663303"/>
            <a:chExt cx="1114148" cy="1050313"/>
          </a:xfrm>
        </p:grpSpPr>
        <p:pic>
          <p:nvPicPr>
            <p:cNvPr id="24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B9AFCC5-C62D-4288-BDC5-758ACCC28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DCFFEB1-7780-4E1E-A27E-F1171CF4FC2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FFB0119-0801-439B-8175-D55E848075C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5D1ACFF-7C2F-44B6-B6E0-D16E7A749BD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4130B62F-F6E5-4EF0-A183-12651C6E552A}"/>
              </a:ext>
            </a:extLst>
          </p:cNvPr>
          <p:cNvCxnSpPr>
            <a:cxnSpLocks/>
            <a:stCxn id="242" idx="3"/>
            <a:endCxn id="227" idx="2"/>
          </p:cNvCxnSpPr>
          <p:nvPr/>
        </p:nvCxnSpPr>
        <p:spPr>
          <a:xfrm flipV="1">
            <a:off x="5058195" y="3503987"/>
            <a:ext cx="865557" cy="2658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1" name="Google Shape;11238;p139">
            <a:extLst>
              <a:ext uri="{FF2B5EF4-FFF2-40B4-BE49-F238E27FC236}">
                <a16:creationId xmlns:a16="http://schemas.microsoft.com/office/drawing/2014/main" id="{56DD3628-8EE2-4E5A-AB00-F436483DD6DF}"/>
              </a:ext>
            </a:extLst>
          </p:cNvPr>
          <p:cNvGrpSpPr/>
          <p:nvPr/>
        </p:nvGrpSpPr>
        <p:grpSpPr>
          <a:xfrm>
            <a:off x="5169607" y="3272886"/>
            <a:ext cx="555642" cy="555642"/>
            <a:chOff x="892750" y="4993750"/>
            <a:chExt cx="483125" cy="483125"/>
          </a:xfrm>
        </p:grpSpPr>
        <p:sp>
          <p:nvSpPr>
            <p:cNvPr id="112" name="Google Shape;11239;p139">
              <a:extLst>
                <a:ext uri="{FF2B5EF4-FFF2-40B4-BE49-F238E27FC236}">
                  <a16:creationId xmlns:a16="http://schemas.microsoft.com/office/drawing/2014/main" id="{FD9FAC4F-D6D1-4CB5-BB96-BD1458C81B2C}"/>
                </a:ext>
              </a:extLst>
            </p:cNvPr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240;p139">
              <a:extLst>
                <a:ext uri="{FF2B5EF4-FFF2-40B4-BE49-F238E27FC236}">
                  <a16:creationId xmlns:a16="http://schemas.microsoft.com/office/drawing/2014/main" id="{F0AAFCAB-9940-40D0-9C8D-DD4B45AFF810}"/>
                </a:ext>
              </a:extLst>
            </p:cNvPr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11241;p139">
              <a:extLst>
                <a:ext uri="{FF2B5EF4-FFF2-40B4-BE49-F238E27FC236}">
                  <a16:creationId xmlns:a16="http://schemas.microsoft.com/office/drawing/2014/main" id="{FAA6BAFB-8453-4DC5-9AE9-96A6A68BD62C}"/>
                </a:ext>
              </a:extLst>
            </p:cNvPr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69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376B5CD-C3DC-4658-87F7-A3DCB187EE98}"/>
              </a:ext>
            </a:extLst>
          </p:cNvPr>
          <p:cNvGrpSpPr/>
          <p:nvPr/>
        </p:nvGrpSpPr>
        <p:grpSpPr>
          <a:xfrm>
            <a:off x="3803847" y="2385098"/>
            <a:ext cx="727482" cy="685801"/>
            <a:chOff x="6455297" y="3663303"/>
            <a:chExt cx="1114148" cy="1050313"/>
          </a:xfrm>
        </p:grpSpPr>
        <p:pic>
          <p:nvPicPr>
            <p:cNvPr id="9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441F897-660D-4E9B-B479-534E60DAD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9028537-DFDB-4C06-93E7-DFCDBC8C3D07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C97621-BB15-4B13-826A-08A08455981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45166E9-1E15-4EAC-B3B9-C43F0919BF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D9CE85-A689-43CF-82FE-8D8E51F15F01}"/>
              </a:ext>
            </a:extLst>
          </p:cNvPr>
          <p:cNvGrpSpPr/>
          <p:nvPr/>
        </p:nvGrpSpPr>
        <p:grpSpPr>
          <a:xfrm>
            <a:off x="3814641" y="3239627"/>
            <a:ext cx="727482" cy="685801"/>
            <a:chOff x="6455297" y="3663303"/>
            <a:chExt cx="1114148" cy="1050313"/>
          </a:xfrm>
        </p:grpSpPr>
        <p:pic>
          <p:nvPicPr>
            <p:cNvPr id="111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E46370E1-EE0F-45FF-86D6-1A7C15AC65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29FBF2-62B1-4649-B981-27CF56D218C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4B54AD-CA74-4B3B-BAD1-D1EEDF6225D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12F0DE-6769-4F12-8C44-C6B0C7A6518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Approach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1553179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1346663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3419674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1507697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2434081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3622066" y="1833086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1218942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1518739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6356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474141" y="2747866"/>
            <a:ext cx="1929624" cy="1156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2420754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3411494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3541066" y="3870811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16199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8019" y="3177806"/>
            <a:ext cx="903475" cy="903475"/>
          </a:xfrm>
          <a:prstGeom prst="rect">
            <a:avLst/>
          </a:prstGeom>
        </p:spPr>
      </p:pic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E2E1C006-D7C7-4177-B27D-6D811C48F24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497396" y="3623961"/>
            <a:ext cx="1611094" cy="457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Flowchart: Magnetic Disk 96">
            <a:extLst>
              <a:ext uri="{FF2B5EF4-FFF2-40B4-BE49-F238E27FC236}">
                <a16:creationId xmlns:a16="http://schemas.microsoft.com/office/drawing/2014/main" id="{65B80DAA-E75C-4885-87DC-043154E4139B}"/>
              </a:ext>
            </a:extLst>
          </p:cNvPr>
          <p:cNvSpPr/>
          <p:nvPr/>
        </p:nvSpPr>
        <p:spPr>
          <a:xfrm>
            <a:off x="6108490" y="3738381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4563ED-9B92-4F56-9BAE-D389C213AA70}"/>
              </a:ext>
            </a:extLst>
          </p:cNvPr>
          <p:cNvSpPr txBox="1"/>
          <p:nvPr/>
        </p:nvSpPr>
        <p:spPr>
          <a:xfrm>
            <a:off x="6653887" y="374538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9C9EF-2361-4881-9DBA-A92DC291D54D}"/>
              </a:ext>
            </a:extLst>
          </p:cNvPr>
          <p:cNvSpPr txBox="1"/>
          <p:nvPr/>
        </p:nvSpPr>
        <p:spPr>
          <a:xfrm>
            <a:off x="5477478" y="417858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4" y="1115049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Re-encode all gallery images with the new model – Imposes </a:t>
            </a:r>
            <a:r>
              <a:rPr lang="en-US" sz="1400" b="1" dirty="0"/>
              <a:t>privacy issues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Rectangle 1349">
            <a:extLst>
              <a:ext uri="{FF2B5EF4-FFF2-40B4-BE49-F238E27FC236}">
                <a16:creationId xmlns:a16="http://schemas.microsoft.com/office/drawing/2014/main" id="{90A0E8B2-05AE-4FDE-88FA-14D455AE2CBC}"/>
              </a:ext>
            </a:extLst>
          </p:cNvPr>
          <p:cNvSpPr/>
          <p:nvPr/>
        </p:nvSpPr>
        <p:spPr>
          <a:xfrm>
            <a:off x="5103638" y="2240176"/>
            <a:ext cx="835412" cy="193014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4252849" y="239703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3997734" y="1974726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742620" y="2739940"/>
            <a:ext cx="510229" cy="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3" y="1115049"/>
            <a:ext cx="594069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Transform both embedding space </a:t>
            </a:r>
            <a:r>
              <a:rPr lang="en-US" sz="1400" b="1" dirty="0"/>
              <a:t>and</a:t>
            </a:r>
            <a:r>
              <a:rPr lang="en-US" sz="1400" dirty="0"/>
              <a:t> gallery embedding through a unified representation learning framework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6353571" y="4046313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stCxn id="137" idx="3"/>
            <a:endCxn id="113" idx="4"/>
          </p:cNvCxnSpPr>
          <p:nvPr/>
        </p:nvCxnSpPr>
        <p:spPr>
          <a:xfrm flipH="1" flipV="1">
            <a:off x="7064556" y="2651261"/>
            <a:ext cx="103574" cy="1176160"/>
          </a:xfrm>
          <a:prstGeom prst="curvedConnector3">
            <a:avLst>
              <a:gd name="adj1" fmla="val -2207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" name="Graphic 103" descr="Hierarchy outline">
            <a:extLst>
              <a:ext uri="{FF2B5EF4-FFF2-40B4-BE49-F238E27FC236}">
                <a16:creationId xmlns:a16="http://schemas.microsoft.com/office/drawing/2014/main" id="{79BD32D2-C2D7-4B37-BCA1-94138B56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2240176"/>
            <a:ext cx="903475" cy="903475"/>
          </a:xfrm>
          <a:prstGeom prst="rect">
            <a:avLst/>
          </a:prstGeom>
        </p:spPr>
      </p:pic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BEA8DA6C-B596-423A-A6AA-2148EFC8077C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879035" y="2691914"/>
            <a:ext cx="186396" cy="3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D30E93AC-4138-419B-B9A1-44E8EC340C51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3765875" y="3623962"/>
            <a:ext cx="1299556" cy="85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2168741-D519-4ADE-985E-B1E78C053EFC}"/>
              </a:ext>
            </a:extLst>
          </p:cNvPr>
          <p:cNvCxnSpPr>
            <a:cxnSpLocks/>
            <a:stCxn id="104" idx="0"/>
            <a:endCxn id="113" idx="2"/>
          </p:cNvCxnSpPr>
          <p:nvPr/>
        </p:nvCxnSpPr>
        <p:spPr>
          <a:xfrm flipV="1">
            <a:off x="5968906" y="2651261"/>
            <a:ext cx="505100" cy="40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Flowchart: Magnetic Disk 112">
            <a:extLst>
              <a:ext uri="{FF2B5EF4-FFF2-40B4-BE49-F238E27FC236}">
                <a16:creationId xmlns:a16="http://schemas.microsoft.com/office/drawing/2014/main" id="{5D2A4E3C-3DAC-41D0-BB35-F6B1AB0272B3}"/>
              </a:ext>
            </a:extLst>
          </p:cNvPr>
          <p:cNvSpPr/>
          <p:nvPr/>
        </p:nvSpPr>
        <p:spPr>
          <a:xfrm>
            <a:off x="6474006" y="2308360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1F6F61-A1EC-49D0-A0BC-B3133CB771F8}"/>
              </a:ext>
            </a:extLst>
          </p:cNvPr>
          <p:cNvSpPr txBox="1"/>
          <p:nvPr/>
        </p:nvSpPr>
        <p:spPr>
          <a:xfrm>
            <a:off x="6353571" y="1997902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BC100DE-C729-4BF9-8598-7F2E2549B0D9}"/>
              </a:ext>
            </a:extLst>
          </p:cNvPr>
          <p:cNvCxnSpPr>
            <a:cxnSpLocks/>
            <a:stCxn id="141" idx="0"/>
            <a:endCxn id="137" idx="1"/>
          </p:cNvCxnSpPr>
          <p:nvPr/>
        </p:nvCxnSpPr>
        <p:spPr>
          <a:xfrm>
            <a:off x="5968906" y="3709611"/>
            <a:ext cx="471742" cy="117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89122C5-11EF-4D7D-B434-984AA1454EC3}"/>
              </a:ext>
            </a:extLst>
          </p:cNvPr>
          <p:cNvSpPr txBox="1"/>
          <p:nvPr/>
        </p:nvSpPr>
        <p:spPr>
          <a:xfrm>
            <a:off x="3681561" y="252485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F9EC43-C454-491F-9182-AA5E36F54BE1}"/>
              </a:ext>
            </a:extLst>
          </p:cNvPr>
          <p:cNvSpPr txBox="1"/>
          <p:nvPr/>
        </p:nvSpPr>
        <p:spPr>
          <a:xfrm>
            <a:off x="7221791" y="270422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BCD34E-37B7-4A26-9DF0-C57B0FE123E3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9550672-1C22-471F-9C23-E61C6DBB4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A4F114-79DB-445F-9468-A28E4CFA44F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D08A18F-3D8D-49C8-B2C4-4D11410E204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1EC05C7-CE90-41D0-96BF-182CBFEF813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8F6BAD9-3A87-4861-9712-B5CB776247C2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2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B31F371-E19D-44F2-9345-FCF56C474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556D40-C732-4F66-B318-26732B212D0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075FE82-5324-48F4-979C-0A31C3FE4EC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AE5B17A-498F-4CBC-84F9-70718F75A21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0C3923-F2FE-4AB7-A195-D30E89CA2F38}"/>
              </a:ext>
            </a:extLst>
          </p:cNvPr>
          <p:cNvGrpSpPr/>
          <p:nvPr/>
        </p:nvGrpSpPr>
        <p:grpSpPr>
          <a:xfrm>
            <a:off x="6440648" y="3484520"/>
            <a:ext cx="727482" cy="685801"/>
            <a:chOff x="6455297" y="3663303"/>
            <a:chExt cx="1114148" cy="1050313"/>
          </a:xfrm>
        </p:grpSpPr>
        <p:pic>
          <p:nvPicPr>
            <p:cNvPr id="1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C449B03-AC2E-4631-BADD-C536D8301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AA91FD9-5852-46E0-8F7D-AB5BEB75AE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971E4AF-7FB4-4076-B252-DB8FE8B199E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0019927-91F0-493E-A553-C930EA66B36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41" name="Graphic 140" descr="Hierarchy outline">
            <a:extLst>
              <a:ext uri="{FF2B5EF4-FFF2-40B4-BE49-F238E27FC236}">
                <a16:creationId xmlns:a16="http://schemas.microsoft.com/office/drawing/2014/main" id="{2B1F67D2-DCC8-4C6A-9D4A-75C791C8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3257873"/>
            <a:ext cx="903475" cy="90347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2CBBD13-ED13-4458-8014-D453A12A7643}"/>
              </a:ext>
            </a:extLst>
          </p:cNvPr>
          <p:cNvSpPr txBox="1"/>
          <p:nvPr/>
        </p:nvSpPr>
        <p:spPr>
          <a:xfrm>
            <a:off x="4504455" y="4316578"/>
            <a:ext cx="158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Unified Transformer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05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43245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742620" y="2747866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407695" y="1115049"/>
            <a:ext cx="6239397" cy="63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Transform</a:t>
            </a:r>
            <a:r>
              <a:rPr lang="en-US" sz="1400" dirty="0"/>
              <a:t> query embeddings </a:t>
            </a:r>
            <a:r>
              <a:rPr lang="en-US" sz="1400" b="1" dirty="0"/>
              <a:t>into</a:t>
            </a:r>
            <a:r>
              <a:rPr lang="en-US" sz="1400" dirty="0"/>
              <a:t> gallery embedding space.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5149404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425EF-397B-475F-B017-4BBFE548E226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4962370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73246" y="3529046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7" name="Graphic 106" descr="Hierarchy outline">
            <a:extLst>
              <a:ext uri="{FF2B5EF4-FFF2-40B4-BE49-F238E27FC236}">
                <a16:creationId xmlns:a16="http://schemas.microsoft.com/office/drawing/2014/main" id="{F9928992-3E20-48F6-9787-CB64D2DA1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58895" y="3176165"/>
            <a:ext cx="903475" cy="90347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5FE276-0167-42FA-B761-BB05E973BF6B}"/>
              </a:ext>
            </a:extLst>
          </p:cNvPr>
          <p:cNvCxnSpPr>
            <a:cxnSpLocks/>
            <a:endCxn id="107" idx="2"/>
          </p:cNvCxnSpPr>
          <p:nvPr/>
        </p:nvCxnSpPr>
        <p:spPr>
          <a:xfrm>
            <a:off x="3765875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E1C47-1996-4764-8707-83CE69A646F4}"/>
              </a:ext>
            </a:extLst>
          </p:cNvPr>
          <p:cNvSpPr txBox="1"/>
          <p:nvPr/>
        </p:nvSpPr>
        <p:spPr>
          <a:xfrm>
            <a:off x="3994597" y="3966861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8F772B-FC93-4BEE-9D88-F4443418402B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FBB33E-232A-4F0E-B688-3C110FAF8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A07EEA-9A42-4526-AA29-599B60FAF5C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C670049-50CF-4D20-A2B4-DBECE3F30893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4A2CAE1-60E5-4ACC-A8FD-08DF2EF5E1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2A9E00F-C05F-45DB-9403-165CB2668CDB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1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87B2D0E8-B2B6-4128-AF29-1B64C3625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DEB75C-89BC-47B8-B9BD-4CF3A1364A9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E8A52-2268-4C3B-AA83-EA3A53B4BD1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1103DFD-D235-46F3-8052-4A816408E15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6A84A8-7F29-4F7D-ADEC-1F5AB4E98381}"/>
              </a:ext>
            </a:extLst>
          </p:cNvPr>
          <p:cNvGrpSpPr/>
          <p:nvPr/>
        </p:nvGrpSpPr>
        <p:grpSpPr>
          <a:xfrm>
            <a:off x="5222302" y="3272334"/>
            <a:ext cx="727482" cy="685801"/>
            <a:chOff x="6455297" y="3663303"/>
            <a:chExt cx="1114148" cy="1050313"/>
          </a:xfrm>
        </p:grpSpPr>
        <p:pic>
          <p:nvPicPr>
            <p:cNvPr id="11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658FA1B-1A75-494E-AC66-63136BA3E6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78CCCB-29B2-4945-B736-FF0D223F90E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4105AC9-CC96-4D7A-91F8-00B28677D5E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CD31E4A-8FC8-4B51-8C37-CC3E58F8F5A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136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796535" y="2236501"/>
            <a:ext cx="4694738" cy="7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 dirty="0"/>
              <a:t>Project Definition</a:t>
            </a:r>
            <a:endParaRPr sz="44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026515" y="2461279"/>
            <a:ext cx="98444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2340268" y="1998120"/>
            <a:ext cx="984447" cy="906452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8816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A46D3D1-6E18-4CA0-8AC5-F6231A8F9816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319825" y="883380"/>
            <a:ext cx="5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Our goal in this project is to solve the Cross Model Compatibility (CMC) problem by </a:t>
            </a:r>
            <a:r>
              <a:rPr lang="en-US" b="1" dirty="0">
                <a:solidFill>
                  <a:schemeClr val="accent2"/>
                </a:solidFill>
                <a:latin typeface="Manjari"/>
                <a:sym typeface="Manjari"/>
              </a:rPr>
              <a:t>implementing previous work solution and</a:t>
            </a:r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improve it.</a:t>
            </a:r>
          </a:p>
        </p:txBody>
      </p:sp>
      <p:sp>
        <p:nvSpPr>
          <p:cNvPr id="61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7E018A55-530A-407E-8368-BB80B11C39F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62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51358B72-08C6-49A0-A4FB-4BEF33340226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63" name="Google Shape;13037;p145">
            <a:extLst>
              <a:ext uri="{FF2B5EF4-FFF2-40B4-BE49-F238E27FC236}">
                <a16:creationId xmlns:a16="http://schemas.microsoft.com/office/drawing/2014/main" id="{F42F181B-DFBC-41D8-A4C8-991C88A61505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1364;p58">
            <a:extLst>
              <a:ext uri="{FF2B5EF4-FFF2-40B4-BE49-F238E27FC236}">
                <a16:creationId xmlns:a16="http://schemas.microsoft.com/office/drawing/2014/main" id="{CF621B93-D006-4985-90E8-B037AF62CD58}"/>
              </a:ext>
            </a:extLst>
          </p:cNvPr>
          <p:cNvSpPr/>
          <p:nvPr/>
        </p:nvSpPr>
        <p:spPr>
          <a:xfrm>
            <a:off x="361053" y="2394915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0DF9D28-B3DC-4BC1-B85E-472ED849E8A8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1101313" y="2616683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1A69C6-0738-4E46-BD91-D6FD40B7FD31}"/>
              </a:ext>
            </a:extLst>
          </p:cNvPr>
          <p:cNvGrpSpPr/>
          <p:nvPr/>
        </p:nvGrpSpPr>
        <p:grpSpPr>
          <a:xfrm>
            <a:off x="894797" y="2023407"/>
            <a:ext cx="550405" cy="772517"/>
            <a:chOff x="1450750" y="1276313"/>
            <a:chExt cx="2162065" cy="3074026"/>
          </a:xfrm>
        </p:grpSpPr>
        <p:sp>
          <p:nvSpPr>
            <p:cNvPr id="67" name="Google Shape;1740;p76">
              <a:extLst>
                <a:ext uri="{FF2B5EF4-FFF2-40B4-BE49-F238E27FC236}">
                  <a16:creationId xmlns:a16="http://schemas.microsoft.com/office/drawing/2014/main" id="{C45397C6-BC3A-4AAC-A21D-BA266C220D38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4;p76">
              <a:extLst>
                <a:ext uri="{FF2B5EF4-FFF2-40B4-BE49-F238E27FC236}">
                  <a16:creationId xmlns:a16="http://schemas.microsoft.com/office/drawing/2014/main" id="{FB770934-4882-4EC8-8F64-CAA45FA8F90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5;p76">
              <a:extLst>
                <a:ext uri="{FF2B5EF4-FFF2-40B4-BE49-F238E27FC236}">
                  <a16:creationId xmlns:a16="http://schemas.microsoft.com/office/drawing/2014/main" id="{F4A12068-565E-4182-ABC7-64330C9629EC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6;p76">
              <a:extLst>
                <a:ext uri="{FF2B5EF4-FFF2-40B4-BE49-F238E27FC236}">
                  <a16:creationId xmlns:a16="http://schemas.microsoft.com/office/drawing/2014/main" id="{9DBE15C6-0B2A-45C9-823F-BEF91C7ADEA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7;p76">
              <a:extLst>
                <a:ext uri="{FF2B5EF4-FFF2-40B4-BE49-F238E27FC236}">
                  <a16:creationId xmlns:a16="http://schemas.microsoft.com/office/drawing/2014/main" id="{F4F1BCFD-739E-491D-B134-507B2B1EFD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8;p76">
              <a:extLst>
                <a:ext uri="{FF2B5EF4-FFF2-40B4-BE49-F238E27FC236}">
                  <a16:creationId xmlns:a16="http://schemas.microsoft.com/office/drawing/2014/main" id="{475F1845-20E6-4DEC-B382-7E2CA70E956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9;p76">
              <a:extLst>
                <a:ext uri="{FF2B5EF4-FFF2-40B4-BE49-F238E27FC236}">
                  <a16:creationId xmlns:a16="http://schemas.microsoft.com/office/drawing/2014/main" id="{46B21E8C-D3B9-49F1-8857-33A74CECDEB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0;p76">
              <a:extLst>
                <a:ext uri="{FF2B5EF4-FFF2-40B4-BE49-F238E27FC236}">
                  <a16:creationId xmlns:a16="http://schemas.microsoft.com/office/drawing/2014/main" id="{B66388D8-1D79-499C-875B-4AD07002D9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1;p76">
              <a:extLst>
                <a:ext uri="{FF2B5EF4-FFF2-40B4-BE49-F238E27FC236}">
                  <a16:creationId xmlns:a16="http://schemas.microsoft.com/office/drawing/2014/main" id="{CB3428F2-528A-44D9-8BBA-ACAC239C26D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2;p76">
              <a:extLst>
                <a:ext uri="{FF2B5EF4-FFF2-40B4-BE49-F238E27FC236}">
                  <a16:creationId xmlns:a16="http://schemas.microsoft.com/office/drawing/2014/main" id="{A8CC9105-0A4F-48CB-95B2-A95FBFDE331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3;p76">
              <a:extLst>
                <a:ext uri="{FF2B5EF4-FFF2-40B4-BE49-F238E27FC236}">
                  <a16:creationId xmlns:a16="http://schemas.microsoft.com/office/drawing/2014/main" id="{8EA5A3D6-D0F6-460C-AD0D-5590E44C2A6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4;p76">
              <a:extLst>
                <a:ext uri="{FF2B5EF4-FFF2-40B4-BE49-F238E27FC236}">
                  <a16:creationId xmlns:a16="http://schemas.microsoft.com/office/drawing/2014/main" id="{C80408F9-29E9-49F1-A82B-C299309C98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5;p76">
              <a:extLst>
                <a:ext uri="{FF2B5EF4-FFF2-40B4-BE49-F238E27FC236}">
                  <a16:creationId xmlns:a16="http://schemas.microsoft.com/office/drawing/2014/main" id="{44DD8ACC-DC00-4190-A5B7-F7762A507AD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6;p76">
              <a:extLst>
                <a:ext uri="{FF2B5EF4-FFF2-40B4-BE49-F238E27FC236}">
                  <a16:creationId xmlns:a16="http://schemas.microsoft.com/office/drawing/2014/main" id="{67D9CB3B-7A71-4B91-893F-514516AB1602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7;p76">
              <a:extLst>
                <a:ext uri="{FF2B5EF4-FFF2-40B4-BE49-F238E27FC236}">
                  <a16:creationId xmlns:a16="http://schemas.microsoft.com/office/drawing/2014/main" id="{4B78F26B-90A1-43BE-9AA7-7FF1AF448AA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8;p76">
              <a:extLst>
                <a:ext uri="{FF2B5EF4-FFF2-40B4-BE49-F238E27FC236}">
                  <a16:creationId xmlns:a16="http://schemas.microsoft.com/office/drawing/2014/main" id="{3DFAC6C8-E20A-481E-9420-B21BC97DE47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9;p76">
              <a:extLst>
                <a:ext uri="{FF2B5EF4-FFF2-40B4-BE49-F238E27FC236}">
                  <a16:creationId xmlns:a16="http://schemas.microsoft.com/office/drawing/2014/main" id="{D94E3343-AB5D-4CAE-ABC1-1614CB65B3B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60;p76">
              <a:extLst>
                <a:ext uri="{FF2B5EF4-FFF2-40B4-BE49-F238E27FC236}">
                  <a16:creationId xmlns:a16="http://schemas.microsoft.com/office/drawing/2014/main" id="{01F775AE-EC86-4A9F-AC75-49B1C14CF52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1;p76">
              <a:extLst>
                <a:ext uri="{FF2B5EF4-FFF2-40B4-BE49-F238E27FC236}">
                  <a16:creationId xmlns:a16="http://schemas.microsoft.com/office/drawing/2014/main" id="{2CEBA460-E69B-4427-919F-56C897A50467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2;p76">
              <a:extLst>
                <a:ext uri="{FF2B5EF4-FFF2-40B4-BE49-F238E27FC236}">
                  <a16:creationId xmlns:a16="http://schemas.microsoft.com/office/drawing/2014/main" id="{B47B8069-F68A-4980-B229-307CB77407D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3;p76">
              <a:extLst>
                <a:ext uri="{FF2B5EF4-FFF2-40B4-BE49-F238E27FC236}">
                  <a16:creationId xmlns:a16="http://schemas.microsoft.com/office/drawing/2014/main" id="{D7D409F7-EE65-4FCA-AF62-88CC2640DCD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4;p76">
              <a:extLst>
                <a:ext uri="{FF2B5EF4-FFF2-40B4-BE49-F238E27FC236}">
                  <a16:creationId xmlns:a16="http://schemas.microsoft.com/office/drawing/2014/main" id="{573A2930-8079-42A1-AB25-466F4D29758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5;p76">
              <a:extLst>
                <a:ext uri="{FF2B5EF4-FFF2-40B4-BE49-F238E27FC236}">
                  <a16:creationId xmlns:a16="http://schemas.microsoft.com/office/drawing/2014/main" id="{058A8CEF-CDFB-45C9-9691-173762457EFA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BF83AB1-4C86-48B7-B03A-B5076845A355}"/>
              </a:ext>
            </a:extLst>
          </p:cNvPr>
          <p:cNvCxnSpPr>
            <a:cxnSpLocks/>
            <a:stCxn id="145" idx="0"/>
          </p:cNvCxnSpPr>
          <p:nvPr/>
        </p:nvCxnSpPr>
        <p:spPr>
          <a:xfrm>
            <a:off x="2967808" y="2614874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3EB0658-4CFB-4C76-843E-45B7E535634F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055831" y="2614874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0DC0F2-000D-4342-82B5-97F7AE9D852C}"/>
              </a:ext>
            </a:extLst>
          </p:cNvPr>
          <p:cNvSpPr txBox="1"/>
          <p:nvPr/>
        </p:nvSpPr>
        <p:spPr>
          <a:xfrm>
            <a:off x="1982215" y="1849985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6D4AEE-3748-4B2B-9232-2FAF106D9DE4}"/>
              </a:ext>
            </a:extLst>
          </p:cNvPr>
          <p:cNvSpPr txBox="1"/>
          <p:nvPr/>
        </p:nvSpPr>
        <p:spPr>
          <a:xfrm>
            <a:off x="3212261" y="1870475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800919-1609-476D-965D-4CD03B227038}"/>
              </a:ext>
            </a:extLst>
          </p:cNvPr>
          <p:cNvGrpSpPr/>
          <p:nvPr/>
        </p:nvGrpSpPr>
        <p:grpSpPr>
          <a:xfrm>
            <a:off x="767076" y="2132085"/>
            <a:ext cx="584468" cy="797566"/>
            <a:chOff x="1506150" y="1501000"/>
            <a:chExt cx="2080021" cy="2838397"/>
          </a:xfrm>
        </p:grpSpPr>
        <p:grpSp>
          <p:nvGrpSpPr>
            <p:cNvPr id="95" name="Google Shape;1505;p70">
              <a:extLst>
                <a:ext uri="{FF2B5EF4-FFF2-40B4-BE49-F238E27FC236}">
                  <a16:creationId xmlns:a16="http://schemas.microsoft.com/office/drawing/2014/main" id="{30F7A097-0905-46AA-A189-8105D9B16EB5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00" name="Google Shape;1506;p70">
                <a:extLst>
                  <a:ext uri="{FF2B5EF4-FFF2-40B4-BE49-F238E27FC236}">
                    <a16:creationId xmlns:a16="http://schemas.microsoft.com/office/drawing/2014/main" id="{E7C6F773-0375-4BE2-874C-82B95337F26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07;p70">
                <a:extLst>
                  <a:ext uri="{FF2B5EF4-FFF2-40B4-BE49-F238E27FC236}">
                    <a16:creationId xmlns:a16="http://schemas.microsoft.com/office/drawing/2014/main" id="{BC3699EF-F19B-45DB-9594-1677A467338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8;p70">
                <a:extLst>
                  <a:ext uri="{FF2B5EF4-FFF2-40B4-BE49-F238E27FC236}">
                    <a16:creationId xmlns:a16="http://schemas.microsoft.com/office/drawing/2014/main" id="{34BC417B-8270-4A2B-9613-EB76F31C0FA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9;p70">
                <a:extLst>
                  <a:ext uri="{FF2B5EF4-FFF2-40B4-BE49-F238E27FC236}">
                    <a16:creationId xmlns:a16="http://schemas.microsoft.com/office/drawing/2014/main" id="{DEB3ED0F-DF9B-40B0-8B02-61B2C89AB2D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0;p70">
                <a:extLst>
                  <a:ext uri="{FF2B5EF4-FFF2-40B4-BE49-F238E27FC236}">
                    <a16:creationId xmlns:a16="http://schemas.microsoft.com/office/drawing/2014/main" id="{3CA63954-4870-4AF3-9310-D7F00C63089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1;p70">
                <a:extLst>
                  <a:ext uri="{FF2B5EF4-FFF2-40B4-BE49-F238E27FC236}">
                    <a16:creationId xmlns:a16="http://schemas.microsoft.com/office/drawing/2014/main" id="{64FB950A-976E-4FE2-A06E-CCD9A5FB14B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2;p70">
                <a:extLst>
                  <a:ext uri="{FF2B5EF4-FFF2-40B4-BE49-F238E27FC236}">
                    <a16:creationId xmlns:a16="http://schemas.microsoft.com/office/drawing/2014/main" id="{FF7AC4AC-0453-4EE3-B77B-C67D0B3F2ECE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3;p70">
                <a:extLst>
                  <a:ext uri="{FF2B5EF4-FFF2-40B4-BE49-F238E27FC236}">
                    <a16:creationId xmlns:a16="http://schemas.microsoft.com/office/drawing/2014/main" id="{F722B1D7-2919-4420-891C-A38E62207B3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4;p70">
                <a:extLst>
                  <a:ext uri="{FF2B5EF4-FFF2-40B4-BE49-F238E27FC236}">
                    <a16:creationId xmlns:a16="http://schemas.microsoft.com/office/drawing/2014/main" id="{AAE8A43A-1C1D-4D29-9235-4E12675C6D75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5;p70">
                <a:extLst>
                  <a:ext uri="{FF2B5EF4-FFF2-40B4-BE49-F238E27FC236}">
                    <a16:creationId xmlns:a16="http://schemas.microsoft.com/office/drawing/2014/main" id="{A9FF1205-53D8-49A9-B142-084750832B9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6;p70">
                <a:extLst>
                  <a:ext uri="{FF2B5EF4-FFF2-40B4-BE49-F238E27FC236}">
                    <a16:creationId xmlns:a16="http://schemas.microsoft.com/office/drawing/2014/main" id="{63C63A28-D560-4FB3-873D-8DBCB9634D6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7;p70">
                <a:extLst>
                  <a:ext uri="{FF2B5EF4-FFF2-40B4-BE49-F238E27FC236}">
                    <a16:creationId xmlns:a16="http://schemas.microsoft.com/office/drawing/2014/main" id="{1B498A7B-8743-4580-83D3-BDAC8C8461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8;p70">
                <a:extLst>
                  <a:ext uri="{FF2B5EF4-FFF2-40B4-BE49-F238E27FC236}">
                    <a16:creationId xmlns:a16="http://schemas.microsoft.com/office/drawing/2014/main" id="{66563790-ACA9-42D9-8FCD-62C93D537E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9;p70">
                <a:extLst>
                  <a:ext uri="{FF2B5EF4-FFF2-40B4-BE49-F238E27FC236}">
                    <a16:creationId xmlns:a16="http://schemas.microsoft.com/office/drawing/2014/main" id="{0015AF73-6BA7-4804-8A09-F4667770A72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0;p70">
                <a:extLst>
                  <a:ext uri="{FF2B5EF4-FFF2-40B4-BE49-F238E27FC236}">
                    <a16:creationId xmlns:a16="http://schemas.microsoft.com/office/drawing/2014/main" id="{EA955D25-7AB0-44FE-8C39-11CCC2468FD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1;p70">
                <a:extLst>
                  <a:ext uri="{FF2B5EF4-FFF2-40B4-BE49-F238E27FC236}">
                    <a16:creationId xmlns:a16="http://schemas.microsoft.com/office/drawing/2014/main" id="{32342C6A-F44C-4B2C-BFF9-F5B06FA725AA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2;p70">
                <a:extLst>
                  <a:ext uri="{FF2B5EF4-FFF2-40B4-BE49-F238E27FC236}">
                    <a16:creationId xmlns:a16="http://schemas.microsoft.com/office/drawing/2014/main" id="{6EC04842-7BC3-4FC9-A7B3-87CDABF0715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3;p70">
                <a:extLst>
                  <a:ext uri="{FF2B5EF4-FFF2-40B4-BE49-F238E27FC236}">
                    <a16:creationId xmlns:a16="http://schemas.microsoft.com/office/drawing/2014/main" id="{E3A42DC7-6748-4E09-B20F-2A721970D25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4;p70">
                <a:extLst>
                  <a:ext uri="{FF2B5EF4-FFF2-40B4-BE49-F238E27FC236}">
                    <a16:creationId xmlns:a16="http://schemas.microsoft.com/office/drawing/2014/main" id="{34C421F3-C07C-4A54-968F-0DA4A922942A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1525;p70">
              <a:extLst>
                <a:ext uri="{FF2B5EF4-FFF2-40B4-BE49-F238E27FC236}">
                  <a16:creationId xmlns:a16="http://schemas.microsoft.com/office/drawing/2014/main" id="{81F5A32F-32EE-4CBE-B8CF-B992DA33A79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274F3ED-41FA-451D-BD2F-59E5E24FACE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F6591775-F523-4D98-8A09-C98E7AF8CB2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8;p70">
                <a:extLst>
                  <a:ext uri="{FF2B5EF4-FFF2-40B4-BE49-F238E27FC236}">
                    <a16:creationId xmlns:a16="http://schemas.microsoft.com/office/drawing/2014/main" id="{6E5F9196-F213-4B93-BC33-78327F3841A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2624;p126">
            <a:extLst>
              <a:ext uri="{FF2B5EF4-FFF2-40B4-BE49-F238E27FC236}">
                <a16:creationId xmlns:a16="http://schemas.microsoft.com/office/drawing/2014/main" id="{A3869329-558D-4D46-A5BB-252C5C8E54B2}"/>
              </a:ext>
            </a:extLst>
          </p:cNvPr>
          <p:cNvGrpSpPr/>
          <p:nvPr/>
        </p:nvGrpSpPr>
        <p:grpSpPr>
          <a:xfrm>
            <a:off x="1066873" y="2345112"/>
            <a:ext cx="418360" cy="580377"/>
            <a:chOff x="3764750" y="1567075"/>
            <a:chExt cx="1814530" cy="2517234"/>
          </a:xfrm>
        </p:grpSpPr>
        <p:sp>
          <p:nvSpPr>
            <p:cNvPr id="120" name="Google Shape;2625;p126">
              <a:extLst>
                <a:ext uri="{FF2B5EF4-FFF2-40B4-BE49-F238E27FC236}">
                  <a16:creationId xmlns:a16="http://schemas.microsoft.com/office/drawing/2014/main" id="{B44CD705-07B8-44F2-801A-BC0DD42553E9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26;p126">
              <a:extLst>
                <a:ext uri="{FF2B5EF4-FFF2-40B4-BE49-F238E27FC236}">
                  <a16:creationId xmlns:a16="http://schemas.microsoft.com/office/drawing/2014/main" id="{77837399-6247-44B8-A78A-EDC60446DFC4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27;p126">
              <a:extLst>
                <a:ext uri="{FF2B5EF4-FFF2-40B4-BE49-F238E27FC236}">
                  <a16:creationId xmlns:a16="http://schemas.microsoft.com/office/drawing/2014/main" id="{C1327EEE-466D-45D6-AD21-DABEB5D1F0C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28;p126">
              <a:extLst>
                <a:ext uri="{FF2B5EF4-FFF2-40B4-BE49-F238E27FC236}">
                  <a16:creationId xmlns:a16="http://schemas.microsoft.com/office/drawing/2014/main" id="{66BE2038-6B8A-4DD3-9890-176D551BB64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29;p126">
              <a:extLst>
                <a:ext uri="{FF2B5EF4-FFF2-40B4-BE49-F238E27FC236}">
                  <a16:creationId xmlns:a16="http://schemas.microsoft.com/office/drawing/2014/main" id="{BE11DE46-61FA-4292-9B0D-3F39992AD44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0;p126">
              <a:extLst>
                <a:ext uri="{FF2B5EF4-FFF2-40B4-BE49-F238E27FC236}">
                  <a16:creationId xmlns:a16="http://schemas.microsoft.com/office/drawing/2014/main" id="{C0BD8E49-FB02-4473-9DA4-16260BE4268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1;p126">
              <a:extLst>
                <a:ext uri="{FF2B5EF4-FFF2-40B4-BE49-F238E27FC236}">
                  <a16:creationId xmlns:a16="http://schemas.microsoft.com/office/drawing/2014/main" id="{5687E0BB-9D8C-460A-B0F6-32376F7DCE9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2;p126">
              <a:extLst>
                <a:ext uri="{FF2B5EF4-FFF2-40B4-BE49-F238E27FC236}">
                  <a16:creationId xmlns:a16="http://schemas.microsoft.com/office/drawing/2014/main" id="{5B44264F-64E7-47D8-8312-FA691FB5D092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3;p126">
              <a:extLst>
                <a:ext uri="{FF2B5EF4-FFF2-40B4-BE49-F238E27FC236}">
                  <a16:creationId xmlns:a16="http://schemas.microsoft.com/office/drawing/2014/main" id="{3C7E872F-D8B3-48E7-9F2C-F3AFFC18951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34;p126">
              <a:extLst>
                <a:ext uri="{FF2B5EF4-FFF2-40B4-BE49-F238E27FC236}">
                  <a16:creationId xmlns:a16="http://schemas.microsoft.com/office/drawing/2014/main" id="{A8BFE11E-E6C7-44D7-9ADB-6DC5DAC9EB23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35;p126">
              <a:extLst>
                <a:ext uri="{FF2B5EF4-FFF2-40B4-BE49-F238E27FC236}">
                  <a16:creationId xmlns:a16="http://schemas.microsoft.com/office/drawing/2014/main" id="{0820CEC6-7600-4567-9EB9-EB2D61DCCA3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36;p126">
              <a:extLst>
                <a:ext uri="{FF2B5EF4-FFF2-40B4-BE49-F238E27FC236}">
                  <a16:creationId xmlns:a16="http://schemas.microsoft.com/office/drawing/2014/main" id="{8DD2069C-5DCF-4DCB-BE9D-B60E14EB307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37;p126">
              <a:extLst>
                <a:ext uri="{FF2B5EF4-FFF2-40B4-BE49-F238E27FC236}">
                  <a16:creationId xmlns:a16="http://schemas.microsoft.com/office/drawing/2014/main" id="{963792B7-7B3E-4C9C-84FE-E8AD9D3921E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38;p126">
              <a:extLst>
                <a:ext uri="{FF2B5EF4-FFF2-40B4-BE49-F238E27FC236}">
                  <a16:creationId xmlns:a16="http://schemas.microsoft.com/office/drawing/2014/main" id="{FD086D9F-7B12-442A-BA42-22E78D11E0C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39;p126">
              <a:extLst>
                <a:ext uri="{FF2B5EF4-FFF2-40B4-BE49-F238E27FC236}">
                  <a16:creationId xmlns:a16="http://schemas.microsoft.com/office/drawing/2014/main" id="{423C5C60-CCE9-4CA4-AA2A-4078F4E38AF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40;p126">
              <a:extLst>
                <a:ext uri="{FF2B5EF4-FFF2-40B4-BE49-F238E27FC236}">
                  <a16:creationId xmlns:a16="http://schemas.microsoft.com/office/drawing/2014/main" id="{84C7EF98-A0EC-413C-BD15-782BFF2E03EA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41;p126">
              <a:extLst>
                <a:ext uri="{FF2B5EF4-FFF2-40B4-BE49-F238E27FC236}">
                  <a16:creationId xmlns:a16="http://schemas.microsoft.com/office/drawing/2014/main" id="{E5EFA089-D811-4C73-B951-4B8A583742F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42;p126">
              <a:extLst>
                <a:ext uri="{FF2B5EF4-FFF2-40B4-BE49-F238E27FC236}">
                  <a16:creationId xmlns:a16="http://schemas.microsoft.com/office/drawing/2014/main" id="{F22E0DE2-6FF8-490E-BAA8-5FB9B5C577B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Flowchart: Magnetic Disk 137">
            <a:extLst>
              <a:ext uri="{FF2B5EF4-FFF2-40B4-BE49-F238E27FC236}">
                <a16:creationId xmlns:a16="http://schemas.microsoft.com/office/drawing/2014/main" id="{63E46E93-0C75-4BE6-BCDA-3C06281C44BC}"/>
              </a:ext>
            </a:extLst>
          </p:cNvPr>
          <p:cNvSpPr/>
          <p:nvPr/>
        </p:nvSpPr>
        <p:spPr>
          <a:xfrm>
            <a:off x="6388145" y="271850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3B4194-E096-44FF-A4D8-E6B4EEE18050}"/>
              </a:ext>
            </a:extLst>
          </p:cNvPr>
          <p:cNvSpPr txBox="1"/>
          <p:nvPr/>
        </p:nvSpPr>
        <p:spPr>
          <a:xfrm>
            <a:off x="6903113" y="279592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4DFCE63E-BB24-4A8D-9A65-E2AF9CD26477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022275" y="2623125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02E281F-2EB1-4457-8F38-237E140431B8}"/>
              </a:ext>
            </a:extLst>
          </p:cNvPr>
          <p:cNvSpPr txBox="1"/>
          <p:nvPr/>
        </p:nvSpPr>
        <p:spPr>
          <a:xfrm>
            <a:off x="5757133" y="2264395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55A192-63E5-41BB-B4F3-E3E1B59BDDAA}"/>
              </a:ext>
            </a:extLst>
          </p:cNvPr>
          <p:cNvSpPr txBox="1"/>
          <p:nvPr/>
        </p:nvSpPr>
        <p:spPr>
          <a:xfrm>
            <a:off x="1968888" y="3825904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0A391A-56E3-4659-8045-B24ED2E3D020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2959628" y="3499220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B3EED17-7141-4129-B129-F149316E83E5}"/>
              </a:ext>
            </a:extLst>
          </p:cNvPr>
          <p:cNvSpPr txBox="1"/>
          <p:nvPr/>
        </p:nvSpPr>
        <p:spPr>
          <a:xfrm>
            <a:off x="3182697" y="3718182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5" name="Graphic 144" descr="Hierarchy outline">
            <a:extLst>
              <a:ext uri="{FF2B5EF4-FFF2-40B4-BE49-F238E27FC236}">
                <a16:creationId xmlns:a16="http://schemas.microsoft.com/office/drawing/2014/main" id="{70EB6425-C4A3-4AB7-BFC5-8570D5BE1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064333" y="2163136"/>
            <a:ext cx="903475" cy="903475"/>
          </a:xfrm>
          <a:prstGeom prst="rect">
            <a:avLst/>
          </a:prstGeom>
        </p:spPr>
      </p:pic>
      <p:pic>
        <p:nvPicPr>
          <p:cNvPr id="146" name="Graphic 145" descr="Hierarchy outline">
            <a:extLst>
              <a:ext uri="{FF2B5EF4-FFF2-40B4-BE49-F238E27FC236}">
                <a16:creationId xmlns:a16="http://schemas.microsoft.com/office/drawing/2014/main" id="{9A481D00-7F50-4768-A570-8B9450B3E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056153" y="3053065"/>
            <a:ext cx="903475" cy="90347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92E35B7-0920-4074-9E2E-B7614F7643B2}"/>
              </a:ext>
            </a:extLst>
          </p:cNvPr>
          <p:cNvSpPr txBox="1"/>
          <p:nvPr/>
        </p:nvSpPr>
        <p:spPr>
          <a:xfrm>
            <a:off x="5429059" y="3736900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3CE2257-5B46-4DF7-8772-33DE228FA8EE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5242025" y="3490494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023E203-846F-46E0-8116-56B7B16E7152}"/>
              </a:ext>
            </a:extLst>
          </p:cNvPr>
          <p:cNvCxnSpPr>
            <a:cxnSpLocks/>
            <a:endCxn id="138" idx="3"/>
          </p:cNvCxnSpPr>
          <p:nvPr/>
        </p:nvCxnSpPr>
        <p:spPr>
          <a:xfrm flipV="1">
            <a:off x="6152901" y="3404305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C525E230-7F0D-4BA0-A807-A01B7AAAF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38550" y="3051424"/>
            <a:ext cx="903475" cy="903475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0E40A40-605E-4B18-8D58-D1427EADA427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4045530" y="3499220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C07E932-9793-430A-BAFF-1F73F4C19698}"/>
              </a:ext>
            </a:extLst>
          </p:cNvPr>
          <p:cNvGrpSpPr/>
          <p:nvPr/>
        </p:nvGrpSpPr>
        <p:grpSpPr>
          <a:xfrm>
            <a:off x="3378266" y="2270893"/>
            <a:ext cx="727482" cy="685801"/>
            <a:chOff x="6455297" y="3663303"/>
            <a:chExt cx="1114148" cy="1050313"/>
          </a:xfrm>
        </p:grpSpPr>
        <p:pic>
          <p:nvPicPr>
            <p:cNvPr id="15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09C5797-D23D-453B-AFFB-46534698EA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E5DA57A-C628-46D7-86BD-22AD14CAC6A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B7C83-46C5-4DC9-B025-7124C24C29E7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949055-7E8E-4FEE-BEFC-0CF00FCA387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34DBD8F-A384-4DCD-A4F3-C66B826E618A}"/>
              </a:ext>
            </a:extLst>
          </p:cNvPr>
          <p:cNvGrpSpPr/>
          <p:nvPr/>
        </p:nvGrpSpPr>
        <p:grpSpPr>
          <a:xfrm>
            <a:off x="3389060" y="3125422"/>
            <a:ext cx="727482" cy="685801"/>
            <a:chOff x="6455297" y="3663303"/>
            <a:chExt cx="1114148" cy="1050313"/>
          </a:xfrm>
        </p:grpSpPr>
        <p:pic>
          <p:nvPicPr>
            <p:cNvPr id="15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AB15C98A-6222-482A-A019-4D7170F1BE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0AA409B-D13E-4878-B645-9B2012962EB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3E1480-0799-443F-9A29-91CEB658D0C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9169E69-3D76-4E91-94E9-9169F280AF9E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D2E73F-C425-451F-A775-60427C315CAD}"/>
              </a:ext>
            </a:extLst>
          </p:cNvPr>
          <p:cNvGrpSpPr/>
          <p:nvPr/>
        </p:nvGrpSpPr>
        <p:grpSpPr>
          <a:xfrm>
            <a:off x="5501957" y="3147593"/>
            <a:ext cx="727482" cy="685801"/>
            <a:chOff x="6455297" y="3663303"/>
            <a:chExt cx="1114148" cy="1050313"/>
          </a:xfrm>
        </p:grpSpPr>
        <p:pic>
          <p:nvPicPr>
            <p:cNvPr id="16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731C6747-17D1-46D2-9C89-0D8C0B2C09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19D9332-CD01-4547-8401-4F27E0BBEEE8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0C20480-F3ED-4F7A-8F45-A2314C2522F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D2979F-90D6-42F1-848B-ADB21F252CE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8F3DF6C-6815-4DFB-A4C2-1239FF52B738}"/>
              </a:ext>
            </a:extLst>
          </p:cNvPr>
          <p:cNvSpPr txBox="1"/>
          <p:nvPr/>
        </p:nvSpPr>
        <p:spPr>
          <a:xfrm>
            <a:off x="4215008" y="3850168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53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71036" y="974276"/>
            <a:ext cx="549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</a:rPr>
              <a:t>Improvement of previous work will be done via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Embedded Vectors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and adding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Loss Functions 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CC0A861D-7F2D-4550-A343-E7E4B53E4189}"/>
              </a:ext>
            </a:extLst>
          </p:cNvPr>
          <p:cNvSpPr/>
          <p:nvPr/>
        </p:nvSpPr>
        <p:spPr>
          <a:xfrm rot="16200000">
            <a:off x="1935265" y="2313176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72779-D56F-4A8C-B082-8AC827AF2E7A}"/>
              </a:ext>
            </a:extLst>
          </p:cNvPr>
          <p:cNvSpPr txBox="1"/>
          <p:nvPr/>
        </p:nvSpPr>
        <p:spPr>
          <a:xfrm>
            <a:off x="2298340" y="2424912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CE5E6609-2223-4FB8-B9AD-F319CBE32094}"/>
              </a:ext>
            </a:extLst>
          </p:cNvPr>
          <p:cNvSpPr/>
          <p:nvPr/>
        </p:nvSpPr>
        <p:spPr>
          <a:xfrm rot="16200000">
            <a:off x="2172854" y="259017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111FE-807E-4A84-8A4F-B6EFC0CE6289}"/>
              </a:ext>
            </a:extLst>
          </p:cNvPr>
          <p:cNvSpPr txBox="1"/>
          <p:nvPr/>
        </p:nvSpPr>
        <p:spPr>
          <a:xfrm>
            <a:off x="2535929" y="270191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CBAACAB0-7F53-43C9-B2AA-543F539FCAEF}"/>
              </a:ext>
            </a:extLst>
          </p:cNvPr>
          <p:cNvSpPr/>
          <p:nvPr/>
        </p:nvSpPr>
        <p:spPr>
          <a:xfrm rot="16200000">
            <a:off x="2371918" y="286717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07A3-4CCC-4FEF-9DD5-F8CA3349DD71}"/>
              </a:ext>
            </a:extLst>
          </p:cNvPr>
          <p:cNvSpPr txBox="1"/>
          <p:nvPr/>
        </p:nvSpPr>
        <p:spPr>
          <a:xfrm>
            <a:off x="2734993" y="297891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AC16970-5AE2-46F6-A62C-8ED8646AA982}"/>
              </a:ext>
            </a:extLst>
          </p:cNvPr>
          <p:cNvSpPr/>
          <p:nvPr/>
        </p:nvSpPr>
        <p:spPr>
          <a:xfrm>
            <a:off x="1413476" y="2436583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303AAD0E-C5AA-45D8-9D24-70B22027C1C2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19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7C21DECE-DF7B-4FE9-96B3-B90A91AC837A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20" name="Google Shape;13037;p145">
            <a:extLst>
              <a:ext uri="{FF2B5EF4-FFF2-40B4-BE49-F238E27FC236}">
                <a16:creationId xmlns:a16="http://schemas.microsoft.com/office/drawing/2014/main" id="{01D2193B-716B-443A-A2E5-803359F85C52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92CAC3-924C-4FC0-8D1B-7F93077A8E08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3B434-3FEA-49E2-8CC4-2DAFAD0AAA27}"/>
              </a:ext>
            </a:extLst>
          </p:cNvPr>
          <p:cNvCxnSpPr/>
          <p:nvPr/>
        </p:nvCxnSpPr>
        <p:spPr>
          <a:xfrm>
            <a:off x="5314952" y="3282042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9D4B3-1C0F-45AA-A90C-CF62ADA66A2E}"/>
              </a:ext>
            </a:extLst>
          </p:cNvPr>
          <p:cNvCxnSpPr>
            <a:cxnSpLocks/>
          </p:cNvCxnSpPr>
          <p:nvPr/>
        </p:nvCxnSpPr>
        <p:spPr>
          <a:xfrm flipV="1">
            <a:off x="5314952" y="2363560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B63393-9A02-401C-BAA3-DBAEA8B38367}"/>
              </a:ext>
            </a:extLst>
          </p:cNvPr>
          <p:cNvCxnSpPr>
            <a:cxnSpLocks/>
          </p:cNvCxnSpPr>
          <p:nvPr/>
        </p:nvCxnSpPr>
        <p:spPr>
          <a:xfrm flipH="1">
            <a:off x="4751616" y="3282042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F64FA-8438-4B6F-8D22-B7B18351F912}"/>
              </a:ext>
            </a:extLst>
          </p:cNvPr>
          <p:cNvCxnSpPr/>
          <p:nvPr/>
        </p:nvCxnSpPr>
        <p:spPr>
          <a:xfrm>
            <a:off x="5555798" y="2628900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14:cNvPr>
              <p14:cNvContentPartPr/>
              <p14:nvPr/>
            </p14:nvContentPartPr>
            <p14:xfrm>
              <a:off x="5547023" y="263257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383" y="25969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14:cNvPr>
              <p14:cNvContentPartPr/>
              <p14:nvPr/>
            </p14:nvContentPartPr>
            <p14:xfrm>
              <a:off x="5988023" y="299581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383" y="29601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14:cNvPr>
              <p14:cNvContentPartPr/>
              <p14:nvPr/>
            </p14:nvContentPartPr>
            <p14:xfrm>
              <a:off x="5771663" y="280393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6023" y="276829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27E6EFA-D446-44B7-8F33-6E188029E369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7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926634" y="2549333"/>
            <a:ext cx="233178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latin typeface="Hammersmith One" panose="02010703030501060504" pitchFamily="2" charset="0"/>
              </a:rPr>
              <a:t>Project Definition</a:t>
            </a:r>
            <a:endParaRPr sz="2000" b="1" dirty="0">
              <a:latin typeface="Hammersmith One" panose="02010703030501060504" pitchFamily="2" charset="0"/>
            </a:endParaRPr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584118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Hammersmith One" panose="02010703030501060504" pitchFamily="2" charset="0"/>
              </a:rPr>
              <a:t>Work Done</a:t>
            </a:r>
            <a:endParaRPr lang="en-IL" sz="2000" b="1" dirty="0">
              <a:latin typeface="Hammersmith One" panose="02010703030501060504" pitchFamily="2" charset="0"/>
            </a:endParaRPr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966140" y="1325886"/>
            <a:ext cx="308946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838960" y="259733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Further Improvements</a:t>
            </a:r>
            <a:endParaRPr lang="en-IL" sz="20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411529" y="254933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24256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451035" y="13258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263200" y="25973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994714" y="2333572"/>
            <a:ext cx="596400" cy="57101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4876802" y="1182384"/>
            <a:ext cx="454847" cy="590492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828;p141">
            <a:extLst>
              <a:ext uri="{FF2B5EF4-FFF2-40B4-BE49-F238E27FC236}">
                <a16:creationId xmlns:a16="http://schemas.microsoft.com/office/drawing/2014/main" id="{15542601-40CC-481A-A0DE-BF3416A818F1}"/>
              </a:ext>
            </a:extLst>
          </p:cNvPr>
          <p:cNvGrpSpPr/>
          <p:nvPr/>
        </p:nvGrpSpPr>
        <p:grpSpPr>
          <a:xfrm>
            <a:off x="4760809" y="2216901"/>
            <a:ext cx="596400" cy="704265"/>
            <a:chOff x="6167350" y="2672800"/>
            <a:chExt cx="297750" cy="295375"/>
          </a:xfrm>
        </p:grpSpPr>
        <p:sp>
          <p:nvSpPr>
            <p:cNvPr id="51" name="Google Shape;11829;p141">
              <a:extLst>
                <a:ext uri="{FF2B5EF4-FFF2-40B4-BE49-F238E27FC236}">
                  <a16:creationId xmlns:a16="http://schemas.microsoft.com/office/drawing/2014/main" id="{E787AE56-3148-49DA-8F00-44F3927C07A5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30;p141">
              <a:extLst>
                <a:ext uri="{FF2B5EF4-FFF2-40B4-BE49-F238E27FC236}">
                  <a16:creationId xmlns:a16="http://schemas.microsoft.com/office/drawing/2014/main" id="{5E66155B-8C57-4744-AD69-40AE538E2CB3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31;p141">
              <a:extLst>
                <a:ext uri="{FF2B5EF4-FFF2-40B4-BE49-F238E27FC236}">
                  <a16:creationId xmlns:a16="http://schemas.microsoft.com/office/drawing/2014/main" id="{9A432959-1D7C-4748-8BB3-EA1CC9FB0E86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32;p141">
              <a:extLst>
                <a:ext uri="{FF2B5EF4-FFF2-40B4-BE49-F238E27FC236}">
                  <a16:creationId xmlns:a16="http://schemas.microsoft.com/office/drawing/2014/main" id="{8C3D47FB-F8D4-48C4-92AF-3A50922B8C2F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3;p141">
              <a:extLst>
                <a:ext uri="{FF2B5EF4-FFF2-40B4-BE49-F238E27FC236}">
                  <a16:creationId xmlns:a16="http://schemas.microsoft.com/office/drawing/2014/main" id="{8978EC2E-DB49-4557-A784-7E2EEC42B710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063526" y="1195191"/>
            <a:ext cx="486304" cy="486345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338;p56">
            <a:hlinkClick r:id="" action="ppaction://noaction"/>
            <a:extLst>
              <a:ext uri="{FF2B5EF4-FFF2-40B4-BE49-F238E27FC236}">
                <a16:creationId xmlns:a16="http://schemas.microsoft.com/office/drawing/2014/main" id="{544283E7-2D15-6847-869D-130BBE071B2A}"/>
              </a:ext>
            </a:extLst>
          </p:cNvPr>
          <p:cNvSpPr txBox="1">
            <a:spLocks/>
          </p:cNvSpPr>
          <p:nvPr/>
        </p:nvSpPr>
        <p:spPr>
          <a:xfrm>
            <a:off x="4249646" y="4118684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Conclusions</a:t>
            </a:r>
            <a:endParaRPr lang="en-IL" dirty="0"/>
          </a:p>
        </p:txBody>
      </p:sp>
      <p:sp>
        <p:nvSpPr>
          <p:cNvPr id="28" name="Google Shape;1344;p56">
            <a:hlinkClick r:id="" action="ppaction://noaction"/>
            <a:extLst>
              <a:ext uri="{FF2B5EF4-FFF2-40B4-BE49-F238E27FC236}">
                <a16:creationId xmlns:a16="http://schemas.microsoft.com/office/drawing/2014/main" id="{C1E80BB7-CA86-5F4A-AD29-3E133F36F952}"/>
              </a:ext>
            </a:extLst>
          </p:cNvPr>
          <p:cNvSpPr txBox="1">
            <a:spLocks/>
          </p:cNvSpPr>
          <p:nvPr/>
        </p:nvSpPr>
        <p:spPr>
          <a:xfrm>
            <a:off x="3673886" y="411867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05</a:t>
            </a:r>
          </a:p>
        </p:txBody>
      </p:sp>
      <p:pic>
        <p:nvPicPr>
          <p:cNvPr id="3" name="Graphic 2" descr="Lightbulb and gear with solid fill">
            <a:extLst>
              <a:ext uri="{FF2B5EF4-FFF2-40B4-BE49-F238E27FC236}">
                <a16:creationId xmlns:a16="http://schemas.microsoft.com/office/drawing/2014/main" id="{8DDAEBBE-C15A-470D-8802-3A6496166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8740" y="358106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Basic Assumptions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5604464" y="3312676"/>
            <a:ext cx="271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New network is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not limited 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in number of parameters   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ADA1F7D-81A1-4613-A5B5-6B8C9F8E5A65}"/>
              </a:ext>
            </a:extLst>
          </p:cNvPr>
          <p:cNvCxnSpPr>
            <a:cxnSpLocks/>
          </p:cNvCxnSpPr>
          <p:nvPr/>
        </p:nvCxnSpPr>
        <p:spPr>
          <a:xfrm rot="10800000">
            <a:off x="2118600" y="1576420"/>
            <a:ext cx="497621" cy="381449"/>
          </a:xfrm>
          <a:prstGeom prst="curvedConnector3">
            <a:avLst>
              <a:gd name="adj1" fmla="val -972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2F032E-6746-4DD2-8A2C-112A19596616}"/>
              </a:ext>
            </a:extLst>
          </p:cNvPr>
          <p:cNvSpPr txBox="1"/>
          <p:nvPr/>
        </p:nvSpPr>
        <p:spPr>
          <a:xfrm>
            <a:off x="485317" y="3282348"/>
            <a:ext cx="2607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Images are of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visible faces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centered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aligned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D748CC-320C-4A20-B47C-4F626EFF3074}"/>
              </a:ext>
            </a:extLst>
          </p:cNvPr>
          <p:cNvGrpSpPr/>
          <p:nvPr/>
        </p:nvGrpSpPr>
        <p:grpSpPr>
          <a:xfrm rot="1427782">
            <a:off x="1090985" y="1632112"/>
            <a:ext cx="1130675" cy="1203749"/>
            <a:chOff x="1403470" y="2990702"/>
            <a:chExt cx="796817" cy="8483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55A00E-B9A7-4406-B3E9-6E09603E79EE}"/>
                </a:ext>
              </a:extLst>
            </p:cNvPr>
            <p:cNvGrpSpPr/>
            <p:nvPr/>
          </p:nvGrpSpPr>
          <p:grpSpPr>
            <a:xfrm>
              <a:off x="1486144" y="2990703"/>
              <a:ext cx="621657" cy="848313"/>
              <a:chOff x="3010668" y="1979089"/>
              <a:chExt cx="2080021" cy="2838397"/>
            </a:xfrm>
          </p:grpSpPr>
          <p:grpSp>
            <p:nvGrpSpPr>
              <p:cNvPr id="12" name="Google Shape;1505;p70">
                <a:extLst>
                  <a:ext uri="{FF2B5EF4-FFF2-40B4-BE49-F238E27FC236}">
                    <a16:creationId xmlns:a16="http://schemas.microsoft.com/office/drawing/2014/main" id="{7AA654C6-F51C-46D7-B896-20129DFE7FD4}"/>
                  </a:ext>
                </a:extLst>
              </p:cNvPr>
              <p:cNvGrpSpPr/>
              <p:nvPr/>
            </p:nvGrpSpPr>
            <p:grpSpPr>
              <a:xfrm>
                <a:off x="3010668" y="1979089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17" name="Google Shape;1506;p70">
                  <a:extLst>
                    <a:ext uri="{FF2B5EF4-FFF2-40B4-BE49-F238E27FC236}">
                      <a16:creationId xmlns:a16="http://schemas.microsoft.com/office/drawing/2014/main" id="{26043C7E-D325-4AFC-880B-B1FA3FEE477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507;p70">
                  <a:extLst>
                    <a:ext uri="{FF2B5EF4-FFF2-40B4-BE49-F238E27FC236}">
                      <a16:creationId xmlns:a16="http://schemas.microsoft.com/office/drawing/2014/main" id="{7EC8DA76-8050-4668-80D7-FCDE8E1365EE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508;p70">
                  <a:extLst>
                    <a:ext uri="{FF2B5EF4-FFF2-40B4-BE49-F238E27FC236}">
                      <a16:creationId xmlns:a16="http://schemas.microsoft.com/office/drawing/2014/main" id="{B571905A-1782-46E0-AF7C-446645965923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509;p70">
                  <a:extLst>
                    <a:ext uri="{FF2B5EF4-FFF2-40B4-BE49-F238E27FC236}">
                      <a16:creationId xmlns:a16="http://schemas.microsoft.com/office/drawing/2014/main" id="{1133668E-A6AE-4CBC-B160-896359CB9D66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510;p70">
                  <a:extLst>
                    <a:ext uri="{FF2B5EF4-FFF2-40B4-BE49-F238E27FC236}">
                      <a16:creationId xmlns:a16="http://schemas.microsoft.com/office/drawing/2014/main" id="{31CDE821-B51E-42D0-8AD1-97BA4506285C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511;p70">
                  <a:extLst>
                    <a:ext uri="{FF2B5EF4-FFF2-40B4-BE49-F238E27FC236}">
                      <a16:creationId xmlns:a16="http://schemas.microsoft.com/office/drawing/2014/main" id="{6F4D876E-9E95-4FC1-A040-BBF28002EB1A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512;p70">
                  <a:extLst>
                    <a:ext uri="{FF2B5EF4-FFF2-40B4-BE49-F238E27FC236}">
                      <a16:creationId xmlns:a16="http://schemas.microsoft.com/office/drawing/2014/main" id="{AE06CBFD-2508-4299-970B-8E20B5C0860A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513;p70">
                  <a:extLst>
                    <a:ext uri="{FF2B5EF4-FFF2-40B4-BE49-F238E27FC236}">
                      <a16:creationId xmlns:a16="http://schemas.microsoft.com/office/drawing/2014/main" id="{27FC0577-7F30-4FF7-B62B-D49F8DD15901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514;p70">
                  <a:extLst>
                    <a:ext uri="{FF2B5EF4-FFF2-40B4-BE49-F238E27FC236}">
                      <a16:creationId xmlns:a16="http://schemas.microsoft.com/office/drawing/2014/main" id="{10DDBB2B-4D47-40A4-8C21-1CF84F7B78D5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515;p70">
                  <a:extLst>
                    <a:ext uri="{FF2B5EF4-FFF2-40B4-BE49-F238E27FC236}">
                      <a16:creationId xmlns:a16="http://schemas.microsoft.com/office/drawing/2014/main" id="{3201B6E3-95C0-4A14-A5ED-6DA25D1B1278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516;p70">
                  <a:extLst>
                    <a:ext uri="{FF2B5EF4-FFF2-40B4-BE49-F238E27FC236}">
                      <a16:creationId xmlns:a16="http://schemas.microsoft.com/office/drawing/2014/main" id="{D2C7EA63-4A3D-482F-BAB5-A8C5D9EA89E9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517;p70">
                  <a:extLst>
                    <a:ext uri="{FF2B5EF4-FFF2-40B4-BE49-F238E27FC236}">
                      <a16:creationId xmlns:a16="http://schemas.microsoft.com/office/drawing/2014/main" id="{55B9598A-11F0-49F4-8E14-4B5A1B3EA1A2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518;p70">
                  <a:extLst>
                    <a:ext uri="{FF2B5EF4-FFF2-40B4-BE49-F238E27FC236}">
                      <a16:creationId xmlns:a16="http://schemas.microsoft.com/office/drawing/2014/main" id="{C63130A4-77B9-4BE5-A29D-5F16D86CAB9A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519;p70">
                  <a:extLst>
                    <a:ext uri="{FF2B5EF4-FFF2-40B4-BE49-F238E27FC236}">
                      <a16:creationId xmlns:a16="http://schemas.microsoft.com/office/drawing/2014/main" id="{C5157943-68A5-4B20-96F5-E49472577AA1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520;p70">
                  <a:extLst>
                    <a:ext uri="{FF2B5EF4-FFF2-40B4-BE49-F238E27FC236}">
                      <a16:creationId xmlns:a16="http://schemas.microsoft.com/office/drawing/2014/main" id="{B27781FF-445C-46E2-9DFC-166D9CF52D70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521;p70">
                  <a:extLst>
                    <a:ext uri="{FF2B5EF4-FFF2-40B4-BE49-F238E27FC236}">
                      <a16:creationId xmlns:a16="http://schemas.microsoft.com/office/drawing/2014/main" id="{6DF665DF-145D-475C-AC1F-C6B4D4DADFF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522;p70">
                  <a:extLst>
                    <a:ext uri="{FF2B5EF4-FFF2-40B4-BE49-F238E27FC236}">
                      <a16:creationId xmlns:a16="http://schemas.microsoft.com/office/drawing/2014/main" id="{0541F26D-7B94-40BC-8096-E7DFD47CA256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523;p70">
                  <a:extLst>
                    <a:ext uri="{FF2B5EF4-FFF2-40B4-BE49-F238E27FC236}">
                      <a16:creationId xmlns:a16="http://schemas.microsoft.com/office/drawing/2014/main" id="{83374ECB-D319-4E9E-8530-5E33EA778F16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524;p70">
                  <a:extLst>
                    <a:ext uri="{FF2B5EF4-FFF2-40B4-BE49-F238E27FC236}">
                      <a16:creationId xmlns:a16="http://schemas.microsoft.com/office/drawing/2014/main" id="{CF6C0847-7058-45C6-B92A-36659CFE71E8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1525;p70">
                <a:extLst>
                  <a:ext uri="{FF2B5EF4-FFF2-40B4-BE49-F238E27FC236}">
                    <a16:creationId xmlns:a16="http://schemas.microsoft.com/office/drawing/2014/main" id="{F7601149-BF52-4142-8B7B-FE202D427D2C}"/>
                  </a:ext>
                </a:extLst>
              </p:cNvPr>
              <p:cNvGrpSpPr/>
              <p:nvPr/>
            </p:nvGrpSpPr>
            <p:grpSpPr>
              <a:xfrm>
                <a:off x="3559195" y="2704160"/>
                <a:ext cx="982974" cy="376163"/>
                <a:chOff x="5045325" y="2081827"/>
                <a:chExt cx="761641" cy="291464"/>
              </a:xfrm>
            </p:grpSpPr>
            <p:sp>
              <p:nvSpPr>
                <p:cNvPr id="1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46E4758D-E9CC-4001-955A-CA1900B3D66F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C6BF0B03-18C3-41A7-ADA2-6136A8CF22DB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528;p70">
                  <a:extLst>
                    <a:ext uri="{FF2B5EF4-FFF2-40B4-BE49-F238E27FC236}">
                      <a16:creationId xmlns:a16="http://schemas.microsoft.com/office/drawing/2014/main" id="{7DE7BCE0-8DB5-4B80-9D37-6329D9080CB5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B10A69-D369-4BEB-8882-BE42C3D3FB95}"/>
                </a:ext>
              </a:extLst>
            </p:cNvPr>
            <p:cNvSpPr/>
            <p:nvPr/>
          </p:nvSpPr>
          <p:spPr>
            <a:xfrm>
              <a:off x="1403470" y="2990702"/>
              <a:ext cx="796817" cy="8454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BAABB9-A1A9-48CC-87CA-2D7829A6BBB9}"/>
              </a:ext>
            </a:extLst>
          </p:cNvPr>
          <p:cNvGrpSpPr/>
          <p:nvPr/>
        </p:nvGrpSpPr>
        <p:grpSpPr>
          <a:xfrm>
            <a:off x="3434725" y="1682320"/>
            <a:ext cx="1252335" cy="1252335"/>
            <a:chOff x="3754370" y="2778804"/>
            <a:chExt cx="903475" cy="903475"/>
          </a:xfrm>
        </p:grpSpPr>
        <p:pic>
          <p:nvPicPr>
            <p:cNvPr id="46" name="Graphic 45" descr="Hierarchy outline">
              <a:extLst>
                <a:ext uri="{FF2B5EF4-FFF2-40B4-BE49-F238E27FC236}">
                  <a16:creationId xmlns:a16="http://schemas.microsoft.com/office/drawing/2014/main" id="{00BA83F6-E901-4A50-8ADF-60F4203C2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3754370" y="2778804"/>
              <a:ext cx="903475" cy="903475"/>
            </a:xfrm>
            <a:prstGeom prst="rect">
              <a:avLst/>
            </a:prstGeom>
          </p:spPr>
        </p:pic>
        <p:pic>
          <p:nvPicPr>
            <p:cNvPr id="47" name="Graphic 46" descr="Checkmark with solid fill">
              <a:extLst>
                <a:ext uri="{FF2B5EF4-FFF2-40B4-BE49-F238E27FC236}">
                  <a16:creationId xmlns:a16="http://schemas.microsoft.com/office/drawing/2014/main" id="{FE1DD959-4453-4C3B-8F50-64123E6ED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632" y="2860536"/>
              <a:ext cx="490559" cy="49055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100115-BA78-46B4-A967-D836C44FAB46}"/>
              </a:ext>
            </a:extLst>
          </p:cNvPr>
          <p:cNvSpPr txBox="1"/>
          <p:nvPr/>
        </p:nvSpPr>
        <p:spPr>
          <a:xfrm>
            <a:off x="3079717" y="3286920"/>
            <a:ext cx="2423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Recognition networks</a:t>
            </a:r>
          </a:p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label all images correctly</a:t>
            </a:r>
            <a:endParaRPr lang="en-US" sz="1600" dirty="0">
              <a:solidFill>
                <a:schemeClr val="accent2"/>
              </a:solidFill>
              <a:latin typeface="Manjari"/>
            </a:endParaRPr>
          </a:p>
        </p:txBody>
      </p:sp>
      <p:pic>
        <p:nvPicPr>
          <p:cNvPr id="51" name="Graphic 50" descr="Infinity with solid fill">
            <a:extLst>
              <a:ext uri="{FF2B5EF4-FFF2-40B4-BE49-F238E27FC236}">
                <a16:creationId xmlns:a16="http://schemas.microsoft.com/office/drawing/2014/main" id="{FB7881BC-DC6B-4206-9948-FA5723AA9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1673" y="1789157"/>
            <a:ext cx="1075062" cy="10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40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Identification of Possible difficulties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5604464" y="3312676"/>
            <a:ext cx="271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Limited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timeframe of project</a:t>
            </a:r>
            <a:endParaRPr lang="en-US" sz="1600" b="1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F032E-6746-4DD2-8A2C-112A19596616}"/>
              </a:ext>
            </a:extLst>
          </p:cNvPr>
          <p:cNvSpPr txBox="1"/>
          <p:nvPr/>
        </p:nvSpPr>
        <p:spPr>
          <a:xfrm>
            <a:off x="485317" y="3282348"/>
            <a:ext cx="2607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Adjusting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existing code of </a:t>
            </a:r>
            <a:r>
              <a:rPr lang="en-US" sz="1600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to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our needs</a:t>
            </a:r>
            <a:endParaRPr lang="en-US" sz="16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100115-BA78-46B4-A967-D836C44FAB46}"/>
              </a:ext>
            </a:extLst>
          </p:cNvPr>
          <p:cNvSpPr txBox="1"/>
          <p:nvPr/>
        </p:nvSpPr>
        <p:spPr>
          <a:xfrm>
            <a:off x="3079717" y="3286920"/>
            <a:ext cx="2423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Memory limitations -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Image dataset is VERY big</a:t>
            </a:r>
          </a:p>
        </p:txBody>
      </p:sp>
      <p:pic>
        <p:nvPicPr>
          <p:cNvPr id="3" name="Graphic 2" descr="Stopwatch with solid fill">
            <a:extLst>
              <a:ext uri="{FF2B5EF4-FFF2-40B4-BE49-F238E27FC236}">
                <a16:creationId xmlns:a16="http://schemas.microsoft.com/office/drawing/2014/main" id="{06D2A7FF-D818-4D88-A157-D4AC38269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822" y="1672478"/>
            <a:ext cx="1252334" cy="1252334"/>
          </a:xfrm>
          <a:prstGeom prst="rect">
            <a:avLst/>
          </a:prstGeom>
        </p:spPr>
      </p:pic>
      <p:pic>
        <p:nvPicPr>
          <p:cNvPr id="36" name="Graphic 35" descr="Settings with solid fill">
            <a:extLst>
              <a:ext uri="{FF2B5EF4-FFF2-40B4-BE49-F238E27FC236}">
                <a16:creationId xmlns:a16="http://schemas.microsoft.com/office/drawing/2014/main" id="{241FB2E1-770B-4E87-AE72-200D11745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093" y="1622982"/>
            <a:ext cx="1252335" cy="1252335"/>
          </a:xfrm>
          <a:prstGeom prst="rect">
            <a:avLst/>
          </a:prstGeom>
        </p:spPr>
      </p:pic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3C13736C-814C-47EC-B003-9E7D06EEF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3944" y="1672479"/>
            <a:ext cx="1252333" cy="12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40094"/>
            <a:ext cx="8054298" cy="61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/>
              <a:t>Tools Needed</a:t>
            </a:r>
            <a:endParaRPr lang="he-I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022773" y="1319264"/>
            <a:ext cx="6509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Knowledge in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Machine Learning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(DL specifically)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Git repository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Pycharm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Pro Edition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Nvidia G-Force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GPU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Major Data Software Libraries: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Numpy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Torch, Pandas </a:t>
            </a: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146F160-D33A-4DFD-B372-2E8640C0B17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69FF142-A4B1-4D69-BD3E-0E7060C55051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6097400C-DB04-4E1D-B80D-500E1E1506CB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12BC9-3536-417D-8FFE-E1A234892FF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463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417152" y="1915494"/>
            <a:ext cx="3153807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Work Done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2973492" y="1612052"/>
            <a:ext cx="725783" cy="978789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40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286532" y="103094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Ramp-up</a:t>
            </a:r>
            <a:endParaRPr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490" y="1812185"/>
            <a:ext cx="6561353" cy="277131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To get familiar with the topics covered in this project, we went over </a:t>
            </a:r>
            <a:r>
              <a:rPr lang="en-US" sz="2000" b="1" dirty="0"/>
              <a:t>Stanford University CS231n, Spring 2017.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As a warm-up assignment, we created a linear classifier on </a:t>
            </a:r>
            <a:r>
              <a:rPr lang="en-US" sz="2000" b="1" dirty="0"/>
              <a:t>CIFAR 10 </a:t>
            </a:r>
            <a:r>
              <a:rPr lang="en-US" sz="2000" dirty="0"/>
              <a:t>that achieved ~82% with less than 50k parameters.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9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140" y="915512"/>
            <a:ext cx="6762723" cy="344280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As a warm-up assignment we created a CNN Classifier for the </a:t>
            </a:r>
            <a:r>
              <a:rPr lang="en-US" b="1" dirty="0"/>
              <a:t>CIFAR-10</a:t>
            </a:r>
            <a:r>
              <a:rPr lang="en-US" dirty="0"/>
              <a:t>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The classifier will serve as a template for the embedding space transformer.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Reached a performance of </a:t>
            </a:r>
            <a:r>
              <a:rPr lang="en-US" b="1" dirty="0"/>
              <a:t>82.58%</a:t>
            </a:r>
            <a:r>
              <a:rPr lang="en-US" dirty="0"/>
              <a:t> with less than </a:t>
            </a:r>
            <a:r>
              <a:rPr lang="en-US" b="1" dirty="0"/>
              <a:t>50K</a:t>
            </a:r>
            <a:r>
              <a:rPr lang="en-US" dirty="0"/>
              <a:t> parameters with a simplistic architecture.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E4DB24-0D8C-4B4A-9D21-8160C8991A4B}"/>
              </a:ext>
            </a:extLst>
          </p:cNvPr>
          <p:cNvGrpSpPr/>
          <p:nvPr/>
        </p:nvGrpSpPr>
        <p:grpSpPr>
          <a:xfrm>
            <a:off x="3889743" y="2373207"/>
            <a:ext cx="1031180" cy="1177749"/>
            <a:chOff x="1082100" y="1122798"/>
            <a:chExt cx="3279927" cy="3902204"/>
          </a:xfrm>
        </p:grpSpPr>
        <p:pic>
          <p:nvPicPr>
            <p:cNvPr id="23" name="Picture 2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72FF4026-D96D-4669-9775-A24340EB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24" name="Google Shape;11086;p139">
              <a:extLst>
                <a:ext uri="{FF2B5EF4-FFF2-40B4-BE49-F238E27FC236}">
                  <a16:creationId xmlns:a16="http://schemas.microsoft.com/office/drawing/2014/main" id="{2D424165-FDD5-4565-B795-5FF231C5CB35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594A134-E9D9-4AE8-8584-3BEC03491148}"/>
              </a:ext>
            </a:extLst>
          </p:cNvPr>
          <p:cNvCxnSpPr>
            <a:cxnSpLocks/>
          </p:cNvCxnSpPr>
          <p:nvPr/>
        </p:nvCxnSpPr>
        <p:spPr>
          <a:xfrm>
            <a:off x="3935065" y="2016044"/>
            <a:ext cx="466269" cy="3479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E6408-8851-4B31-8EC8-83EF58975D6B}"/>
              </a:ext>
            </a:extLst>
          </p:cNvPr>
          <p:cNvGrpSpPr/>
          <p:nvPr/>
        </p:nvGrpSpPr>
        <p:grpSpPr>
          <a:xfrm>
            <a:off x="5414287" y="2375520"/>
            <a:ext cx="938105" cy="1694420"/>
            <a:chOff x="4815840" y="1225976"/>
            <a:chExt cx="2458718" cy="6087871"/>
          </a:xfrm>
        </p:grpSpPr>
        <p:pic>
          <p:nvPicPr>
            <p:cNvPr id="30" name="x_Picture 2">
              <a:extLst>
                <a:ext uri="{FF2B5EF4-FFF2-40B4-BE49-F238E27FC236}">
                  <a16:creationId xmlns:a16="http://schemas.microsoft.com/office/drawing/2014/main" id="{ED8B4562-C6CD-4999-9FC8-16E2F545F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8" y="1446080"/>
              <a:ext cx="2163210" cy="357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Google Shape;11086;p139">
              <a:extLst>
                <a:ext uri="{FF2B5EF4-FFF2-40B4-BE49-F238E27FC236}">
                  <a16:creationId xmlns:a16="http://schemas.microsoft.com/office/drawing/2014/main" id="{983124B3-EB82-4160-94D4-C690A4120654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E2B71F-4990-4AC3-B37C-3CF23D726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6061" y="2097014"/>
            <a:ext cx="318249" cy="156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2473;p143">
            <a:extLst>
              <a:ext uri="{FF2B5EF4-FFF2-40B4-BE49-F238E27FC236}">
                <a16:creationId xmlns:a16="http://schemas.microsoft.com/office/drawing/2014/main" id="{C5D0319F-5FD3-43F8-B254-82BF74F5C389}"/>
              </a:ext>
            </a:extLst>
          </p:cNvPr>
          <p:cNvSpPr/>
          <p:nvPr/>
        </p:nvSpPr>
        <p:spPr>
          <a:xfrm rot="19608237">
            <a:off x="1251357" y="2348887"/>
            <a:ext cx="2726642" cy="2921274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0CE78-B475-4C8A-8E34-63B30983C4AE}"/>
              </a:ext>
            </a:extLst>
          </p:cNvPr>
          <p:cNvSpPr txBox="1"/>
          <p:nvPr/>
        </p:nvSpPr>
        <p:spPr>
          <a:xfrm>
            <a:off x="1732055" y="2103552"/>
            <a:ext cx="267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60,000 images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32x32x3 Dims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10 classes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6,000 images 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     per class</a:t>
            </a:r>
          </a:p>
          <a:p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E28B7-D21F-408B-9791-C009F05E50DE}"/>
              </a:ext>
            </a:extLst>
          </p:cNvPr>
          <p:cNvSpPr txBox="1"/>
          <p:nvPr/>
        </p:nvSpPr>
        <p:spPr>
          <a:xfrm>
            <a:off x="1673450" y="2336699"/>
            <a:ext cx="5558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Manjari"/>
                <a:sym typeface="Manjari"/>
              </a:rPr>
              <a:t>CIFAR 10</a:t>
            </a:r>
          </a:p>
        </p:txBody>
      </p:sp>
    </p:spTree>
    <p:extLst>
      <p:ext uri="{BB962C8B-B14F-4D97-AF65-F5344CB8AC3E}">
        <p14:creationId xmlns:p14="http://schemas.microsoft.com/office/powerpoint/2010/main" val="1496713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DA839-BAF7-423E-B27A-7AD8F5D94B52}"/>
              </a:ext>
            </a:extLst>
          </p:cNvPr>
          <p:cNvGrpSpPr/>
          <p:nvPr/>
        </p:nvGrpSpPr>
        <p:grpSpPr>
          <a:xfrm>
            <a:off x="1082100" y="1122798"/>
            <a:ext cx="3279927" cy="3902204"/>
            <a:chOff x="1082100" y="1122798"/>
            <a:chExt cx="3279927" cy="3902204"/>
          </a:xfrm>
        </p:grpSpPr>
        <p:pic>
          <p:nvPicPr>
            <p:cNvPr id="19" name="Picture 1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F8AC489-8615-49FE-9A22-492990FD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17" name="Google Shape;11086;p139">
              <a:extLst>
                <a:ext uri="{FF2B5EF4-FFF2-40B4-BE49-F238E27FC236}">
                  <a16:creationId xmlns:a16="http://schemas.microsoft.com/office/drawing/2014/main" id="{D7C280A7-286A-41BB-806F-F38C720B4604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A1E20C-77B3-48C9-B91A-D1D4EDE38167}"/>
              </a:ext>
            </a:extLst>
          </p:cNvPr>
          <p:cNvGrpSpPr/>
          <p:nvPr/>
        </p:nvGrpSpPr>
        <p:grpSpPr>
          <a:xfrm>
            <a:off x="4815840" y="1225976"/>
            <a:ext cx="2458718" cy="6087871"/>
            <a:chOff x="4815840" y="1225976"/>
            <a:chExt cx="2458718" cy="6087871"/>
          </a:xfrm>
        </p:grpSpPr>
        <p:pic>
          <p:nvPicPr>
            <p:cNvPr id="21506" name="x_Picture 2">
              <a:extLst>
                <a:ext uri="{FF2B5EF4-FFF2-40B4-BE49-F238E27FC236}">
                  <a16:creationId xmlns:a16="http://schemas.microsoft.com/office/drawing/2014/main" id="{BC7D3B6A-9B38-4AF4-A0CD-7AED6C04D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7" y="1446080"/>
              <a:ext cx="2163209" cy="357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Google Shape;11086;p139">
              <a:extLst>
                <a:ext uri="{FF2B5EF4-FFF2-40B4-BE49-F238E27FC236}">
                  <a16:creationId xmlns:a16="http://schemas.microsoft.com/office/drawing/2014/main" id="{CDA2C738-65AD-4226-AA84-FAE6EB0D76A5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1539433" y="549016"/>
            <a:ext cx="5613721" cy="529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1800" dirty="0"/>
              <a:t>Train </a:t>
            </a:r>
            <a:r>
              <a:rPr lang="en-US" sz="1800" dirty="0" err="1"/>
              <a:t>ResNet</a:t>
            </a:r>
            <a:r>
              <a:rPr lang="en-US" sz="1800" dirty="0"/>
              <a:t> 18 &amp; </a:t>
            </a:r>
            <a:r>
              <a:rPr lang="en-US" sz="1800" dirty="0" err="1"/>
              <a:t>ResNet</a:t>
            </a:r>
            <a:r>
              <a:rPr lang="en-US" sz="1800" dirty="0"/>
              <a:t> 50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5" y="108467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Trained two architiectues from the </a:t>
            </a:r>
            <a:r>
              <a:rPr lang="en" dirty="0">
                <a:hlinkClick r:id="rId3"/>
              </a:rPr>
              <a:t>Insight</a:t>
            </a:r>
            <a:r>
              <a:rPr lang="en" dirty="0"/>
              <a:t> repository.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18 Will serve as the </a:t>
            </a:r>
            <a:r>
              <a:rPr lang="en" b="1" dirty="0"/>
              <a:t>legacy</a:t>
            </a:r>
            <a:r>
              <a:rPr lang="en" dirty="0"/>
              <a:t> model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50 Will serve as the </a:t>
            </a:r>
            <a:r>
              <a:rPr lang="en" b="1" dirty="0"/>
              <a:t>improved</a:t>
            </a:r>
            <a:r>
              <a:rPr lang="en" dirty="0"/>
              <a:t> model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C27EEF3-C1FC-48A2-BE49-A8C3B74ED0E4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8997F3-9371-4FD7-92B5-C0604DDDEDE1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6" name="Google Shape;1740;p76">
              <a:extLst>
                <a:ext uri="{FF2B5EF4-FFF2-40B4-BE49-F238E27FC236}">
                  <a16:creationId xmlns:a16="http://schemas.microsoft.com/office/drawing/2014/main" id="{CE17CF41-B217-4606-AABD-2E0A7240C1F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4;p76">
              <a:extLst>
                <a:ext uri="{FF2B5EF4-FFF2-40B4-BE49-F238E27FC236}">
                  <a16:creationId xmlns:a16="http://schemas.microsoft.com/office/drawing/2014/main" id="{E2E192BE-60A5-43CF-98FD-D048ACFD2973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5;p76">
              <a:extLst>
                <a:ext uri="{FF2B5EF4-FFF2-40B4-BE49-F238E27FC236}">
                  <a16:creationId xmlns:a16="http://schemas.microsoft.com/office/drawing/2014/main" id="{CDFB06A2-1210-4504-9498-F5159545D3B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6;p76">
              <a:extLst>
                <a:ext uri="{FF2B5EF4-FFF2-40B4-BE49-F238E27FC236}">
                  <a16:creationId xmlns:a16="http://schemas.microsoft.com/office/drawing/2014/main" id="{E1433114-5DAD-46A1-9351-2BAB590FAD8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7;p76">
              <a:extLst>
                <a:ext uri="{FF2B5EF4-FFF2-40B4-BE49-F238E27FC236}">
                  <a16:creationId xmlns:a16="http://schemas.microsoft.com/office/drawing/2014/main" id="{A78C1EBF-FB5A-43D6-A095-8748DD67D1C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8;p76">
              <a:extLst>
                <a:ext uri="{FF2B5EF4-FFF2-40B4-BE49-F238E27FC236}">
                  <a16:creationId xmlns:a16="http://schemas.microsoft.com/office/drawing/2014/main" id="{D34AA212-E730-49CE-ADE4-D7E7CA715B0F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9;p76">
              <a:extLst>
                <a:ext uri="{FF2B5EF4-FFF2-40B4-BE49-F238E27FC236}">
                  <a16:creationId xmlns:a16="http://schemas.microsoft.com/office/drawing/2014/main" id="{4C27C928-2FEC-4D18-BD61-E97B5BECBB2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0;p76">
              <a:extLst>
                <a:ext uri="{FF2B5EF4-FFF2-40B4-BE49-F238E27FC236}">
                  <a16:creationId xmlns:a16="http://schemas.microsoft.com/office/drawing/2014/main" id="{861AC2BE-0ED9-4EB4-8D0E-73FD5616BF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51;p76">
              <a:extLst>
                <a:ext uri="{FF2B5EF4-FFF2-40B4-BE49-F238E27FC236}">
                  <a16:creationId xmlns:a16="http://schemas.microsoft.com/office/drawing/2014/main" id="{10DFA2F5-AFEF-4F11-985A-2179BA2E577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2;p76">
              <a:extLst>
                <a:ext uri="{FF2B5EF4-FFF2-40B4-BE49-F238E27FC236}">
                  <a16:creationId xmlns:a16="http://schemas.microsoft.com/office/drawing/2014/main" id="{CD3F13AC-F9C0-4D6A-958F-9A7D9D905FE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3;p76">
              <a:extLst>
                <a:ext uri="{FF2B5EF4-FFF2-40B4-BE49-F238E27FC236}">
                  <a16:creationId xmlns:a16="http://schemas.microsoft.com/office/drawing/2014/main" id="{EDF7CEFF-486D-4ED2-9D2E-154E91FAEC5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4;p76">
              <a:extLst>
                <a:ext uri="{FF2B5EF4-FFF2-40B4-BE49-F238E27FC236}">
                  <a16:creationId xmlns:a16="http://schemas.microsoft.com/office/drawing/2014/main" id="{47B840BE-9C93-4D5C-A699-BEA25C0DC4D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5;p76">
              <a:extLst>
                <a:ext uri="{FF2B5EF4-FFF2-40B4-BE49-F238E27FC236}">
                  <a16:creationId xmlns:a16="http://schemas.microsoft.com/office/drawing/2014/main" id="{4DC6A560-B4CA-4153-9EC6-E338790F8B88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6;p76">
              <a:extLst>
                <a:ext uri="{FF2B5EF4-FFF2-40B4-BE49-F238E27FC236}">
                  <a16:creationId xmlns:a16="http://schemas.microsoft.com/office/drawing/2014/main" id="{D1090037-8115-4BE3-B62A-EF1D93F841DC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7;p76">
              <a:extLst>
                <a:ext uri="{FF2B5EF4-FFF2-40B4-BE49-F238E27FC236}">
                  <a16:creationId xmlns:a16="http://schemas.microsoft.com/office/drawing/2014/main" id="{93C99718-E525-42D9-B51C-0FE69DD12E5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8;p76">
              <a:extLst>
                <a:ext uri="{FF2B5EF4-FFF2-40B4-BE49-F238E27FC236}">
                  <a16:creationId xmlns:a16="http://schemas.microsoft.com/office/drawing/2014/main" id="{9D65C9AD-0539-4AD2-A046-E9BBA737F3E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9;p76">
              <a:extLst>
                <a:ext uri="{FF2B5EF4-FFF2-40B4-BE49-F238E27FC236}">
                  <a16:creationId xmlns:a16="http://schemas.microsoft.com/office/drawing/2014/main" id="{41D19DF0-A0AB-4713-9111-0E3C5EBA685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0;p76">
              <a:extLst>
                <a:ext uri="{FF2B5EF4-FFF2-40B4-BE49-F238E27FC236}">
                  <a16:creationId xmlns:a16="http://schemas.microsoft.com/office/drawing/2014/main" id="{57B4A623-4E27-4925-966C-F94A860A14A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1;p76">
              <a:extLst>
                <a:ext uri="{FF2B5EF4-FFF2-40B4-BE49-F238E27FC236}">
                  <a16:creationId xmlns:a16="http://schemas.microsoft.com/office/drawing/2014/main" id="{5AB10AAC-569A-42E4-88BC-DFDD6C276A0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2;p76">
              <a:extLst>
                <a:ext uri="{FF2B5EF4-FFF2-40B4-BE49-F238E27FC236}">
                  <a16:creationId xmlns:a16="http://schemas.microsoft.com/office/drawing/2014/main" id="{0DC87B6B-DD7F-4B36-A4CD-7B4DF5135EA3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63;p76">
              <a:extLst>
                <a:ext uri="{FF2B5EF4-FFF2-40B4-BE49-F238E27FC236}">
                  <a16:creationId xmlns:a16="http://schemas.microsoft.com/office/drawing/2014/main" id="{3BFF3260-EAC3-4D05-8CED-2C73B924B4C7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4;p76">
              <a:extLst>
                <a:ext uri="{FF2B5EF4-FFF2-40B4-BE49-F238E27FC236}">
                  <a16:creationId xmlns:a16="http://schemas.microsoft.com/office/drawing/2014/main" id="{0D546371-1608-4DC4-8B5F-3F07C11A89F6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5;p76">
              <a:extLst>
                <a:ext uri="{FF2B5EF4-FFF2-40B4-BE49-F238E27FC236}">
                  <a16:creationId xmlns:a16="http://schemas.microsoft.com/office/drawing/2014/main" id="{6427FFDA-82FC-4470-AB0A-BFB49ECBC78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DE4D9F3-C029-40C0-BC89-D5BA2361068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73734B-821F-425A-9645-20FA86F47D55}"/>
              </a:ext>
            </a:extLst>
          </p:cNvPr>
          <p:cNvSpPr txBox="1"/>
          <p:nvPr/>
        </p:nvSpPr>
        <p:spPr>
          <a:xfrm>
            <a:off x="2948854" y="241491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0A74A6-4D55-4F06-A28A-68475B1D4A8A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45" name="Google Shape;1505;p70">
              <a:extLst>
                <a:ext uri="{FF2B5EF4-FFF2-40B4-BE49-F238E27FC236}">
                  <a16:creationId xmlns:a16="http://schemas.microsoft.com/office/drawing/2014/main" id="{E665AE0C-52E7-4D3A-8AB1-B101F165B71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0" name="Google Shape;1506;p70">
                <a:extLst>
                  <a:ext uri="{FF2B5EF4-FFF2-40B4-BE49-F238E27FC236}">
                    <a16:creationId xmlns:a16="http://schemas.microsoft.com/office/drawing/2014/main" id="{CD2E20ED-C37E-49D1-A907-64A74FBB0A6F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07;p70">
                <a:extLst>
                  <a:ext uri="{FF2B5EF4-FFF2-40B4-BE49-F238E27FC236}">
                    <a16:creationId xmlns:a16="http://schemas.microsoft.com/office/drawing/2014/main" id="{A86C67D3-1A72-4C4D-B065-4365100D0740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08;p70">
                <a:extLst>
                  <a:ext uri="{FF2B5EF4-FFF2-40B4-BE49-F238E27FC236}">
                    <a16:creationId xmlns:a16="http://schemas.microsoft.com/office/drawing/2014/main" id="{DDA7BE26-AA37-41E0-80E0-B80EB6BA3BE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09;p70">
                <a:extLst>
                  <a:ext uri="{FF2B5EF4-FFF2-40B4-BE49-F238E27FC236}">
                    <a16:creationId xmlns:a16="http://schemas.microsoft.com/office/drawing/2014/main" id="{9B95D3BA-FAD0-4F32-AE0B-FCC52E041FC4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0;p70">
                <a:extLst>
                  <a:ext uri="{FF2B5EF4-FFF2-40B4-BE49-F238E27FC236}">
                    <a16:creationId xmlns:a16="http://schemas.microsoft.com/office/drawing/2014/main" id="{9859C156-08EB-4A79-96F9-4702DC3900ED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11;p70">
                <a:extLst>
                  <a:ext uri="{FF2B5EF4-FFF2-40B4-BE49-F238E27FC236}">
                    <a16:creationId xmlns:a16="http://schemas.microsoft.com/office/drawing/2014/main" id="{8C532F2E-F822-4D63-835F-2C08FC989AE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12;p70">
                <a:extLst>
                  <a:ext uri="{FF2B5EF4-FFF2-40B4-BE49-F238E27FC236}">
                    <a16:creationId xmlns:a16="http://schemas.microsoft.com/office/drawing/2014/main" id="{8EF98B26-EEFC-4607-A9A1-59A03A0D285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3;p70">
                <a:extLst>
                  <a:ext uri="{FF2B5EF4-FFF2-40B4-BE49-F238E27FC236}">
                    <a16:creationId xmlns:a16="http://schemas.microsoft.com/office/drawing/2014/main" id="{376A4C46-BDA0-40E7-8EC2-1422D57C39A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4;p70">
                <a:extLst>
                  <a:ext uri="{FF2B5EF4-FFF2-40B4-BE49-F238E27FC236}">
                    <a16:creationId xmlns:a16="http://schemas.microsoft.com/office/drawing/2014/main" id="{6D06A31E-D25A-4CA4-986E-6251E7C6C8B6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5;p70">
                <a:extLst>
                  <a:ext uri="{FF2B5EF4-FFF2-40B4-BE49-F238E27FC236}">
                    <a16:creationId xmlns:a16="http://schemas.microsoft.com/office/drawing/2014/main" id="{74AD78B3-FD7A-4022-85C0-4C803A682B8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6;p70">
                <a:extLst>
                  <a:ext uri="{FF2B5EF4-FFF2-40B4-BE49-F238E27FC236}">
                    <a16:creationId xmlns:a16="http://schemas.microsoft.com/office/drawing/2014/main" id="{4A454763-E8FE-4E1A-AD0B-BD37E1C418D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7;p70">
                <a:extLst>
                  <a:ext uri="{FF2B5EF4-FFF2-40B4-BE49-F238E27FC236}">
                    <a16:creationId xmlns:a16="http://schemas.microsoft.com/office/drawing/2014/main" id="{22D32BA2-EC71-4EC7-9CF2-8B6358FF5D6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8;p70">
                <a:extLst>
                  <a:ext uri="{FF2B5EF4-FFF2-40B4-BE49-F238E27FC236}">
                    <a16:creationId xmlns:a16="http://schemas.microsoft.com/office/drawing/2014/main" id="{3DD63DCF-29FD-49C6-AFA7-F9F428D4728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9;p70">
                <a:extLst>
                  <a:ext uri="{FF2B5EF4-FFF2-40B4-BE49-F238E27FC236}">
                    <a16:creationId xmlns:a16="http://schemas.microsoft.com/office/drawing/2014/main" id="{2446CD09-BB39-41CF-9BEA-599EAE7833C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20;p70">
                <a:extLst>
                  <a:ext uri="{FF2B5EF4-FFF2-40B4-BE49-F238E27FC236}">
                    <a16:creationId xmlns:a16="http://schemas.microsoft.com/office/drawing/2014/main" id="{B5C483F1-F38A-415D-A6A4-919DC92D5417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21;p70">
                <a:extLst>
                  <a:ext uri="{FF2B5EF4-FFF2-40B4-BE49-F238E27FC236}">
                    <a16:creationId xmlns:a16="http://schemas.microsoft.com/office/drawing/2014/main" id="{414A2AE0-4029-46C9-97D4-27B74AF9A16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22;p70">
                <a:extLst>
                  <a:ext uri="{FF2B5EF4-FFF2-40B4-BE49-F238E27FC236}">
                    <a16:creationId xmlns:a16="http://schemas.microsoft.com/office/drawing/2014/main" id="{AA5DAEF6-F519-4AD9-8053-44E891BCF99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3;p70">
                <a:extLst>
                  <a:ext uri="{FF2B5EF4-FFF2-40B4-BE49-F238E27FC236}">
                    <a16:creationId xmlns:a16="http://schemas.microsoft.com/office/drawing/2014/main" id="{A15CCB35-AD74-4677-B184-A7355F15919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4;p70">
                <a:extLst>
                  <a:ext uri="{FF2B5EF4-FFF2-40B4-BE49-F238E27FC236}">
                    <a16:creationId xmlns:a16="http://schemas.microsoft.com/office/drawing/2014/main" id="{F64E75CE-7866-47F6-A2A8-0B7F332EA7E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525;p70">
              <a:extLst>
                <a:ext uri="{FF2B5EF4-FFF2-40B4-BE49-F238E27FC236}">
                  <a16:creationId xmlns:a16="http://schemas.microsoft.com/office/drawing/2014/main" id="{967019DC-137D-4DC2-B4C1-A61A4E83526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4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06E5F55-5B33-4C85-8CD3-42851BA6800B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1D742B1-3BE2-4084-A3CD-7F225A777B7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28;p70">
                <a:extLst>
                  <a:ext uri="{FF2B5EF4-FFF2-40B4-BE49-F238E27FC236}">
                    <a16:creationId xmlns:a16="http://schemas.microsoft.com/office/drawing/2014/main" id="{4FD85D3A-4299-46AB-A049-4DA3FE572644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2624;p126">
            <a:extLst>
              <a:ext uri="{FF2B5EF4-FFF2-40B4-BE49-F238E27FC236}">
                <a16:creationId xmlns:a16="http://schemas.microsoft.com/office/drawing/2014/main" id="{FF3E0D58-0E94-4055-9704-120384FBB38B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70" name="Google Shape;2625;p126">
              <a:extLst>
                <a:ext uri="{FF2B5EF4-FFF2-40B4-BE49-F238E27FC236}">
                  <a16:creationId xmlns:a16="http://schemas.microsoft.com/office/drawing/2014/main" id="{9E069044-A30A-46FD-A35D-8E3C519AF905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6;p126">
              <a:extLst>
                <a:ext uri="{FF2B5EF4-FFF2-40B4-BE49-F238E27FC236}">
                  <a16:creationId xmlns:a16="http://schemas.microsoft.com/office/drawing/2014/main" id="{49DBB79B-62D6-487C-927E-0EC4376FA8F2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7;p126">
              <a:extLst>
                <a:ext uri="{FF2B5EF4-FFF2-40B4-BE49-F238E27FC236}">
                  <a16:creationId xmlns:a16="http://schemas.microsoft.com/office/drawing/2014/main" id="{E9842076-DFEE-4260-BC30-C80D716A51B5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8;p126">
              <a:extLst>
                <a:ext uri="{FF2B5EF4-FFF2-40B4-BE49-F238E27FC236}">
                  <a16:creationId xmlns:a16="http://schemas.microsoft.com/office/drawing/2014/main" id="{6B02E65A-76F7-4090-869E-4D8F2FBB790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9;p126">
              <a:extLst>
                <a:ext uri="{FF2B5EF4-FFF2-40B4-BE49-F238E27FC236}">
                  <a16:creationId xmlns:a16="http://schemas.microsoft.com/office/drawing/2014/main" id="{676BFDA7-9606-4AC7-BD51-B51EEAD08CA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0;p126">
              <a:extLst>
                <a:ext uri="{FF2B5EF4-FFF2-40B4-BE49-F238E27FC236}">
                  <a16:creationId xmlns:a16="http://schemas.microsoft.com/office/drawing/2014/main" id="{7F794596-4FD9-489B-AE67-8B3E01405B27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31;p126">
              <a:extLst>
                <a:ext uri="{FF2B5EF4-FFF2-40B4-BE49-F238E27FC236}">
                  <a16:creationId xmlns:a16="http://schemas.microsoft.com/office/drawing/2014/main" id="{D9CFEECF-D3A3-40F3-B297-DE811A64D90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32;p126">
              <a:extLst>
                <a:ext uri="{FF2B5EF4-FFF2-40B4-BE49-F238E27FC236}">
                  <a16:creationId xmlns:a16="http://schemas.microsoft.com/office/drawing/2014/main" id="{D4AC03A3-AC95-417C-AD44-D6F6D276A6E8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3;p126">
              <a:extLst>
                <a:ext uri="{FF2B5EF4-FFF2-40B4-BE49-F238E27FC236}">
                  <a16:creationId xmlns:a16="http://schemas.microsoft.com/office/drawing/2014/main" id="{B44C2BAF-0130-43A2-91ED-6DA3C02F406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4;p126">
              <a:extLst>
                <a:ext uri="{FF2B5EF4-FFF2-40B4-BE49-F238E27FC236}">
                  <a16:creationId xmlns:a16="http://schemas.microsoft.com/office/drawing/2014/main" id="{CEA1D046-53CC-48F6-A45D-69CDF962CD7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5;p126">
              <a:extLst>
                <a:ext uri="{FF2B5EF4-FFF2-40B4-BE49-F238E27FC236}">
                  <a16:creationId xmlns:a16="http://schemas.microsoft.com/office/drawing/2014/main" id="{444B9376-8564-47D6-85E8-70E04CF3FA3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6;p126">
              <a:extLst>
                <a:ext uri="{FF2B5EF4-FFF2-40B4-BE49-F238E27FC236}">
                  <a16:creationId xmlns:a16="http://schemas.microsoft.com/office/drawing/2014/main" id="{0D9F1E18-ECAF-45A4-8C44-32AA7359A94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7;p126">
              <a:extLst>
                <a:ext uri="{FF2B5EF4-FFF2-40B4-BE49-F238E27FC236}">
                  <a16:creationId xmlns:a16="http://schemas.microsoft.com/office/drawing/2014/main" id="{B6D7E96B-8978-4111-92F3-D8064E3C370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8;p126">
              <a:extLst>
                <a:ext uri="{FF2B5EF4-FFF2-40B4-BE49-F238E27FC236}">
                  <a16:creationId xmlns:a16="http://schemas.microsoft.com/office/drawing/2014/main" id="{278A7EFF-2EAC-4C8D-8DFD-52846DB2E1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9;p126">
              <a:extLst>
                <a:ext uri="{FF2B5EF4-FFF2-40B4-BE49-F238E27FC236}">
                  <a16:creationId xmlns:a16="http://schemas.microsoft.com/office/drawing/2014/main" id="{E6A4BD53-B19C-4B43-BD73-44577FC4CB3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0;p126">
              <a:extLst>
                <a:ext uri="{FF2B5EF4-FFF2-40B4-BE49-F238E27FC236}">
                  <a16:creationId xmlns:a16="http://schemas.microsoft.com/office/drawing/2014/main" id="{AB2D561A-9BA7-4F02-AF13-D4BCFA91DD6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1;p126">
              <a:extLst>
                <a:ext uri="{FF2B5EF4-FFF2-40B4-BE49-F238E27FC236}">
                  <a16:creationId xmlns:a16="http://schemas.microsoft.com/office/drawing/2014/main" id="{0F5070C9-3B75-4AFB-AEA1-D265A8739CFA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2;p126">
              <a:extLst>
                <a:ext uri="{FF2B5EF4-FFF2-40B4-BE49-F238E27FC236}">
                  <a16:creationId xmlns:a16="http://schemas.microsoft.com/office/drawing/2014/main" id="{F70E0484-419E-41ED-938A-B3B8C98B206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CE9B6AC-CAF0-4EB4-8E99-B5A7C34DC48A}"/>
              </a:ext>
            </a:extLst>
          </p:cNvPr>
          <p:cNvSpPr txBox="1"/>
          <p:nvPr/>
        </p:nvSpPr>
        <p:spPr>
          <a:xfrm>
            <a:off x="2935527" y="4390832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93" name="Graphic 92" descr="Hierarchy outline">
            <a:extLst>
              <a:ext uri="{FF2B5EF4-FFF2-40B4-BE49-F238E27FC236}">
                <a16:creationId xmlns:a16="http://schemas.microsoft.com/office/drawing/2014/main" id="{D8562DD7-BDCB-4CE2-A83D-8DD32FB7A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94" name="Graphic 93" descr="Hierarchy outline">
            <a:extLst>
              <a:ext uri="{FF2B5EF4-FFF2-40B4-BE49-F238E27FC236}">
                <a16:creationId xmlns:a16="http://schemas.microsoft.com/office/drawing/2014/main" id="{B55715BB-AA30-4577-9590-FED7F44E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4A294-01D5-4CC8-9A5A-7A78BE80BF4B}"/>
              </a:ext>
            </a:extLst>
          </p:cNvPr>
          <p:cNvSpPr txBox="1"/>
          <p:nvPr/>
        </p:nvSpPr>
        <p:spPr>
          <a:xfrm>
            <a:off x="1889322" y="2345246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24128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5291" y="1241415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Create a </a:t>
            </a:r>
            <a:r>
              <a:rPr lang="en" sz="2000" b="1" dirty="0"/>
              <a:t>new</a:t>
            </a:r>
            <a:r>
              <a:rPr lang="en" sz="2000" dirty="0"/>
              <a:t> dataset of </a:t>
            </a:r>
            <a:r>
              <a:rPr lang="en" sz="2000" b="1" dirty="0"/>
              <a:t>embedding vectors</a:t>
            </a:r>
            <a:r>
              <a:rPr lang="en" dirty="0"/>
              <a:t>.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462D95-CB32-48D9-9FC1-EDA345C471DD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4090084" y="316663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B24071E-E40A-47B4-9CE5-0204D9C826F8}"/>
              </a:ext>
            </a:extLst>
          </p:cNvPr>
          <p:cNvSpPr txBox="1"/>
          <p:nvPr/>
        </p:nvSpPr>
        <p:spPr>
          <a:xfrm>
            <a:off x="4729847" y="2413982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3E613B-DB9F-4B98-AD0A-ECDEC63C6431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4081904" y="4042727"/>
            <a:ext cx="841449" cy="20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313245-326E-4772-8A43-8A455F0847FD}"/>
              </a:ext>
            </a:extLst>
          </p:cNvPr>
          <p:cNvSpPr txBox="1"/>
          <p:nvPr/>
        </p:nvSpPr>
        <p:spPr>
          <a:xfrm>
            <a:off x="4700283" y="4261689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7C643F5-D676-4D8B-9340-C7231E8311EF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223589" y="317538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03112D6-7193-47C0-8A4F-1BB9630192FC}"/>
              </a:ext>
            </a:extLst>
          </p:cNvPr>
          <p:cNvGrpSpPr/>
          <p:nvPr/>
        </p:nvGrpSpPr>
        <p:grpSpPr>
          <a:xfrm>
            <a:off x="2017073" y="2582112"/>
            <a:ext cx="550405" cy="772517"/>
            <a:chOff x="1450750" y="1276313"/>
            <a:chExt cx="2162065" cy="3074026"/>
          </a:xfrm>
        </p:grpSpPr>
        <p:sp>
          <p:nvSpPr>
            <p:cNvPr id="176" name="Google Shape;1740;p76">
              <a:extLst>
                <a:ext uri="{FF2B5EF4-FFF2-40B4-BE49-F238E27FC236}">
                  <a16:creationId xmlns:a16="http://schemas.microsoft.com/office/drawing/2014/main" id="{7DE3251B-87DF-4AC2-9D35-6576316F06E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4;p76">
              <a:extLst>
                <a:ext uri="{FF2B5EF4-FFF2-40B4-BE49-F238E27FC236}">
                  <a16:creationId xmlns:a16="http://schemas.microsoft.com/office/drawing/2014/main" id="{C693E175-379C-4B8D-B583-DC5A4CCCFD6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5;p76">
              <a:extLst>
                <a:ext uri="{FF2B5EF4-FFF2-40B4-BE49-F238E27FC236}">
                  <a16:creationId xmlns:a16="http://schemas.microsoft.com/office/drawing/2014/main" id="{DFDC017A-0154-42FD-A37A-EFBBAEAB4B8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6;p76">
              <a:extLst>
                <a:ext uri="{FF2B5EF4-FFF2-40B4-BE49-F238E27FC236}">
                  <a16:creationId xmlns:a16="http://schemas.microsoft.com/office/drawing/2014/main" id="{274D06A8-C2E9-4A10-BFE2-B376B2F52DD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47;p76">
              <a:extLst>
                <a:ext uri="{FF2B5EF4-FFF2-40B4-BE49-F238E27FC236}">
                  <a16:creationId xmlns:a16="http://schemas.microsoft.com/office/drawing/2014/main" id="{37A28FDC-4B61-4F91-8D4D-622008EFFAE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48;p76">
              <a:extLst>
                <a:ext uri="{FF2B5EF4-FFF2-40B4-BE49-F238E27FC236}">
                  <a16:creationId xmlns:a16="http://schemas.microsoft.com/office/drawing/2014/main" id="{AD64D31E-084E-48BC-A4B3-446E5D45919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49;p76">
              <a:extLst>
                <a:ext uri="{FF2B5EF4-FFF2-40B4-BE49-F238E27FC236}">
                  <a16:creationId xmlns:a16="http://schemas.microsoft.com/office/drawing/2014/main" id="{319E2223-96BF-45BE-A174-64C58A9B49F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0;p76">
              <a:extLst>
                <a:ext uri="{FF2B5EF4-FFF2-40B4-BE49-F238E27FC236}">
                  <a16:creationId xmlns:a16="http://schemas.microsoft.com/office/drawing/2014/main" id="{7B6C21FA-5C5F-40C7-8AF7-7E161D25EBD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1;p76">
              <a:extLst>
                <a:ext uri="{FF2B5EF4-FFF2-40B4-BE49-F238E27FC236}">
                  <a16:creationId xmlns:a16="http://schemas.microsoft.com/office/drawing/2014/main" id="{872CE9D7-BC44-41CA-9754-1C74C20A6B3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2;p76">
              <a:extLst>
                <a:ext uri="{FF2B5EF4-FFF2-40B4-BE49-F238E27FC236}">
                  <a16:creationId xmlns:a16="http://schemas.microsoft.com/office/drawing/2014/main" id="{B7113FCC-84D1-4A57-BB7A-CA42F6BE926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3;p76">
              <a:extLst>
                <a:ext uri="{FF2B5EF4-FFF2-40B4-BE49-F238E27FC236}">
                  <a16:creationId xmlns:a16="http://schemas.microsoft.com/office/drawing/2014/main" id="{0BC882BA-B409-49A1-A6BF-F1D3DEBED76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4;p76">
              <a:extLst>
                <a:ext uri="{FF2B5EF4-FFF2-40B4-BE49-F238E27FC236}">
                  <a16:creationId xmlns:a16="http://schemas.microsoft.com/office/drawing/2014/main" id="{FAD20622-6BEC-427B-A048-5F7407BBE0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5;p76">
              <a:extLst>
                <a:ext uri="{FF2B5EF4-FFF2-40B4-BE49-F238E27FC236}">
                  <a16:creationId xmlns:a16="http://schemas.microsoft.com/office/drawing/2014/main" id="{DDD8B0BA-F5C6-4877-9FC4-C78F1474BBC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6;p76">
              <a:extLst>
                <a:ext uri="{FF2B5EF4-FFF2-40B4-BE49-F238E27FC236}">
                  <a16:creationId xmlns:a16="http://schemas.microsoft.com/office/drawing/2014/main" id="{62A9CCE2-0C74-4A16-B363-FF1F36CB1AA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57;p76">
              <a:extLst>
                <a:ext uri="{FF2B5EF4-FFF2-40B4-BE49-F238E27FC236}">
                  <a16:creationId xmlns:a16="http://schemas.microsoft.com/office/drawing/2014/main" id="{C17D8A7A-719D-4E2E-AF6A-B9D2707E74B0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58;p76">
              <a:extLst>
                <a:ext uri="{FF2B5EF4-FFF2-40B4-BE49-F238E27FC236}">
                  <a16:creationId xmlns:a16="http://schemas.microsoft.com/office/drawing/2014/main" id="{7EE71F44-523C-431C-97B8-5F6A417FA6E1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59;p76">
              <a:extLst>
                <a:ext uri="{FF2B5EF4-FFF2-40B4-BE49-F238E27FC236}">
                  <a16:creationId xmlns:a16="http://schemas.microsoft.com/office/drawing/2014/main" id="{59C4B16F-60D8-46B6-8C73-71D0D5BF1B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0;p76">
              <a:extLst>
                <a:ext uri="{FF2B5EF4-FFF2-40B4-BE49-F238E27FC236}">
                  <a16:creationId xmlns:a16="http://schemas.microsoft.com/office/drawing/2014/main" id="{6EA45ED3-2712-4A75-8E49-D5676FBFB7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1;p76">
              <a:extLst>
                <a:ext uri="{FF2B5EF4-FFF2-40B4-BE49-F238E27FC236}">
                  <a16:creationId xmlns:a16="http://schemas.microsoft.com/office/drawing/2014/main" id="{8A9942BA-D4A1-48C9-93BF-860FB3C05E2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2;p76">
              <a:extLst>
                <a:ext uri="{FF2B5EF4-FFF2-40B4-BE49-F238E27FC236}">
                  <a16:creationId xmlns:a16="http://schemas.microsoft.com/office/drawing/2014/main" id="{DD3CFE04-7B65-43FA-B990-06F9F65C1F1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63;p76">
              <a:extLst>
                <a:ext uri="{FF2B5EF4-FFF2-40B4-BE49-F238E27FC236}">
                  <a16:creationId xmlns:a16="http://schemas.microsoft.com/office/drawing/2014/main" id="{541FF507-29CD-42F7-8130-DAC746A4A8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64;p76">
              <a:extLst>
                <a:ext uri="{FF2B5EF4-FFF2-40B4-BE49-F238E27FC236}">
                  <a16:creationId xmlns:a16="http://schemas.microsoft.com/office/drawing/2014/main" id="{22C545D4-4D50-4CE1-B1FC-AB517CDD4B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65;p76">
              <a:extLst>
                <a:ext uri="{FF2B5EF4-FFF2-40B4-BE49-F238E27FC236}">
                  <a16:creationId xmlns:a16="http://schemas.microsoft.com/office/drawing/2014/main" id="{C7DA647F-A567-44C3-AB0C-40DC55FD034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5EA8273-AA7A-4345-A58E-CE368760AF4F}"/>
              </a:ext>
            </a:extLst>
          </p:cNvPr>
          <p:cNvCxnSpPr>
            <a:cxnSpLocks/>
            <a:endCxn id="246" idx="2"/>
          </p:cNvCxnSpPr>
          <p:nvPr/>
        </p:nvCxnSpPr>
        <p:spPr>
          <a:xfrm flipV="1">
            <a:off x="2178107" y="317357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68B7BC7-11CF-4B63-8649-41D4C2BBC6C0}"/>
              </a:ext>
            </a:extLst>
          </p:cNvPr>
          <p:cNvSpPr txBox="1"/>
          <p:nvPr/>
        </p:nvSpPr>
        <p:spPr>
          <a:xfrm>
            <a:off x="3104491" y="2408690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D24B8F-FD88-4BC0-9E8A-A46F7E0D4456}"/>
              </a:ext>
            </a:extLst>
          </p:cNvPr>
          <p:cNvGrpSpPr/>
          <p:nvPr/>
        </p:nvGrpSpPr>
        <p:grpSpPr>
          <a:xfrm>
            <a:off x="1889352" y="2690790"/>
            <a:ext cx="584468" cy="797566"/>
            <a:chOff x="1506150" y="1501000"/>
            <a:chExt cx="2080021" cy="2838397"/>
          </a:xfrm>
        </p:grpSpPr>
        <p:grpSp>
          <p:nvGrpSpPr>
            <p:cNvPr id="202" name="Google Shape;1505;p70">
              <a:extLst>
                <a:ext uri="{FF2B5EF4-FFF2-40B4-BE49-F238E27FC236}">
                  <a16:creationId xmlns:a16="http://schemas.microsoft.com/office/drawing/2014/main" id="{CCB8DCC7-951E-439A-B3E0-E93088A7EBA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07" name="Google Shape;1506;p70">
                <a:extLst>
                  <a:ext uri="{FF2B5EF4-FFF2-40B4-BE49-F238E27FC236}">
                    <a16:creationId xmlns:a16="http://schemas.microsoft.com/office/drawing/2014/main" id="{66C0CFC0-F9F7-4B03-8CD7-2A27E679EA2E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07;p70">
                <a:extLst>
                  <a:ext uri="{FF2B5EF4-FFF2-40B4-BE49-F238E27FC236}">
                    <a16:creationId xmlns:a16="http://schemas.microsoft.com/office/drawing/2014/main" id="{3E4AD632-B27B-4476-AC33-72E6C0139B2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08;p70">
                <a:extLst>
                  <a:ext uri="{FF2B5EF4-FFF2-40B4-BE49-F238E27FC236}">
                    <a16:creationId xmlns:a16="http://schemas.microsoft.com/office/drawing/2014/main" id="{963B84B2-EC84-4924-BFBA-B7EFA3132AB2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09;p70">
                <a:extLst>
                  <a:ext uri="{FF2B5EF4-FFF2-40B4-BE49-F238E27FC236}">
                    <a16:creationId xmlns:a16="http://schemas.microsoft.com/office/drawing/2014/main" id="{DF2121C8-BBCA-4EB5-A952-A02E7DC779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0;p70">
                <a:extLst>
                  <a:ext uri="{FF2B5EF4-FFF2-40B4-BE49-F238E27FC236}">
                    <a16:creationId xmlns:a16="http://schemas.microsoft.com/office/drawing/2014/main" id="{A06502FB-7EB5-42E4-82C1-E038F9758865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1;p70">
                <a:extLst>
                  <a:ext uri="{FF2B5EF4-FFF2-40B4-BE49-F238E27FC236}">
                    <a16:creationId xmlns:a16="http://schemas.microsoft.com/office/drawing/2014/main" id="{C81E59CC-A5FB-44C5-A373-FEAC4B76CB1C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12;p70">
                <a:extLst>
                  <a:ext uri="{FF2B5EF4-FFF2-40B4-BE49-F238E27FC236}">
                    <a16:creationId xmlns:a16="http://schemas.microsoft.com/office/drawing/2014/main" id="{F3F3BEE7-8317-4DD5-8A14-72AF5540C747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13;p70">
                <a:extLst>
                  <a:ext uri="{FF2B5EF4-FFF2-40B4-BE49-F238E27FC236}">
                    <a16:creationId xmlns:a16="http://schemas.microsoft.com/office/drawing/2014/main" id="{F7E57297-535F-479E-88C6-DC164687A3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14;p70">
                <a:extLst>
                  <a:ext uri="{FF2B5EF4-FFF2-40B4-BE49-F238E27FC236}">
                    <a16:creationId xmlns:a16="http://schemas.microsoft.com/office/drawing/2014/main" id="{7B75B5CB-A769-4BCF-9418-69C2A927767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15;p70">
                <a:extLst>
                  <a:ext uri="{FF2B5EF4-FFF2-40B4-BE49-F238E27FC236}">
                    <a16:creationId xmlns:a16="http://schemas.microsoft.com/office/drawing/2014/main" id="{E0A67F5E-5B4E-4A41-8C6D-7F1E7FA1039E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16;p70">
                <a:extLst>
                  <a:ext uri="{FF2B5EF4-FFF2-40B4-BE49-F238E27FC236}">
                    <a16:creationId xmlns:a16="http://schemas.microsoft.com/office/drawing/2014/main" id="{AFBD9CCB-10F6-4230-A8A6-7D4E4B178C84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17;p70">
                <a:extLst>
                  <a:ext uri="{FF2B5EF4-FFF2-40B4-BE49-F238E27FC236}">
                    <a16:creationId xmlns:a16="http://schemas.microsoft.com/office/drawing/2014/main" id="{493B9A6D-1B8B-46CA-A2A4-389FBAF82CF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18;p70">
                <a:extLst>
                  <a:ext uri="{FF2B5EF4-FFF2-40B4-BE49-F238E27FC236}">
                    <a16:creationId xmlns:a16="http://schemas.microsoft.com/office/drawing/2014/main" id="{770275F3-0038-4959-8BF0-90AC9C44CB5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19;p70">
                <a:extLst>
                  <a:ext uri="{FF2B5EF4-FFF2-40B4-BE49-F238E27FC236}">
                    <a16:creationId xmlns:a16="http://schemas.microsoft.com/office/drawing/2014/main" id="{81EC4E3E-DD64-471A-B7AB-5747CED869B0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20;p70">
                <a:extLst>
                  <a:ext uri="{FF2B5EF4-FFF2-40B4-BE49-F238E27FC236}">
                    <a16:creationId xmlns:a16="http://schemas.microsoft.com/office/drawing/2014/main" id="{E14AFE8B-4E45-47EC-82BE-57FD98343DC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21;p70">
                <a:extLst>
                  <a:ext uri="{FF2B5EF4-FFF2-40B4-BE49-F238E27FC236}">
                    <a16:creationId xmlns:a16="http://schemas.microsoft.com/office/drawing/2014/main" id="{D3B51522-8D0B-4989-AD91-2B1B70A4FAF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22;p70">
                <a:extLst>
                  <a:ext uri="{FF2B5EF4-FFF2-40B4-BE49-F238E27FC236}">
                    <a16:creationId xmlns:a16="http://schemas.microsoft.com/office/drawing/2014/main" id="{15BB7F44-0C4E-4DCE-8EF4-D082A2067350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23;p70">
                <a:extLst>
                  <a:ext uri="{FF2B5EF4-FFF2-40B4-BE49-F238E27FC236}">
                    <a16:creationId xmlns:a16="http://schemas.microsoft.com/office/drawing/2014/main" id="{3AE4503A-9216-4652-9EAE-DFF43BEEB6A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24;p70">
                <a:extLst>
                  <a:ext uri="{FF2B5EF4-FFF2-40B4-BE49-F238E27FC236}">
                    <a16:creationId xmlns:a16="http://schemas.microsoft.com/office/drawing/2014/main" id="{EB7381BA-2F9F-4570-AE2C-54F2372A225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1525;p70">
              <a:extLst>
                <a:ext uri="{FF2B5EF4-FFF2-40B4-BE49-F238E27FC236}">
                  <a16:creationId xmlns:a16="http://schemas.microsoft.com/office/drawing/2014/main" id="{E4509C28-BF2A-42D8-B9E8-4859ACC62024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0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ABBD7520-B564-4189-9385-0E6A3DA9DE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1A4163E-8F82-4110-9E9B-B68802E040E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8;p70">
                <a:extLst>
                  <a:ext uri="{FF2B5EF4-FFF2-40B4-BE49-F238E27FC236}">
                    <a16:creationId xmlns:a16="http://schemas.microsoft.com/office/drawing/2014/main" id="{5E0F463E-69B4-46CA-AF5B-50699F93B0EC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624;p126">
            <a:extLst>
              <a:ext uri="{FF2B5EF4-FFF2-40B4-BE49-F238E27FC236}">
                <a16:creationId xmlns:a16="http://schemas.microsoft.com/office/drawing/2014/main" id="{9114B7CA-CE80-4F21-982A-B1E8B0D9ADBB}"/>
              </a:ext>
            </a:extLst>
          </p:cNvPr>
          <p:cNvGrpSpPr/>
          <p:nvPr/>
        </p:nvGrpSpPr>
        <p:grpSpPr>
          <a:xfrm>
            <a:off x="2189149" y="2903817"/>
            <a:ext cx="418360" cy="580377"/>
            <a:chOff x="3764750" y="1567075"/>
            <a:chExt cx="1814530" cy="2517234"/>
          </a:xfrm>
        </p:grpSpPr>
        <p:sp>
          <p:nvSpPr>
            <p:cNvPr id="227" name="Google Shape;2625;p126">
              <a:extLst>
                <a:ext uri="{FF2B5EF4-FFF2-40B4-BE49-F238E27FC236}">
                  <a16:creationId xmlns:a16="http://schemas.microsoft.com/office/drawing/2014/main" id="{7B16AE41-5E66-4727-B7CC-19FDB3D8A96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26;p126">
              <a:extLst>
                <a:ext uri="{FF2B5EF4-FFF2-40B4-BE49-F238E27FC236}">
                  <a16:creationId xmlns:a16="http://schemas.microsoft.com/office/drawing/2014/main" id="{ED69C28C-C9EF-49FE-A5DB-625425B7B9DF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27;p126">
              <a:extLst>
                <a:ext uri="{FF2B5EF4-FFF2-40B4-BE49-F238E27FC236}">
                  <a16:creationId xmlns:a16="http://schemas.microsoft.com/office/drawing/2014/main" id="{933AEF25-B532-42D5-B0E2-C6A856159F9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28;p126">
              <a:extLst>
                <a:ext uri="{FF2B5EF4-FFF2-40B4-BE49-F238E27FC236}">
                  <a16:creationId xmlns:a16="http://schemas.microsoft.com/office/drawing/2014/main" id="{9CCF422A-9F09-46D7-9B3E-8D83E2C87B4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29;p126">
              <a:extLst>
                <a:ext uri="{FF2B5EF4-FFF2-40B4-BE49-F238E27FC236}">
                  <a16:creationId xmlns:a16="http://schemas.microsoft.com/office/drawing/2014/main" id="{7716B0EB-108D-4FF0-B83D-F1ADF74DD284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0;p126">
              <a:extLst>
                <a:ext uri="{FF2B5EF4-FFF2-40B4-BE49-F238E27FC236}">
                  <a16:creationId xmlns:a16="http://schemas.microsoft.com/office/drawing/2014/main" id="{7D6911DC-EA23-4B84-8665-42BE14F91CF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1;p126">
              <a:extLst>
                <a:ext uri="{FF2B5EF4-FFF2-40B4-BE49-F238E27FC236}">
                  <a16:creationId xmlns:a16="http://schemas.microsoft.com/office/drawing/2014/main" id="{581773E6-5F20-4615-A263-01611ED4B03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32;p126">
              <a:extLst>
                <a:ext uri="{FF2B5EF4-FFF2-40B4-BE49-F238E27FC236}">
                  <a16:creationId xmlns:a16="http://schemas.microsoft.com/office/drawing/2014/main" id="{5EE313DF-0C0D-4F52-95A8-03855C3C8179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33;p126">
              <a:extLst>
                <a:ext uri="{FF2B5EF4-FFF2-40B4-BE49-F238E27FC236}">
                  <a16:creationId xmlns:a16="http://schemas.microsoft.com/office/drawing/2014/main" id="{11CF7C2B-E34C-4BA3-B07F-4679148AC44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34;p126">
              <a:extLst>
                <a:ext uri="{FF2B5EF4-FFF2-40B4-BE49-F238E27FC236}">
                  <a16:creationId xmlns:a16="http://schemas.microsoft.com/office/drawing/2014/main" id="{11391765-F86E-4E5E-A1CC-A1571827DE8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635;p126">
              <a:extLst>
                <a:ext uri="{FF2B5EF4-FFF2-40B4-BE49-F238E27FC236}">
                  <a16:creationId xmlns:a16="http://schemas.microsoft.com/office/drawing/2014/main" id="{7A07A389-A185-4CB0-A474-FAE62CEAF91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636;p126">
              <a:extLst>
                <a:ext uri="{FF2B5EF4-FFF2-40B4-BE49-F238E27FC236}">
                  <a16:creationId xmlns:a16="http://schemas.microsoft.com/office/drawing/2014/main" id="{DCDBACC8-D948-4B15-8297-5C55FF78DA2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637;p126">
              <a:extLst>
                <a:ext uri="{FF2B5EF4-FFF2-40B4-BE49-F238E27FC236}">
                  <a16:creationId xmlns:a16="http://schemas.microsoft.com/office/drawing/2014/main" id="{33E81C67-BCD3-44B2-8BB0-1B429798C1A1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638;p126">
              <a:extLst>
                <a:ext uri="{FF2B5EF4-FFF2-40B4-BE49-F238E27FC236}">
                  <a16:creationId xmlns:a16="http://schemas.microsoft.com/office/drawing/2014/main" id="{F0B37E08-2697-4A08-A891-5A91CE0388A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639;p126">
              <a:extLst>
                <a:ext uri="{FF2B5EF4-FFF2-40B4-BE49-F238E27FC236}">
                  <a16:creationId xmlns:a16="http://schemas.microsoft.com/office/drawing/2014/main" id="{AA1517EC-2D45-4DBE-9054-1841C31315F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640;p126">
              <a:extLst>
                <a:ext uri="{FF2B5EF4-FFF2-40B4-BE49-F238E27FC236}">
                  <a16:creationId xmlns:a16="http://schemas.microsoft.com/office/drawing/2014/main" id="{3D8909A2-653C-4099-B008-784EADB6FAE7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641;p126">
              <a:extLst>
                <a:ext uri="{FF2B5EF4-FFF2-40B4-BE49-F238E27FC236}">
                  <a16:creationId xmlns:a16="http://schemas.microsoft.com/office/drawing/2014/main" id="{16336338-F11E-474D-85FF-326B91359D6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42;p126">
              <a:extLst>
                <a:ext uri="{FF2B5EF4-FFF2-40B4-BE49-F238E27FC236}">
                  <a16:creationId xmlns:a16="http://schemas.microsoft.com/office/drawing/2014/main" id="{1BFD347F-1225-4B56-A78D-43256EB783F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4F77990-F3F3-42CD-83FB-72B3DEFD9BB8}"/>
              </a:ext>
            </a:extLst>
          </p:cNvPr>
          <p:cNvSpPr txBox="1"/>
          <p:nvPr/>
        </p:nvSpPr>
        <p:spPr>
          <a:xfrm>
            <a:off x="3046075" y="4386735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246" name="Graphic 245" descr="Hierarchy outline">
            <a:extLst>
              <a:ext uri="{FF2B5EF4-FFF2-40B4-BE49-F238E27FC236}">
                <a16:creationId xmlns:a16="http://schemas.microsoft.com/office/drawing/2014/main" id="{3B1854C8-B2FC-4000-BB61-AD0DCC31C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86609" y="2721841"/>
            <a:ext cx="903475" cy="903475"/>
          </a:xfrm>
          <a:prstGeom prst="rect">
            <a:avLst/>
          </a:prstGeom>
        </p:spPr>
      </p:pic>
      <p:pic>
        <p:nvPicPr>
          <p:cNvPr id="247" name="Graphic 246" descr="Hierarchy outline">
            <a:extLst>
              <a:ext uri="{FF2B5EF4-FFF2-40B4-BE49-F238E27FC236}">
                <a16:creationId xmlns:a16="http://schemas.microsoft.com/office/drawing/2014/main" id="{A126084C-7EAC-4037-896C-B603C02C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78429" y="3611770"/>
            <a:ext cx="903475" cy="903475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7421E788-75AE-4BC6-A7E0-FB0320321686}"/>
              </a:ext>
            </a:extLst>
          </p:cNvPr>
          <p:cNvSpPr txBox="1"/>
          <p:nvPr/>
        </p:nvSpPr>
        <p:spPr>
          <a:xfrm>
            <a:off x="1982786" y="2298658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0E65A74-1628-4692-B37E-96A83C36CEC2}"/>
              </a:ext>
            </a:extLst>
          </p:cNvPr>
          <p:cNvCxnSpPr>
            <a:cxnSpLocks/>
          </p:cNvCxnSpPr>
          <p:nvPr/>
        </p:nvCxnSpPr>
        <p:spPr>
          <a:xfrm flipV="1">
            <a:off x="5539861" y="2987884"/>
            <a:ext cx="841183" cy="178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6311209" y="277332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6381044" y="333030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EE6F68AB-69B0-4DF6-8511-B3F7650F8601}"/>
              </a:ext>
            </a:extLst>
          </p:cNvPr>
          <p:cNvCxnSpPr>
            <a:cxnSpLocks/>
          </p:cNvCxnSpPr>
          <p:nvPr/>
        </p:nvCxnSpPr>
        <p:spPr>
          <a:xfrm flipV="1">
            <a:off x="5563116" y="3887765"/>
            <a:ext cx="887763" cy="1549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6" name="Google Shape;12415;p143">
            <a:extLst>
              <a:ext uri="{FF2B5EF4-FFF2-40B4-BE49-F238E27FC236}">
                <a16:creationId xmlns:a16="http://schemas.microsoft.com/office/drawing/2014/main" id="{A2E5C9D2-38F3-4F05-B767-106B94313CD7}"/>
              </a:ext>
            </a:extLst>
          </p:cNvPr>
          <p:cNvSpPr/>
          <p:nvPr/>
        </p:nvSpPr>
        <p:spPr>
          <a:xfrm>
            <a:off x="6381044" y="367320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FB2DCE-6F96-4E3F-B2D8-663A5E6509AB}"/>
              </a:ext>
            </a:extLst>
          </p:cNvPr>
          <p:cNvSpPr txBox="1"/>
          <p:nvPr/>
        </p:nvSpPr>
        <p:spPr>
          <a:xfrm>
            <a:off x="6450879" y="423018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15E614-99B3-443F-BB3D-507E297BD66F}"/>
              </a:ext>
            </a:extLst>
          </p:cNvPr>
          <p:cNvGrpSpPr/>
          <p:nvPr/>
        </p:nvGrpSpPr>
        <p:grpSpPr>
          <a:xfrm>
            <a:off x="4864666" y="2840852"/>
            <a:ext cx="727482" cy="685801"/>
            <a:chOff x="6455297" y="3663303"/>
            <a:chExt cx="1114148" cy="1050313"/>
          </a:xfrm>
        </p:grpSpPr>
        <p:pic>
          <p:nvPicPr>
            <p:cNvPr id="1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7D4C019-8CBA-4963-9CD0-6543C2A7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5CD723-F471-4B19-AFDE-BE108C9B269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9E9FC0-61A4-4D4B-B7A3-73CB9F4466A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243655-BB08-4F39-BD7C-908A860C9F0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D7297FD-6E01-4AC7-9E39-9B34F44C7E20}"/>
              </a:ext>
            </a:extLst>
          </p:cNvPr>
          <p:cNvGrpSpPr/>
          <p:nvPr/>
        </p:nvGrpSpPr>
        <p:grpSpPr>
          <a:xfrm>
            <a:off x="4875460" y="3695381"/>
            <a:ext cx="727482" cy="685801"/>
            <a:chOff x="6455297" y="3663303"/>
            <a:chExt cx="1114148" cy="1050313"/>
          </a:xfrm>
        </p:grpSpPr>
        <p:pic>
          <p:nvPicPr>
            <p:cNvPr id="10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196A35C-AA10-441B-95C2-8C4A16450A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1BF3EBC-BBB1-445F-B0FA-DA85E97AF9A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F64D417-5327-4A7A-A464-CFA47DC9068C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6E65C7-31EF-410F-9103-689851AE5673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421054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First attempt: </a:t>
            </a:r>
            <a:r>
              <a:rPr lang="en" sz="2000" b="1" dirty="0"/>
              <a:t>Pandas</a:t>
            </a:r>
            <a:r>
              <a:rPr lang="en" sz="2000" dirty="0"/>
              <a:t> Data Frame/</a:t>
            </a:r>
            <a:r>
              <a:rPr lang="en" sz="2000" b="1" dirty="0"/>
              <a:t>Csv </a:t>
            </a:r>
            <a:r>
              <a:rPr lang="en" sz="2000" dirty="0"/>
              <a:t>Files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3" name="Multiply 2">
            <a:extLst>
              <a:ext uri="{FF2B5EF4-FFF2-40B4-BE49-F238E27FC236}">
                <a16:creationId xmlns:a16="http://schemas.microsoft.com/office/drawing/2014/main" id="{24119A2E-89D2-7C4E-8F4B-82204102DACB}"/>
              </a:ext>
            </a:extLst>
          </p:cNvPr>
          <p:cNvSpPr/>
          <p:nvPr/>
        </p:nvSpPr>
        <p:spPr>
          <a:xfrm>
            <a:off x="286532" y="2418206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Not enough memory!</a:t>
            </a:r>
          </a:p>
        </p:txBody>
      </p:sp>
    </p:spTree>
    <p:extLst>
      <p:ext uri="{BB962C8B-B14F-4D97-AF65-F5344CB8AC3E}">
        <p14:creationId xmlns:p14="http://schemas.microsoft.com/office/powerpoint/2010/main" val="221172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501840" y="2344500"/>
            <a:ext cx="3089460" cy="87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b="1" dirty="0"/>
              <a:t>Background</a:t>
            </a:r>
            <a:endParaRPr sz="4400" b="1"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842260" y="2550139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768646" y="2208924"/>
            <a:ext cx="1149814" cy="114991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25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Second attempt: </a:t>
            </a:r>
            <a:r>
              <a:rPr lang="en" sz="2000" b="1" dirty="0"/>
              <a:t>PICKLE</a:t>
            </a:r>
            <a:r>
              <a:rPr lang="en" sz="2000" dirty="0"/>
              <a:t> Data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3869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Works! (but not very convenient)</a:t>
            </a: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3C92DE0-FBE8-6B48-8529-DACF56721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561" y="2571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0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/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Cosine Similarity Loss: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|∙|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 </a:t>
                </a:r>
              </a:p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MSE Loss:      	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blipFill>
                <a:blip r:embed="rId3"/>
                <a:stretch>
                  <a:fillRect l="-301" b="-32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lowchart: Manual Operation 112">
            <a:extLst>
              <a:ext uri="{FF2B5EF4-FFF2-40B4-BE49-F238E27FC236}">
                <a16:creationId xmlns:a16="http://schemas.microsoft.com/office/drawing/2014/main" id="{B6D602BD-DA74-4800-A733-A8108C7C6141}"/>
              </a:ext>
            </a:extLst>
          </p:cNvPr>
          <p:cNvSpPr/>
          <p:nvPr/>
        </p:nvSpPr>
        <p:spPr>
          <a:xfrm rot="16200000">
            <a:off x="6815689" y="2882826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C53765-D9D9-48C4-B8B1-B972E89024EA}"/>
              </a:ext>
            </a:extLst>
          </p:cNvPr>
          <p:cNvSpPr txBox="1"/>
          <p:nvPr/>
        </p:nvSpPr>
        <p:spPr>
          <a:xfrm>
            <a:off x="7103558" y="29087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</a:t>
            </a:r>
            <a:endParaRPr lang="en-IL" sz="105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CB4604D-FD48-4B79-AA60-176C9B4B6080}"/>
              </a:ext>
            </a:extLst>
          </p:cNvPr>
          <p:cNvCxnSpPr>
            <a:cxnSpLocks/>
            <a:endCxn id="278" idx="2"/>
          </p:cNvCxnSpPr>
          <p:nvPr/>
        </p:nvCxnSpPr>
        <p:spPr>
          <a:xfrm>
            <a:off x="1451580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7C03F7-F643-4D80-9BF9-22647D86482A}"/>
              </a:ext>
            </a:extLst>
          </p:cNvPr>
          <p:cNvGrpSpPr/>
          <p:nvPr/>
        </p:nvGrpSpPr>
        <p:grpSpPr>
          <a:xfrm>
            <a:off x="1245064" y="2148148"/>
            <a:ext cx="550405" cy="772517"/>
            <a:chOff x="1450750" y="1276313"/>
            <a:chExt cx="2162065" cy="3074026"/>
          </a:xfrm>
        </p:grpSpPr>
        <p:sp>
          <p:nvSpPr>
            <p:cNvPr id="118" name="Google Shape;1740;p76">
              <a:extLst>
                <a:ext uri="{FF2B5EF4-FFF2-40B4-BE49-F238E27FC236}">
                  <a16:creationId xmlns:a16="http://schemas.microsoft.com/office/drawing/2014/main" id="{A5DD9501-4429-4ED3-AF60-274C96AB135E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4;p76">
              <a:extLst>
                <a:ext uri="{FF2B5EF4-FFF2-40B4-BE49-F238E27FC236}">
                  <a16:creationId xmlns:a16="http://schemas.microsoft.com/office/drawing/2014/main" id="{59E34EDD-4481-4C53-AC9F-522612E43A4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5;p76">
              <a:extLst>
                <a:ext uri="{FF2B5EF4-FFF2-40B4-BE49-F238E27FC236}">
                  <a16:creationId xmlns:a16="http://schemas.microsoft.com/office/drawing/2014/main" id="{C366C0C8-5C3E-4BB1-B63F-2F81872D8F3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46;p76">
              <a:extLst>
                <a:ext uri="{FF2B5EF4-FFF2-40B4-BE49-F238E27FC236}">
                  <a16:creationId xmlns:a16="http://schemas.microsoft.com/office/drawing/2014/main" id="{96FE48E0-8891-4550-9674-366AAF22073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47;p76">
              <a:extLst>
                <a:ext uri="{FF2B5EF4-FFF2-40B4-BE49-F238E27FC236}">
                  <a16:creationId xmlns:a16="http://schemas.microsoft.com/office/drawing/2014/main" id="{B7CC5214-F6C3-4AF8-8EA1-ACAA1DBC37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48;p76">
              <a:extLst>
                <a:ext uri="{FF2B5EF4-FFF2-40B4-BE49-F238E27FC236}">
                  <a16:creationId xmlns:a16="http://schemas.microsoft.com/office/drawing/2014/main" id="{FC7B3C46-8564-425B-B9CD-76740AA9CA76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49;p76">
              <a:extLst>
                <a:ext uri="{FF2B5EF4-FFF2-40B4-BE49-F238E27FC236}">
                  <a16:creationId xmlns:a16="http://schemas.microsoft.com/office/drawing/2014/main" id="{21AD8823-E2A5-4232-86ED-932219EA0B9A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0;p76">
              <a:extLst>
                <a:ext uri="{FF2B5EF4-FFF2-40B4-BE49-F238E27FC236}">
                  <a16:creationId xmlns:a16="http://schemas.microsoft.com/office/drawing/2014/main" id="{5E708E62-EB42-44DC-9A28-31B852A6698A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1;p76">
              <a:extLst>
                <a:ext uri="{FF2B5EF4-FFF2-40B4-BE49-F238E27FC236}">
                  <a16:creationId xmlns:a16="http://schemas.microsoft.com/office/drawing/2014/main" id="{31EAA4D2-F2AB-4A82-A688-D2C03C0408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2;p76">
              <a:extLst>
                <a:ext uri="{FF2B5EF4-FFF2-40B4-BE49-F238E27FC236}">
                  <a16:creationId xmlns:a16="http://schemas.microsoft.com/office/drawing/2014/main" id="{8EB649D2-F10A-499B-BE10-D8B6FF2FE95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3;p76">
              <a:extLst>
                <a:ext uri="{FF2B5EF4-FFF2-40B4-BE49-F238E27FC236}">
                  <a16:creationId xmlns:a16="http://schemas.microsoft.com/office/drawing/2014/main" id="{F590A28D-4403-4196-8A8D-54E3AE3EEC4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4;p76">
              <a:extLst>
                <a:ext uri="{FF2B5EF4-FFF2-40B4-BE49-F238E27FC236}">
                  <a16:creationId xmlns:a16="http://schemas.microsoft.com/office/drawing/2014/main" id="{05429C31-2B4A-4CCE-A5AA-A93F536E3741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5;p76">
              <a:extLst>
                <a:ext uri="{FF2B5EF4-FFF2-40B4-BE49-F238E27FC236}">
                  <a16:creationId xmlns:a16="http://schemas.microsoft.com/office/drawing/2014/main" id="{30E0F8AF-D5E0-41DA-847D-F0C1C264917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56;p76">
              <a:extLst>
                <a:ext uri="{FF2B5EF4-FFF2-40B4-BE49-F238E27FC236}">
                  <a16:creationId xmlns:a16="http://schemas.microsoft.com/office/drawing/2014/main" id="{C1FD1716-FD6C-462A-93B6-78671E8D61B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57;p76">
              <a:extLst>
                <a:ext uri="{FF2B5EF4-FFF2-40B4-BE49-F238E27FC236}">
                  <a16:creationId xmlns:a16="http://schemas.microsoft.com/office/drawing/2014/main" id="{15EAAE8C-0470-46E1-A08E-BB6988F313F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58;p76">
              <a:extLst>
                <a:ext uri="{FF2B5EF4-FFF2-40B4-BE49-F238E27FC236}">
                  <a16:creationId xmlns:a16="http://schemas.microsoft.com/office/drawing/2014/main" id="{975224E0-BDB7-465B-929E-16B8ACBE0570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59;p76">
              <a:extLst>
                <a:ext uri="{FF2B5EF4-FFF2-40B4-BE49-F238E27FC236}">
                  <a16:creationId xmlns:a16="http://schemas.microsoft.com/office/drawing/2014/main" id="{D65DE225-C9AB-4C13-A5C6-6FCDCE243D6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0;p76">
              <a:extLst>
                <a:ext uri="{FF2B5EF4-FFF2-40B4-BE49-F238E27FC236}">
                  <a16:creationId xmlns:a16="http://schemas.microsoft.com/office/drawing/2014/main" id="{64BA027F-9288-4B6F-BC72-D6F1232149A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1;p76">
              <a:extLst>
                <a:ext uri="{FF2B5EF4-FFF2-40B4-BE49-F238E27FC236}">
                  <a16:creationId xmlns:a16="http://schemas.microsoft.com/office/drawing/2014/main" id="{14FFEFC7-3B01-4A84-A4CC-F0EFB367120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62;p76">
              <a:extLst>
                <a:ext uri="{FF2B5EF4-FFF2-40B4-BE49-F238E27FC236}">
                  <a16:creationId xmlns:a16="http://schemas.microsoft.com/office/drawing/2014/main" id="{55AE4D3B-1EED-4A46-8028-24B53DBFE37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63;p76">
              <a:extLst>
                <a:ext uri="{FF2B5EF4-FFF2-40B4-BE49-F238E27FC236}">
                  <a16:creationId xmlns:a16="http://schemas.microsoft.com/office/drawing/2014/main" id="{422405D6-2125-4915-984C-BAF678B5D8A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64;p76">
              <a:extLst>
                <a:ext uri="{FF2B5EF4-FFF2-40B4-BE49-F238E27FC236}">
                  <a16:creationId xmlns:a16="http://schemas.microsoft.com/office/drawing/2014/main" id="{1AB7328F-4A76-4B8C-8FF7-DFB623FDD43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65;p76">
              <a:extLst>
                <a:ext uri="{FF2B5EF4-FFF2-40B4-BE49-F238E27FC236}">
                  <a16:creationId xmlns:a16="http://schemas.microsoft.com/office/drawing/2014/main" id="{420346FE-1062-4A4F-BC14-05A909103C1C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476C530-E7A8-481B-A219-1C6FA45B6F8A}"/>
              </a:ext>
            </a:extLst>
          </p:cNvPr>
          <p:cNvCxnSpPr>
            <a:cxnSpLocks/>
            <a:stCxn id="277" idx="0"/>
          </p:cNvCxnSpPr>
          <p:nvPr/>
        </p:nvCxnSpPr>
        <p:spPr>
          <a:xfrm>
            <a:off x="3318075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621A154-F722-4FCA-B569-0EB500077F70}"/>
              </a:ext>
            </a:extLst>
          </p:cNvPr>
          <p:cNvCxnSpPr>
            <a:cxnSpLocks/>
            <a:endCxn id="277" idx="2"/>
          </p:cNvCxnSpPr>
          <p:nvPr/>
        </p:nvCxnSpPr>
        <p:spPr>
          <a:xfrm flipV="1">
            <a:off x="1406098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8B83EB6-DB90-4E25-9F90-A1CB6E22AD8F}"/>
              </a:ext>
            </a:extLst>
          </p:cNvPr>
          <p:cNvSpPr txBox="1"/>
          <p:nvPr/>
        </p:nvSpPr>
        <p:spPr>
          <a:xfrm>
            <a:off x="2031540" y="1974726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7CC5A5-6CBC-4C97-B1A7-D07A97D65E2D}"/>
              </a:ext>
            </a:extLst>
          </p:cNvPr>
          <p:cNvSpPr txBox="1"/>
          <p:nvPr/>
        </p:nvSpPr>
        <p:spPr>
          <a:xfrm>
            <a:off x="3562528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AF0CB9C-12FD-47B6-AB7D-652258201C17}"/>
              </a:ext>
            </a:extLst>
          </p:cNvPr>
          <p:cNvGrpSpPr/>
          <p:nvPr/>
        </p:nvGrpSpPr>
        <p:grpSpPr>
          <a:xfrm>
            <a:off x="1117343" y="2256826"/>
            <a:ext cx="584468" cy="797566"/>
            <a:chOff x="1506150" y="1501000"/>
            <a:chExt cx="2080021" cy="2838397"/>
          </a:xfrm>
        </p:grpSpPr>
        <p:grpSp>
          <p:nvGrpSpPr>
            <p:cNvPr id="148" name="Google Shape;1505;p70">
              <a:extLst>
                <a:ext uri="{FF2B5EF4-FFF2-40B4-BE49-F238E27FC236}">
                  <a16:creationId xmlns:a16="http://schemas.microsoft.com/office/drawing/2014/main" id="{7EBFF860-CEA1-488A-B370-DD399C98F5B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53" name="Google Shape;1506;p70">
                <a:extLst>
                  <a:ext uri="{FF2B5EF4-FFF2-40B4-BE49-F238E27FC236}">
                    <a16:creationId xmlns:a16="http://schemas.microsoft.com/office/drawing/2014/main" id="{D76EE9A2-29A8-4115-9319-94D308CF29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07;p70">
                <a:extLst>
                  <a:ext uri="{FF2B5EF4-FFF2-40B4-BE49-F238E27FC236}">
                    <a16:creationId xmlns:a16="http://schemas.microsoft.com/office/drawing/2014/main" id="{99F4BD2E-C1F1-40AA-A31D-FFC52F62FB49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08;p70">
                <a:extLst>
                  <a:ext uri="{FF2B5EF4-FFF2-40B4-BE49-F238E27FC236}">
                    <a16:creationId xmlns:a16="http://schemas.microsoft.com/office/drawing/2014/main" id="{839DB926-60EF-4E4C-8D63-DB08D74B7C07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09;p70">
                <a:extLst>
                  <a:ext uri="{FF2B5EF4-FFF2-40B4-BE49-F238E27FC236}">
                    <a16:creationId xmlns:a16="http://schemas.microsoft.com/office/drawing/2014/main" id="{C1F0619E-3854-4D89-B1DD-360A172A3DB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10;p70">
                <a:extLst>
                  <a:ext uri="{FF2B5EF4-FFF2-40B4-BE49-F238E27FC236}">
                    <a16:creationId xmlns:a16="http://schemas.microsoft.com/office/drawing/2014/main" id="{77C5CBA1-0EAA-490A-A4A2-361B0B5BA5A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11;p70">
                <a:extLst>
                  <a:ext uri="{FF2B5EF4-FFF2-40B4-BE49-F238E27FC236}">
                    <a16:creationId xmlns:a16="http://schemas.microsoft.com/office/drawing/2014/main" id="{C336BD0F-25F8-425E-BF5C-4CFE4DEC1B4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12;p70">
                <a:extLst>
                  <a:ext uri="{FF2B5EF4-FFF2-40B4-BE49-F238E27FC236}">
                    <a16:creationId xmlns:a16="http://schemas.microsoft.com/office/drawing/2014/main" id="{53C8935A-AD4C-4A81-97DC-7AD6583EEB5F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513;p70">
                <a:extLst>
                  <a:ext uri="{FF2B5EF4-FFF2-40B4-BE49-F238E27FC236}">
                    <a16:creationId xmlns:a16="http://schemas.microsoft.com/office/drawing/2014/main" id="{1626D288-4973-4A8C-AEF4-0D78DAD36DCF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514;p70">
                <a:extLst>
                  <a:ext uri="{FF2B5EF4-FFF2-40B4-BE49-F238E27FC236}">
                    <a16:creationId xmlns:a16="http://schemas.microsoft.com/office/drawing/2014/main" id="{4C2D8D8E-6CCA-4D09-A41A-1BAA5C1695D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15;p70">
                <a:extLst>
                  <a:ext uri="{FF2B5EF4-FFF2-40B4-BE49-F238E27FC236}">
                    <a16:creationId xmlns:a16="http://schemas.microsoft.com/office/drawing/2014/main" id="{5E45B18A-B896-41C3-9D23-523D9A7FE124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16;p70">
                <a:extLst>
                  <a:ext uri="{FF2B5EF4-FFF2-40B4-BE49-F238E27FC236}">
                    <a16:creationId xmlns:a16="http://schemas.microsoft.com/office/drawing/2014/main" id="{983C509F-5FFC-41C1-A264-7F2DE1BD301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17;p70">
                <a:extLst>
                  <a:ext uri="{FF2B5EF4-FFF2-40B4-BE49-F238E27FC236}">
                    <a16:creationId xmlns:a16="http://schemas.microsoft.com/office/drawing/2014/main" id="{D5687BB9-FF41-40F2-9FE8-0A742139D78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18;p70">
                <a:extLst>
                  <a:ext uri="{FF2B5EF4-FFF2-40B4-BE49-F238E27FC236}">
                    <a16:creationId xmlns:a16="http://schemas.microsoft.com/office/drawing/2014/main" id="{EEF685BA-84B4-4D8F-B8B6-C6AD185320F8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19;p70">
                <a:extLst>
                  <a:ext uri="{FF2B5EF4-FFF2-40B4-BE49-F238E27FC236}">
                    <a16:creationId xmlns:a16="http://schemas.microsoft.com/office/drawing/2014/main" id="{319AEA90-D472-440E-B471-7A154AC0AF9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20;p70">
                <a:extLst>
                  <a:ext uri="{FF2B5EF4-FFF2-40B4-BE49-F238E27FC236}">
                    <a16:creationId xmlns:a16="http://schemas.microsoft.com/office/drawing/2014/main" id="{88F462F0-8747-477B-9D74-616981ACF18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21;p70">
                <a:extLst>
                  <a:ext uri="{FF2B5EF4-FFF2-40B4-BE49-F238E27FC236}">
                    <a16:creationId xmlns:a16="http://schemas.microsoft.com/office/drawing/2014/main" id="{6DCA4DBE-BF28-4489-A660-DA1EB2100D5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522;p70">
                <a:extLst>
                  <a:ext uri="{FF2B5EF4-FFF2-40B4-BE49-F238E27FC236}">
                    <a16:creationId xmlns:a16="http://schemas.microsoft.com/office/drawing/2014/main" id="{3F69083F-C136-44CB-853A-D24D57F0505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523;p70">
                <a:extLst>
                  <a:ext uri="{FF2B5EF4-FFF2-40B4-BE49-F238E27FC236}">
                    <a16:creationId xmlns:a16="http://schemas.microsoft.com/office/drawing/2014/main" id="{727F6D92-EC4F-4ECB-AB6B-151D01A0197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524;p70">
                <a:extLst>
                  <a:ext uri="{FF2B5EF4-FFF2-40B4-BE49-F238E27FC236}">
                    <a16:creationId xmlns:a16="http://schemas.microsoft.com/office/drawing/2014/main" id="{4009E6E8-7591-4899-AD76-D604BDA5100B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525;p70">
              <a:extLst>
                <a:ext uri="{FF2B5EF4-FFF2-40B4-BE49-F238E27FC236}">
                  <a16:creationId xmlns:a16="http://schemas.microsoft.com/office/drawing/2014/main" id="{A4B80198-E74C-4DBF-B258-EFA69D58E89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DB219-AA29-41A1-8F40-8AC79C5F490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3E2DBBF-29D5-42A1-B054-DEE8F36761EC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8;p70">
                <a:extLst>
                  <a:ext uri="{FF2B5EF4-FFF2-40B4-BE49-F238E27FC236}">
                    <a16:creationId xmlns:a16="http://schemas.microsoft.com/office/drawing/2014/main" id="{165A4C8F-32F8-4C09-B564-8C1410E0398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" name="Google Shape;2624;p126">
            <a:extLst>
              <a:ext uri="{FF2B5EF4-FFF2-40B4-BE49-F238E27FC236}">
                <a16:creationId xmlns:a16="http://schemas.microsoft.com/office/drawing/2014/main" id="{7FE031D9-1817-4B19-8245-B15CED34F592}"/>
              </a:ext>
            </a:extLst>
          </p:cNvPr>
          <p:cNvGrpSpPr/>
          <p:nvPr/>
        </p:nvGrpSpPr>
        <p:grpSpPr>
          <a:xfrm>
            <a:off x="1417140" y="2469853"/>
            <a:ext cx="418360" cy="580377"/>
            <a:chOff x="3764750" y="1567075"/>
            <a:chExt cx="1814530" cy="2517234"/>
          </a:xfrm>
        </p:grpSpPr>
        <p:sp>
          <p:nvSpPr>
            <p:cNvPr id="251" name="Google Shape;2625;p126">
              <a:extLst>
                <a:ext uri="{FF2B5EF4-FFF2-40B4-BE49-F238E27FC236}">
                  <a16:creationId xmlns:a16="http://schemas.microsoft.com/office/drawing/2014/main" id="{5D836024-98A9-4F0D-AB83-69C092A4280B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626;p126">
              <a:extLst>
                <a:ext uri="{FF2B5EF4-FFF2-40B4-BE49-F238E27FC236}">
                  <a16:creationId xmlns:a16="http://schemas.microsoft.com/office/drawing/2014/main" id="{DF7E6A71-B1CD-4EE9-9E0D-4BB76F9F0E7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627;p126">
              <a:extLst>
                <a:ext uri="{FF2B5EF4-FFF2-40B4-BE49-F238E27FC236}">
                  <a16:creationId xmlns:a16="http://schemas.microsoft.com/office/drawing/2014/main" id="{07BDE23D-AFE1-47B4-A0A5-EAB67EB2A7F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628;p126">
              <a:extLst>
                <a:ext uri="{FF2B5EF4-FFF2-40B4-BE49-F238E27FC236}">
                  <a16:creationId xmlns:a16="http://schemas.microsoft.com/office/drawing/2014/main" id="{5C1225D8-2C71-4766-82E9-48EA01433AC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629;p126">
              <a:extLst>
                <a:ext uri="{FF2B5EF4-FFF2-40B4-BE49-F238E27FC236}">
                  <a16:creationId xmlns:a16="http://schemas.microsoft.com/office/drawing/2014/main" id="{7AC2A076-F7D4-4003-B83E-924BFD8A486E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30;p126">
              <a:extLst>
                <a:ext uri="{FF2B5EF4-FFF2-40B4-BE49-F238E27FC236}">
                  <a16:creationId xmlns:a16="http://schemas.microsoft.com/office/drawing/2014/main" id="{DCDF9B40-AD53-4202-B2E1-A0B58DF5E6C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31;p126">
              <a:extLst>
                <a:ext uri="{FF2B5EF4-FFF2-40B4-BE49-F238E27FC236}">
                  <a16:creationId xmlns:a16="http://schemas.microsoft.com/office/drawing/2014/main" id="{0EC0A11E-75CC-4052-85AC-D11100EF72D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32;p126">
              <a:extLst>
                <a:ext uri="{FF2B5EF4-FFF2-40B4-BE49-F238E27FC236}">
                  <a16:creationId xmlns:a16="http://schemas.microsoft.com/office/drawing/2014/main" id="{62ADED48-FC51-48A3-90BA-103AAE780E3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3;p126">
              <a:extLst>
                <a:ext uri="{FF2B5EF4-FFF2-40B4-BE49-F238E27FC236}">
                  <a16:creationId xmlns:a16="http://schemas.microsoft.com/office/drawing/2014/main" id="{C8A3E120-0428-4DE6-B846-4E242195493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34;p126">
              <a:extLst>
                <a:ext uri="{FF2B5EF4-FFF2-40B4-BE49-F238E27FC236}">
                  <a16:creationId xmlns:a16="http://schemas.microsoft.com/office/drawing/2014/main" id="{F197AF15-E18F-4216-8F4F-506DD9077CF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35;p126">
              <a:extLst>
                <a:ext uri="{FF2B5EF4-FFF2-40B4-BE49-F238E27FC236}">
                  <a16:creationId xmlns:a16="http://schemas.microsoft.com/office/drawing/2014/main" id="{8CECAAEA-6984-482F-A672-841CF31761A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36;p126">
              <a:extLst>
                <a:ext uri="{FF2B5EF4-FFF2-40B4-BE49-F238E27FC236}">
                  <a16:creationId xmlns:a16="http://schemas.microsoft.com/office/drawing/2014/main" id="{A398C364-5C0E-4935-BA0C-DF0D29E304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37;p126">
              <a:extLst>
                <a:ext uri="{FF2B5EF4-FFF2-40B4-BE49-F238E27FC236}">
                  <a16:creationId xmlns:a16="http://schemas.microsoft.com/office/drawing/2014/main" id="{BEED58C6-C18E-43EC-8EBD-81588D0AF87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38;p126">
              <a:extLst>
                <a:ext uri="{FF2B5EF4-FFF2-40B4-BE49-F238E27FC236}">
                  <a16:creationId xmlns:a16="http://schemas.microsoft.com/office/drawing/2014/main" id="{EA7812C6-2218-4515-8F73-AECB489C27E6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39;p126">
              <a:extLst>
                <a:ext uri="{FF2B5EF4-FFF2-40B4-BE49-F238E27FC236}">
                  <a16:creationId xmlns:a16="http://schemas.microsoft.com/office/drawing/2014/main" id="{5E26E8FB-EFC9-461E-A240-D7F2852459C7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40;p126">
              <a:extLst>
                <a:ext uri="{FF2B5EF4-FFF2-40B4-BE49-F238E27FC236}">
                  <a16:creationId xmlns:a16="http://schemas.microsoft.com/office/drawing/2014/main" id="{5ECFCAA7-D534-4431-BE5D-5A6FB492C2E4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41;p126">
              <a:extLst>
                <a:ext uri="{FF2B5EF4-FFF2-40B4-BE49-F238E27FC236}">
                  <a16:creationId xmlns:a16="http://schemas.microsoft.com/office/drawing/2014/main" id="{39FC608D-3CC0-46C9-871B-ABDD754EBC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42;p126">
              <a:extLst>
                <a:ext uri="{FF2B5EF4-FFF2-40B4-BE49-F238E27FC236}">
                  <a16:creationId xmlns:a16="http://schemas.microsoft.com/office/drawing/2014/main" id="{D325AAEC-6F3D-4CBC-9835-25BA72853A28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5D805232-CD9D-41A3-BF71-6E59EA118BAC}"/>
              </a:ext>
            </a:extLst>
          </p:cNvPr>
          <p:cNvCxnSpPr>
            <a:cxnSpLocks/>
          </p:cNvCxnSpPr>
          <p:nvPr/>
        </p:nvCxnSpPr>
        <p:spPr>
          <a:xfrm>
            <a:off x="4372542" y="2747866"/>
            <a:ext cx="2661145" cy="2738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C159028B-83F4-4D3C-86C4-4BBB7EE523E1}"/>
              </a:ext>
            </a:extLst>
          </p:cNvPr>
          <p:cNvSpPr txBox="1"/>
          <p:nvPr/>
        </p:nvSpPr>
        <p:spPr>
          <a:xfrm>
            <a:off x="1835501" y="3950645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35D9316-0777-4ED9-89D3-34CBB4B90BE5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3309895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28FF33F-03FE-4A51-AE36-4FA708398CDD}"/>
              </a:ext>
            </a:extLst>
          </p:cNvPr>
          <p:cNvSpPr txBox="1"/>
          <p:nvPr/>
        </p:nvSpPr>
        <p:spPr>
          <a:xfrm>
            <a:off x="3532964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7" name="Graphic 276" descr="Hierarchy outline">
            <a:extLst>
              <a:ext uri="{FF2B5EF4-FFF2-40B4-BE49-F238E27FC236}">
                <a16:creationId xmlns:a16="http://schemas.microsoft.com/office/drawing/2014/main" id="{77904538-A0A4-4F3B-B24B-DC736B5D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14600" y="2287877"/>
            <a:ext cx="903475" cy="903475"/>
          </a:xfrm>
          <a:prstGeom prst="rect">
            <a:avLst/>
          </a:prstGeom>
        </p:spPr>
      </p:pic>
      <p:pic>
        <p:nvPicPr>
          <p:cNvPr id="278" name="Graphic 277" descr="Hierarchy outline">
            <a:extLst>
              <a:ext uri="{FF2B5EF4-FFF2-40B4-BE49-F238E27FC236}">
                <a16:creationId xmlns:a16="http://schemas.microsoft.com/office/drawing/2014/main" id="{257761DE-932A-4709-9DA2-43FA567C3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06420" y="3177806"/>
            <a:ext cx="903475" cy="903475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85048BDB-2782-4290-BC0F-497F876B6FBC}"/>
              </a:ext>
            </a:extLst>
          </p:cNvPr>
          <p:cNvSpPr txBox="1"/>
          <p:nvPr/>
        </p:nvSpPr>
        <p:spPr>
          <a:xfrm>
            <a:off x="5779326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53B89F0-A0E9-4B89-84D4-06B62A33CBA0}"/>
              </a:ext>
            </a:extLst>
          </p:cNvPr>
          <p:cNvCxnSpPr>
            <a:cxnSpLocks/>
            <a:stCxn id="282" idx="0"/>
          </p:cNvCxnSpPr>
          <p:nvPr/>
        </p:nvCxnSpPr>
        <p:spPr>
          <a:xfrm flipV="1">
            <a:off x="5592292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0A728FD1-38F7-43EA-B7B5-A86ED0EA609A}"/>
              </a:ext>
            </a:extLst>
          </p:cNvPr>
          <p:cNvCxnSpPr>
            <a:cxnSpLocks/>
          </p:cNvCxnSpPr>
          <p:nvPr/>
        </p:nvCxnSpPr>
        <p:spPr>
          <a:xfrm flipV="1">
            <a:off x="6503168" y="3401271"/>
            <a:ext cx="541313" cy="213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174640A-A4E3-4039-8269-88E9B945E113}"/>
              </a:ext>
            </a:extLst>
          </p:cNvPr>
          <p:cNvCxnSpPr>
            <a:cxnSpLocks/>
            <a:endCxn id="282" idx="2"/>
          </p:cNvCxnSpPr>
          <p:nvPr/>
        </p:nvCxnSpPr>
        <p:spPr>
          <a:xfrm>
            <a:off x="4395797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EBD4A84-F617-4510-9E09-E68A972D734A}"/>
              </a:ext>
            </a:extLst>
          </p:cNvPr>
          <p:cNvSpPr txBox="1"/>
          <p:nvPr/>
        </p:nvSpPr>
        <p:spPr>
          <a:xfrm>
            <a:off x="7166714" y="33031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</a:t>
            </a:r>
            <a:endParaRPr lang="en-IL" sz="1050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12E2A07-746F-43BD-ACD5-F0F87B3BA76D}"/>
              </a:ext>
            </a:extLst>
          </p:cNvPr>
          <p:cNvGrpSpPr/>
          <p:nvPr/>
        </p:nvGrpSpPr>
        <p:grpSpPr>
          <a:xfrm>
            <a:off x="3727702" y="3286643"/>
            <a:ext cx="727482" cy="685801"/>
            <a:chOff x="6455297" y="3663303"/>
            <a:chExt cx="1114148" cy="1050313"/>
          </a:xfrm>
        </p:grpSpPr>
        <p:pic>
          <p:nvPicPr>
            <p:cNvPr id="3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A6E412E-A69D-4692-AC49-1AB69FE15C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3143C88-A455-4CF9-9ABE-8E3A21EF8FD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AAA18AC-7CC0-4407-A531-724582103E8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2DB399F-235D-430C-B305-C44177D2577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828E11-911E-463A-B8A0-D3B25A565EB9}"/>
              </a:ext>
            </a:extLst>
          </p:cNvPr>
          <p:cNvGrpSpPr/>
          <p:nvPr/>
        </p:nvGrpSpPr>
        <p:grpSpPr>
          <a:xfrm>
            <a:off x="3727702" y="2381334"/>
            <a:ext cx="727482" cy="685801"/>
            <a:chOff x="6455297" y="3663303"/>
            <a:chExt cx="1114148" cy="1050313"/>
          </a:xfrm>
        </p:grpSpPr>
        <p:pic>
          <p:nvPicPr>
            <p:cNvPr id="31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D2AC8880-F4B1-484E-8A2C-32EBFF5BD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DA1608BD-57DC-46B4-81DC-8F2D5D1B3B1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18E3FAE-4295-47AC-934E-19C2F8BDCB5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B732F40-11DD-4463-B871-1A101C1120A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028AD96-E2AF-4D69-86CA-AB89877B9EDE}"/>
              </a:ext>
            </a:extLst>
          </p:cNvPr>
          <p:cNvGrpSpPr/>
          <p:nvPr/>
        </p:nvGrpSpPr>
        <p:grpSpPr>
          <a:xfrm>
            <a:off x="5870298" y="3312520"/>
            <a:ext cx="727482" cy="685801"/>
            <a:chOff x="6455297" y="3663303"/>
            <a:chExt cx="1114148" cy="1050313"/>
          </a:xfrm>
        </p:grpSpPr>
        <p:pic>
          <p:nvPicPr>
            <p:cNvPr id="31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7E6F926-634D-47A6-BB45-BDFC812C18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BAA8393-F2C8-4891-9938-1C0D90B1278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C9E2FF6-D579-45E9-B1CB-AF5CC40FDD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E517597-64CF-4FDA-8EE1-1D8FDACF98B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/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/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3BC2C-DB30-4782-8A3D-76908B45C805}"/>
              </a:ext>
            </a:extLst>
          </p:cNvPr>
          <p:cNvGrpSpPr/>
          <p:nvPr/>
        </p:nvGrpSpPr>
        <p:grpSpPr>
          <a:xfrm>
            <a:off x="4624859" y="3176165"/>
            <a:ext cx="1150557" cy="1087312"/>
            <a:chOff x="4624859" y="3176165"/>
            <a:chExt cx="1150557" cy="1087312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/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`	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endParaRPr lang="en-IL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/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4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Na</a:t>
            </a:r>
            <a:r>
              <a:rPr lang="en-US" sz="1800" b="1" dirty="0" err="1"/>
              <a:t>ï</a:t>
            </a:r>
            <a:r>
              <a:rPr lang="en-IL" sz="1800" b="1" dirty="0"/>
              <a:t>ve </a:t>
            </a:r>
            <a:r>
              <a:rPr lang="en-IL" sz="1800" dirty="0"/>
              <a:t>approach: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blipFill>
                <a:blip r:embed="rId3"/>
                <a:stretch>
                  <a:fillRect l="-1345" t="-2353" r="-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2000" b="0" dirty="0"/>
              </a:p>
              <a:p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309549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Solution:</a:t>
            </a:r>
            <a:endParaRPr lang="en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dirty="0"/>
              <a:t>Where:</a:t>
            </a:r>
          </a:p>
        </p:txBody>
      </p:sp>
    </p:spTree>
    <p:extLst>
      <p:ext uri="{BB962C8B-B14F-4D97-AF65-F5344CB8AC3E}">
        <p14:creationId xmlns:p14="http://schemas.microsoft.com/office/powerpoint/2010/main" val="12550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C20480-9664-46C6-8C99-ABF05FB4188B}"/>
              </a:ext>
            </a:extLst>
          </p:cNvPr>
          <p:cNvSpPr/>
          <p:nvPr/>
        </p:nvSpPr>
        <p:spPr>
          <a:xfrm>
            <a:off x="1816769" y="1900989"/>
            <a:ext cx="4295274" cy="2526472"/>
          </a:xfrm>
          <a:prstGeom prst="triangle">
            <a:avLst>
              <a:gd name="adj" fmla="val 49724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2064B-0A86-4E25-B2B4-26BFC3777E44}"/>
              </a:ext>
            </a:extLst>
          </p:cNvPr>
          <p:cNvGrpSpPr/>
          <p:nvPr/>
        </p:nvGrpSpPr>
        <p:grpSpPr>
          <a:xfrm>
            <a:off x="2394565" y="3101638"/>
            <a:ext cx="3275045" cy="1325823"/>
            <a:chOff x="2382990" y="2106215"/>
            <a:chExt cx="3275045" cy="132582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5740696-EDAA-420F-B550-BB7584F8FDAA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64AA96-B43A-4B6E-8F34-F70DA4B6BE7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EF49A6E-D4A2-4114-96FD-2C1AF60460B9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487FCE9-5EF8-4E62-9015-B0732A502538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55781CA-3274-494C-A4DF-0E7CE9CDFC2B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BF62895-F668-47E1-BD23-B96812BB0EAB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84F8E73-8B09-463D-9EE5-942954D88F6A}"/>
                </a:ext>
              </a:extLst>
            </p:cNvPr>
            <p:cNvCxnSpPr>
              <a:cxnSpLocks/>
              <a:stCxn id="169" idx="6"/>
              <a:endCxn id="175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F8B9122-8B64-4FF4-BE64-F22F3B5803D3}"/>
                </a:ext>
              </a:extLst>
            </p:cNvPr>
            <p:cNvCxnSpPr>
              <a:cxnSpLocks/>
              <a:stCxn id="169" idx="6"/>
              <a:endCxn id="176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4C53668-5CAF-49C8-AA4F-4DD7D44DE201}"/>
                </a:ext>
              </a:extLst>
            </p:cNvPr>
            <p:cNvCxnSpPr>
              <a:cxnSpLocks/>
              <a:stCxn id="169" idx="6"/>
              <a:endCxn id="177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D37A29B-7896-4F98-AEB2-C3F34157AA5A}"/>
                </a:ext>
              </a:extLst>
            </p:cNvPr>
            <p:cNvCxnSpPr>
              <a:cxnSpLocks/>
              <a:stCxn id="170" idx="6"/>
              <a:endCxn id="176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A0777C8-5DE6-44F5-AD40-1273E670DBF0}"/>
                </a:ext>
              </a:extLst>
            </p:cNvPr>
            <p:cNvCxnSpPr>
              <a:cxnSpLocks/>
              <a:stCxn id="170" idx="6"/>
              <a:endCxn id="175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87F8B2B-9814-4FF0-B0A8-9F4EF1866F19}"/>
                </a:ext>
              </a:extLst>
            </p:cNvPr>
            <p:cNvCxnSpPr>
              <a:cxnSpLocks/>
              <a:stCxn id="170" idx="6"/>
              <a:endCxn id="177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879BAB8-DFE4-421B-9E9C-FA1736E1E87B}"/>
                </a:ext>
              </a:extLst>
            </p:cNvPr>
            <p:cNvCxnSpPr>
              <a:cxnSpLocks/>
              <a:stCxn id="174" idx="6"/>
              <a:endCxn id="177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FB7E4AA-ED4B-49A9-952C-5F83BAD89180}"/>
                </a:ext>
              </a:extLst>
            </p:cNvPr>
            <p:cNvCxnSpPr>
              <a:cxnSpLocks/>
              <a:stCxn id="174" idx="6"/>
              <a:endCxn id="176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5C3B12B-B9AF-4CD6-A817-F197110B988F}"/>
                </a:ext>
              </a:extLst>
            </p:cNvPr>
            <p:cNvCxnSpPr>
              <a:cxnSpLocks/>
              <a:stCxn id="174" idx="6"/>
              <a:endCxn id="175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7" name="Minus Sign 15">
              <a:extLst>
                <a:ext uri="{FF2B5EF4-FFF2-40B4-BE49-F238E27FC236}">
                  <a16:creationId xmlns:a16="http://schemas.microsoft.com/office/drawing/2014/main" id="{55FC241C-BE43-4F0B-AD3D-16C8827DCA03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88" name="Minus Sign 15">
              <a:extLst>
                <a:ext uri="{FF2B5EF4-FFF2-40B4-BE49-F238E27FC236}">
                  <a16:creationId xmlns:a16="http://schemas.microsoft.com/office/drawing/2014/main" id="{5EDD7D6B-432E-4187-AD97-C7D1A0728E78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EF11860D-312C-489D-BADD-BB4A2B77C9D0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66344AB-E208-4A74-9017-7834C463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A08F947-1609-478C-BCD9-8E2317AC5E98}"/>
                </a:ext>
              </a:extLst>
            </p:cNvPr>
            <p:cNvSpPr txBox="1"/>
            <p:nvPr/>
          </p:nvSpPr>
          <p:spPr>
            <a:xfrm>
              <a:off x="3321914" y="210621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Single FC layer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MLP</a:t>
            </a:r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0F8FE8F-93F4-4655-95E3-DE1432360D61}"/>
              </a:ext>
            </a:extLst>
          </p:cNvPr>
          <p:cNvGrpSpPr/>
          <p:nvPr/>
        </p:nvGrpSpPr>
        <p:grpSpPr>
          <a:xfrm>
            <a:off x="3462890" y="1194828"/>
            <a:ext cx="1150557" cy="1087312"/>
            <a:chOff x="4624859" y="3176165"/>
            <a:chExt cx="1150557" cy="1087312"/>
          </a:xfrm>
        </p:grpSpPr>
        <p:pic>
          <p:nvPicPr>
            <p:cNvPr id="200" name="Graphic 199" descr="Hierarchy outline">
              <a:extLst>
                <a:ext uri="{FF2B5EF4-FFF2-40B4-BE49-F238E27FC236}">
                  <a16:creationId xmlns:a16="http://schemas.microsoft.com/office/drawing/2014/main" id="{59DE694F-F5B2-4E26-9B33-E93BF0C3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FEFD04B-E203-442B-A468-8A9C7F9ABAA7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2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08E04D3B-C975-4E4D-BAD1-73A9A793CFF3}"/>
              </a:ext>
            </a:extLst>
          </p:cNvPr>
          <p:cNvSpPr/>
          <p:nvPr/>
        </p:nvSpPr>
        <p:spPr>
          <a:xfrm>
            <a:off x="-1770927" y="1952999"/>
            <a:ext cx="11505236" cy="2998396"/>
          </a:xfrm>
          <a:prstGeom prst="triangle">
            <a:avLst>
              <a:gd name="adj" fmla="val 49413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A04420-95AE-47A2-971A-44C41596376A}"/>
              </a:ext>
            </a:extLst>
          </p:cNvPr>
          <p:cNvGrpSpPr/>
          <p:nvPr/>
        </p:nvGrpSpPr>
        <p:grpSpPr>
          <a:xfrm>
            <a:off x="3448208" y="982561"/>
            <a:ext cx="1150557" cy="1133118"/>
            <a:chOff x="5997418" y="12043"/>
            <a:chExt cx="1150557" cy="1133118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6076058" y="241686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5997418" y="12043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2263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Multi-Scale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440D-471E-4271-8B02-3C9EF0F6C161}"/>
              </a:ext>
            </a:extLst>
          </p:cNvPr>
          <p:cNvGrpSpPr/>
          <p:nvPr/>
        </p:nvGrpSpPr>
        <p:grpSpPr>
          <a:xfrm>
            <a:off x="745350" y="2450831"/>
            <a:ext cx="6481133" cy="2500564"/>
            <a:chOff x="420222" y="1871466"/>
            <a:chExt cx="6481133" cy="25005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9FA8CA-D5DB-4F89-AD90-67922A6C8B04}"/>
                </a:ext>
              </a:extLst>
            </p:cNvPr>
            <p:cNvSpPr/>
            <p:nvPr/>
          </p:nvSpPr>
          <p:spPr>
            <a:xfrm>
              <a:off x="4766651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3586A-27A9-46EC-B074-38A86BAA3FE2}"/>
                </a:ext>
              </a:extLst>
            </p:cNvPr>
            <p:cNvSpPr/>
            <p:nvPr/>
          </p:nvSpPr>
          <p:spPr>
            <a:xfrm>
              <a:off x="4765423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65BAECB-5C11-4B96-932D-59655945B3F5}"/>
                </a:ext>
              </a:extLst>
            </p:cNvPr>
            <p:cNvSpPr/>
            <p:nvPr/>
          </p:nvSpPr>
          <p:spPr>
            <a:xfrm>
              <a:off x="4766651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9C0BED-E69A-4402-8FE1-8A2E5819FC72}"/>
                </a:ext>
              </a:extLst>
            </p:cNvPr>
            <p:cNvSpPr/>
            <p:nvPr/>
          </p:nvSpPr>
          <p:spPr>
            <a:xfrm>
              <a:off x="5543373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0010CF-3BAF-47E6-8AF0-B534F43DCF55}"/>
                </a:ext>
              </a:extLst>
            </p:cNvPr>
            <p:cNvSpPr/>
            <p:nvPr/>
          </p:nvSpPr>
          <p:spPr>
            <a:xfrm>
              <a:off x="5542145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1CC4456-0308-4167-907F-6115C8A60E31}"/>
                </a:ext>
              </a:extLst>
            </p:cNvPr>
            <p:cNvSpPr/>
            <p:nvPr/>
          </p:nvSpPr>
          <p:spPr>
            <a:xfrm>
              <a:off x="5543373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FCE089-7546-47CA-8B7B-A68E1E95E004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>
              <a:off x="4987319" y="2771605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4756C4-8E08-4CC9-A87D-95A986396077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>
              <a:off x="4987319" y="2771605"/>
              <a:ext cx="554826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E4507E-B533-4D9F-8EDA-1CDE1DB02724}"/>
                </a:ext>
              </a:extLst>
            </p:cNvPr>
            <p:cNvCxnSpPr>
              <a:cxnSpLocks/>
              <a:stCxn id="40" idx="6"/>
              <a:endCxn id="45" idx="2"/>
            </p:cNvCxnSpPr>
            <p:nvPr/>
          </p:nvCxnSpPr>
          <p:spPr>
            <a:xfrm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C1EF02D-7181-488F-8DC9-82A78A7C95B0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4986091" y="3134426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6BF1CB-B58F-434C-AB02-6645A0BD84D2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4986091" y="2771605"/>
              <a:ext cx="557282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D74F24-DF9D-4BA9-9CC3-BCCB919BD7F0}"/>
                </a:ext>
              </a:extLst>
            </p:cNvPr>
            <p:cNvCxnSpPr>
              <a:cxnSpLocks/>
              <a:stCxn id="41" idx="6"/>
              <a:endCxn id="45" idx="2"/>
            </p:cNvCxnSpPr>
            <p:nvPr/>
          </p:nvCxnSpPr>
          <p:spPr>
            <a:xfrm>
              <a:off x="4986091" y="3134426"/>
              <a:ext cx="557282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A619C3C-D938-4A1B-BD50-FA6E62B0340D}"/>
                </a:ext>
              </a:extLst>
            </p:cNvPr>
            <p:cNvCxnSpPr>
              <a:cxnSpLocks/>
              <a:stCxn id="42" idx="6"/>
              <a:endCxn id="45" idx="2"/>
            </p:cNvCxnSpPr>
            <p:nvPr/>
          </p:nvCxnSpPr>
          <p:spPr>
            <a:xfrm>
              <a:off x="4987319" y="3491529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A366FF1-145F-4004-936B-4A6AB1DCE2C5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 flipV="1">
              <a:off x="4987319" y="3134426"/>
              <a:ext cx="554826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BE7555-C578-4125-9746-951A2A41AEA2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Minus Sign 15">
              <a:extLst>
                <a:ext uri="{FF2B5EF4-FFF2-40B4-BE49-F238E27FC236}">
                  <a16:creationId xmlns:a16="http://schemas.microsoft.com/office/drawing/2014/main" id="{07FD620C-B7C1-489B-93EC-118A7C522DD1}"/>
                </a:ext>
              </a:extLst>
            </p:cNvPr>
            <p:cNvSpPr/>
            <p:nvPr/>
          </p:nvSpPr>
          <p:spPr>
            <a:xfrm rot="5400000">
              <a:off x="366283" y="2825545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56" name="Minus Sign 15">
              <a:extLst>
                <a:ext uri="{FF2B5EF4-FFF2-40B4-BE49-F238E27FC236}">
                  <a16:creationId xmlns:a16="http://schemas.microsoft.com/office/drawing/2014/main" id="{4DCCCD63-9D4F-4C3B-BC2F-B7C8568AFDD9}"/>
                </a:ext>
              </a:extLst>
            </p:cNvPr>
            <p:cNvSpPr/>
            <p:nvPr/>
          </p:nvSpPr>
          <p:spPr>
            <a:xfrm rot="5400000">
              <a:off x="6269495" y="2859668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56A6A7B-6C56-4269-AC32-8996578C9D0C}"/>
                </a:ext>
              </a:extLst>
            </p:cNvPr>
            <p:cNvCxnSpPr>
              <a:cxnSpLocks/>
            </p:cNvCxnSpPr>
            <p:nvPr/>
          </p:nvCxnSpPr>
          <p:spPr>
            <a:xfrm>
              <a:off x="5879554" y="3138038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C97D2DB-A240-4FB8-8F4F-58EDA41EDA8F}"/>
                </a:ext>
              </a:extLst>
            </p:cNvPr>
            <p:cNvSpPr/>
            <p:nvPr/>
          </p:nvSpPr>
          <p:spPr>
            <a:xfrm>
              <a:off x="1599644" y="2705374"/>
              <a:ext cx="1028364" cy="84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Conv 7x7</a:t>
              </a:r>
            </a:p>
            <a:p>
              <a:pPr algn="ctr"/>
              <a:r>
                <a:rPr lang="en-IL" sz="1100" dirty="0"/>
                <a:t>BN</a:t>
              </a:r>
            </a:p>
            <a:p>
              <a:pPr algn="ctr"/>
              <a:r>
                <a:rPr lang="en-IL" sz="1100" dirty="0"/>
                <a:t>ReLU</a:t>
              </a:r>
            </a:p>
            <a:p>
              <a:pPr algn="ctr"/>
              <a:r>
                <a:rPr lang="en-IL" sz="1100" dirty="0"/>
                <a:t>Max Pooling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424154-B528-4467-8054-E320C00D7B4A}"/>
                </a:ext>
              </a:extLst>
            </p:cNvPr>
            <p:cNvSpPr/>
            <p:nvPr/>
          </p:nvSpPr>
          <p:spPr>
            <a:xfrm>
              <a:off x="3253044" y="187146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3x3 Conv Blocks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EB0D5F-C8AF-4D27-9827-2991F5077944}"/>
                </a:ext>
              </a:extLst>
            </p:cNvPr>
            <p:cNvSpPr/>
            <p:nvPr/>
          </p:nvSpPr>
          <p:spPr>
            <a:xfrm>
              <a:off x="3253045" y="277160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5x5 Conv Blocks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BB503D-187F-42B7-8829-1C25E049084F}"/>
                </a:ext>
              </a:extLst>
            </p:cNvPr>
            <p:cNvSpPr/>
            <p:nvPr/>
          </p:nvSpPr>
          <p:spPr>
            <a:xfrm>
              <a:off x="3253044" y="367174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7x7 Conv Blocks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62CB05-6D1A-4204-8B2A-CA0A6A0C31B5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" y="3129204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50FD-F4A7-453B-B819-036B2856CC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442" y="3092030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Elbow Connector 8">
              <a:extLst>
                <a:ext uri="{FF2B5EF4-FFF2-40B4-BE49-F238E27FC236}">
                  <a16:creationId xmlns:a16="http://schemas.microsoft.com/office/drawing/2014/main" id="{5E254A39-9617-4993-BD26-BE48C5B163B2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rot="5400000" flipH="1" flipV="1">
              <a:off x="2570737" y="2409723"/>
              <a:ext cx="870422" cy="4941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Elbow Connector 50">
              <a:extLst>
                <a:ext uri="{FF2B5EF4-FFF2-40B4-BE49-F238E27FC236}">
                  <a16:creationId xmlns:a16="http://schemas.microsoft.com/office/drawing/2014/main" id="{462CBE22-1077-4E8F-978A-DE4FAC38469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559608" y="3328452"/>
              <a:ext cx="892682" cy="4941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Elbow Connector 51">
              <a:extLst>
                <a:ext uri="{FF2B5EF4-FFF2-40B4-BE49-F238E27FC236}">
                  <a16:creationId xmlns:a16="http://schemas.microsoft.com/office/drawing/2014/main" id="{BA792A92-D415-4B1B-9C2A-C78B70EB8186}"/>
                </a:ext>
              </a:extLst>
            </p:cNvPr>
            <p:cNvCxnSpPr>
              <a:cxnSpLocks/>
              <a:stCxn id="59" idx="3"/>
              <a:endCxn id="41" idx="2"/>
            </p:cNvCxnSpPr>
            <p:nvPr/>
          </p:nvCxnSpPr>
          <p:spPr>
            <a:xfrm>
              <a:off x="4120541" y="2221608"/>
              <a:ext cx="644882" cy="912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Elbow Connector 53">
              <a:extLst>
                <a:ext uri="{FF2B5EF4-FFF2-40B4-BE49-F238E27FC236}">
                  <a16:creationId xmlns:a16="http://schemas.microsoft.com/office/drawing/2014/main" id="{526160D2-9307-43EE-A11C-93D948B1ABBD}"/>
                </a:ext>
              </a:extLst>
            </p:cNvPr>
            <p:cNvCxnSpPr>
              <a:cxnSpLocks/>
              <a:stCxn id="61" idx="3"/>
              <a:endCxn id="41" idx="2"/>
            </p:cNvCxnSpPr>
            <p:nvPr/>
          </p:nvCxnSpPr>
          <p:spPr>
            <a:xfrm flipV="1">
              <a:off x="4120541" y="3134426"/>
              <a:ext cx="644882" cy="8874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ECDC8FC-6A7F-415C-80D1-4C04FD7EB37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821" y="3139899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37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286532" y="1273986"/>
            <a:ext cx="7545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We created new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interpolation of Embedded Vectors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in train set space.</a:t>
            </a:r>
          </a:p>
        </p:txBody>
      </p:sp>
      <p:pic>
        <p:nvPicPr>
          <p:cNvPr id="72" name="Graphic 71" descr="Hierarchy outline">
            <a:extLst>
              <a:ext uri="{FF2B5EF4-FFF2-40B4-BE49-F238E27FC236}">
                <a16:creationId xmlns:a16="http://schemas.microsoft.com/office/drawing/2014/main" id="{CFAEA6C4-C14D-4CBC-A52E-E9F713CF6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72544" y="2579253"/>
            <a:ext cx="903475" cy="90347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2834A0E-D402-4E1D-8D87-CB6BE31B5896}"/>
              </a:ext>
            </a:extLst>
          </p:cNvPr>
          <p:cNvSpPr txBox="1"/>
          <p:nvPr/>
        </p:nvSpPr>
        <p:spPr>
          <a:xfrm>
            <a:off x="3218709" y="2270915"/>
            <a:ext cx="18938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F77028-2B36-4DEC-B43E-F4D55F9183EB}"/>
              </a:ext>
            </a:extLst>
          </p:cNvPr>
          <p:cNvCxnSpPr/>
          <p:nvPr/>
        </p:nvCxnSpPr>
        <p:spPr>
          <a:xfrm>
            <a:off x="1920327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B1C107-CA26-425A-A40D-A56D1D70EA13}"/>
              </a:ext>
            </a:extLst>
          </p:cNvPr>
          <p:cNvCxnSpPr>
            <a:cxnSpLocks/>
          </p:cNvCxnSpPr>
          <p:nvPr/>
        </p:nvCxnSpPr>
        <p:spPr>
          <a:xfrm flipV="1">
            <a:off x="1920327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638AF6-8CFC-4052-B260-8AEB8B17213C}"/>
              </a:ext>
            </a:extLst>
          </p:cNvPr>
          <p:cNvCxnSpPr>
            <a:cxnSpLocks/>
          </p:cNvCxnSpPr>
          <p:nvPr/>
        </p:nvCxnSpPr>
        <p:spPr>
          <a:xfrm flipH="1">
            <a:off x="1356991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7CDEC-3B95-433B-861A-91867DDE6549}"/>
              </a:ext>
            </a:extLst>
          </p:cNvPr>
          <p:cNvCxnSpPr/>
          <p:nvPr/>
        </p:nvCxnSpPr>
        <p:spPr>
          <a:xfrm>
            <a:off x="5567041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A32E81-C0B1-40CF-9826-140531F9C8E5}"/>
              </a:ext>
            </a:extLst>
          </p:cNvPr>
          <p:cNvCxnSpPr>
            <a:cxnSpLocks/>
          </p:cNvCxnSpPr>
          <p:nvPr/>
        </p:nvCxnSpPr>
        <p:spPr>
          <a:xfrm flipV="1">
            <a:off x="5567041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FD238-3A6A-496D-9629-EA4F363732C4}"/>
              </a:ext>
            </a:extLst>
          </p:cNvPr>
          <p:cNvCxnSpPr>
            <a:cxnSpLocks/>
          </p:cNvCxnSpPr>
          <p:nvPr/>
        </p:nvCxnSpPr>
        <p:spPr>
          <a:xfrm flipH="1">
            <a:off x="5003705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4B31B9-67F4-4B9C-AB4C-FE4E9EA569D8}"/>
              </a:ext>
            </a:extLst>
          </p:cNvPr>
          <p:cNvCxnSpPr/>
          <p:nvPr/>
        </p:nvCxnSpPr>
        <p:spPr>
          <a:xfrm>
            <a:off x="2161173" y="2377849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14:cNvPr>
              <p14:cNvContentPartPr/>
              <p14:nvPr/>
            </p14:nvContentPartPr>
            <p14:xfrm>
              <a:off x="2152398" y="2381526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6398" y="23455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14:cNvPr>
              <p14:cNvContentPartPr/>
              <p14:nvPr/>
            </p14:nvContentPartPr>
            <p14:xfrm>
              <a:off x="2593398" y="2744766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7398" y="27087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14:cNvPr>
              <p14:cNvContentPartPr/>
              <p14:nvPr/>
            </p14:nvContentPartPr>
            <p14:xfrm>
              <a:off x="2377038" y="2552886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1038" y="2516886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3E5195-89EC-4893-8602-6899DC207B62}"/>
              </a:ext>
            </a:extLst>
          </p:cNvPr>
          <p:cNvCxnSpPr>
            <a:cxnSpLocks/>
          </p:cNvCxnSpPr>
          <p:nvPr/>
        </p:nvCxnSpPr>
        <p:spPr>
          <a:xfrm flipV="1">
            <a:off x="5875001" y="2112509"/>
            <a:ext cx="939815" cy="30868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14:cNvPr>
              <p14:cNvContentPartPr/>
              <p14:nvPr/>
            </p14:nvContentPartPr>
            <p14:xfrm>
              <a:off x="5866226" y="2424872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0226" y="23888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14:cNvPr>
              <p14:cNvContentPartPr/>
              <p14:nvPr/>
            </p14:nvContentPartPr>
            <p14:xfrm>
              <a:off x="6814456" y="211896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8456" y="208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14:cNvPr>
              <p14:cNvContentPartPr/>
              <p14:nvPr/>
            </p14:nvContentPartPr>
            <p14:xfrm>
              <a:off x="6344548" y="227324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8548" y="2237241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CCA59CB-B885-43B9-9A7D-A1DBFC121853}"/>
              </a:ext>
            </a:extLst>
          </p:cNvPr>
          <p:cNvCxnSpPr>
            <a:endCxn id="72" idx="2"/>
          </p:cNvCxnSpPr>
          <p:nvPr/>
        </p:nvCxnSpPr>
        <p:spPr>
          <a:xfrm>
            <a:off x="3218709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1C12D0-6F70-4FBE-965B-9D30C5003ADD}"/>
              </a:ext>
            </a:extLst>
          </p:cNvPr>
          <p:cNvCxnSpPr/>
          <p:nvPr/>
        </p:nvCxnSpPr>
        <p:spPr>
          <a:xfrm>
            <a:off x="4617373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CE51FE-76B5-4DF3-B2D0-E797573D39FE}"/>
              </a:ext>
            </a:extLst>
          </p:cNvPr>
          <p:cNvSpPr txBox="1"/>
          <p:nvPr/>
        </p:nvSpPr>
        <p:spPr>
          <a:xfrm>
            <a:off x="1181108" y="3544899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 Set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2D20E1-BBBE-4AD7-9F34-9DF69238E40C}"/>
              </a:ext>
            </a:extLst>
          </p:cNvPr>
          <p:cNvSpPr txBox="1"/>
          <p:nvPr/>
        </p:nvSpPr>
        <p:spPr>
          <a:xfrm>
            <a:off x="4604383" y="3545276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</p:spTree>
    <p:extLst>
      <p:ext uri="{BB962C8B-B14F-4D97-AF65-F5344CB8AC3E}">
        <p14:creationId xmlns:p14="http://schemas.microsoft.com/office/powerpoint/2010/main" val="34374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203705" y="2332214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9880" y="3654490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First attempt: </a:t>
            </a:r>
            <a:r>
              <a:rPr lang="en-IL" sz="2000" b="1" dirty="0"/>
              <a:t>Linear</a:t>
            </a:r>
            <a:r>
              <a:rPr lang="en-IL" sz="2000" dirty="0"/>
              <a:t> combination</a:t>
            </a:r>
            <a:endParaRPr lang="en-US" sz="2000" dirty="0"/>
          </a:p>
          <a:p>
            <a:r>
              <a:rPr lang="en-US" sz="2000" dirty="0"/>
              <a:t>Problem       : Small interpolation rate</a:t>
            </a:r>
            <a:endParaRPr lang="en-IL" sz="2000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52913" y="3721829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94679" y="3789168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47080" y="3856508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08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155625" y="3643029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2157" y="2411177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Second attempt: </a:t>
            </a:r>
            <a:r>
              <a:rPr lang="en-IL" sz="2000" b="1" dirty="0"/>
              <a:t>By size</a:t>
            </a:r>
            <a:r>
              <a:rPr lang="en-IL" sz="2000" dirty="0"/>
              <a:t> combination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45190" y="2478516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86956" y="2545855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39357" y="2613195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2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48895CD9-380B-4AEF-9F30-DA62F7ABC2D1}"/>
              </a:ext>
            </a:extLst>
          </p:cNvPr>
          <p:cNvSpPr/>
          <p:nvPr/>
        </p:nvSpPr>
        <p:spPr>
          <a:xfrm rot="16200000">
            <a:off x="5424649" y="1470802"/>
            <a:ext cx="4078289" cy="3267107"/>
          </a:xfrm>
          <a:prstGeom prst="triangle">
            <a:avLst>
              <a:gd name="adj" fmla="val 49470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392145" y="1140022"/>
            <a:ext cx="780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between transformed vectors and target feature space, and their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associated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label.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F365B2-BEB4-4753-9B3B-27CE2632EC20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803798" y="316470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A850CC-043F-4FA5-A713-568AA1F2216A}"/>
              </a:ext>
            </a:extLst>
          </p:cNvPr>
          <p:cNvGrpSpPr/>
          <p:nvPr/>
        </p:nvGrpSpPr>
        <p:grpSpPr>
          <a:xfrm>
            <a:off x="597282" y="2571425"/>
            <a:ext cx="550405" cy="772517"/>
            <a:chOff x="1450750" y="1276313"/>
            <a:chExt cx="2162065" cy="3074026"/>
          </a:xfrm>
        </p:grpSpPr>
        <p:sp>
          <p:nvSpPr>
            <p:cNvPr id="38" name="Google Shape;1740;p76">
              <a:extLst>
                <a:ext uri="{FF2B5EF4-FFF2-40B4-BE49-F238E27FC236}">
                  <a16:creationId xmlns:a16="http://schemas.microsoft.com/office/drawing/2014/main" id="{882DBE49-B08B-4122-A85D-5FC83F16D872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4;p76">
              <a:extLst>
                <a:ext uri="{FF2B5EF4-FFF2-40B4-BE49-F238E27FC236}">
                  <a16:creationId xmlns:a16="http://schemas.microsoft.com/office/drawing/2014/main" id="{291DD320-7160-4753-A7AC-8956A009AA2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5;p76">
              <a:extLst>
                <a:ext uri="{FF2B5EF4-FFF2-40B4-BE49-F238E27FC236}">
                  <a16:creationId xmlns:a16="http://schemas.microsoft.com/office/drawing/2014/main" id="{95D40AA1-AE49-46F4-94E4-CE4B8173BD9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6;p76">
              <a:extLst>
                <a:ext uri="{FF2B5EF4-FFF2-40B4-BE49-F238E27FC236}">
                  <a16:creationId xmlns:a16="http://schemas.microsoft.com/office/drawing/2014/main" id="{64B28008-2DB2-4E6E-859D-0529B7F29E1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7;p76">
              <a:extLst>
                <a:ext uri="{FF2B5EF4-FFF2-40B4-BE49-F238E27FC236}">
                  <a16:creationId xmlns:a16="http://schemas.microsoft.com/office/drawing/2014/main" id="{58A8D253-F691-4F50-A295-BAD0F0481BAC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8;p76">
              <a:extLst>
                <a:ext uri="{FF2B5EF4-FFF2-40B4-BE49-F238E27FC236}">
                  <a16:creationId xmlns:a16="http://schemas.microsoft.com/office/drawing/2014/main" id="{4DE67CAB-66C6-4571-8D14-79CD338D617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9;p76">
              <a:extLst>
                <a:ext uri="{FF2B5EF4-FFF2-40B4-BE49-F238E27FC236}">
                  <a16:creationId xmlns:a16="http://schemas.microsoft.com/office/drawing/2014/main" id="{24F2CDEE-D91E-401A-9F97-F36160950E0E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0;p76">
              <a:extLst>
                <a:ext uri="{FF2B5EF4-FFF2-40B4-BE49-F238E27FC236}">
                  <a16:creationId xmlns:a16="http://schemas.microsoft.com/office/drawing/2014/main" id="{3CB9733B-92D6-4868-9B74-DA43B6D71C0F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1;p76">
              <a:extLst>
                <a:ext uri="{FF2B5EF4-FFF2-40B4-BE49-F238E27FC236}">
                  <a16:creationId xmlns:a16="http://schemas.microsoft.com/office/drawing/2014/main" id="{3B41152E-BFE3-4DDE-A385-16E2CE844019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2;p76">
              <a:extLst>
                <a:ext uri="{FF2B5EF4-FFF2-40B4-BE49-F238E27FC236}">
                  <a16:creationId xmlns:a16="http://schemas.microsoft.com/office/drawing/2014/main" id="{C86E3846-DBDC-4FA3-B73E-B2D4B236828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3;p76">
              <a:extLst>
                <a:ext uri="{FF2B5EF4-FFF2-40B4-BE49-F238E27FC236}">
                  <a16:creationId xmlns:a16="http://schemas.microsoft.com/office/drawing/2014/main" id="{EEEEDBF6-16CD-4763-B0E4-55002BACD3AA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4;p76">
              <a:extLst>
                <a:ext uri="{FF2B5EF4-FFF2-40B4-BE49-F238E27FC236}">
                  <a16:creationId xmlns:a16="http://schemas.microsoft.com/office/drawing/2014/main" id="{34D046AF-EB76-4B3A-BF5D-B9CF3E1C089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5;p76">
              <a:extLst>
                <a:ext uri="{FF2B5EF4-FFF2-40B4-BE49-F238E27FC236}">
                  <a16:creationId xmlns:a16="http://schemas.microsoft.com/office/drawing/2014/main" id="{90A11165-0C95-4F42-810C-15F141137844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6;p76">
              <a:extLst>
                <a:ext uri="{FF2B5EF4-FFF2-40B4-BE49-F238E27FC236}">
                  <a16:creationId xmlns:a16="http://schemas.microsoft.com/office/drawing/2014/main" id="{986B9A98-41FA-489E-A8CA-7D0211111D9B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7;p76">
              <a:extLst>
                <a:ext uri="{FF2B5EF4-FFF2-40B4-BE49-F238E27FC236}">
                  <a16:creationId xmlns:a16="http://schemas.microsoft.com/office/drawing/2014/main" id="{627AA7FD-3422-4142-B2B8-755F01E5AD2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8;p76">
              <a:extLst>
                <a:ext uri="{FF2B5EF4-FFF2-40B4-BE49-F238E27FC236}">
                  <a16:creationId xmlns:a16="http://schemas.microsoft.com/office/drawing/2014/main" id="{44116532-0618-47CA-B3D7-D036733BAFA8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9;p76">
              <a:extLst>
                <a:ext uri="{FF2B5EF4-FFF2-40B4-BE49-F238E27FC236}">
                  <a16:creationId xmlns:a16="http://schemas.microsoft.com/office/drawing/2014/main" id="{ABF2CEBA-D468-4A2D-BB04-52CF7CD065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0;p76">
              <a:extLst>
                <a:ext uri="{FF2B5EF4-FFF2-40B4-BE49-F238E27FC236}">
                  <a16:creationId xmlns:a16="http://schemas.microsoft.com/office/drawing/2014/main" id="{A5998ECF-8E41-4A5F-ABAC-248A8C4579A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1;p76">
              <a:extLst>
                <a:ext uri="{FF2B5EF4-FFF2-40B4-BE49-F238E27FC236}">
                  <a16:creationId xmlns:a16="http://schemas.microsoft.com/office/drawing/2014/main" id="{3C72CC20-FF3E-4389-83E0-AAF4027D558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2;p76">
              <a:extLst>
                <a:ext uri="{FF2B5EF4-FFF2-40B4-BE49-F238E27FC236}">
                  <a16:creationId xmlns:a16="http://schemas.microsoft.com/office/drawing/2014/main" id="{1A4742D9-63DD-4DBA-B28E-C5FEA585BF3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3;p76">
              <a:extLst>
                <a:ext uri="{FF2B5EF4-FFF2-40B4-BE49-F238E27FC236}">
                  <a16:creationId xmlns:a16="http://schemas.microsoft.com/office/drawing/2014/main" id="{F82AFF82-4763-448F-9EC8-CC84548DF82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4;p76">
              <a:extLst>
                <a:ext uri="{FF2B5EF4-FFF2-40B4-BE49-F238E27FC236}">
                  <a16:creationId xmlns:a16="http://schemas.microsoft.com/office/drawing/2014/main" id="{B9210BB5-95AC-470F-B314-E90E2E6444C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5;p76">
              <a:extLst>
                <a:ext uri="{FF2B5EF4-FFF2-40B4-BE49-F238E27FC236}">
                  <a16:creationId xmlns:a16="http://schemas.microsoft.com/office/drawing/2014/main" id="{20DFE6A8-1CE0-4A7E-B0B3-3E044225465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8C809E-5EF8-4CCF-BB44-EA18EF85D558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2670293" y="3138241"/>
            <a:ext cx="2406008" cy="2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255CF53-EE3E-4B7C-A444-606D3B67DBBA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758316" y="316289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D2E1A2-D730-4616-9BEC-623A9F0E4DD5}"/>
              </a:ext>
            </a:extLst>
          </p:cNvPr>
          <p:cNvSpPr txBox="1"/>
          <p:nvPr/>
        </p:nvSpPr>
        <p:spPr>
          <a:xfrm>
            <a:off x="1383758" y="239800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1DA6C2-00B4-471D-BEDF-A58DE557F5A4}"/>
              </a:ext>
            </a:extLst>
          </p:cNvPr>
          <p:cNvSpPr txBox="1"/>
          <p:nvPr/>
        </p:nvSpPr>
        <p:spPr>
          <a:xfrm>
            <a:off x="4849978" y="224453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8D9F0B-E260-42B7-A809-B2678FAA3E34}"/>
              </a:ext>
            </a:extLst>
          </p:cNvPr>
          <p:cNvGrpSpPr/>
          <p:nvPr/>
        </p:nvGrpSpPr>
        <p:grpSpPr>
          <a:xfrm>
            <a:off x="469561" y="2680103"/>
            <a:ext cx="584468" cy="797566"/>
            <a:chOff x="1506150" y="1501000"/>
            <a:chExt cx="2080021" cy="2838397"/>
          </a:xfrm>
        </p:grpSpPr>
        <p:grpSp>
          <p:nvGrpSpPr>
            <p:cNvPr id="66" name="Google Shape;1505;p70">
              <a:extLst>
                <a:ext uri="{FF2B5EF4-FFF2-40B4-BE49-F238E27FC236}">
                  <a16:creationId xmlns:a16="http://schemas.microsoft.com/office/drawing/2014/main" id="{880815FA-7C62-45E3-A2F3-DFD1E55CD63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2" name="Google Shape;1506;p70">
                <a:extLst>
                  <a:ext uri="{FF2B5EF4-FFF2-40B4-BE49-F238E27FC236}">
                    <a16:creationId xmlns:a16="http://schemas.microsoft.com/office/drawing/2014/main" id="{29BBAB1E-DBE8-4D73-B889-79351DD284B0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07;p70">
                <a:extLst>
                  <a:ext uri="{FF2B5EF4-FFF2-40B4-BE49-F238E27FC236}">
                    <a16:creationId xmlns:a16="http://schemas.microsoft.com/office/drawing/2014/main" id="{4172DD06-30F2-4F08-B963-CF93B965738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08;p70">
                <a:extLst>
                  <a:ext uri="{FF2B5EF4-FFF2-40B4-BE49-F238E27FC236}">
                    <a16:creationId xmlns:a16="http://schemas.microsoft.com/office/drawing/2014/main" id="{6BB3B02F-76CE-43A9-92D9-D89AAFDAC53B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09;p70">
                <a:extLst>
                  <a:ext uri="{FF2B5EF4-FFF2-40B4-BE49-F238E27FC236}">
                    <a16:creationId xmlns:a16="http://schemas.microsoft.com/office/drawing/2014/main" id="{F81659F6-EFCA-4558-AD39-4E579CB98410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0;p70">
                <a:extLst>
                  <a:ext uri="{FF2B5EF4-FFF2-40B4-BE49-F238E27FC236}">
                    <a16:creationId xmlns:a16="http://schemas.microsoft.com/office/drawing/2014/main" id="{12A4FDDB-C1A0-49C5-A814-536FB364C481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1;p70">
                <a:extLst>
                  <a:ext uri="{FF2B5EF4-FFF2-40B4-BE49-F238E27FC236}">
                    <a16:creationId xmlns:a16="http://schemas.microsoft.com/office/drawing/2014/main" id="{E3C9C2BB-578A-4E3A-8319-E3BE93EB4DD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2;p70">
                <a:extLst>
                  <a:ext uri="{FF2B5EF4-FFF2-40B4-BE49-F238E27FC236}">
                    <a16:creationId xmlns:a16="http://schemas.microsoft.com/office/drawing/2014/main" id="{09899224-2844-4ABE-884B-109947B5FDD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13;p70">
                <a:extLst>
                  <a:ext uri="{FF2B5EF4-FFF2-40B4-BE49-F238E27FC236}">
                    <a16:creationId xmlns:a16="http://schemas.microsoft.com/office/drawing/2014/main" id="{3301F252-2E13-42D4-8E16-3B019EC18F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4;p70">
                <a:extLst>
                  <a:ext uri="{FF2B5EF4-FFF2-40B4-BE49-F238E27FC236}">
                    <a16:creationId xmlns:a16="http://schemas.microsoft.com/office/drawing/2014/main" id="{27A882F9-E4DA-464C-A42A-20126DE32FA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5;p70">
                <a:extLst>
                  <a:ext uri="{FF2B5EF4-FFF2-40B4-BE49-F238E27FC236}">
                    <a16:creationId xmlns:a16="http://schemas.microsoft.com/office/drawing/2014/main" id="{D2A25B6E-7335-4270-9EED-687D4FFD886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6;p70">
                <a:extLst>
                  <a:ext uri="{FF2B5EF4-FFF2-40B4-BE49-F238E27FC236}">
                    <a16:creationId xmlns:a16="http://schemas.microsoft.com/office/drawing/2014/main" id="{5780B30E-F515-4982-8123-340DEEBC190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7;p70">
                <a:extLst>
                  <a:ext uri="{FF2B5EF4-FFF2-40B4-BE49-F238E27FC236}">
                    <a16:creationId xmlns:a16="http://schemas.microsoft.com/office/drawing/2014/main" id="{68B45EF1-20B4-4B78-A117-32110FDFE7A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8;p70">
                <a:extLst>
                  <a:ext uri="{FF2B5EF4-FFF2-40B4-BE49-F238E27FC236}">
                    <a16:creationId xmlns:a16="http://schemas.microsoft.com/office/drawing/2014/main" id="{AA439D77-A233-40DE-8036-11B4171D9714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9;p70">
                <a:extLst>
                  <a:ext uri="{FF2B5EF4-FFF2-40B4-BE49-F238E27FC236}">
                    <a16:creationId xmlns:a16="http://schemas.microsoft.com/office/drawing/2014/main" id="{D45A9885-4B4E-4909-80D8-4BA2CC098A9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20;p70">
                <a:extLst>
                  <a:ext uri="{FF2B5EF4-FFF2-40B4-BE49-F238E27FC236}">
                    <a16:creationId xmlns:a16="http://schemas.microsoft.com/office/drawing/2014/main" id="{E1AA40B7-7705-468A-B83D-5BD7E062BDC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21;p70">
                <a:extLst>
                  <a:ext uri="{FF2B5EF4-FFF2-40B4-BE49-F238E27FC236}">
                    <a16:creationId xmlns:a16="http://schemas.microsoft.com/office/drawing/2014/main" id="{9395E54D-36AA-485A-8C84-C2B68F6F39A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2;p70">
                <a:extLst>
                  <a:ext uri="{FF2B5EF4-FFF2-40B4-BE49-F238E27FC236}">
                    <a16:creationId xmlns:a16="http://schemas.microsoft.com/office/drawing/2014/main" id="{292676B6-14B2-4F62-B605-B26CDBF43BF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3;p70">
                <a:extLst>
                  <a:ext uri="{FF2B5EF4-FFF2-40B4-BE49-F238E27FC236}">
                    <a16:creationId xmlns:a16="http://schemas.microsoft.com/office/drawing/2014/main" id="{F71D76D0-22C3-4C61-824A-EFBE4824632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4;p70">
                <a:extLst>
                  <a:ext uri="{FF2B5EF4-FFF2-40B4-BE49-F238E27FC236}">
                    <a16:creationId xmlns:a16="http://schemas.microsoft.com/office/drawing/2014/main" id="{2A7F7496-A646-4F8B-AA74-EAF839799AE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1525;p70">
              <a:extLst>
                <a:ext uri="{FF2B5EF4-FFF2-40B4-BE49-F238E27FC236}">
                  <a16:creationId xmlns:a16="http://schemas.microsoft.com/office/drawing/2014/main" id="{475701D5-4F49-4AFE-858E-D60C68459061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5E34E2C-F496-4C7C-8F54-EA16CEE2461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1B7503-05E1-428E-9744-A740F7C331E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8;p70">
                <a:extLst>
                  <a:ext uri="{FF2B5EF4-FFF2-40B4-BE49-F238E27FC236}">
                    <a16:creationId xmlns:a16="http://schemas.microsoft.com/office/drawing/2014/main" id="{B01C6191-1F0C-40CE-865B-42DAC0F6D29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2624;p126">
            <a:extLst>
              <a:ext uri="{FF2B5EF4-FFF2-40B4-BE49-F238E27FC236}">
                <a16:creationId xmlns:a16="http://schemas.microsoft.com/office/drawing/2014/main" id="{8E83DAC6-5C16-44EB-A8E8-2C4EC9B3002D}"/>
              </a:ext>
            </a:extLst>
          </p:cNvPr>
          <p:cNvGrpSpPr/>
          <p:nvPr/>
        </p:nvGrpSpPr>
        <p:grpSpPr>
          <a:xfrm>
            <a:off x="769358" y="2893130"/>
            <a:ext cx="418360" cy="580377"/>
            <a:chOff x="3764750" y="1567075"/>
            <a:chExt cx="1814530" cy="2517234"/>
          </a:xfrm>
        </p:grpSpPr>
        <p:sp>
          <p:nvSpPr>
            <p:cNvPr id="113" name="Google Shape;2625;p126">
              <a:extLst>
                <a:ext uri="{FF2B5EF4-FFF2-40B4-BE49-F238E27FC236}">
                  <a16:creationId xmlns:a16="http://schemas.microsoft.com/office/drawing/2014/main" id="{04B4EE49-7098-4E7E-9DE6-3FF0242D298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26;p126">
              <a:extLst>
                <a:ext uri="{FF2B5EF4-FFF2-40B4-BE49-F238E27FC236}">
                  <a16:creationId xmlns:a16="http://schemas.microsoft.com/office/drawing/2014/main" id="{1D1A139D-2362-45B9-89F4-D9F6049A881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27;p126">
              <a:extLst>
                <a:ext uri="{FF2B5EF4-FFF2-40B4-BE49-F238E27FC236}">
                  <a16:creationId xmlns:a16="http://schemas.microsoft.com/office/drawing/2014/main" id="{2E0E363E-6E02-483B-B542-604144181F5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28;p126">
              <a:extLst>
                <a:ext uri="{FF2B5EF4-FFF2-40B4-BE49-F238E27FC236}">
                  <a16:creationId xmlns:a16="http://schemas.microsoft.com/office/drawing/2014/main" id="{E44E536B-C8CC-458D-B4E6-EFAADD232B5A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29;p126">
              <a:extLst>
                <a:ext uri="{FF2B5EF4-FFF2-40B4-BE49-F238E27FC236}">
                  <a16:creationId xmlns:a16="http://schemas.microsoft.com/office/drawing/2014/main" id="{868BA1B8-0311-4D5E-928F-9976412EE4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0;p126">
              <a:extLst>
                <a:ext uri="{FF2B5EF4-FFF2-40B4-BE49-F238E27FC236}">
                  <a16:creationId xmlns:a16="http://schemas.microsoft.com/office/drawing/2014/main" id="{2FD12EC5-A317-4545-9F8B-1BCC65D7E9D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1;p126">
              <a:extLst>
                <a:ext uri="{FF2B5EF4-FFF2-40B4-BE49-F238E27FC236}">
                  <a16:creationId xmlns:a16="http://schemas.microsoft.com/office/drawing/2014/main" id="{CB35C27B-B376-4A65-A1FC-D19F702390E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2;p126">
              <a:extLst>
                <a:ext uri="{FF2B5EF4-FFF2-40B4-BE49-F238E27FC236}">
                  <a16:creationId xmlns:a16="http://schemas.microsoft.com/office/drawing/2014/main" id="{2A975A4D-DD91-471C-AEAA-9FC9E75228A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33;p126">
              <a:extLst>
                <a:ext uri="{FF2B5EF4-FFF2-40B4-BE49-F238E27FC236}">
                  <a16:creationId xmlns:a16="http://schemas.microsoft.com/office/drawing/2014/main" id="{ECE92C1F-3DA5-47E9-8F23-27B61CD6D8AD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34;p126">
              <a:extLst>
                <a:ext uri="{FF2B5EF4-FFF2-40B4-BE49-F238E27FC236}">
                  <a16:creationId xmlns:a16="http://schemas.microsoft.com/office/drawing/2014/main" id="{02D31B9F-0F5F-4977-B76F-D5559FFE5B8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35;p126">
              <a:extLst>
                <a:ext uri="{FF2B5EF4-FFF2-40B4-BE49-F238E27FC236}">
                  <a16:creationId xmlns:a16="http://schemas.microsoft.com/office/drawing/2014/main" id="{5AD15EF3-E63C-45E1-B782-3C63AA1668AC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36;p126">
              <a:extLst>
                <a:ext uri="{FF2B5EF4-FFF2-40B4-BE49-F238E27FC236}">
                  <a16:creationId xmlns:a16="http://schemas.microsoft.com/office/drawing/2014/main" id="{86ED372F-8888-4C27-AD01-BB38E00D7A2A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7;p126">
              <a:extLst>
                <a:ext uri="{FF2B5EF4-FFF2-40B4-BE49-F238E27FC236}">
                  <a16:creationId xmlns:a16="http://schemas.microsoft.com/office/drawing/2014/main" id="{E19D8F09-D1E3-44C4-AAC5-9FD315D4CF28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8;p126">
              <a:extLst>
                <a:ext uri="{FF2B5EF4-FFF2-40B4-BE49-F238E27FC236}">
                  <a16:creationId xmlns:a16="http://schemas.microsoft.com/office/drawing/2014/main" id="{F02F41EE-0B25-40D6-A8AF-802B7FCB13C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9;p126">
              <a:extLst>
                <a:ext uri="{FF2B5EF4-FFF2-40B4-BE49-F238E27FC236}">
                  <a16:creationId xmlns:a16="http://schemas.microsoft.com/office/drawing/2014/main" id="{C265BB33-5673-4D79-8CE3-18D9E48B951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40;p126">
              <a:extLst>
                <a:ext uri="{FF2B5EF4-FFF2-40B4-BE49-F238E27FC236}">
                  <a16:creationId xmlns:a16="http://schemas.microsoft.com/office/drawing/2014/main" id="{D136A661-7EF0-46B1-9B18-23D0F0DE808C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41;p126">
              <a:extLst>
                <a:ext uri="{FF2B5EF4-FFF2-40B4-BE49-F238E27FC236}">
                  <a16:creationId xmlns:a16="http://schemas.microsoft.com/office/drawing/2014/main" id="{8EEF695E-AD65-46BA-A1CA-9711AF7F6F8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42;p126">
              <a:extLst>
                <a:ext uri="{FF2B5EF4-FFF2-40B4-BE49-F238E27FC236}">
                  <a16:creationId xmlns:a16="http://schemas.microsoft.com/office/drawing/2014/main" id="{E9E85BCB-F861-4F09-BC90-8385D727F25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4DE2CDF-DFD9-483D-AD8E-68A8DD140267}"/>
              </a:ext>
            </a:extLst>
          </p:cNvPr>
          <p:cNvSpPr txBox="1"/>
          <p:nvPr/>
        </p:nvSpPr>
        <p:spPr>
          <a:xfrm>
            <a:off x="1187719" y="4373922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F027735-00A8-4076-99FD-32FFC79BDBED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2662113" y="404723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F10F830-2150-405C-905C-0E04CC051ADB}"/>
              </a:ext>
            </a:extLst>
          </p:cNvPr>
          <p:cNvSpPr txBox="1"/>
          <p:nvPr/>
        </p:nvSpPr>
        <p:spPr>
          <a:xfrm>
            <a:off x="2885182" y="4266200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5" name="Graphic 134" descr="Hierarchy outline">
            <a:extLst>
              <a:ext uri="{FF2B5EF4-FFF2-40B4-BE49-F238E27FC236}">
                <a16:creationId xmlns:a16="http://schemas.microsoft.com/office/drawing/2014/main" id="{CB06EC85-D058-473C-9538-951F0E2E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66818" y="2711154"/>
            <a:ext cx="903475" cy="903475"/>
          </a:xfrm>
          <a:prstGeom prst="rect">
            <a:avLst/>
          </a:prstGeom>
        </p:spPr>
      </p:pic>
      <p:pic>
        <p:nvPicPr>
          <p:cNvPr id="136" name="Graphic 135" descr="Hierarchy outline">
            <a:extLst>
              <a:ext uri="{FF2B5EF4-FFF2-40B4-BE49-F238E27FC236}">
                <a16:creationId xmlns:a16="http://schemas.microsoft.com/office/drawing/2014/main" id="{9FD0C568-4277-4B5A-AC5B-68DCA55A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58638" y="3601083"/>
            <a:ext cx="903475" cy="903475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22E0A9C5-3B90-4B60-9DEE-A8BBD24BFFDA}"/>
              </a:ext>
            </a:extLst>
          </p:cNvPr>
          <p:cNvSpPr txBox="1"/>
          <p:nvPr/>
        </p:nvSpPr>
        <p:spPr>
          <a:xfrm>
            <a:off x="5131544" y="4284918"/>
            <a:ext cx="14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024E85A-28B1-4A0E-A248-356FB399F4DC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4944510" y="4038512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0" name="Graphic 139" descr="Hierarchy outline">
            <a:extLst>
              <a:ext uri="{FF2B5EF4-FFF2-40B4-BE49-F238E27FC236}">
                <a16:creationId xmlns:a16="http://schemas.microsoft.com/office/drawing/2014/main" id="{EBC4B606-8FD5-425D-95F7-A8D76B9D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41035" y="3599442"/>
            <a:ext cx="903475" cy="903475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69E12A-A8FA-4941-8FEB-8E588242B721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3748015" y="4047238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7B16E4-5F3E-4B34-ADE0-0F92328F453D}"/>
              </a:ext>
            </a:extLst>
          </p:cNvPr>
          <p:cNvGrpSpPr/>
          <p:nvPr/>
        </p:nvGrpSpPr>
        <p:grpSpPr>
          <a:xfrm>
            <a:off x="3079920" y="3709920"/>
            <a:ext cx="727482" cy="685801"/>
            <a:chOff x="6455297" y="3663303"/>
            <a:chExt cx="1114148" cy="1050313"/>
          </a:xfrm>
        </p:grpSpPr>
        <p:pic>
          <p:nvPicPr>
            <p:cNvPr id="14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FF846AB-4C48-485F-961E-41F6E0D283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CD79424-BD96-4BC1-8791-0A4F7DC4921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BF71BD5-3469-409D-BB3D-F0B5707F83B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E8D9175-AD6B-409D-9B96-3FE98B8D163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09A1F7B-F8E0-4CBF-96BB-89ED7A29EFAB}"/>
              </a:ext>
            </a:extLst>
          </p:cNvPr>
          <p:cNvSpPr txBox="1"/>
          <p:nvPr/>
        </p:nvSpPr>
        <p:spPr>
          <a:xfrm>
            <a:off x="3977077" y="4378977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2" name="Minus Sign 15">
            <a:extLst>
              <a:ext uri="{FF2B5EF4-FFF2-40B4-BE49-F238E27FC236}">
                <a16:creationId xmlns:a16="http://schemas.microsoft.com/office/drawing/2014/main" id="{D93C10AD-4820-4098-A9E3-D9AEC015DE23}"/>
              </a:ext>
            </a:extLst>
          </p:cNvPr>
          <p:cNvSpPr/>
          <p:nvPr/>
        </p:nvSpPr>
        <p:spPr>
          <a:xfrm rot="5400000">
            <a:off x="5044320" y="3717981"/>
            <a:ext cx="685800" cy="577921"/>
          </a:xfrm>
          <a:prstGeom prst="mathMinus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6785761" y="2136007"/>
            <a:ext cx="2644887" cy="2294810"/>
            <a:chOff x="2404203" y="1864277"/>
            <a:chExt cx="2644887" cy="229481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286977"/>
              <a:ext cx="469547" cy="1479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0724" y="240260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4405062" y="2060371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9062" y="20243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745046" y="2286977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9046" y="22509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Embedded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418038" y="2730389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2038" y="26943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991669" y="2885369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5669" y="28493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45224" y="1864277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18282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45224" y="3300120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3264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F5F4ED4-3449-4B14-8D44-F2790CE7DEA1}"/>
              </a:ext>
            </a:extLst>
          </p:cNvPr>
          <p:cNvCxnSpPr>
            <a:cxnSpLocks/>
          </p:cNvCxnSpPr>
          <p:nvPr/>
        </p:nvCxnSpPr>
        <p:spPr>
          <a:xfrm flipV="1">
            <a:off x="5620075" y="2593823"/>
            <a:ext cx="2706865" cy="1413118"/>
          </a:xfrm>
          <a:prstGeom prst="curvedConnector3">
            <a:avLst>
              <a:gd name="adj1" fmla="val 11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509026">
            <a:off x="7473268" y="236575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178" name="Minus Sign 15">
            <a:extLst>
              <a:ext uri="{FF2B5EF4-FFF2-40B4-BE49-F238E27FC236}">
                <a16:creationId xmlns:a16="http://schemas.microsoft.com/office/drawing/2014/main" id="{7C68F902-ED97-4CDB-A789-CE4473DE4B05}"/>
              </a:ext>
            </a:extLst>
          </p:cNvPr>
          <p:cNvSpPr/>
          <p:nvPr/>
        </p:nvSpPr>
        <p:spPr>
          <a:xfrm rot="5400000">
            <a:off x="4844709" y="2754017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79" name="Minus Sign 15">
            <a:extLst>
              <a:ext uri="{FF2B5EF4-FFF2-40B4-BE49-F238E27FC236}">
                <a16:creationId xmlns:a16="http://schemas.microsoft.com/office/drawing/2014/main" id="{14CE31E9-B31A-4C30-8BE7-5CA1E85B29C4}"/>
              </a:ext>
            </a:extLst>
          </p:cNvPr>
          <p:cNvSpPr/>
          <p:nvPr/>
        </p:nvSpPr>
        <p:spPr>
          <a:xfrm rot="5400000">
            <a:off x="4916461" y="282739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0" name="Minus Sign 15">
            <a:extLst>
              <a:ext uri="{FF2B5EF4-FFF2-40B4-BE49-F238E27FC236}">
                <a16:creationId xmlns:a16="http://schemas.microsoft.com/office/drawing/2014/main" id="{2A256575-ED13-4290-8842-2FB649A46BA0}"/>
              </a:ext>
            </a:extLst>
          </p:cNvPr>
          <p:cNvSpPr/>
          <p:nvPr/>
        </p:nvSpPr>
        <p:spPr>
          <a:xfrm rot="5400000">
            <a:off x="4997109" y="2906418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3" name="Minus Sign 15">
            <a:extLst>
              <a:ext uri="{FF2B5EF4-FFF2-40B4-BE49-F238E27FC236}">
                <a16:creationId xmlns:a16="http://schemas.microsoft.com/office/drawing/2014/main" id="{626EF202-65A8-4152-A910-103B99C5D70F}"/>
              </a:ext>
            </a:extLst>
          </p:cNvPr>
          <p:cNvSpPr/>
          <p:nvPr/>
        </p:nvSpPr>
        <p:spPr>
          <a:xfrm rot="5400000">
            <a:off x="5077757" y="298645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61" name="Google Shape;1369;p59">
            <a:extLst>
              <a:ext uri="{FF2B5EF4-FFF2-40B4-BE49-F238E27FC236}">
                <a16:creationId xmlns:a16="http://schemas.microsoft.com/office/drawing/2014/main" id="{1D3C5317-18E5-6648-9ACC-515EEE40DC32}"/>
              </a:ext>
            </a:extLst>
          </p:cNvPr>
          <p:cNvSpPr txBox="1">
            <a:spLocks/>
          </p:cNvSpPr>
          <p:nvPr/>
        </p:nvSpPr>
        <p:spPr>
          <a:xfrm>
            <a:off x="3130258" y="48369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</p:spTree>
    <p:extLst>
      <p:ext uri="{BB962C8B-B14F-4D97-AF65-F5344CB8AC3E}">
        <p14:creationId xmlns:p14="http://schemas.microsoft.com/office/powerpoint/2010/main" val="409334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46" y="184292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2117777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2360514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First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Mean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860615"/>
            <a:chOff x="2404203" y="2126245"/>
            <a:chExt cx="2644887" cy="2032842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318194"/>
              <a:ext cx="587815" cy="11673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01564" y="2373448"/>
                  <a:ext cx="130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Embedded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855315">
            <a:off x="2874702" y="2516623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39FE58E-92F7-8343-BCC3-E58063C0A790}"/>
              </a:ext>
            </a:extLst>
          </p:cNvPr>
          <p:cNvCxnSpPr>
            <a:cxnSpLocks/>
          </p:cNvCxnSpPr>
          <p:nvPr/>
        </p:nvCxnSpPr>
        <p:spPr>
          <a:xfrm flipV="1">
            <a:off x="2615946" y="2890399"/>
            <a:ext cx="185110" cy="38103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779919D-5B1D-D04B-9365-1937066C5954}"/>
              </a:ext>
            </a:extLst>
          </p:cNvPr>
          <p:cNvCxnSpPr>
            <a:cxnSpLocks/>
          </p:cNvCxnSpPr>
          <p:nvPr/>
        </p:nvCxnSpPr>
        <p:spPr>
          <a:xfrm flipH="1" flipV="1">
            <a:off x="2801056" y="2870602"/>
            <a:ext cx="226461" cy="352852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7B9B4C3-5C57-C645-964C-36797D859C3B}"/>
              </a:ext>
            </a:extLst>
          </p:cNvPr>
          <p:cNvCxnSpPr>
            <a:cxnSpLocks/>
          </p:cNvCxnSpPr>
          <p:nvPr/>
        </p:nvCxnSpPr>
        <p:spPr>
          <a:xfrm flipV="1">
            <a:off x="2801056" y="2530338"/>
            <a:ext cx="295092" cy="360061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AF1ACA7-2F6A-B943-856B-286D4223EB9E}"/>
              </a:ext>
            </a:extLst>
          </p:cNvPr>
          <p:cNvCxnSpPr>
            <a:cxnSpLocks/>
          </p:cNvCxnSpPr>
          <p:nvPr/>
        </p:nvCxnSpPr>
        <p:spPr>
          <a:xfrm flipH="1" flipV="1">
            <a:off x="2704161" y="2530337"/>
            <a:ext cx="73485" cy="395715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1C02EC-FDF2-9C47-9983-3F58DDBCBBD2}"/>
              </a:ext>
            </a:extLst>
          </p:cNvPr>
          <p:cNvCxnSpPr>
            <a:cxnSpLocks/>
          </p:cNvCxnSpPr>
          <p:nvPr/>
        </p:nvCxnSpPr>
        <p:spPr>
          <a:xfrm>
            <a:off x="2373667" y="2884720"/>
            <a:ext cx="398271" cy="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14:cNvPr>
              <p14:cNvContentPartPr/>
              <p14:nvPr/>
            </p14:nvContentPartPr>
            <p14:xfrm>
              <a:off x="1788178" y="3585552"/>
              <a:ext cx="0" cy="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8178" y="3585552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14:cNvPr>
              <p14:cNvContentPartPr/>
              <p14:nvPr/>
            </p14:nvContentPartPr>
            <p14:xfrm>
              <a:off x="1324616" y="2523338"/>
              <a:ext cx="0" cy="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616" y="2523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14:cNvPr>
              <p14:cNvContentPartPr/>
              <p14:nvPr/>
            </p14:nvContentPartPr>
            <p14:xfrm>
              <a:off x="4087569" y="3830198"/>
              <a:ext cx="0" cy="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7569" y="383019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Bad</a:t>
            </a:r>
            <a:r>
              <a:rPr lang="en-IL" sz="2000" dirty="0"/>
              <a:t> results</a:t>
            </a:r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4851500" y="2464468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460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Second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860615"/>
            <a:chOff x="2404203" y="2126245"/>
            <a:chExt cx="2644887" cy="2032842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>
              <a:off x="3473545" y="2201033"/>
              <a:ext cx="389769" cy="11716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Embedded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985880">
            <a:off x="3134629" y="2395678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Better</a:t>
            </a:r>
            <a:r>
              <a:rPr lang="en-IL" sz="2000" dirty="0"/>
              <a:t> results!</a:t>
            </a:r>
          </a:p>
        </p:txBody>
      </p:sp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02D45DB8-84CA-FA49-99CA-A6031E70B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03393" y="25823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5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D3C6A9-A792-4FEC-8CDB-066354BE3EAD}"/>
              </a:ext>
            </a:extLst>
          </p:cNvPr>
          <p:cNvGrpSpPr/>
          <p:nvPr/>
        </p:nvGrpSpPr>
        <p:grpSpPr>
          <a:xfrm>
            <a:off x="4350000" y="2517052"/>
            <a:ext cx="550405" cy="772517"/>
            <a:chOff x="1450750" y="1276313"/>
            <a:chExt cx="2162065" cy="3074026"/>
          </a:xfrm>
        </p:grpSpPr>
        <p:sp>
          <p:nvSpPr>
            <p:cNvPr id="191" name="Google Shape;1744;p76">
              <a:extLst>
                <a:ext uri="{FF2B5EF4-FFF2-40B4-BE49-F238E27FC236}">
                  <a16:creationId xmlns:a16="http://schemas.microsoft.com/office/drawing/2014/main" id="{EBE833A5-5FDA-43E0-BAF1-A0C15904418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45;p76">
              <a:extLst>
                <a:ext uri="{FF2B5EF4-FFF2-40B4-BE49-F238E27FC236}">
                  <a16:creationId xmlns:a16="http://schemas.microsoft.com/office/drawing/2014/main" id="{57335D6F-695A-4F15-8552-23CFC586571B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46;p76">
              <a:extLst>
                <a:ext uri="{FF2B5EF4-FFF2-40B4-BE49-F238E27FC236}">
                  <a16:creationId xmlns:a16="http://schemas.microsoft.com/office/drawing/2014/main" id="{F8A91242-0249-4FE2-A797-9E559E52A076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47;p76">
              <a:extLst>
                <a:ext uri="{FF2B5EF4-FFF2-40B4-BE49-F238E27FC236}">
                  <a16:creationId xmlns:a16="http://schemas.microsoft.com/office/drawing/2014/main" id="{4FA61B91-8722-44A2-832B-2A25FEAC14E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48;p76">
              <a:extLst>
                <a:ext uri="{FF2B5EF4-FFF2-40B4-BE49-F238E27FC236}">
                  <a16:creationId xmlns:a16="http://schemas.microsoft.com/office/drawing/2014/main" id="{C440DACE-B26D-4AD5-A49D-9A20736C1C5E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49;p76">
              <a:extLst>
                <a:ext uri="{FF2B5EF4-FFF2-40B4-BE49-F238E27FC236}">
                  <a16:creationId xmlns:a16="http://schemas.microsoft.com/office/drawing/2014/main" id="{8B7EAC17-DAD4-4BC1-ADEC-A02BB237E7A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50;p76">
              <a:extLst>
                <a:ext uri="{FF2B5EF4-FFF2-40B4-BE49-F238E27FC236}">
                  <a16:creationId xmlns:a16="http://schemas.microsoft.com/office/drawing/2014/main" id="{408ED987-22E4-42AF-B06D-9709F8A1466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51;p76">
              <a:extLst>
                <a:ext uri="{FF2B5EF4-FFF2-40B4-BE49-F238E27FC236}">
                  <a16:creationId xmlns:a16="http://schemas.microsoft.com/office/drawing/2014/main" id="{3DB26C7A-42ED-4BDF-BC28-6B6E80AF6BAD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52;p76">
              <a:extLst>
                <a:ext uri="{FF2B5EF4-FFF2-40B4-BE49-F238E27FC236}">
                  <a16:creationId xmlns:a16="http://schemas.microsoft.com/office/drawing/2014/main" id="{4690FC34-B49F-4D38-9C16-7BC8B2C0B4C3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53;p76">
              <a:extLst>
                <a:ext uri="{FF2B5EF4-FFF2-40B4-BE49-F238E27FC236}">
                  <a16:creationId xmlns:a16="http://schemas.microsoft.com/office/drawing/2014/main" id="{D6A0FD45-2A9E-4C81-A847-8FC2C34E88F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54;p76">
              <a:extLst>
                <a:ext uri="{FF2B5EF4-FFF2-40B4-BE49-F238E27FC236}">
                  <a16:creationId xmlns:a16="http://schemas.microsoft.com/office/drawing/2014/main" id="{98F362E2-D77C-4578-B1E2-01B0B69064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55;p76">
              <a:extLst>
                <a:ext uri="{FF2B5EF4-FFF2-40B4-BE49-F238E27FC236}">
                  <a16:creationId xmlns:a16="http://schemas.microsoft.com/office/drawing/2014/main" id="{43B40819-0615-472A-98EA-3D6AE9FE63E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56;p76">
              <a:extLst>
                <a:ext uri="{FF2B5EF4-FFF2-40B4-BE49-F238E27FC236}">
                  <a16:creationId xmlns:a16="http://schemas.microsoft.com/office/drawing/2014/main" id="{3CD2E0B1-BD6D-45DE-BEAD-8608A9B4D80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7;p76">
              <a:extLst>
                <a:ext uri="{FF2B5EF4-FFF2-40B4-BE49-F238E27FC236}">
                  <a16:creationId xmlns:a16="http://schemas.microsoft.com/office/drawing/2014/main" id="{1EDF4F37-BA10-4430-9CBF-57A80A58427E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8;p76">
              <a:extLst>
                <a:ext uri="{FF2B5EF4-FFF2-40B4-BE49-F238E27FC236}">
                  <a16:creationId xmlns:a16="http://schemas.microsoft.com/office/drawing/2014/main" id="{D8DAB3D1-0BC5-4C43-AAAF-F593C51FF1C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9;p76">
              <a:extLst>
                <a:ext uri="{FF2B5EF4-FFF2-40B4-BE49-F238E27FC236}">
                  <a16:creationId xmlns:a16="http://schemas.microsoft.com/office/drawing/2014/main" id="{19B4935A-435F-4110-B74C-EC8AC87D170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60;p76">
              <a:extLst>
                <a:ext uri="{FF2B5EF4-FFF2-40B4-BE49-F238E27FC236}">
                  <a16:creationId xmlns:a16="http://schemas.microsoft.com/office/drawing/2014/main" id="{EC9E8DF2-10E1-40D7-95AA-1AC6D882A4A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61;p76">
              <a:extLst>
                <a:ext uri="{FF2B5EF4-FFF2-40B4-BE49-F238E27FC236}">
                  <a16:creationId xmlns:a16="http://schemas.microsoft.com/office/drawing/2014/main" id="{CD1A9071-BDA8-40E5-B1BE-678218E57F20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62;p76">
              <a:extLst>
                <a:ext uri="{FF2B5EF4-FFF2-40B4-BE49-F238E27FC236}">
                  <a16:creationId xmlns:a16="http://schemas.microsoft.com/office/drawing/2014/main" id="{9A345858-D390-40A7-A0E6-46F18DF1797C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63;p76">
              <a:extLst>
                <a:ext uri="{FF2B5EF4-FFF2-40B4-BE49-F238E27FC236}">
                  <a16:creationId xmlns:a16="http://schemas.microsoft.com/office/drawing/2014/main" id="{4BBDE7A7-B9F4-4DA3-8CA0-B5D5F52CF23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64;p76">
              <a:extLst>
                <a:ext uri="{FF2B5EF4-FFF2-40B4-BE49-F238E27FC236}">
                  <a16:creationId xmlns:a16="http://schemas.microsoft.com/office/drawing/2014/main" id="{F4F82695-E869-4BA7-A5A5-68DDEFF92B9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65;p76">
              <a:extLst>
                <a:ext uri="{FF2B5EF4-FFF2-40B4-BE49-F238E27FC236}">
                  <a16:creationId xmlns:a16="http://schemas.microsoft.com/office/drawing/2014/main" id="{61502FEA-81F5-4B51-A662-6A859978DED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First attempt: Train dataset on train-set + interpolation 50%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7489892" y="257477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Bad</a:t>
            </a:r>
            <a:r>
              <a:rPr lang="en-IL" sz="2000" dirty="0"/>
              <a:t> results</a:t>
            </a:r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6311590" y="2199778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ADFF984-0295-45F5-A4BD-8B707621E49B}"/>
              </a:ext>
            </a:extLst>
          </p:cNvPr>
          <p:cNvGrpSpPr/>
          <p:nvPr/>
        </p:nvGrpSpPr>
        <p:grpSpPr>
          <a:xfrm>
            <a:off x="3476113" y="252176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0C8A2108-22CB-40E4-8E13-68CEE33EF9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97B9FFE-32E1-411A-BADE-6C405F4C629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0AC439-3FC3-400F-AC7C-F58285A94D3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B7511AA3-2E03-4308-ADFC-04A21EAF5BCE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4904F54E-F5A2-4329-B43E-7515CE18503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F098A99-8D26-454F-A44D-F419FC41C251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B86CBCAF-4D81-4264-B34F-6D84D21F280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0B4965BC-BA44-4733-A47B-78FEF60AFA4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A6E5E383-CC7B-40B4-B021-274D7587746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5C736509-7B8A-40DF-8BF9-A16D3D3BB7C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2879AD12-93EE-444E-B1E3-C3A8ABF7EEC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8E887CFA-367E-48D1-8904-442A2453CA4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A5E34714-D256-4C78-BA3A-188ED2666D1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27681211-61DE-4642-A845-AA67C4291C6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70A14506-D7B9-404D-9EB4-41CF2BA3D8E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339538E7-5734-4BE3-834C-1FF9C7C73047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E19E7452-D4D2-469F-9D1C-68BEF5A0D1B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8553CA8-9AE1-429E-9B3A-05620BEFEA71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64BC68F7-769D-4B2E-9CC1-8CD97CC79D4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D0224508-847E-4A7E-ADBD-5DD4FB94209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FB8A38D7-1847-4395-9FCC-9DA7DA872B5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334CBC49-ED76-4D21-BD92-0F33F54EDBB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59BC7E94-B3C9-4BCC-B002-F84EDFA21AF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B02E2C9-5365-40EE-9A1D-4B75EF12E1D7}"/>
              </a:ext>
            </a:extLst>
          </p:cNvPr>
          <p:cNvGrpSpPr/>
          <p:nvPr/>
        </p:nvGrpSpPr>
        <p:grpSpPr>
          <a:xfrm>
            <a:off x="3348392" y="2630443"/>
            <a:ext cx="584468" cy="797566"/>
            <a:chOff x="1506150" y="1501000"/>
            <a:chExt cx="2080021" cy="2838397"/>
          </a:xfrm>
        </p:grpSpPr>
        <p:grpSp>
          <p:nvGrpSpPr>
            <p:cNvPr id="91" name="Google Shape;1505;p70">
              <a:extLst>
                <a:ext uri="{FF2B5EF4-FFF2-40B4-BE49-F238E27FC236}">
                  <a16:creationId xmlns:a16="http://schemas.microsoft.com/office/drawing/2014/main" id="{DBE66BA3-7E86-4B38-AC62-5891766F3CE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7" name="Google Shape;1506;p70">
                <a:extLst>
                  <a:ext uri="{FF2B5EF4-FFF2-40B4-BE49-F238E27FC236}">
                    <a16:creationId xmlns:a16="http://schemas.microsoft.com/office/drawing/2014/main" id="{88E6BDAF-6D90-4743-B08A-F38C2501C7B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07;p70">
                <a:extLst>
                  <a:ext uri="{FF2B5EF4-FFF2-40B4-BE49-F238E27FC236}">
                    <a16:creationId xmlns:a16="http://schemas.microsoft.com/office/drawing/2014/main" id="{0A9BABDC-1726-46A6-8A8E-39AF50BD633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08;p70">
                <a:extLst>
                  <a:ext uri="{FF2B5EF4-FFF2-40B4-BE49-F238E27FC236}">
                    <a16:creationId xmlns:a16="http://schemas.microsoft.com/office/drawing/2014/main" id="{60835E6D-918F-43EB-A7FD-194F3CFD69ED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09;p70">
                <a:extLst>
                  <a:ext uri="{FF2B5EF4-FFF2-40B4-BE49-F238E27FC236}">
                    <a16:creationId xmlns:a16="http://schemas.microsoft.com/office/drawing/2014/main" id="{4650A658-2C3F-4386-933A-F98F5D35D1EB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0;p70">
                <a:extLst>
                  <a:ext uri="{FF2B5EF4-FFF2-40B4-BE49-F238E27FC236}">
                    <a16:creationId xmlns:a16="http://schemas.microsoft.com/office/drawing/2014/main" id="{DDC763B2-FE5A-4BFD-9CA1-EE2C89AD279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1;p70">
                <a:extLst>
                  <a:ext uri="{FF2B5EF4-FFF2-40B4-BE49-F238E27FC236}">
                    <a16:creationId xmlns:a16="http://schemas.microsoft.com/office/drawing/2014/main" id="{AC5C1169-9AB1-42C6-813D-92DFEE6DD358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2;p70">
                <a:extLst>
                  <a:ext uri="{FF2B5EF4-FFF2-40B4-BE49-F238E27FC236}">
                    <a16:creationId xmlns:a16="http://schemas.microsoft.com/office/drawing/2014/main" id="{45316BAD-7BD0-47F1-9B9D-AD5B336EA55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3;p70">
                <a:extLst>
                  <a:ext uri="{FF2B5EF4-FFF2-40B4-BE49-F238E27FC236}">
                    <a16:creationId xmlns:a16="http://schemas.microsoft.com/office/drawing/2014/main" id="{17C16851-63EF-4C52-B26B-CF55FF91AC5E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4;p70">
                <a:extLst>
                  <a:ext uri="{FF2B5EF4-FFF2-40B4-BE49-F238E27FC236}">
                    <a16:creationId xmlns:a16="http://schemas.microsoft.com/office/drawing/2014/main" id="{BCFF20FC-9812-43E6-87DA-61FB471E269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5;p70">
                <a:extLst>
                  <a:ext uri="{FF2B5EF4-FFF2-40B4-BE49-F238E27FC236}">
                    <a16:creationId xmlns:a16="http://schemas.microsoft.com/office/drawing/2014/main" id="{5902B382-47AA-4712-986F-3B5E92D8F4B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6;p70">
                <a:extLst>
                  <a:ext uri="{FF2B5EF4-FFF2-40B4-BE49-F238E27FC236}">
                    <a16:creationId xmlns:a16="http://schemas.microsoft.com/office/drawing/2014/main" id="{169F2479-7FD6-419D-892E-3F53F4FDAB5E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7;p70">
                <a:extLst>
                  <a:ext uri="{FF2B5EF4-FFF2-40B4-BE49-F238E27FC236}">
                    <a16:creationId xmlns:a16="http://schemas.microsoft.com/office/drawing/2014/main" id="{AB6A2C96-D6FC-4291-88FF-40CE9BF5233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8;p70">
                <a:extLst>
                  <a:ext uri="{FF2B5EF4-FFF2-40B4-BE49-F238E27FC236}">
                    <a16:creationId xmlns:a16="http://schemas.microsoft.com/office/drawing/2014/main" id="{9B4AD5A2-126B-473D-821A-EF5AFBDECAF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9;p70">
                <a:extLst>
                  <a:ext uri="{FF2B5EF4-FFF2-40B4-BE49-F238E27FC236}">
                    <a16:creationId xmlns:a16="http://schemas.microsoft.com/office/drawing/2014/main" id="{9967E4EE-80DD-46F7-877B-8CC9377501C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0;p70">
                <a:extLst>
                  <a:ext uri="{FF2B5EF4-FFF2-40B4-BE49-F238E27FC236}">
                    <a16:creationId xmlns:a16="http://schemas.microsoft.com/office/drawing/2014/main" id="{49BCE5E8-39C8-444B-928D-329F1A6EEC4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21;p70">
                <a:extLst>
                  <a:ext uri="{FF2B5EF4-FFF2-40B4-BE49-F238E27FC236}">
                    <a16:creationId xmlns:a16="http://schemas.microsoft.com/office/drawing/2014/main" id="{332D1059-D0C1-4D47-B78A-6A10575600D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22;p70">
                <a:extLst>
                  <a:ext uri="{FF2B5EF4-FFF2-40B4-BE49-F238E27FC236}">
                    <a16:creationId xmlns:a16="http://schemas.microsoft.com/office/drawing/2014/main" id="{916F1564-3198-4DE3-8A78-A8DD6CB4254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3;p70">
                <a:extLst>
                  <a:ext uri="{FF2B5EF4-FFF2-40B4-BE49-F238E27FC236}">
                    <a16:creationId xmlns:a16="http://schemas.microsoft.com/office/drawing/2014/main" id="{703C3A59-EA42-4B82-B57F-D943191FC4CF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4;p70">
                <a:extLst>
                  <a:ext uri="{FF2B5EF4-FFF2-40B4-BE49-F238E27FC236}">
                    <a16:creationId xmlns:a16="http://schemas.microsoft.com/office/drawing/2014/main" id="{A439AC39-4BB7-490A-855F-974F2444BC8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DAFF0D95-DD9E-4E40-B650-498D3F24770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0D9D9BA-DEC5-4C92-9115-CD0C2726298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EB7DE6B8-D8A7-48C3-9456-1C28E951DFBD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28;p70">
                <a:extLst>
                  <a:ext uri="{FF2B5EF4-FFF2-40B4-BE49-F238E27FC236}">
                    <a16:creationId xmlns:a16="http://schemas.microsoft.com/office/drawing/2014/main" id="{2841F46D-52D0-40FB-809B-BC66ACDC54B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2624;p126">
            <a:extLst>
              <a:ext uri="{FF2B5EF4-FFF2-40B4-BE49-F238E27FC236}">
                <a16:creationId xmlns:a16="http://schemas.microsoft.com/office/drawing/2014/main" id="{5F997DE9-1E8A-4859-BEB0-76E8F64798DA}"/>
              </a:ext>
            </a:extLst>
          </p:cNvPr>
          <p:cNvGrpSpPr/>
          <p:nvPr/>
        </p:nvGrpSpPr>
        <p:grpSpPr>
          <a:xfrm>
            <a:off x="3648189" y="2843470"/>
            <a:ext cx="418360" cy="580377"/>
            <a:chOff x="3764750" y="1567075"/>
            <a:chExt cx="1814530" cy="2517234"/>
          </a:xfrm>
        </p:grpSpPr>
        <p:sp>
          <p:nvSpPr>
            <p:cNvPr id="72" name="Google Shape;2625;p126">
              <a:extLst>
                <a:ext uri="{FF2B5EF4-FFF2-40B4-BE49-F238E27FC236}">
                  <a16:creationId xmlns:a16="http://schemas.microsoft.com/office/drawing/2014/main" id="{1EAC3E19-3262-4417-AA0F-1C545F89D7C8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6;p126">
              <a:extLst>
                <a:ext uri="{FF2B5EF4-FFF2-40B4-BE49-F238E27FC236}">
                  <a16:creationId xmlns:a16="http://schemas.microsoft.com/office/drawing/2014/main" id="{2D7D785F-FCD2-4E95-942C-0BA3749086A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7;p126">
              <a:extLst>
                <a:ext uri="{FF2B5EF4-FFF2-40B4-BE49-F238E27FC236}">
                  <a16:creationId xmlns:a16="http://schemas.microsoft.com/office/drawing/2014/main" id="{8DB7EB4A-81C2-4396-B70E-E509AD7601F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8;p126">
              <a:extLst>
                <a:ext uri="{FF2B5EF4-FFF2-40B4-BE49-F238E27FC236}">
                  <a16:creationId xmlns:a16="http://schemas.microsoft.com/office/drawing/2014/main" id="{D654806D-0A93-4063-A347-48426AE4F190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9;p126">
              <a:extLst>
                <a:ext uri="{FF2B5EF4-FFF2-40B4-BE49-F238E27FC236}">
                  <a16:creationId xmlns:a16="http://schemas.microsoft.com/office/drawing/2014/main" id="{5456FC75-4BA0-46C5-8B7A-B3C59C1A501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0;p126">
              <a:extLst>
                <a:ext uri="{FF2B5EF4-FFF2-40B4-BE49-F238E27FC236}">
                  <a16:creationId xmlns:a16="http://schemas.microsoft.com/office/drawing/2014/main" id="{DE84431F-2442-4E9F-8087-588D2A23A2A8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1;p126">
              <a:extLst>
                <a:ext uri="{FF2B5EF4-FFF2-40B4-BE49-F238E27FC236}">
                  <a16:creationId xmlns:a16="http://schemas.microsoft.com/office/drawing/2014/main" id="{63296C09-91F7-47D8-BAF4-8742494F2AE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2;p126">
              <a:extLst>
                <a:ext uri="{FF2B5EF4-FFF2-40B4-BE49-F238E27FC236}">
                  <a16:creationId xmlns:a16="http://schemas.microsoft.com/office/drawing/2014/main" id="{AA3AFD43-4CBA-4966-8F18-A8F91DD79C5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3;p126">
              <a:extLst>
                <a:ext uri="{FF2B5EF4-FFF2-40B4-BE49-F238E27FC236}">
                  <a16:creationId xmlns:a16="http://schemas.microsoft.com/office/drawing/2014/main" id="{71BFDFA1-00D0-4B1E-8BE2-D784A4D84A19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4;p126">
              <a:extLst>
                <a:ext uri="{FF2B5EF4-FFF2-40B4-BE49-F238E27FC236}">
                  <a16:creationId xmlns:a16="http://schemas.microsoft.com/office/drawing/2014/main" id="{E26B0D63-1D56-4570-ACFA-4A184E5F76B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5;p126">
              <a:extLst>
                <a:ext uri="{FF2B5EF4-FFF2-40B4-BE49-F238E27FC236}">
                  <a16:creationId xmlns:a16="http://schemas.microsoft.com/office/drawing/2014/main" id="{33356C01-B684-43A8-BE1D-BA326772A4A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6;p126">
              <a:extLst>
                <a:ext uri="{FF2B5EF4-FFF2-40B4-BE49-F238E27FC236}">
                  <a16:creationId xmlns:a16="http://schemas.microsoft.com/office/drawing/2014/main" id="{6A479EC9-2AB7-4FE0-974D-EE044412B3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7;p126">
              <a:extLst>
                <a:ext uri="{FF2B5EF4-FFF2-40B4-BE49-F238E27FC236}">
                  <a16:creationId xmlns:a16="http://schemas.microsoft.com/office/drawing/2014/main" id="{8FCF8206-E2F4-431D-8D95-662135A28F5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8;p126">
              <a:extLst>
                <a:ext uri="{FF2B5EF4-FFF2-40B4-BE49-F238E27FC236}">
                  <a16:creationId xmlns:a16="http://schemas.microsoft.com/office/drawing/2014/main" id="{42310A5B-DC20-4781-BB73-E87B4D0B97E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9;p126">
              <a:extLst>
                <a:ext uri="{FF2B5EF4-FFF2-40B4-BE49-F238E27FC236}">
                  <a16:creationId xmlns:a16="http://schemas.microsoft.com/office/drawing/2014/main" id="{4B893F8F-36C9-4D17-BE0D-4BEBCC74540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0;p126">
              <a:extLst>
                <a:ext uri="{FF2B5EF4-FFF2-40B4-BE49-F238E27FC236}">
                  <a16:creationId xmlns:a16="http://schemas.microsoft.com/office/drawing/2014/main" id="{0E4D3DDA-BDC4-4F9B-9EA9-C39E023E26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1;p126">
              <a:extLst>
                <a:ext uri="{FF2B5EF4-FFF2-40B4-BE49-F238E27FC236}">
                  <a16:creationId xmlns:a16="http://schemas.microsoft.com/office/drawing/2014/main" id="{646D6AC8-55B7-41C7-8AEE-F9137F777CA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2;p126">
              <a:extLst>
                <a:ext uri="{FF2B5EF4-FFF2-40B4-BE49-F238E27FC236}">
                  <a16:creationId xmlns:a16="http://schemas.microsoft.com/office/drawing/2014/main" id="{D8468B6D-C282-45E4-9607-C2D66D277953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4013162" y="2651560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3589751" y="212187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2856749" y="336356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50%</a:t>
            </a:r>
            <a:endParaRPr lang="en-IL" sz="2000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BCEE309-9D44-4FCC-A870-677CFA42D496}"/>
              </a:ext>
            </a:extLst>
          </p:cNvPr>
          <p:cNvGrpSpPr/>
          <p:nvPr/>
        </p:nvGrpSpPr>
        <p:grpSpPr>
          <a:xfrm>
            <a:off x="4576373" y="2637444"/>
            <a:ext cx="584468" cy="797566"/>
            <a:chOff x="1506150" y="1501000"/>
            <a:chExt cx="2080021" cy="2838397"/>
          </a:xfrm>
        </p:grpSpPr>
        <p:grpSp>
          <p:nvGrpSpPr>
            <p:cNvPr id="214" name="Google Shape;1505;p70">
              <a:extLst>
                <a:ext uri="{FF2B5EF4-FFF2-40B4-BE49-F238E27FC236}">
                  <a16:creationId xmlns:a16="http://schemas.microsoft.com/office/drawing/2014/main" id="{35B0407D-CE56-4855-9995-6F72BBB7F52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19" name="Google Shape;1506;p70">
                <a:extLst>
                  <a:ext uri="{FF2B5EF4-FFF2-40B4-BE49-F238E27FC236}">
                    <a16:creationId xmlns:a16="http://schemas.microsoft.com/office/drawing/2014/main" id="{FA425696-984B-449A-BBA6-3A60AD1A86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07;p70">
                <a:extLst>
                  <a:ext uri="{FF2B5EF4-FFF2-40B4-BE49-F238E27FC236}">
                    <a16:creationId xmlns:a16="http://schemas.microsoft.com/office/drawing/2014/main" id="{E4161145-A7A4-449F-9C57-E21EBAD4393F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08;p70">
                <a:extLst>
                  <a:ext uri="{FF2B5EF4-FFF2-40B4-BE49-F238E27FC236}">
                    <a16:creationId xmlns:a16="http://schemas.microsoft.com/office/drawing/2014/main" id="{0A1F8B7E-20AF-43E3-AC7B-D6BF70E769AD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09;p70">
                <a:extLst>
                  <a:ext uri="{FF2B5EF4-FFF2-40B4-BE49-F238E27FC236}">
                    <a16:creationId xmlns:a16="http://schemas.microsoft.com/office/drawing/2014/main" id="{00484E71-8DD7-469C-AF61-342776E5A7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10;p70">
                <a:extLst>
                  <a:ext uri="{FF2B5EF4-FFF2-40B4-BE49-F238E27FC236}">
                    <a16:creationId xmlns:a16="http://schemas.microsoft.com/office/drawing/2014/main" id="{CD780009-7AF8-4DCC-A5C2-52C84D8A049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11;p70">
                <a:extLst>
                  <a:ext uri="{FF2B5EF4-FFF2-40B4-BE49-F238E27FC236}">
                    <a16:creationId xmlns:a16="http://schemas.microsoft.com/office/drawing/2014/main" id="{06DC686E-3D20-4244-8492-78E08B03502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12;p70">
                <a:extLst>
                  <a:ext uri="{FF2B5EF4-FFF2-40B4-BE49-F238E27FC236}">
                    <a16:creationId xmlns:a16="http://schemas.microsoft.com/office/drawing/2014/main" id="{D5D08043-3336-4AE3-8B27-F21F471E4EA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513;p70">
                <a:extLst>
                  <a:ext uri="{FF2B5EF4-FFF2-40B4-BE49-F238E27FC236}">
                    <a16:creationId xmlns:a16="http://schemas.microsoft.com/office/drawing/2014/main" id="{F2485F62-D462-4009-8C7C-95592A74A722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514;p70">
                <a:extLst>
                  <a:ext uri="{FF2B5EF4-FFF2-40B4-BE49-F238E27FC236}">
                    <a16:creationId xmlns:a16="http://schemas.microsoft.com/office/drawing/2014/main" id="{DEF75649-AF68-45B3-B8E1-9D3B7018178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515;p70">
                <a:extLst>
                  <a:ext uri="{FF2B5EF4-FFF2-40B4-BE49-F238E27FC236}">
                    <a16:creationId xmlns:a16="http://schemas.microsoft.com/office/drawing/2014/main" id="{766707FA-8EBE-450B-AF10-6AFB024D25A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516;p70">
                <a:extLst>
                  <a:ext uri="{FF2B5EF4-FFF2-40B4-BE49-F238E27FC236}">
                    <a16:creationId xmlns:a16="http://schemas.microsoft.com/office/drawing/2014/main" id="{0225D6CC-322A-418E-B7C6-7DED2FE98C8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517;p70">
                <a:extLst>
                  <a:ext uri="{FF2B5EF4-FFF2-40B4-BE49-F238E27FC236}">
                    <a16:creationId xmlns:a16="http://schemas.microsoft.com/office/drawing/2014/main" id="{51071DF0-BAC1-4A31-9F2C-C2D24177DF3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518;p70">
                <a:extLst>
                  <a:ext uri="{FF2B5EF4-FFF2-40B4-BE49-F238E27FC236}">
                    <a16:creationId xmlns:a16="http://schemas.microsoft.com/office/drawing/2014/main" id="{1B39A61E-D547-4CD0-8C6B-468199526A41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519;p70">
                <a:extLst>
                  <a:ext uri="{FF2B5EF4-FFF2-40B4-BE49-F238E27FC236}">
                    <a16:creationId xmlns:a16="http://schemas.microsoft.com/office/drawing/2014/main" id="{C486CA54-4494-4D3E-94FA-6708DF5639B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520;p70">
                <a:extLst>
                  <a:ext uri="{FF2B5EF4-FFF2-40B4-BE49-F238E27FC236}">
                    <a16:creationId xmlns:a16="http://schemas.microsoft.com/office/drawing/2014/main" id="{5DFCD3A6-824A-4EB0-90C4-0F52BFE9B34A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521;p70">
                <a:extLst>
                  <a:ext uri="{FF2B5EF4-FFF2-40B4-BE49-F238E27FC236}">
                    <a16:creationId xmlns:a16="http://schemas.microsoft.com/office/drawing/2014/main" id="{ED96B3A1-FE3C-4897-BC5F-9C3BE1523DD6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522;p70">
                <a:extLst>
                  <a:ext uri="{FF2B5EF4-FFF2-40B4-BE49-F238E27FC236}">
                    <a16:creationId xmlns:a16="http://schemas.microsoft.com/office/drawing/2014/main" id="{5273CFA7-60EE-421F-A9EA-BA83CFA4C08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523;p70">
                <a:extLst>
                  <a:ext uri="{FF2B5EF4-FFF2-40B4-BE49-F238E27FC236}">
                    <a16:creationId xmlns:a16="http://schemas.microsoft.com/office/drawing/2014/main" id="{85670499-6913-4F57-8652-321F3D5ADDB4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524;p70">
                <a:extLst>
                  <a:ext uri="{FF2B5EF4-FFF2-40B4-BE49-F238E27FC236}">
                    <a16:creationId xmlns:a16="http://schemas.microsoft.com/office/drawing/2014/main" id="{841E4426-6E86-4F1B-B9DD-8C5E8DA7B68C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1525;p70">
              <a:extLst>
                <a:ext uri="{FF2B5EF4-FFF2-40B4-BE49-F238E27FC236}">
                  <a16:creationId xmlns:a16="http://schemas.microsoft.com/office/drawing/2014/main" id="{35C002E1-C352-4271-A8E1-7A34AB8E7FC6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1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6916E61-E4C5-451C-AC13-B1861963FD7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A5FB66A-5E0D-44DB-8514-87E0A2EB87A2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28;p70">
                <a:extLst>
                  <a:ext uri="{FF2B5EF4-FFF2-40B4-BE49-F238E27FC236}">
                    <a16:creationId xmlns:a16="http://schemas.microsoft.com/office/drawing/2014/main" id="{25D55AB2-E655-4A83-80A9-753A8F59246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51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8F4-592E-48FD-86FF-E3585AF1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AEA2-4B3A-420B-AD7F-6A4CA2F50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3ED5D-FEC1-4358-849B-A8BC6179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4"/>
            <a:ext cx="914400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69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8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Second attempt: Train dataset on train-set + interpolation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25%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880223" y="2614480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</a:t>
            </a:r>
            <a:r>
              <a:rPr lang="en-IL" sz="2000" dirty="0"/>
              <a:t> </a:t>
            </a:r>
            <a:r>
              <a:rPr lang="en-US" sz="2000" dirty="0"/>
              <a:t>Improvement</a:t>
            </a:r>
            <a:endParaRPr lang="en-IL" sz="2000" dirty="0"/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5701921" y="2239481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DDE7C8-371C-4870-95E7-410A670390B0}"/>
              </a:ext>
            </a:extLst>
          </p:cNvPr>
          <p:cNvGrpSpPr/>
          <p:nvPr/>
        </p:nvGrpSpPr>
        <p:grpSpPr>
          <a:xfrm>
            <a:off x="3348392" y="2521765"/>
            <a:ext cx="718157" cy="906244"/>
            <a:chOff x="469561" y="2571425"/>
            <a:chExt cx="718157" cy="9062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DFF984-0295-45F5-A4BD-8B707621E49B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116" name="Google Shape;1740;p76">
                <a:extLst>
                  <a:ext uri="{FF2B5EF4-FFF2-40B4-BE49-F238E27FC236}">
                    <a16:creationId xmlns:a16="http://schemas.microsoft.com/office/drawing/2014/main" id="{0C8A2108-22CB-40E4-8E13-68CEE33EF925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44;p76">
                <a:extLst>
                  <a:ext uri="{FF2B5EF4-FFF2-40B4-BE49-F238E27FC236}">
                    <a16:creationId xmlns:a16="http://schemas.microsoft.com/office/drawing/2014/main" id="{797B9FFE-32E1-411A-BADE-6C405F4C629A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45;p76">
                <a:extLst>
                  <a:ext uri="{FF2B5EF4-FFF2-40B4-BE49-F238E27FC236}">
                    <a16:creationId xmlns:a16="http://schemas.microsoft.com/office/drawing/2014/main" id="{B30AC439-3FC3-400F-AC7C-F58285A94D3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46;p76">
                <a:extLst>
                  <a:ext uri="{FF2B5EF4-FFF2-40B4-BE49-F238E27FC236}">
                    <a16:creationId xmlns:a16="http://schemas.microsoft.com/office/drawing/2014/main" id="{B7511AA3-2E03-4308-ADFC-04A21EAF5B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47;p76">
                <a:extLst>
                  <a:ext uri="{FF2B5EF4-FFF2-40B4-BE49-F238E27FC236}">
                    <a16:creationId xmlns:a16="http://schemas.microsoft.com/office/drawing/2014/main" id="{4904F54E-F5A2-4329-B43E-7515CE18503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48;p76">
                <a:extLst>
                  <a:ext uri="{FF2B5EF4-FFF2-40B4-BE49-F238E27FC236}">
                    <a16:creationId xmlns:a16="http://schemas.microsoft.com/office/drawing/2014/main" id="{1F098A99-8D26-454F-A44D-F419FC41C25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749;p76">
                <a:extLst>
                  <a:ext uri="{FF2B5EF4-FFF2-40B4-BE49-F238E27FC236}">
                    <a16:creationId xmlns:a16="http://schemas.microsoft.com/office/drawing/2014/main" id="{B86CBCAF-4D81-4264-B34F-6D84D21F280B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750;p76">
                <a:extLst>
                  <a:ext uri="{FF2B5EF4-FFF2-40B4-BE49-F238E27FC236}">
                    <a16:creationId xmlns:a16="http://schemas.microsoft.com/office/drawing/2014/main" id="{0B4965BC-BA44-4733-A47B-78FEF60AFA44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751;p76">
                <a:extLst>
                  <a:ext uri="{FF2B5EF4-FFF2-40B4-BE49-F238E27FC236}">
                    <a16:creationId xmlns:a16="http://schemas.microsoft.com/office/drawing/2014/main" id="{A6E5E383-CC7B-40B4-B021-274D75877462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52;p76">
                <a:extLst>
                  <a:ext uri="{FF2B5EF4-FFF2-40B4-BE49-F238E27FC236}">
                    <a16:creationId xmlns:a16="http://schemas.microsoft.com/office/drawing/2014/main" id="{5C736509-7B8A-40DF-8BF9-A16D3D3BB7C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753;p76">
                <a:extLst>
                  <a:ext uri="{FF2B5EF4-FFF2-40B4-BE49-F238E27FC236}">
                    <a16:creationId xmlns:a16="http://schemas.microsoft.com/office/drawing/2014/main" id="{2879AD12-93EE-444E-B1E3-C3A8ABF7EECD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54;p76">
                <a:extLst>
                  <a:ext uri="{FF2B5EF4-FFF2-40B4-BE49-F238E27FC236}">
                    <a16:creationId xmlns:a16="http://schemas.microsoft.com/office/drawing/2014/main" id="{8E887CFA-367E-48D1-8904-442A2453CA4E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755;p76">
                <a:extLst>
                  <a:ext uri="{FF2B5EF4-FFF2-40B4-BE49-F238E27FC236}">
                    <a16:creationId xmlns:a16="http://schemas.microsoft.com/office/drawing/2014/main" id="{A5E34714-D256-4C78-BA3A-188ED2666D1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56;p76">
                <a:extLst>
                  <a:ext uri="{FF2B5EF4-FFF2-40B4-BE49-F238E27FC236}">
                    <a16:creationId xmlns:a16="http://schemas.microsoft.com/office/drawing/2014/main" id="{27681211-61DE-4642-A845-AA67C4291C6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757;p76">
                <a:extLst>
                  <a:ext uri="{FF2B5EF4-FFF2-40B4-BE49-F238E27FC236}">
                    <a16:creationId xmlns:a16="http://schemas.microsoft.com/office/drawing/2014/main" id="{70A14506-D7B9-404D-9EB4-41CF2BA3D8EA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58;p76">
                <a:extLst>
                  <a:ext uri="{FF2B5EF4-FFF2-40B4-BE49-F238E27FC236}">
                    <a16:creationId xmlns:a16="http://schemas.microsoft.com/office/drawing/2014/main" id="{339538E7-5734-4BE3-834C-1FF9C7C7304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59;p76">
                <a:extLst>
                  <a:ext uri="{FF2B5EF4-FFF2-40B4-BE49-F238E27FC236}">
                    <a16:creationId xmlns:a16="http://schemas.microsoft.com/office/drawing/2014/main" id="{E19E7452-D4D2-469F-9D1C-68BEF5A0D1BC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60;p76">
                <a:extLst>
                  <a:ext uri="{FF2B5EF4-FFF2-40B4-BE49-F238E27FC236}">
                    <a16:creationId xmlns:a16="http://schemas.microsoft.com/office/drawing/2014/main" id="{D8553CA8-9AE1-429E-9B3A-05620BEFEA7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1;p76">
                <a:extLst>
                  <a:ext uri="{FF2B5EF4-FFF2-40B4-BE49-F238E27FC236}">
                    <a16:creationId xmlns:a16="http://schemas.microsoft.com/office/drawing/2014/main" id="{64BC68F7-769D-4B2E-9CC1-8CD97CC79D4F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62;p76">
                <a:extLst>
                  <a:ext uri="{FF2B5EF4-FFF2-40B4-BE49-F238E27FC236}">
                    <a16:creationId xmlns:a16="http://schemas.microsoft.com/office/drawing/2014/main" id="{D0224508-847E-4A7E-ADBD-5DD4FB942098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3;p76">
                <a:extLst>
                  <a:ext uri="{FF2B5EF4-FFF2-40B4-BE49-F238E27FC236}">
                    <a16:creationId xmlns:a16="http://schemas.microsoft.com/office/drawing/2014/main" id="{FB8A38D7-1847-4395-9FCC-9DA7DA872B53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4;p76">
                <a:extLst>
                  <a:ext uri="{FF2B5EF4-FFF2-40B4-BE49-F238E27FC236}">
                    <a16:creationId xmlns:a16="http://schemas.microsoft.com/office/drawing/2014/main" id="{334CBC49-ED76-4D21-BD92-0F33F54EDBB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5;p76">
                <a:extLst>
                  <a:ext uri="{FF2B5EF4-FFF2-40B4-BE49-F238E27FC236}">
                    <a16:creationId xmlns:a16="http://schemas.microsoft.com/office/drawing/2014/main" id="{59BC7E94-B3C9-4BCC-B002-F84EDFA21AF3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02E2C9-5365-40EE-9A1D-4B75EF12E1D7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91" name="Google Shape;1505;p70">
                <a:extLst>
                  <a:ext uri="{FF2B5EF4-FFF2-40B4-BE49-F238E27FC236}">
                    <a16:creationId xmlns:a16="http://schemas.microsoft.com/office/drawing/2014/main" id="{DBE66BA3-7E86-4B38-AC62-5891766F3CE0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97" name="Google Shape;1506;p70">
                  <a:extLst>
                    <a:ext uri="{FF2B5EF4-FFF2-40B4-BE49-F238E27FC236}">
                      <a16:creationId xmlns:a16="http://schemas.microsoft.com/office/drawing/2014/main" id="{88E6BDAF-6D90-4743-B08A-F38C2501C7B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07;p70">
                  <a:extLst>
                    <a:ext uri="{FF2B5EF4-FFF2-40B4-BE49-F238E27FC236}">
                      <a16:creationId xmlns:a16="http://schemas.microsoft.com/office/drawing/2014/main" id="{0A9BABDC-1726-46A6-8A8E-39AF50BD633B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08;p70">
                  <a:extLst>
                    <a:ext uri="{FF2B5EF4-FFF2-40B4-BE49-F238E27FC236}">
                      <a16:creationId xmlns:a16="http://schemas.microsoft.com/office/drawing/2014/main" id="{60835E6D-918F-43EB-A7FD-194F3CFD69ED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09;p70">
                  <a:extLst>
                    <a:ext uri="{FF2B5EF4-FFF2-40B4-BE49-F238E27FC236}">
                      <a16:creationId xmlns:a16="http://schemas.microsoft.com/office/drawing/2014/main" id="{4650A658-2C3F-4386-933A-F98F5D35D1EB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10;p70">
                  <a:extLst>
                    <a:ext uri="{FF2B5EF4-FFF2-40B4-BE49-F238E27FC236}">
                      <a16:creationId xmlns:a16="http://schemas.microsoft.com/office/drawing/2014/main" id="{DDC763B2-FE5A-4BFD-9CA1-EE2C89AD279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11;p70">
                  <a:extLst>
                    <a:ext uri="{FF2B5EF4-FFF2-40B4-BE49-F238E27FC236}">
                      <a16:creationId xmlns:a16="http://schemas.microsoft.com/office/drawing/2014/main" id="{AC5C1169-9AB1-42C6-813D-92DFEE6DD358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12;p70">
                  <a:extLst>
                    <a:ext uri="{FF2B5EF4-FFF2-40B4-BE49-F238E27FC236}">
                      <a16:creationId xmlns:a16="http://schemas.microsoft.com/office/drawing/2014/main" id="{45316BAD-7BD0-47F1-9B9D-AD5B336EA552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13;p70">
                  <a:extLst>
                    <a:ext uri="{FF2B5EF4-FFF2-40B4-BE49-F238E27FC236}">
                      <a16:creationId xmlns:a16="http://schemas.microsoft.com/office/drawing/2014/main" id="{17C16851-63EF-4C52-B26B-CF55FF91AC5E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14;p70">
                  <a:extLst>
                    <a:ext uri="{FF2B5EF4-FFF2-40B4-BE49-F238E27FC236}">
                      <a16:creationId xmlns:a16="http://schemas.microsoft.com/office/drawing/2014/main" id="{BCFF20FC-9812-43E6-87DA-61FB471E269F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15;p70">
                  <a:extLst>
                    <a:ext uri="{FF2B5EF4-FFF2-40B4-BE49-F238E27FC236}">
                      <a16:creationId xmlns:a16="http://schemas.microsoft.com/office/drawing/2014/main" id="{5902B382-47AA-4712-986F-3B5E92D8F4B7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16;p70">
                  <a:extLst>
                    <a:ext uri="{FF2B5EF4-FFF2-40B4-BE49-F238E27FC236}">
                      <a16:creationId xmlns:a16="http://schemas.microsoft.com/office/drawing/2014/main" id="{169F2479-7FD6-419D-892E-3F53F4FDAB5E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17;p70">
                  <a:extLst>
                    <a:ext uri="{FF2B5EF4-FFF2-40B4-BE49-F238E27FC236}">
                      <a16:creationId xmlns:a16="http://schemas.microsoft.com/office/drawing/2014/main" id="{AB6A2C96-D6FC-4291-88FF-40CE9BF52338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518;p70">
                  <a:extLst>
                    <a:ext uri="{FF2B5EF4-FFF2-40B4-BE49-F238E27FC236}">
                      <a16:creationId xmlns:a16="http://schemas.microsoft.com/office/drawing/2014/main" id="{9B4AD5A2-126B-473D-821A-EF5AFBDECAF2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519;p70">
                  <a:extLst>
                    <a:ext uri="{FF2B5EF4-FFF2-40B4-BE49-F238E27FC236}">
                      <a16:creationId xmlns:a16="http://schemas.microsoft.com/office/drawing/2014/main" id="{9967E4EE-80DD-46F7-877B-8CC9377501CC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20;p70">
                  <a:extLst>
                    <a:ext uri="{FF2B5EF4-FFF2-40B4-BE49-F238E27FC236}">
                      <a16:creationId xmlns:a16="http://schemas.microsoft.com/office/drawing/2014/main" id="{49BCE5E8-39C8-444B-928D-329F1A6EEC4E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21;p70">
                  <a:extLst>
                    <a:ext uri="{FF2B5EF4-FFF2-40B4-BE49-F238E27FC236}">
                      <a16:creationId xmlns:a16="http://schemas.microsoft.com/office/drawing/2014/main" id="{332D1059-D0C1-4D47-B78A-6A10575600D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22;p70">
                  <a:extLst>
                    <a:ext uri="{FF2B5EF4-FFF2-40B4-BE49-F238E27FC236}">
                      <a16:creationId xmlns:a16="http://schemas.microsoft.com/office/drawing/2014/main" id="{916F1564-3198-4DE3-8A78-A8DD6CB4254C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23;p70">
                  <a:extLst>
                    <a:ext uri="{FF2B5EF4-FFF2-40B4-BE49-F238E27FC236}">
                      <a16:creationId xmlns:a16="http://schemas.microsoft.com/office/drawing/2014/main" id="{703C3A59-EA42-4B82-B57F-D943191FC4CF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24;p70">
                  <a:extLst>
                    <a:ext uri="{FF2B5EF4-FFF2-40B4-BE49-F238E27FC236}">
                      <a16:creationId xmlns:a16="http://schemas.microsoft.com/office/drawing/2014/main" id="{A439AC39-4BB7-490A-855F-974F2444BC86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" name="Google Shape;1525;p70">
                <a:extLst>
                  <a:ext uri="{FF2B5EF4-FFF2-40B4-BE49-F238E27FC236}">
                    <a16:creationId xmlns:a16="http://schemas.microsoft.com/office/drawing/2014/main" id="{DAFF0D95-DD9E-4E40-B650-498D3F247703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9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0D9D9BA-DEC5-4C92-9115-CD0C27262983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B7DE6B8-D8A7-48C3-9456-1C28E951DFBD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28;p70">
                  <a:extLst>
                    <a:ext uri="{FF2B5EF4-FFF2-40B4-BE49-F238E27FC236}">
                      <a16:creationId xmlns:a16="http://schemas.microsoft.com/office/drawing/2014/main" id="{2841F46D-52D0-40FB-809B-BC66ACDC54B2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624;p126">
              <a:extLst>
                <a:ext uri="{FF2B5EF4-FFF2-40B4-BE49-F238E27FC236}">
                  <a16:creationId xmlns:a16="http://schemas.microsoft.com/office/drawing/2014/main" id="{5F997DE9-1E8A-4859-BEB0-76E8F64798DA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72" name="Google Shape;2625;p126">
                <a:extLst>
                  <a:ext uri="{FF2B5EF4-FFF2-40B4-BE49-F238E27FC236}">
                    <a16:creationId xmlns:a16="http://schemas.microsoft.com/office/drawing/2014/main" id="{1EAC3E19-3262-4417-AA0F-1C545F89D7C8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26;p126">
                <a:extLst>
                  <a:ext uri="{FF2B5EF4-FFF2-40B4-BE49-F238E27FC236}">
                    <a16:creationId xmlns:a16="http://schemas.microsoft.com/office/drawing/2014/main" id="{2D7D785F-FCD2-4E95-942C-0BA3749086AD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27;p126">
                <a:extLst>
                  <a:ext uri="{FF2B5EF4-FFF2-40B4-BE49-F238E27FC236}">
                    <a16:creationId xmlns:a16="http://schemas.microsoft.com/office/drawing/2014/main" id="{8DB7EB4A-81C2-4396-B70E-E509AD7601F8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28;p126">
                <a:extLst>
                  <a:ext uri="{FF2B5EF4-FFF2-40B4-BE49-F238E27FC236}">
                    <a16:creationId xmlns:a16="http://schemas.microsoft.com/office/drawing/2014/main" id="{D654806D-0A93-4063-A347-48426AE4F190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29;p126">
                <a:extLst>
                  <a:ext uri="{FF2B5EF4-FFF2-40B4-BE49-F238E27FC236}">
                    <a16:creationId xmlns:a16="http://schemas.microsoft.com/office/drawing/2014/main" id="{5456FC75-4BA0-46C5-8B7A-B3C59C1A501C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30;p126">
                <a:extLst>
                  <a:ext uri="{FF2B5EF4-FFF2-40B4-BE49-F238E27FC236}">
                    <a16:creationId xmlns:a16="http://schemas.microsoft.com/office/drawing/2014/main" id="{DE84431F-2442-4E9F-8087-588D2A23A2A8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31;p126">
                <a:extLst>
                  <a:ext uri="{FF2B5EF4-FFF2-40B4-BE49-F238E27FC236}">
                    <a16:creationId xmlns:a16="http://schemas.microsoft.com/office/drawing/2014/main" id="{63296C09-91F7-47D8-BAF4-8742494F2AE3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32;p126">
                <a:extLst>
                  <a:ext uri="{FF2B5EF4-FFF2-40B4-BE49-F238E27FC236}">
                    <a16:creationId xmlns:a16="http://schemas.microsoft.com/office/drawing/2014/main" id="{AA3AFD43-4CBA-4966-8F18-A8F91DD79C5E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33;p126">
                <a:extLst>
                  <a:ext uri="{FF2B5EF4-FFF2-40B4-BE49-F238E27FC236}">
                    <a16:creationId xmlns:a16="http://schemas.microsoft.com/office/drawing/2014/main" id="{71BFDFA1-00D0-4B1E-8BE2-D784A4D84A19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34;p126">
                <a:extLst>
                  <a:ext uri="{FF2B5EF4-FFF2-40B4-BE49-F238E27FC236}">
                    <a16:creationId xmlns:a16="http://schemas.microsoft.com/office/drawing/2014/main" id="{E26B0D63-1D56-4570-ACFA-4A184E5F76B1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35;p126">
                <a:extLst>
                  <a:ext uri="{FF2B5EF4-FFF2-40B4-BE49-F238E27FC236}">
                    <a16:creationId xmlns:a16="http://schemas.microsoft.com/office/drawing/2014/main" id="{33356C01-B684-43A8-BE1D-BA326772A4AD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36;p126">
                <a:extLst>
                  <a:ext uri="{FF2B5EF4-FFF2-40B4-BE49-F238E27FC236}">
                    <a16:creationId xmlns:a16="http://schemas.microsoft.com/office/drawing/2014/main" id="{6A479EC9-2AB7-4FE0-974D-EE044412B3EF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37;p126">
                <a:extLst>
                  <a:ext uri="{FF2B5EF4-FFF2-40B4-BE49-F238E27FC236}">
                    <a16:creationId xmlns:a16="http://schemas.microsoft.com/office/drawing/2014/main" id="{8FCF8206-E2F4-431D-8D95-662135A28F56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38;p126">
                <a:extLst>
                  <a:ext uri="{FF2B5EF4-FFF2-40B4-BE49-F238E27FC236}">
                    <a16:creationId xmlns:a16="http://schemas.microsoft.com/office/drawing/2014/main" id="{42310A5B-DC20-4781-BB73-E87B4D0B97E9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39;p126">
                <a:extLst>
                  <a:ext uri="{FF2B5EF4-FFF2-40B4-BE49-F238E27FC236}">
                    <a16:creationId xmlns:a16="http://schemas.microsoft.com/office/drawing/2014/main" id="{4B893F8F-36C9-4D17-BE0D-4BEBCC745408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40;p126">
                <a:extLst>
                  <a:ext uri="{FF2B5EF4-FFF2-40B4-BE49-F238E27FC236}">
                    <a16:creationId xmlns:a16="http://schemas.microsoft.com/office/drawing/2014/main" id="{0E4D3DDA-BDC4-4F9B-9EA9-C39E023E26DE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41;p126">
                <a:extLst>
                  <a:ext uri="{FF2B5EF4-FFF2-40B4-BE49-F238E27FC236}">
                    <a16:creationId xmlns:a16="http://schemas.microsoft.com/office/drawing/2014/main" id="{646D6AC8-55B7-41C7-8AEE-F9137F777CA3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42;p126">
                <a:extLst>
                  <a:ext uri="{FF2B5EF4-FFF2-40B4-BE49-F238E27FC236}">
                    <a16:creationId xmlns:a16="http://schemas.microsoft.com/office/drawing/2014/main" id="{D8468B6D-C282-45E4-9607-C2D66D277953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4013162" y="2638856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3589751" y="212187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2856749" y="336356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25%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81042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8F4-592E-48FD-86FF-E3585AF1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AEA2-4B3A-420B-AD7F-6A4CA2F50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E202C-FBA6-497E-BA51-60928D02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5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8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Third attempt: Pretrain on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data+interp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. , full train on data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880223" y="2614480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Finally, an</a:t>
            </a:r>
          </a:p>
          <a:p>
            <a:r>
              <a:rPr lang="en-US" sz="2000" b="1" dirty="0"/>
              <a:t>Improvement</a:t>
            </a:r>
            <a:r>
              <a:rPr lang="en-US" sz="2000" dirty="0"/>
              <a:t>!</a:t>
            </a:r>
            <a:endParaRPr lang="en-IL" sz="20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DDE7C8-371C-4870-95E7-410A670390B0}"/>
              </a:ext>
            </a:extLst>
          </p:cNvPr>
          <p:cNvGrpSpPr/>
          <p:nvPr/>
        </p:nvGrpSpPr>
        <p:grpSpPr>
          <a:xfrm>
            <a:off x="1697392" y="2517603"/>
            <a:ext cx="718157" cy="906244"/>
            <a:chOff x="469561" y="2571425"/>
            <a:chExt cx="718157" cy="9062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DFF984-0295-45F5-A4BD-8B707621E49B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116" name="Google Shape;1740;p76">
                <a:extLst>
                  <a:ext uri="{FF2B5EF4-FFF2-40B4-BE49-F238E27FC236}">
                    <a16:creationId xmlns:a16="http://schemas.microsoft.com/office/drawing/2014/main" id="{0C8A2108-22CB-40E4-8E13-68CEE33EF925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44;p76">
                <a:extLst>
                  <a:ext uri="{FF2B5EF4-FFF2-40B4-BE49-F238E27FC236}">
                    <a16:creationId xmlns:a16="http://schemas.microsoft.com/office/drawing/2014/main" id="{797B9FFE-32E1-411A-BADE-6C405F4C629A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45;p76">
                <a:extLst>
                  <a:ext uri="{FF2B5EF4-FFF2-40B4-BE49-F238E27FC236}">
                    <a16:creationId xmlns:a16="http://schemas.microsoft.com/office/drawing/2014/main" id="{B30AC439-3FC3-400F-AC7C-F58285A94D3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46;p76">
                <a:extLst>
                  <a:ext uri="{FF2B5EF4-FFF2-40B4-BE49-F238E27FC236}">
                    <a16:creationId xmlns:a16="http://schemas.microsoft.com/office/drawing/2014/main" id="{B7511AA3-2E03-4308-ADFC-04A21EAF5B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47;p76">
                <a:extLst>
                  <a:ext uri="{FF2B5EF4-FFF2-40B4-BE49-F238E27FC236}">
                    <a16:creationId xmlns:a16="http://schemas.microsoft.com/office/drawing/2014/main" id="{4904F54E-F5A2-4329-B43E-7515CE18503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48;p76">
                <a:extLst>
                  <a:ext uri="{FF2B5EF4-FFF2-40B4-BE49-F238E27FC236}">
                    <a16:creationId xmlns:a16="http://schemas.microsoft.com/office/drawing/2014/main" id="{1F098A99-8D26-454F-A44D-F419FC41C25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749;p76">
                <a:extLst>
                  <a:ext uri="{FF2B5EF4-FFF2-40B4-BE49-F238E27FC236}">
                    <a16:creationId xmlns:a16="http://schemas.microsoft.com/office/drawing/2014/main" id="{B86CBCAF-4D81-4264-B34F-6D84D21F280B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750;p76">
                <a:extLst>
                  <a:ext uri="{FF2B5EF4-FFF2-40B4-BE49-F238E27FC236}">
                    <a16:creationId xmlns:a16="http://schemas.microsoft.com/office/drawing/2014/main" id="{0B4965BC-BA44-4733-A47B-78FEF60AFA44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751;p76">
                <a:extLst>
                  <a:ext uri="{FF2B5EF4-FFF2-40B4-BE49-F238E27FC236}">
                    <a16:creationId xmlns:a16="http://schemas.microsoft.com/office/drawing/2014/main" id="{A6E5E383-CC7B-40B4-B021-274D75877462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52;p76">
                <a:extLst>
                  <a:ext uri="{FF2B5EF4-FFF2-40B4-BE49-F238E27FC236}">
                    <a16:creationId xmlns:a16="http://schemas.microsoft.com/office/drawing/2014/main" id="{5C736509-7B8A-40DF-8BF9-A16D3D3BB7C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753;p76">
                <a:extLst>
                  <a:ext uri="{FF2B5EF4-FFF2-40B4-BE49-F238E27FC236}">
                    <a16:creationId xmlns:a16="http://schemas.microsoft.com/office/drawing/2014/main" id="{2879AD12-93EE-444E-B1E3-C3A8ABF7EECD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54;p76">
                <a:extLst>
                  <a:ext uri="{FF2B5EF4-FFF2-40B4-BE49-F238E27FC236}">
                    <a16:creationId xmlns:a16="http://schemas.microsoft.com/office/drawing/2014/main" id="{8E887CFA-367E-48D1-8904-442A2453CA4E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755;p76">
                <a:extLst>
                  <a:ext uri="{FF2B5EF4-FFF2-40B4-BE49-F238E27FC236}">
                    <a16:creationId xmlns:a16="http://schemas.microsoft.com/office/drawing/2014/main" id="{A5E34714-D256-4C78-BA3A-188ED2666D1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56;p76">
                <a:extLst>
                  <a:ext uri="{FF2B5EF4-FFF2-40B4-BE49-F238E27FC236}">
                    <a16:creationId xmlns:a16="http://schemas.microsoft.com/office/drawing/2014/main" id="{27681211-61DE-4642-A845-AA67C4291C6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757;p76">
                <a:extLst>
                  <a:ext uri="{FF2B5EF4-FFF2-40B4-BE49-F238E27FC236}">
                    <a16:creationId xmlns:a16="http://schemas.microsoft.com/office/drawing/2014/main" id="{70A14506-D7B9-404D-9EB4-41CF2BA3D8EA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58;p76">
                <a:extLst>
                  <a:ext uri="{FF2B5EF4-FFF2-40B4-BE49-F238E27FC236}">
                    <a16:creationId xmlns:a16="http://schemas.microsoft.com/office/drawing/2014/main" id="{339538E7-5734-4BE3-834C-1FF9C7C7304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59;p76">
                <a:extLst>
                  <a:ext uri="{FF2B5EF4-FFF2-40B4-BE49-F238E27FC236}">
                    <a16:creationId xmlns:a16="http://schemas.microsoft.com/office/drawing/2014/main" id="{E19E7452-D4D2-469F-9D1C-68BEF5A0D1BC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60;p76">
                <a:extLst>
                  <a:ext uri="{FF2B5EF4-FFF2-40B4-BE49-F238E27FC236}">
                    <a16:creationId xmlns:a16="http://schemas.microsoft.com/office/drawing/2014/main" id="{D8553CA8-9AE1-429E-9B3A-05620BEFEA7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1;p76">
                <a:extLst>
                  <a:ext uri="{FF2B5EF4-FFF2-40B4-BE49-F238E27FC236}">
                    <a16:creationId xmlns:a16="http://schemas.microsoft.com/office/drawing/2014/main" id="{64BC68F7-769D-4B2E-9CC1-8CD97CC79D4F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62;p76">
                <a:extLst>
                  <a:ext uri="{FF2B5EF4-FFF2-40B4-BE49-F238E27FC236}">
                    <a16:creationId xmlns:a16="http://schemas.microsoft.com/office/drawing/2014/main" id="{D0224508-847E-4A7E-ADBD-5DD4FB942098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3;p76">
                <a:extLst>
                  <a:ext uri="{FF2B5EF4-FFF2-40B4-BE49-F238E27FC236}">
                    <a16:creationId xmlns:a16="http://schemas.microsoft.com/office/drawing/2014/main" id="{FB8A38D7-1847-4395-9FCC-9DA7DA872B53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4;p76">
                <a:extLst>
                  <a:ext uri="{FF2B5EF4-FFF2-40B4-BE49-F238E27FC236}">
                    <a16:creationId xmlns:a16="http://schemas.microsoft.com/office/drawing/2014/main" id="{334CBC49-ED76-4D21-BD92-0F33F54EDBB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5;p76">
                <a:extLst>
                  <a:ext uri="{FF2B5EF4-FFF2-40B4-BE49-F238E27FC236}">
                    <a16:creationId xmlns:a16="http://schemas.microsoft.com/office/drawing/2014/main" id="{59BC7E94-B3C9-4BCC-B002-F84EDFA21AF3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02E2C9-5365-40EE-9A1D-4B75EF12E1D7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91" name="Google Shape;1505;p70">
                <a:extLst>
                  <a:ext uri="{FF2B5EF4-FFF2-40B4-BE49-F238E27FC236}">
                    <a16:creationId xmlns:a16="http://schemas.microsoft.com/office/drawing/2014/main" id="{DBE66BA3-7E86-4B38-AC62-5891766F3CE0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97" name="Google Shape;1506;p70">
                  <a:extLst>
                    <a:ext uri="{FF2B5EF4-FFF2-40B4-BE49-F238E27FC236}">
                      <a16:creationId xmlns:a16="http://schemas.microsoft.com/office/drawing/2014/main" id="{88E6BDAF-6D90-4743-B08A-F38C2501C7B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07;p70">
                  <a:extLst>
                    <a:ext uri="{FF2B5EF4-FFF2-40B4-BE49-F238E27FC236}">
                      <a16:creationId xmlns:a16="http://schemas.microsoft.com/office/drawing/2014/main" id="{0A9BABDC-1726-46A6-8A8E-39AF50BD633B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08;p70">
                  <a:extLst>
                    <a:ext uri="{FF2B5EF4-FFF2-40B4-BE49-F238E27FC236}">
                      <a16:creationId xmlns:a16="http://schemas.microsoft.com/office/drawing/2014/main" id="{60835E6D-918F-43EB-A7FD-194F3CFD69ED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09;p70">
                  <a:extLst>
                    <a:ext uri="{FF2B5EF4-FFF2-40B4-BE49-F238E27FC236}">
                      <a16:creationId xmlns:a16="http://schemas.microsoft.com/office/drawing/2014/main" id="{4650A658-2C3F-4386-933A-F98F5D35D1EB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10;p70">
                  <a:extLst>
                    <a:ext uri="{FF2B5EF4-FFF2-40B4-BE49-F238E27FC236}">
                      <a16:creationId xmlns:a16="http://schemas.microsoft.com/office/drawing/2014/main" id="{DDC763B2-FE5A-4BFD-9CA1-EE2C89AD279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11;p70">
                  <a:extLst>
                    <a:ext uri="{FF2B5EF4-FFF2-40B4-BE49-F238E27FC236}">
                      <a16:creationId xmlns:a16="http://schemas.microsoft.com/office/drawing/2014/main" id="{AC5C1169-9AB1-42C6-813D-92DFEE6DD358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12;p70">
                  <a:extLst>
                    <a:ext uri="{FF2B5EF4-FFF2-40B4-BE49-F238E27FC236}">
                      <a16:creationId xmlns:a16="http://schemas.microsoft.com/office/drawing/2014/main" id="{45316BAD-7BD0-47F1-9B9D-AD5B336EA552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13;p70">
                  <a:extLst>
                    <a:ext uri="{FF2B5EF4-FFF2-40B4-BE49-F238E27FC236}">
                      <a16:creationId xmlns:a16="http://schemas.microsoft.com/office/drawing/2014/main" id="{17C16851-63EF-4C52-B26B-CF55FF91AC5E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14;p70">
                  <a:extLst>
                    <a:ext uri="{FF2B5EF4-FFF2-40B4-BE49-F238E27FC236}">
                      <a16:creationId xmlns:a16="http://schemas.microsoft.com/office/drawing/2014/main" id="{BCFF20FC-9812-43E6-87DA-61FB471E269F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15;p70">
                  <a:extLst>
                    <a:ext uri="{FF2B5EF4-FFF2-40B4-BE49-F238E27FC236}">
                      <a16:creationId xmlns:a16="http://schemas.microsoft.com/office/drawing/2014/main" id="{5902B382-47AA-4712-986F-3B5E92D8F4B7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16;p70">
                  <a:extLst>
                    <a:ext uri="{FF2B5EF4-FFF2-40B4-BE49-F238E27FC236}">
                      <a16:creationId xmlns:a16="http://schemas.microsoft.com/office/drawing/2014/main" id="{169F2479-7FD6-419D-892E-3F53F4FDAB5E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17;p70">
                  <a:extLst>
                    <a:ext uri="{FF2B5EF4-FFF2-40B4-BE49-F238E27FC236}">
                      <a16:creationId xmlns:a16="http://schemas.microsoft.com/office/drawing/2014/main" id="{AB6A2C96-D6FC-4291-88FF-40CE9BF52338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518;p70">
                  <a:extLst>
                    <a:ext uri="{FF2B5EF4-FFF2-40B4-BE49-F238E27FC236}">
                      <a16:creationId xmlns:a16="http://schemas.microsoft.com/office/drawing/2014/main" id="{9B4AD5A2-126B-473D-821A-EF5AFBDECAF2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519;p70">
                  <a:extLst>
                    <a:ext uri="{FF2B5EF4-FFF2-40B4-BE49-F238E27FC236}">
                      <a16:creationId xmlns:a16="http://schemas.microsoft.com/office/drawing/2014/main" id="{9967E4EE-80DD-46F7-877B-8CC9377501CC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20;p70">
                  <a:extLst>
                    <a:ext uri="{FF2B5EF4-FFF2-40B4-BE49-F238E27FC236}">
                      <a16:creationId xmlns:a16="http://schemas.microsoft.com/office/drawing/2014/main" id="{49BCE5E8-39C8-444B-928D-329F1A6EEC4E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21;p70">
                  <a:extLst>
                    <a:ext uri="{FF2B5EF4-FFF2-40B4-BE49-F238E27FC236}">
                      <a16:creationId xmlns:a16="http://schemas.microsoft.com/office/drawing/2014/main" id="{332D1059-D0C1-4D47-B78A-6A10575600D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22;p70">
                  <a:extLst>
                    <a:ext uri="{FF2B5EF4-FFF2-40B4-BE49-F238E27FC236}">
                      <a16:creationId xmlns:a16="http://schemas.microsoft.com/office/drawing/2014/main" id="{916F1564-3198-4DE3-8A78-A8DD6CB4254C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23;p70">
                  <a:extLst>
                    <a:ext uri="{FF2B5EF4-FFF2-40B4-BE49-F238E27FC236}">
                      <a16:creationId xmlns:a16="http://schemas.microsoft.com/office/drawing/2014/main" id="{703C3A59-EA42-4B82-B57F-D943191FC4CF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24;p70">
                  <a:extLst>
                    <a:ext uri="{FF2B5EF4-FFF2-40B4-BE49-F238E27FC236}">
                      <a16:creationId xmlns:a16="http://schemas.microsoft.com/office/drawing/2014/main" id="{A439AC39-4BB7-490A-855F-974F2444BC86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" name="Google Shape;1525;p70">
                <a:extLst>
                  <a:ext uri="{FF2B5EF4-FFF2-40B4-BE49-F238E27FC236}">
                    <a16:creationId xmlns:a16="http://schemas.microsoft.com/office/drawing/2014/main" id="{DAFF0D95-DD9E-4E40-B650-498D3F247703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9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0D9D9BA-DEC5-4C92-9115-CD0C27262983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B7DE6B8-D8A7-48C3-9456-1C28E951DFBD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28;p70">
                  <a:extLst>
                    <a:ext uri="{FF2B5EF4-FFF2-40B4-BE49-F238E27FC236}">
                      <a16:creationId xmlns:a16="http://schemas.microsoft.com/office/drawing/2014/main" id="{2841F46D-52D0-40FB-809B-BC66ACDC54B2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624;p126">
              <a:extLst>
                <a:ext uri="{FF2B5EF4-FFF2-40B4-BE49-F238E27FC236}">
                  <a16:creationId xmlns:a16="http://schemas.microsoft.com/office/drawing/2014/main" id="{5F997DE9-1E8A-4859-BEB0-76E8F64798DA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72" name="Google Shape;2625;p126">
                <a:extLst>
                  <a:ext uri="{FF2B5EF4-FFF2-40B4-BE49-F238E27FC236}">
                    <a16:creationId xmlns:a16="http://schemas.microsoft.com/office/drawing/2014/main" id="{1EAC3E19-3262-4417-AA0F-1C545F89D7C8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26;p126">
                <a:extLst>
                  <a:ext uri="{FF2B5EF4-FFF2-40B4-BE49-F238E27FC236}">
                    <a16:creationId xmlns:a16="http://schemas.microsoft.com/office/drawing/2014/main" id="{2D7D785F-FCD2-4E95-942C-0BA3749086AD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27;p126">
                <a:extLst>
                  <a:ext uri="{FF2B5EF4-FFF2-40B4-BE49-F238E27FC236}">
                    <a16:creationId xmlns:a16="http://schemas.microsoft.com/office/drawing/2014/main" id="{8DB7EB4A-81C2-4396-B70E-E509AD7601F8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28;p126">
                <a:extLst>
                  <a:ext uri="{FF2B5EF4-FFF2-40B4-BE49-F238E27FC236}">
                    <a16:creationId xmlns:a16="http://schemas.microsoft.com/office/drawing/2014/main" id="{D654806D-0A93-4063-A347-48426AE4F190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29;p126">
                <a:extLst>
                  <a:ext uri="{FF2B5EF4-FFF2-40B4-BE49-F238E27FC236}">
                    <a16:creationId xmlns:a16="http://schemas.microsoft.com/office/drawing/2014/main" id="{5456FC75-4BA0-46C5-8B7A-B3C59C1A501C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30;p126">
                <a:extLst>
                  <a:ext uri="{FF2B5EF4-FFF2-40B4-BE49-F238E27FC236}">
                    <a16:creationId xmlns:a16="http://schemas.microsoft.com/office/drawing/2014/main" id="{DE84431F-2442-4E9F-8087-588D2A23A2A8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31;p126">
                <a:extLst>
                  <a:ext uri="{FF2B5EF4-FFF2-40B4-BE49-F238E27FC236}">
                    <a16:creationId xmlns:a16="http://schemas.microsoft.com/office/drawing/2014/main" id="{63296C09-91F7-47D8-BAF4-8742494F2AE3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32;p126">
                <a:extLst>
                  <a:ext uri="{FF2B5EF4-FFF2-40B4-BE49-F238E27FC236}">
                    <a16:creationId xmlns:a16="http://schemas.microsoft.com/office/drawing/2014/main" id="{AA3AFD43-4CBA-4966-8F18-A8F91DD79C5E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33;p126">
                <a:extLst>
                  <a:ext uri="{FF2B5EF4-FFF2-40B4-BE49-F238E27FC236}">
                    <a16:creationId xmlns:a16="http://schemas.microsoft.com/office/drawing/2014/main" id="{71BFDFA1-00D0-4B1E-8BE2-D784A4D84A19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34;p126">
                <a:extLst>
                  <a:ext uri="{FF2B5EF4-FFF2-40B4-BE49-F238E27FC236}">
                    <a16:creationId xmlns:a16="http://schemas.microsoft.com/office/drawing/2014/main" id="{E26B0D63-1D56-4570-ACFA-4A184E5F76B1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35;p126">
                <a:extLst>
                  <a:ext uri="{FF2B5EF4-FFF2-40B4-BE49-F238E27FC236}">
                    <a16:creationId xmlns:a16="http://schemas.microsoft.com/office/drawing/2014/main" id="{33356C01-B684-43A8-BE1D-BA326772A4AD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36;p126">
                <a:extLst>
                  <a:ext uri="{FF2B5EF4-FFF2-40B4-BE49-F238E27FC236}">
                    <a16:creationId xmlns:a16="http://schemas.microsoft.com/office/drawing/2014/main" id="{6A479EC9-2AB7-4FE0-974D-EE044412B3EF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37;p126">
                <a:extLst>
                  <a:ext uri="{FF2B5EF4-FFF2-40B4-BE49-F238E27FC236}">
                    <a16:creationId xmlns:a16="http://schemas.microsoft.com/office/drawing/2014/main" id="{8FCF8206-E2F4-431D-8D95-662135A28F56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38;p126">
                <a:extLst>
                  <a:ext uri="{FF2B5EF4-FFF2-40B4-BE49-F238E27FC236}">
                    <a16:creationId xmlns:a16="http://schemas.microsoft.com/office/drawing/2014/main" id="{42310A5B-DC20-4781-BB73-E87B4D0B97E9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39;p126">
                <a:extLst>
                  <a:ext uri="{FF2B5EF4-FFF2-40B4-BE49-F238E27FC236}">
                    <a16:creationId xmlns:a16="http://schemas.microsoft.com/office/drawing/2014/main" id="{4B893F8F-36C9-4D17-BE0D-4BEBCC745408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40;p126">
                <a:extLst>
                  <a:ext uri="{FF2B5EF4-FFF2-40B4-BE49-F238E27FC236}">
                    <a16:creationId xmlns:a16="http://schemas.microsoft.com/office/drawing/2014/main" id="{0E4D3DDA-BDC4-4F9B-9EA9-C39E023E26DE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41;p126">
                <a:extLst>
                  <a:ext uri="{FF2B5EF4-FFF2-40B4-BE49-F238E27FC236}">
                    <a16:creationId xmlns:a16="http://schemas.microsoft.com/office/drawing/2014/main" id="{646D6AC8-55B7-41C7-8AEE-F9137F777CA3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42;p126">
                <a:extLst>
                  <a:ext uri="{FF2B5EF4-FFF2-40B4-BE49-F238E27FC236}">
                    <a16:creationId xmlns:a16="http://schemas.microsoft.com/office/drawing/2014/main" id="{D8468B6D-C282-45E4-9607-C2D66D277953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2362162" y="2634694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1720525" y="210502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Pre-Train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947038" y="3371879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25%</a:t>
            </a:r>
            <a:endParaRPr lang="en-IL" sz="200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F6A59EF-6357-46BD-ADB7-DC9A11E639CF}"/>
              </a:ext>
            </a:extLst>
          </p:cNvPr>
          <p:cNvGrpSpPr/>
          <p:nvPr/>
        </p:nvGrpSpPr>
        <p:grpSpPr>
          <a:xfrm>
            <a:off x="4507018" y="2495682"/>
            <a:ext cx="718157" cy="906244"/>
            <a:chOff x="469561" y="2571425"/>
            <a:chExt cx="718157" cy="90624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742EE6-90FC-4602-A841-098590B0BF98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212" name="Google Shape;1740;p76">
                <a:extLst>
                  <a:ext uri="{FF2B5EF4-FFF2-40B4-BE49-F238E27FC236}">
                    <a16:creationId xmlns:a16="http://schemas.microsoft.com/office/drawing/2014/main" id="{9BC9C237-814F-4280-A33A-BBC43C304CA6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744;p76">
                <a:extLst>
                  <a:ext uri="{FF2B5EF4-FFF2-40B4-BE49-F238E27FC236}">
                    <a16:creationId xmlns:a16="http://schemas.microsoft.com/office/drawing/2014/main" id="{E021A75B-3253-4B2F-8AA8-2E41F5D03650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745;p76">
                <a:extLst>
                  <a:ext uri="{FF2B5EF4-FFF2-40B4-BE49-F238E27FC236}">
                    <a16:creationId xmlns:a16="http://schemas.microsoft.com/office/drawing/2014/main" id="{2E03ACB9-3D86-41D0-899C-799E7E5D8A8E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746;p76">
                <a:extLst>
                  <a:ext uri="{FF2B5EF4-FFF2-40B4-BE49-F238E27FC236}">
                    <a16:creationId xmlns:a16="http://schemas.microsoft.com/office/drawing/2014/main" id="{FEEFA245-3998-4D91-82B3-313FAA9DF8BA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747;p76">
                <a:extLst>
                  <a:ext uri="{FF2B5EF4-FFF2-40B4-BE49-F238E27FC236}">
                    <a16:creationId xmlns:a16="http://schemas.microsoft.com/office/drawing/2014/main" id="{B1A43F74-2E72-42CF-8168-54DB6A75285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748;p76">
                <a:extLst>
                  <a:ext uri="{FF2B5EF4-FFF2-40B4-BE49-F238E27FC236}">
                    <a16:creationId xmlns:a16="http://schemas.microsoft.com/office/drawing/2014/main" id="{4A47CF1E-E025-47A2-A709-3EAD66E5F145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749;p76">
                <a:extLst>
                  <a:ext uri="{FF2B5EF4-FFF2-40B4-BE49-F238E27FC236}">
                    <a16:creationId xmlns:a16="http://schemas.microsoft.com/office/drawing/2014/main" id="{78EBB07D-11F0-4769-81B7-23FB83F1F085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750;p76">
                <a:extLst>
                  <a:ext uri="{FF2B5EF4-FFF2-40B4-BE49-F238E27FC236}">
                    <a16:creationId xmlns:a16="http://schemas.microsoft.com/office/drawing/2014/main" id="{22C28C40-85D8-45E5-AED6-393B48EB8CD0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751;p76">
                <a:extLst>
                  <a:ext uri="{FF2B5EF4-FFF2-40B4-BE49-F238E27FC236}">
                    <a16:creationId xmlns:a16="http://schemas.microsoft.com/office/drawing/2014/main" id="{FCAD8152-3493-4A40-B26C-DA0026ADBBA6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752;p76">
                <a:extLst>
                  <a:ext uri="{FF2B5EF4-FFF2-40B4-BE49-F238E27FC236}">
                    <a16:creationId xmlns:a16="http://schemas.microsoft.com/office/drawing/2014/main" id="{B8EB71A4-092F-4E14-9263-40198DE8203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753;p76">
                <a:extLst>
                  <a:ext uri="{FF2B5EF4-FFF2-40B4-BE49-F238E27FC236}">
                    <a16:creationId xmlns:a16="http://schemas.microsoft.com/office/drawing/2014/main" id="{D72230A8-63D7-4F9E-82C5-883BF79C02C1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754;p76">
                <a:extLst>
                  <a:ext uri="{FF2B5EF4-FFF2-40B4-BE49-F238E27FC236}">
                    <a16:creationId xmlns:a16="http://schemas.microsoft.com/office/drawing/2014/main" id="{8FC6CD2A-7A3B-4AB5-8142-18AB40F87A7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755;p76">
                <a:extLst>
                  <a:ext uri="{FF2B5EF4-FFF2-40B4-BE49-F238E27FC236}">
                    <a16:creationId xmlns:a16="http://schemas.microsoft.com/office/drawing/2014/main" id="{1D985A42-7E9F-4C9B-8470-0D8C3D4F6A32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756;p76">
                <a:extLst>
                  <a:ext uri="{FF2B5EF4-FFF2-40B4-BE49-F238E27FC236}">
                    <a16:creationId xmlns:a16="http://schemas.microsoft.com/office/drawing/2014/main" id="{B20E4D60-FBDB-47EF-898F-5F96CB423E17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757;p76">
                <a:extLst>
                  <a:ext uri="{FF2B5EF4-FFF2-40B4-BE49-F238E27FC236}">
                    <a16:creationId xmlns:a16="http://schemas.microsoft.com/office/drawing/2014/main" id="{2FFAEDBA-A8D3-4A1F-984B-30B1AF9E9885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758;p76">
                <a:extLst>
                  <a:ext uri="{FF2B5EF4-FFF2-40B4-BE49-F238E27FC236}">
                    <a16:creationId xmlns:a16="http://schemas.microsoft.com/office/drawing/2014/main" id="{7756A75B-EB35-4873-9385-0F947720B319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759;p76">
                <a:extLst>
                  <a:ext uri="{FF2B5EF4-FFF2-40B4-BE49-F238E27FC236}">
                    <a16:creationId xmlns:a16="http://schemas.microsoft.com/office/drawing/2014/main" id="{39F85ECF-E752-4B01-8F8E-47C0858A00A9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760;p76">
                <a:extLst>
                  <a:ext uri="{FF2B5EF4-FFF2-40B4-BE49-F238E27FC236}">
                    <a16:creationId xmlns:a16="http://schemas.microsoft.com/office/drawing/2014/main" id="{C6FC142F-EC40-4F31-B6C0-56C3485D6910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761;p76">
                <a:extLst>
                  <a:ext uri="{FF2B5EF4-FFF2-40B4-BE49-F238E27FC236}">
                    <a16:creationId xmlns:a16="http://schemas.microsoft.com/office/drawing/2014/main" id="{8B93BC63-0D44-48C6-A8F8-9489E838A951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762;p76">
                <a:extLst>
                  <a:ext uri="{FF2B5EF4-FFF2-40B4-BE49-F238E27FC236}">
                    <a16:creationId xmlns:a16="http://schemas.microsoft.com/office/drawing/2014/main" id="{EA733373-0B4E-4A6C-B9AC-DFA6F9DD4C64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763;p76">
                <a:extLst>
                  <a:ext uri="{FF2B5EF4-FFF2-40B4-BE49-F238E27FC236}">
                    <a16:creationId xmlns:a16="http://schemas.microsoft.com/office/drawing/2014/main" id="{28084847-2717-435C-863D-9705413BF7AB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764;p76">
                <a:extLst>
                  <a:ext uri="{FF2B5EF4-FFF2-40B4-BE49-F238E27FC236}">
                    <a16:creationId xmlns:a16="http://schemas.microsoft.com/office/drawing/2014/main" id="{023F77F6-B4E9-42A0-8DC3-3DEA68735C6E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765;p76">
                <a:extLst>
                  <a:ext uri="{FF2B5EF4-FFF2-40B4-BE49-F238E27FC236}">
                    <a16:creationId xmlns:a16="http://schemas.microsoft.com/office/drawing/2014/main" id="{44389767-2850-4117-A142-EF87DD129B1E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908265A-D63B-42DC-9DD6-45DFF1DEBC88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188" name="Google Shape;1505;p70">
                <a:extLst>
                  <a:ext uri="{FF2B5EF4-FFF2-40B4-BE49-F238E27FC236}">
                    <a16:creationId xmlns:a16="http://schemas.microsoft.com/office/drawing/2014/main" id="{9A335A98-AFAE-4DEE-9286-AF689BA84A1D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193" name="Google Shape;1506;p70">
                  <a:extLst>
                    <a:ext uri="{FF2B5EF4-FFF2-40B4-BE49-F238E27FC236}">
                      <a16:creationId xmlns:a16="http://schemas.microsoft.com/office/drawing/2014/main" id="{71E5C611-6632-489C-AAE7-916C1FB162AF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507;p70">
                  <a:extLst>
                    <a:ext uri="{FF2B5EF4-FFF2-40B4-BE49-F238E27FC236}">
                      <a16:creationId xmlns:a16="http://schemas.microsoft.com/office/drawing/2014/main" id="{64A3EFC6-1573-48E3-A675-092B05AB3276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508;p70">
                  <a:extLst>
                    <a:ext uri="{FF2B5EF4-FFF2-40B4-BE49-F238E27FC236}">
                      <a16:creationId xmlns:a16="http://schemas.microsoft.com/office/drawing/2014/main" id="{45CDF8CE-DC4A-401C-89F6-14B479FF8FB2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509;p70">
                  <a:extLst>
                    <a:ext uri="{FF2B5EF4-FFF2-40B4-BE49-F238E27FC236}">
                      <a16:creationId xmlns:a16="http://schemas.microsoft.com/office/drawing/2014/main" id="{2567CBA0-96C7-409C-BC8E-55EAD893F620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510;p70">
                  <a:extLst>
                    <a:ext uri="{FF2B5EF4-FFF2-40B4-BE49-F238E27FC236}">
                      <a16:creationId xmlns:a16="http://schemas.microsoft.com/office/drawing/2014/main" id="{BDF1C19D-9BAE-4109-9640-B0A6A614091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511;p70">
                  <a:extLst>
                    <a:ext uri="{FF2B5EF4-FFF2-40B4-BE49-F238E27FC236}">
                      <a16:creationId xmlns:a16="http://schemas.microsoft.com/office/drawing/2014/main" id="{D581ED12-9A39-478F-AA12-2876366E368C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512;p70">
                  <a:extLst>
                    <a:ext uri="{FF2B5EF4-FFF2-40B4-BE49-F238E27FC236}">
                      <a16:creationId xmlns:a16="http://schemas.microsoft.com/office/drawing/2014/main" id="{C8459FB5-2B5E-4A85-AB7B-3DD45AA34B4F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1513;p70">
                  <a:extLst>
                    <a:ext uri="{FF2B5EF4-FFF2-40B4-BE49-F238E27FC236}">
                      <a16:creationId xmlns:a16="http://schemas.microsoft.com/office/drawing/2014/main" id="{B6513944-BF2D-4C57-A10B-E0FB111475AB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1514;p70">
                  <a:extLst>
                    <a:ext uri="{FF2B5EF4-FFF2-40B4-BE49-F238E27FC236}">
                      <a16:creationId xmlns:a16="http://schemas.microsoft.com/office/drawing/2014/main" id="{385C7D93-909D-460E-9C34-10099552F86A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515;p70">
                  <a:extLst>
                    <a:ext uri="{FF2B5EF4-FFF2-40B4-BE49-F238E27FC236}">
                      <a16:creationId xmlns:a16="http://schemas.microsoft.com/office/drawing/2014/main" id="{A756CF81-7A8E-4CB6-B3BB-FF0672711D52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516;p70">
                  <a:extLst>
                    <a:ext uri="{FF2B5EF4-FFF2-40B4-BE49-F238E27FC236}">
                      <a16:creationId xmlns:a16="http://schemas.microsoft.com/office/drawing/2014/main" id="{4417C202-BF05-4407-9A17-FC614A90C80C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517;p70">
                  <a:extLst>
                    <a:ext uri="{FF2B5EF4-FFF2-40B4-BE49-F238E27FC236}">
                      <a16:creationId xmlns:a16="http://schemas.microsoft.com/office/drawing/2014/main" id="{8BDF0B4B-CD62-411A-A1C5-2931556E3236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518;p70">
                  <a:extLst>
                    <a:ext uri="{FF2B5EF4-FFF2-40B4-BE49-F238E27FC236}">
                      <a16:creationId xmlns:a16="http://schemas.microsoft.com/office/drawing/2014/main" id="{2DE79FB0-691F-43BF-9701-E5D79128A3C0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519;p70">
                  <a:extLst>
                    <a:ext uri="{FF2B5EF4-FFF2-40B4-BE49-F238E27FC236}">
                      <a16:creationId xmlns:a16="http://schemas.microsoft.com/office/drawing/2014/main" id="{A2CC6DCF-D68B-4131-8689-4EE6CAA65952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520;p70">
                  <a:extLst>
                    <a:ext uri="{FF2B5EF4-FFF2-40B4-BE49-F238E27FC236}">
                      <a16:creationId xmlns:a16="http://schemas.microsoft.com/office/drawing/2014/main" id="{563F7EA8-30B7-48C4-92B3-A851C68E286D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521;p70">
                  <a:extLst>
                    <a:ext uri="{FF2B5EF4-FFF2-40B4-BE49-F238E27FC236}">
                      <a16:creationId xmlns:a16="http://schemas.microsoft.com/office/drawing/2014/main" id="{0FCCE961-1E1D-4006-A45D-6F5476733AF6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522;p70">
                  <a:extLst>
                    <a:ext uri="{FF2B5EF4-FFF2-40B4-BE49-F238E27FC236}">
                      <a16:creationId xmlns:a16="http://schemas.microsoft.com/office/drawing/2014/main" id="{2E1C8AAB-1CBB-4FD4-8267-86B21D83F13F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523;p70">
                  <a:extLst>
                    <a:ext uri="{FF2B5EF4-FFF2-40B4-BE49-F238E27FC236}">
                      <a16:creationId xmlns:a16="http://schemas.microsoft.com/office/drawing/2014/main" id="{49B235B1-2D0C-4EE4-B38A-9A63567001B2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524;p70">
                  <a:extLst>
                    <a:ext uri="{FF2B5EF4-FFF2-40B4-BE49-F238E27FC236}">
                      <a16:creationId xmlns:a16="http://schemas.microsoft.com/office/drawing/2014/main" id="{E645616F-D8BB-4E3A-B7C5-58B9A4AB6B11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" name="Google Shape;1525;p70">
                <a:extLst>
                  <a:ext uri="{FF2B5EF4-FFF2-40B4-BE49-F238E27FC236}">
                    <a16:creationId xmlns:a16="http://schemas.microsoft.com/office/drawing/2014/main" id="{78CF4886-CBD4-40B8-B723-780D7AEBCBC5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190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CC09D56-C9F7-4279-A690-7AC5FBAE16F2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75A2CE9-B670-4A7F-B838-F17CB6FE480F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528;p70">
                  <a:extLst>
                    <a:ext uri="{FF2B5EF4-FFF2-40B4-BE49-F238E27FC236}">
                      <a16:creationId xmlns:a16="http://schemas.microsoft.com/office/drawing/2014/main" id="{B617672F-D667-425B-9164-63CE1C9A9FBA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0" name="Google Shape;2624;p126">
              <a:extLst>
                <a:ext uri="{FF2B5EF4-FFF2-40B4-BE49-F238E27FC236}">
                  <a16:creationId xmlns:a16="http://schemas.microsoft.com/office/drawing/2014/main" id="{F1A61F62-786D-4CDA-84AC-A591EAB22FE6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151" name="Google Shape;2625;p126">
                <a:extLst>
                  <a:ext uri="{FF2B5EF4-FFF2-40B4-BE49-F238E27FC236}">
                    <a16:creationId xmlns:a16="http://schemas.microsoft.com/office/drawing/2014/main" id="{BF08F122-45C6-4ADF-92FA-C04E6CDC2515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626;p126">
                <a:extLst>
                  <a:ext uri="{FF2B5EF4-FFF2-40B4-BE49-F238E27FC236}">
                    <a16:creationId xmlns:a16="http://schemas.microsoft.com/office/drawing/2014/main" id="{0794EDF0-927B-4A9B-A237-B08A492BB01E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27;p126">
                <a:extLst>
                  <a:ext uri="{FF2B5EF4-FFF2-40B4-BE49-F238E27FC236}">
                    <a16:creationId xmlns:a16="http://schemas.microsoft.com/office/drawing/2014/main" id="{281646D8-8694-47ED-99ED-4B72A39C2424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28;p126">
                <a:extLst>
                  <a:ext uri="{FF2B5EF4-FFF2-40B4-BE49-F238E27FC236}">
                    <a16:creationId xmlns:a16="http://schemas.microsoft.com/office/drawing/2014/main" id="{5B4E16EC-BB0F-47A1-A49D-DA6621FADC46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29;p126">
                <a:extLst>
                  <a:ext uri="{FF2B5EF4-FFF2-40B4-BE49-F238E27FC236}">
                    <a16:creationId xmlns:a16="http://schemas.microsoft.com/office/drawing/2014/main" id="{1195D5C4-98E0-4B4F-999E-40744DA2FD74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630;p126">
                <a:extLst>
                  <a:ext uri="{FF2B5EF4-FFF2-40B4-BE49-F238E27FC236}">
                    <a16:creationId xmlns:a16="http://schemas.microsoft.com/office/drawing/2014/main" id="{FE288286-7625-4CCD-B24B-D4DA3B821BD2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631;p126">
                <a:extLst>
                  <a:ext uri="{FF2B5EF4-FFF2-40B4-BE49-F238E27FC236}">
                    <a16:creationId xmlns:a16="http://schemas.microsoft.com/office/drawing/2014/main" id="{0E7FA70D-E134-4263-B075-900E3F4562FF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632;p126">
                <a:extLst>
                  <a:ext uri="{FF2B5EF4-FFF2-40B4-BE49-F238E27FC236}">
                    <a16:creationId xmlns:a16="http://schemas.microsoft.com/office/drawing/2014/main" id="{BDEF1822-E79F-41CE-AC9E-68BF4ECFF41D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633;p126">
                <a:extLst>
                  <a:ext uri="{FF2B5EF4-FFF2-40B4-BE49-F238E27FC236}">
                    <a16:creationId xmlns:a16="http://schemas.microsoft.com/office/drawing/2014/main" id="{DD9271EA-2595-4339-B254-9D702A99FBD4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634;p126">
                <a:extLst>
                  <a:ext uri="{FF2B5EF4-FFF2-40B4-BE49-F238E27FC236}">
                    <a16:creationId xmlns:a16="http://schemas.microsoft.com/office/drawing/2014/main" id="{D3C53DEE-9408-4206-96F8-1D598DC19889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635;p126">
                <a:extLst>
                  <a:ext uri="{FF2B5EF4-FFF2-40B4-BE49-F238E27FC236}">
                    <a16:creationId xmlns:a16="http://schemas.microsoft.com/office/drawing/2014/main" id="{149C9707-3A3D-4B69-8677-424BCA231C80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636;p126">
                <a:extLst>
                  <a:ext uri="{FF2B5EF4-FFF2-40B4-BE49-F238E27FC236}">
                    <a16:creationId xmlns:a16="http://schemas.microsoft.com/office/drawing/2014/main" id="{AAB00124-3DA6-4F65-AC02-039B3AFB8F50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637;p126">
                <a:extLst>
                  <a:ext uri="{FF2B5EF4-FFF2-40B4-BE49-F238E27FC236}">
                    <a16:creationId xmlns:a16="http://schemas.microsoft.com/office/drawing/2014/main" id="{5C557F57-FBDA-491E-8240-9A75E2760EB1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638;p126">
                <a:extLst>
                  <a:ext uri="{FF2B5EF4-FFF2-40B4-BE49-F238E27FC236}">
                    <a16:creationId xmlns:a16="http://schemas.microsoft.com/office/drawing/2014/main" id="{4F83214A-093F-45A3-B5A9-82AF1E83FDD4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639;p126">
                <a:extLst>
                  <a:ext uri="{FF2B5EF4-FFF2-40B4-BE49-F238E27FC236}">
                    <a16:creationId xmlns:a16="http://schemas.microsoft.com/office/drawing/2014/main" id="{EDA3FE13-C988-465A-BB42-CA89BE461294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640;p126">
                <a:extLst>
                  <a:ext uri="{FF2B5EF4-FFF2-40B4-BE49-F238E27FC236}">
                    <a16:creationId xmlns:a16="http://schemas.microsoft.com/office/drawing/2014/main" id="{F450E4EA-849E-47C0-BC4F-C301FF2C1F29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641;p126">
                <a:extLst>
                  <a:ext uri="{FF2B5EF4-FFF2-40B4-BE49-F238E27FC236}">
                    <a16:creationId xmlns:a16="http://schemas.microsoft.com/office/drawing/2014/main" id="{7F2F82EE-14D2-40C5-B0A7-FA83A74605A7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642;p126">
                <a:extLst>
                  <a:ext uri="{FF2B5EF4-FFF2-40B4-BE49-F238E27FC236}">
                    <a16:creationId xmlns:a16="http://schemas.microsoft.com/office/drawing/2014/main" id="{2D21B251-13C9-4C3D-8296-ADC47B67045C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69885C0F-E2A5-4F3D-B37F-CC2FB502F5FF}"/>
              </a:ext>
            </a:extLst>
          </p:cNvPr>
          <p:cNvSpPr txBox="1"/>
          <p:nvPr/>
        </p:nvSpPr>
        <p:spPr>
          <a:xfrm>
            <a:off x="4211159" y="20544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Full-Train</a:t>
            </a:r>
            <a:endParaRPr lang="en-IL" sz="20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448001-422B-4F9A-BAF1-A6407755DCA3}"/>
              </a:ext>
            </a:extLst>
          </p:cNvPr>
          <p:cNvSpPr txBox="1"/>
          <p:nvPr/>
        </p:nvSpPr>
        <p:spPr>
          <a:xfrm>
            <a:off x="4225586" y="335921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Set</a:t>
            </a:r>
            <a:endParaRPr lang="en-IL" sz="2000" dirty="0"/>
          </a:p>
        </p:txBody>
      </p:sp>
      <p:pic>
        <p:nvPicPr>
          <p:cNvPr id="261" name="Graphic 260" descr="Checkmark with solid fill">
            <a:extLst>
              <a:ext uri="{FF2B5EF4-FFF2-40B4-BE49-F238E27FC236}">
                <a16:creationId xmlns:a16="http://schemas.microsoft.com/office/drawing/2014/main" id="{FD03484E-116C-4612-B21B-CC45BBFA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2726" y="22010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7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956C-488D-4731-AFB6-98658536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17469-BEC8-471C-A22B-2389B6245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F015D-D783-4329-9C1E-C8CF41EE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9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11849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Results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AF5AC2-80E3-4EA4-957E-5A22FBF7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80291"/>
              </p:ext>
            </p:extLst>
          </p:nvPr>
        </p:nvGraphicFramePr>
        <p:xfrm>
          <a:off x="745350" y="759299"/>
          <a:ext cx="7413630" cy="3901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2726">
                  <a:extLst>
                    <a:ext uri="{9D8B030D-6E8A-4147-A177-3AD203B41FA5}">
                      <a16:colId xmlns:a16="http://schemas.microsoft.com/office/drawing/2014/main" val="1930180029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1967567180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2100581792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3655065399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4251615922"/>
                    </a:ext>
                  </a:extLst>
                </a:gridCol>
              </a:tblGrid>
              <a:tr h="2825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Architecture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Interpolation Method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Interpolation Rate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Training Method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Accuracy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8885"/>
                  </a:ext>
                </a:extLst>
              </a:tr>
              <a:tr h="1662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Identity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28268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MsResNet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61.31%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867325"/>
                  </a:ext>
                </a:extLst>
              </a:tr>
              <a:tr h="166227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MsResNet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Linearly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59.97%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198406"/>
                  </a:ext>
                </a:extLst>
              </a:tr>
              <a:tr h="2827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76.98%</a:t>
                      </a:r>
                      <a:endParaRPr lang="en-IL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645325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Linearly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60.43%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869848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74.25%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7884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50%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Pre-Train + 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74.29%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281766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77.7%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954907"/>
                  </a:ext>
                </a:extLst>
              </a:tr>
              <a:tr h="398945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25%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Pre-Train + 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  <a:highlight>
                            <a:srgbClr val="FFFF00"/>
                          </a:highlight>
                        </a:rPr>
                        <a:t>79.14%</a:t>
                      </a:r>
                      <a:endParaRPr lang="en-IL" b="1" dirty="0">
                        <a:solidFill>
                          <a:schemeClr val="accent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8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0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 err="1"/>
              <a:t>Dataloader</a:t>
            </a:r>
            <a:r>
              <a:rPr lang="en-US" sz="2000" dirty="0"/>
              <a:t> for .</a:t>
            </a:r>
            <a:r>
              <a:rPr lang="en-US" sz="2000" dirty="0" err="1"/>
              <a:t>pkl</a:t>
            </a:r>
            <a:endParaRPr lang="en-US" sz="20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4263" y="1084670"/>
            <a:ext cx="56291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Created a new dataloader class that will handle dumped .pkl files that serves as a dataset.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1970789" y="2695918"/>
            <a:ext cx="1101319" cy="109984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2201384" y="3712940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ACD66DF-DF1A-48FD-A115-F01D716EF0B8}"/>
              </a:ext>
            </a:extLst>
          </p:cNvPr>
          <p:cNvCxnSpPr>
            <a:cxnSpLocks/>
          </p:cNvCxnSpPr>
          <p:nvPr/>
        </p:nvCxnSpPr>
        <p:spPr>
          <a:xfrm>
            <a:off x="3244375" y="3265248"/>
            <a:ext cx="121925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7" name="Google Shape;12924;p145">
            <a:extLst>
              <a:ext uri="{FF2B5EF4-FFF2-40B4-BE49-F238E27FC236}">
                <a16:creationId xmlns:a16="http://schemas.microsoft.com/office/drawing/2014/main" id="{40E42116-6EEC-4188-92A3-725BE122C4DD}"/>
              </a:ext>
            </a:extLst>
          </p:cNvPr>
          <p:cNvGrpSpPr/>
          <p:nvPr/>
        </p:nvGrpSpPr>
        <p:grpSpPr>
          <a:xfrm>
            <a:off x="4680373" y="2695844"/>
            <a:ext cx="1167404" cy="1164208"/>
            <a:chOff x="-2571737" y="2403625"/>
            <a:chExt cx="292225" cy="291425"/>
          </a:xfrm>
        </p:grpSpPr>
        <p:sp>
          <p:nvSpPr>
            <p:cNvPr id="108" name="Google Shape;12925;p145">
              <a:extLst>
                <a:ext uri="{FF2B5EF4-FFF2-40B4-BE49-F238E27FC236}">
                  <a16:creationId xmlns:a16="http://schemas.microsoft.com/office/drawing/2014/main" id="{81CFE3F6-27C4-4E30-9033-C24F5C2000D2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26;p145">
              <a:extLst>
                <a:ext uri="{FF2B5EF4-FFF2-40B4-BE49-F238E27FC236}">
                  <a16:creationId xmlns:a16="http://schemas.microsoft.com/office/drawing/2014/main" id="{A5D96C42-07F3-4DB6-90E1-4F97A5CCF702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27;p145">
              <a:extLst>
                <a:ext uri="{FF2B5EF4-FFF2-40B4-BE49-F238E27FC236}">
                  <a16:creationId xmlns:a16="http://schemas.microsoft.com/office/drawing/2014/main" id="{48415490-94FB-485F-AACC-D996ECDA53DB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28;p145">
              <a:extLst>
                <a:ext uri="{FF2B5EF4-FFF2-40B4-BE49-F238E27FC236}">
                  <a16:creationId xmlns:a16="http://schemas.microsoft.com/office/drawing/2014/main" id="{10DFC15C-B38D-42B8-92CF-FC44C01D4005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9;p145">
              <a:extLst>
                <a:ext uri="{FF2B5EF4-FFF2-40B4-BE49-F238E27FC236}">
                  <a16:creationId xmlns:a16="http://schemas.microsoft.com/office/drawing/2014/main" id="{09D67679-B0A9-444E-AE71-BB9907A7DC7B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0;p145">
              <a:extLst>
                <a:ext uri="{FF2B5EF4-FFF2-40B4-BE49-F238E27FC236}">
                  <a16:creationId xmlns:a16="http://schemas.microsoft.com/office/drawing/2014/main" id="{5CAEC23C-27AB-41A6-A246-9D9D50907BEA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31;p145">
              <a:extLst>
                <a:ext uri="{FF2B5EF4-FFF2-40B4-BE49-F238E27FC236}">
                  <a16:creationId xmlns:a16="http://schemas.microsoft.com/office/drawing/2014/main" id="{8CA1335B-5059-43BE-81FD-172AA938AF5D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B2C9DA5-7057-4F60-8698-4384E78BC932}"/>
              </a:ext>
            </a:extLst>
          </p:cNvPr>
          <p:cNvSpPr txBox="1"/>
          <p:nvPr/>
        </p:nvSpPr>
        <p:spPr>
          <a:xfrm>
            <a:off x="4806419" y="3795767"/>
            <a:ext cx="110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Batches of embedding vectors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7AF09D-5F1B-4DBC-A4C5-41AB2595BDE9}"/>
              </a:ext>
            </a:extLst>
          </p:cNvPr>
          <p:cNvSpPr txBox="1"/>
          <p:nvPr/>
        </p:nvSpPr>
        <p:spPr>
          <a:xfrm>
            <a:off x="3324044" y="2936070"/>
            <a:ext cx="11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Dataloader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03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938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6339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3600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9001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3275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59EAA-FC08-45FC-A691-E62F939F606E}"/>
              </a:ext>
            </a:extLst>
          </p:cNvPr>
          <p:cNvSpPr txBox="1"/>
          <p:nvPr/>
        </p:nvSpPr>
        <p:spPr>
          <a:xfrm>
            <a:off x="985520" y="1353745"/>
            <a:ext cx="5330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The study of computer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Manjari"/>
                <a:cs typeface="Mangal" panose="02040503050203030202" pitchFamily="18" charset="0"/>
                <a:hlinkClick r:id="rId3" tooltip="Algorithm"/>
              </a:rPr>
              <a:t>algorithms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 that can improve automatically through experience and by the use of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Data in our scope shall be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Supervised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learning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algorithms are models built on a set of data that contains both inputs and desired outputs.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Further Improvements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endParaRPr sz="4400" dirty="0"/>
          </a:p>
        </p:txBody>
      </p:sp>
      <p:grpSp>
        <p:nvGrpSpPr>
          <p:cNvPr id="18" name="Google Shape;11828;p141">
            <a:extLst>
              <a:ext uri="{FF2B5EF4-FFF2-40B4-BE49-F238E27FC236}">
                <a16:creationId xmlns:a16="http://schemas.microsoft.com/office/drawing/2014/main" id="{2F97CE9F-C4A6-43F7-9B99-66EDEF8BCF96}"/>
              </a:ext>
            </a:extLst>
          </p:cNvPr>
          <p:cNvGrpSpPr/>
          <p:nvPr/>
        </p:nvGrpSpPr>
        <p:grpSpPr>
          <a:xfrm>
            <a:off x="2641600" y="1571413"/>
            <a:ext cx="1049369" cy="1045051"/>
            <a:chOff x="6167350" y="2672800"/>
            <a:chExt cx="297750" cy="295375"/>
          </a:xfrm>
        </p:grpSpPr>
        <p:sp>
          <p:nvSpPr>
            <p:cNvPr id="19" name="Google Shape;11829;p141">
              <a:extLst>
                <a:ext uri="{FF2B5EF4-FFF2-40B4-BE49-F238E27FC236}">
                  <a16:creationId xmlns:a16="http://schemas.microsoft.com/office/drawing/2014/main" id="{BE1A385F-A878-4ADE-87C2-304844CB86C4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830;p141">
              <a:extLst>
                <a:ext uri="{FF2B5EF4-FFF2-40B4-BE49-F238E27FC236}">
                  <a16:creationId xmlns:a16="http://schemas.microsoft.com/office/drawing/2014/main" id="{3E27C7A6-C837-47B4-A2A2-B407E104574D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1;p141">
              <a:extLst>
                <a:ext uri="{FF2B5EF4-FFF2-40B4-BE49-F238E27FC236}">
                  <a16:creationId xmlns:a16="http://schemas.microsoft.com/office/drawing/2014/main" id="{E9AD5956-2729-487A-9233-56522719480F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2;p141">
              <a:extLst>
                <a:ext uri="{FF2B5EF4-FFF2-40B4-BE49-F238E27FC236}">
                  <a16:creationId xmlns:a16="http://schemas.microsoft.com/office/drawing/2014/main" id="{A2547369-A313-4E01-8249-A612FA85774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33;p141">
              <a:extLst>
                <a:ext uri="{FF2B5EF4-FFF2-40B4-BE49-F238E27FC236}">
                  <a16:creationId xmlns:a16="http://schemas.microsoft.com/office/drawing/2014/main" id="{E1AE0346-B2E8-4195-8A55-0F52C82157C7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42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896198" y="1594051"/>
            <a:ext cx="6543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*.</a:t>
            </a:r>
            <a:r>
              <a:rPr lang="en-US" sz="1800" dirty="0" err="1">
                <a:solidFill>
                  <a:schemeClr val="accent2"/>
                </a:solidFill>
                <a:latin typeface="Manjari"/>
              </a:rPr>
              <a:t>pkl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 dataset infrastructure and data structure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various architectures for the transformer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interpolation method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Different accuracy evaluation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different datasets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embedding space proximity/normalization</a:t>
            </a:r>
          </a:p>
        </p:txBody>
      </p:sp>
    </p:spTree>
    <p:extLst>
      <p:ext uri="{BB962C8B-B14F-4D97-AF65-F5344CB8AC3E}">
        <p14:creationId xmlns:p14="http://schemas.microsoft.com/office/powerpoint/2010/main" val="270720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2236368" y="1774364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Manjari"/>
              </a:rPr>
              <a:t>Dataset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infrastructure and data structure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78233-E5AE-CE44-8AA2-C977F4519D61}"/>
              </a:ext>
            </a:extLst>
          </p:cNvPr>
          <p:cNvGrpSpPr/>
          <p:nvPr/>
        </p:nvGrpSpPr>
        <p:grpSpPr>
          <a:xfrm>
            <a:off x="3335825" y="2678991"/>
            <a:ext cx="550405" cy="772517"/>
            <a:chOff x="1450750" y="1276313"/>
            <a:chExt cx="2162065" cy="3074026"/>
          </a:xfrm>
        </p:grpSpPr>
        <p:sp>
          <p:nvSpPr>
            <p:cNvPr id="20" name="Google Shape;1740;p76">
              <a:extLst>
                <a:ext uri="{FF2B5EF4-FFF2-40B4-BE49-F238E27FC236}">
                  <a16:creationId xmlns:a16="http://schemas.microsoft.com/office/drawing/2014/main" id="{D1759290-CDC1-E346-8629-8253DD20ED3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4;p76">
              <a:extLst>
                <a:ext uri="{FF2B5EF4-FFF2-40B4-BE49-F238E27FC236}">
                  <a16:creationId xmlns:a16="http://schemas.microsoft.com/office/drawing/2014/main" id="{942744F5-CC15-174F-B098-81A8386F19B6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5;p76">
              <a:extLst>
                <a:ext uri="{FF2B5EF4-FFF2-40B4-BE49-F238E27FC236}">
                  <a16:creationId xmlns:a16="http://schemas.microsoft.com/office/drawing/2014/main" id="{E19D6375-5EB6-B54E-931F-ECEA0F3C85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76">
              <a:extLst>
                <a:ext uri="{FF2B5EF4-FFF2-40B4-BE49-F238E27FC236}">
                  <a16:creationId xmlns:a16="http://schemas.microsoft.com/office/drawing/2014/main" id="{64618ACC-25B9-8B44-910F-236A944BAA33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7;p76">
              <a:extLst>
                <a:ext uri="{FF2B5EF4-FFF2-40B4-BE49-F238E27FC236}">
                  <a16:creationId xmlns:a16="http://schemas.microsoft.com/office/drawing/2014/main" id="{F9E658F6-1783-0F4F-A01B-09C32991EC38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8;p76">
              <a:extLst>
                <a:ext uri="{FF2B5EF4-FFF2-40B4-BE49-F238E27FC236}">
                  <a16:creationId xmlns:a16="http://schemas.microsoft.com/office/drawing/2014/main" id="{ACA2A820-821C-A143-9940-08154D0F50D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9;p76">
              <a:extLst>
                <a:ext uri="{FF2B5EF4-FFF2-40B4-BE49-F238E27FC236}">
                  <a16:creationId xmlns:a16="http://schemas.microsoft.com/office/drawing/2014/main" id="{40CCDD2A-761D-2849-8E31-361B5CA0D95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0;p76">
              <a:extLst>
                <a:ext uri="{FF2B5EF4-FFF2-40B4-BE49-F238E27FC236}">
                  <a16:creationId xmlns:a16="http://schemas.microsoft.com/office/drawing/2014/main" id="{8BD136A3-0763-2940-9653-543402695D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1;p76">
              <a:extLst>
                <a:ext uri="{FF2B5EF4-FFF2-40B4-BE49-F238E27FC236}">
                  <a16:creationId xmlns:a16="http://schemas.microsoft.com/office/drawing/2014/main" id="{DD9F9429-772B-D445-B078-05F8BF14B3B8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2;p76">
              <a:extLst>
                <a:ext uri="{FF2B5EF4-FFF2-40B4-BE49-F238E27FC236}">
                  <a16:creationId xmlns:a16="http://schemas.microsoft.com/office/drawing/2014/main" id="{24D37622-0EFA-9049-B70E-76807978432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3;p76">
              <a:extLst>
                <a:ext uri="{FF2B5EF4-FFF2-40B4-BE49-F238E27FC236}">
                  <a16:creationId xmlns:a16="http://schemas.microsoft.com/office/drawing/2014/main" id="{3BF34BBB-40CE-AA45-9BE2-73A4BFE5C42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4;p76">
              <a:extLst>
                <a:ext uri="{FF2B5EF4-FFF2-40B4-BE49-F238E27FC236}">
                  <a16:creationId xmlns:a16="http://schemas.microsoft.com/office/drawing/2014/main" id="{38D64835-03F7-8043-A2EE-1E365095868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5;p76">
              <a:extLst>
                <a:ext uri="{FF2B5EF4-FFF2-40B4-BE49-F238E27FC236}">
                  <a16:creationId xmlns:a16="http://schemas.microsoft.com/office/drawing/2014/main" id="{397123EE-BA1E-A743-BE62-3BDAD29DE43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6;p76">
              <a:extLst>
                <a:ext uri="{FF2B5EF4-FFF2-40B4-BE49-F238E27FC236}">
                  <a16:creationId xmlns:a16="http://schemas.microsoft.com/office/drawing/2014/main" id="{184F07FC-97E8-6D43-A479-009842E0613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7;p76">
              <a:extLst>
                <a:ext uri="{FF2B5EF4-FFF2-40B4-BE49-F238E27FC236}">
                  <a16:creationId xmlns:a16="http://schemas.microsoft.com/office/drawing/2014/main" id="{2D2884AA-8F0E-8349-8E46-D17049941E9E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8;p76">
              <a:extLst>
                <a:ext uri="{FF2B5EF4-FFF2-40B4-BE49-F238E27FC236}">
                  <a16:creationId xmlns:a16="http://schemas.microsoft.com/office/drawing/2014/main" id="{3CDFEA0B-BFC9-D44E-8C39-BABC39E14024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9;p76">
              <a:extLst>
                <a:ext uri="{FF2B5EF4-FFF2-40B4-BE49-F238E27FC236}">
                  <a16:creationId xmlns:a16="http://schemas.microsoft.com/office/drawing/2014/main" id="{FE264A3E-8E75-B745-895A-2EB3616B0D75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0;p76">
              <a:extLst>
                <a:ext uri="{FF2B5EF4-FFF2-40B4-BE49-F238E27FC236}">
                  <a16:creationId xmlns:a16="http://schemas.microsoft.com/office/drawing/2014/main" id="{87CF5D37-109C-2441-B00F-B656A8FB58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1;p76">
              <a:extLst>
                <a:ext uri="{FF2B5EF4-FFF2-40B4-BE49-F238E27FC236}">
                  <a16:creationId xmlns:a16="http://schemas.microsoft.com/office/drawing/2014/main" id="{728F6132-2FB5-8E44-8F7E-93656B9492BC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2;p76">
              <a:extLst>
                <a:ext uri="{FF2B5EF4-FFF2-40B4-BE49-F238E27FC236}">
                  <a16:creationId xmlns:a16="http://schemas.microsoft.com/office/drawing/2014/main" id="{B8E92181-66DD-A04F-9CAD-BBF646BF02D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3;p76">
              <a:extLst>
                <a:ext uri="{FF2B5EF4-FFF2-40B4-BE49-F238E27FC236}">
                  <a16:creationId xmlns:a16="http://schemas.microsoft.com/office/drawing/2014/main" id="{45B91481-F1DB-D945-A369-26677D4AAB76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4;p76">
              <a:extLst>
                <a:ext uri="{FF2B5EF4-FFF2-40B4-BE49-F238E27FC236}">
                  <a16:creationId xmlns:a16="http://schemas.microsoft.com/office/drawing/2014/main" id="{1481B5A3-1530-7E4B-9E2B-B52A47C2022E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5;p76">
              <a:extLst>
                <a:ext uri="{FF2B5EF4-FFF2-40B4-BE49-F238E27FC236}">
                  <a16:creationId xmlns:a16="http://schemas.microsoft.com/office/drawing/2014/main" id="{47D9C43C-10B6-CA4C-945C-0B31DE9C21E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671FB-B5C2-A44A-8717-583DD6CF082F}"/>
              </a:ext>
            </a:extLst>
          </p:cNvPr>
          <p:cNvGrpSpPr/>
          <p:nvPr/>
        </p:nvGrpSpPr>
        <p:grpSpPr>
          <a:xfrm>
            <a:off x="3208104" y="2787669"/>
            <a:ext cx="584468" cy="797566"/>
            <a:chOff x="1506150" y="1501000"/>
            <a:chExt cx="2080021" cy="2838397"/>
          </a:xfrm>
        </p:grpSpPr>
        <p:grpSp>
          <p:nvGrpSpPr>
            <p:cNvPr id="48" name="Google Shape;1505;p70">
              <a:extLst>
                <a:ext uri="{FF2B5EF4-FFF2-40B4-BE49-F238E27FC236}">
                  <a16:creationId xmlns:a16="http://schemas.microsoft.com/office/drawing/2014/main" id="{E5DFEC52-B441-684B-AB98-DB70FE8CC2AD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3" name="Google Shape;1506;p70">
                <a:extLst>
                  <a:ext uri="{FF2B5EF4-FFF2-40B4-BE49-F238E27FC236}">
                    <a16:creationId xmlns:a16="http://schemas.microsoft.com/office/drawing/2014/main" id="{2D891581-ED96-394F-8BCE-D7807DA743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07;p70">
                <a:extLst>
                  <a:ext uri="{FF2B5EF4-FFF2-40B4-BE49-F238E27FC236}">
                    <a16:creationId xmlns:a16="http://schemas.microsoft.com/office/drawing/2014/main" id="{EB3779F9-2077-B04B-87C6-85F02E79B2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8;p70">
                <a:extLst>
                  <a:ext uri="{FF2B5EF4-FFF2-40B4-BE49-F238E27FC236}">
                    <a16:creationId xmlns:a16="http://schemas.microsoft.com/office/drawing/2014/main" id="{8BAACD13-BB95-BB41-9E9B-5F4207E931E3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9;p70">
                <a:extLst>
                  <a:ext uri="{FF2B5EF4-FFF2-40B4-BE49-F238E27FC236}">
                    <a16:creationId xmlns:a16="http://schemas.microsoft.com/office/drawing/2014/main" id="{6DB945C4-653A-CD42-AB60-83F374FD6A7C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0;p70">
                <a:extLst>
                  <a:ext uri="{FF2B5EF4-FFF2-40B4-BE49-F238E27FC236}">
                    <a16:creationId xmlns:a16="http://schemas.microsoft.com/office/drawing/2014/main" id="{06EEFDC5-168F-CB4E-A0C8-501B2234E1F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1;p70">
                <a:extLst>
                  <a:ext uri="{FF2B5EF4-FFF2-40B4-BE49-F238E27FC236}">
                    <a16:creationId xmlns:a16="http://schemas.microsoft.com/office/drawing/2014/main" id="{DD299941-9182-D145-9D9B-3B70FDD2BE7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2;p70">
                <a:extLst>
                  <a:ext uri="{FF2B5EF4-FFF2-40B4-BE49-F238E27FC236}">
                    <a16:creationId xmlns:a16="http://schemas.microsoft.com/office/drawing/2014/main" id="{7BCBB39B-C2C3-924D-98BC-E42C6F9A1E0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3;p70">
                <a:extLst>
                  <a:ext uri="{FF2B5EF4-FFF2-40B4-BE49-F238E27FC236}">
                    <a16:creationId xmlns:a16="http://schemas.microsoft.com/office/drawing/2014/main" id="{32AD3972-8DD4-2B48-BE73-48DD472B2D7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4;p70">
                <a:extLst>
                  <a:ext uri="{FF2B5EF4-FFF2-40B4-BE49-F238E27FC236}">
                    <a16:creationId xmlns:a16="http://schemas.microsoft.com/office/drawing/2014/main" id="{EDA3453C-63DE-AA4E-A114-64D1D5A62B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5;p70">
                <a:extLst>
                  <a:ext uri="{FF2B5EF4-FFF2-40B4-BE49-F238E27FC236}">
                    <a16:creationId xmlns:a16="http://schemas.microsoft.com/office/drawing/2014/main" id="{D396C106-E10F-AE40-BAC5-BD3D46453AFA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6;p70">
                <a:extLst>
                  <a:ext uri="{FF2B5EF4-FFF2-40B4-BE49-F238E27FC236}">
                    <a16:creationId xmlns:a16="http://schemas.microsoft.com/office/drawing/2014/main" id="{6D4FD7C7-4D12-D74B-A209-05DA2D31EE8F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7;p70">
                <a:extLst>
                  <a:ext uri="{FF2B5EF4-FFF2-40B4-BE49-F238E27FC236}">
                    <a16:creationId xmlns:a16="http://schemas.microsoft.com/office/drawing/2014/main" id="{2631620B-2406-9B48-87E4-72B991D3549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8;p70">
                <a:extLst>
                  <a:ext uri="{FF2B5EF4-FFF2-40B4-BE49-F238E27FC236}">
                    <a16:creationId xmlns:a16="http://schemas.microsoft.com/office/drawing/2014/main" id="{D27BD8E8-8C23-354D-B43F-85A46D4BF92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9;p70">
                <a:extLst>
                  <a:ext uri="{FF2B5EF4-FFF2-40B4-BE49-F238E27FC236}">
                    <a16:creationId xmlns:a16="http://schemas.microsoft.com/office/drawing/2014/main" id="{70883F97-99C1-6B4F-9D60-2965F0940A8F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0;p70">
                <a:extLst>
                  <a:ext uri="{FF2B5EF4-FFF2-40B4-BE49-F238E27FC236}">
                    <a16:creationId xmlns:a16="http://schemas.microsoft.com/office/drawing/2014/main" id="{CFD8106B-B597-B04A-A8BA-0F06A108706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1;p70">
                <a:extLst>
                  <a:ext uri="{FF2B5EF4-FFF2-40B4-BE49-F238E27FC236}">
                    <a16:creationId xmlns:a16="http://schemas.microsoft.com/office/drawing/2014/main" id="{08DE8302-D0D9-304A-BE6F-F824CC9DFF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2;p70">
                <a:extLst>
                  <a:ext uri="{FF2B5EF4-FFF2-40B4-BE49-F238E27FC236}">
                    <a16:creationId xmlns:a16="http://schemas.microsoft.com/office/drawing/2014/main" id="{5F43A740-ED34-2A4C-A7BB-A02E171571E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3;p70">
                <a:extLst>
                  <a:ext uri="{FF2B5EF4-FFF2-40B4-BE49-F238E27FC236}">
                    <a16:creationId xmlns:a16="http://schemas.microsoft.com/office/drawing/2014/main" id="{D8F8F83A-E4A2-3B43-8741-C2B35724B7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4;p70">
                <a:extLst>
                  <a:ext uri="{FF2B5EF4-FFF2-40B4-BE49-F238E27FC236}">
                    <a16:creationId xmlns:a16="http://schemas.microsoft.com/office/drawing/2014/main" id="{9FC66567-3D90-CC4F-86D1-FF0A8DF260B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1525;p70">
              <a:extLst>
                <a:ext uri="{FF2B5EF4-FFF2-40B4-BE49-F238E27FC236}">
                  <a16:creationId xmlns:a16="http://schemas.microsoft.com/office/drawing/2014/main" id="{A63DC4A8-C4DF-9F4D-87B3-9FB6F46135D9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16B4EC5-9727-1D42-9E12-AD4459E0FC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966D48-28AA-B747-B649-7EB954C677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8;p70">
                <a:extLst>
                  <a:ext uri="{FF2B5EF4-FFF2-40B4-BE49-F238E27FC236}">
                    <a16:creationId xmlns:a16="http://schemas.microsoft.com/office/drawing/2014/main" id="{7368AF42-0B22-CA45-A8A0-FFC3478515AB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oogle Shape;2624;p126">
            <a:extLst>
              <a:ext uri="{FF2B5EF4-FFF2-40B4-BE49-F238E27FC236}">
                <a16:creationId xmlns:a16="http://schemas.microsoft.com/office/drawing/2014/main" id="{CB0666EA-A1BB-CE4C-B5C2-220413EE3EDC}"/>
              </a:ext>
            </a:extLst>
          </p:cNvPr>
          <p:cNvGrpSpPr/>
          <p:nvPr/>
        </p:nvGrpSpPr>
        <p:grpSpPr>
          <a:xfrm>
            <a:off x="3507901" y="3000696"/>
            <a:ext cx="418360" cy="580377"/>
            <a:chOff x="3764750" y="1567075"/>
            <a:chExt cx="1814530" cy="2517234"/>
          </a:xfrm>
        </p:grpSpPr>
        <p:sp>
          <p:nvSpPr>
            <p:cNvPr id="73" name="Google Shape;2625;p126">
              <a:extLst>
                <a:ext uri="{FF2B5EF4-FFF2-40B4-BE49-F238E27FC236}">
                  <a16:creationId xmlns:a16="http://schemas.microsoft.com/office/drawing/2014/main" id="{4731D0A5-D835-BF49-ACC9-6CD251C0B0B0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6;p126">
              <a:extLst>
                <a:ext uri="{FF2B5EF4-FFF2-40B4-BE49-F238E27FC236}">
                  <a16:creationId xmlns:a16="http://schemas.microsoft.com/office/drawing/2014/main" id="{C321EBAC-EE8C-D74B-9D1D-901968A699F3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7;p126">
              <a:extLst>
                <a:ext uri="{FF2B5EF4-FFF2-40B4-BE49-F238E27FC236}">
                  <a16:creationId xmlns:a16="http://schemas.microsoft.com/office/drawing/2014/main" id="{F18AD074-B6BB-4040-AA83-098C3AA8C281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8;p126">
              <a:extLst>
                <a:ext uri="{FF2B5EF4-FFF2-40B4-BE49-F238E27FC236}">
                  <a16:creationId xmlns:a16="http://schemas.microsoft.com/office/drawing/2014/main" id="{7899965E-E531-D54B-A72B-B862CAE0134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9;p126">
              <a:extLst>
                <a:ext uri="{FF2B5EF4-FFF2-40B4-BE49-F238E27FC236}">
                  <a16:creationId xmlns:a16="http://schemas.microsoft.com/office/drawing/2014/main" id="{87D737CB-4265-DF4D-889D-0C3CB4904BDA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0;p126">
              <a:extLst>
                <a:ext uri="{FF2B5EF4-FFF2-40B4-BE49-F238E27FC236}">
                  <a16:creationId xmlns:a16="http://schemas.microsoft.com/office/drawing/2014/main" id="{1C1EA951-9C36-1A4B-B496-B23607C537A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1;p126">
              <a:extLst>
                <a:ext uri="{FF2B5EF4-FFF2-40B4-BE49-F238E27FC236}">
                  <a16:creationId xmlns:a16="http://schemas.microsoft.com/office/drawing/2014/main" id="{8474022D-F47E-234D-A982-085423EFB4BE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2;p126">
              <a:extLst>
                <a:ext uri="{FF2B5EF4-FFF2-40B4-BE49-F238E27FC236}">
                  <a16:creationId xmlns:a16="http://schemas.microsoft.com/office/drawing/2014/main" id="{ED1A84AD-BC38-2E4B-B98B-653DD03CCF8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3;p126">
              <a:extLst>
                <a:ext uri="{FF2B5EF4-FFF2-40B4-BE49-F238E27FC236}">
                  <a16:creationId xmlns:a16="http://schemas.microsoft.com/office/drawing/2014/main" id="{5A2AF5B9-656C-EC42-BE9B-A1EB34AC251E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4;p126">
              <a:extLst>
                <a:ext uri="{FF2B5EF4-FFF2-40B4-BE49-F238E27FC236}">
                  <a16:creationId xmlns:a16="http://schemas.microsoft.com/office/drawing/2014/main" id="{DA073E7E-DBF0-D340-912C-404C4091B46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5;p126">
              <a:extLst>
                <a:ext uri="{FF2B5EF4-FFF2-40B4-BE49-F238E27FC236}">
                  <a16:creationId xmlns:a16="http://schemas.microsoft.com/office/drawing/2014/main" id="{9B039CBB-274B-404F-845A-A86E6721BD33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6;p126">
              <a:extLst>
                <a:ext uri="{FF2B5EF4-FFF2-40B4-BE49-F238E27FC236}">
                  <a16:creationId xmlns:a16="http://schemas.microsoft.com/office/drawing/2014/main" id="{86FA1C0A-B832-9346-9886-5BD19F515482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7;p126">
              <a:extLst>
                <a:ext uri="{FF2B5EF4-FFF2-40B4-BE49-F238E27FC236}">
                  <a16:creationId xmlns:a16="http://schemas.microsoft.com/office/drawing/2014/main" id="{D3886248-5D3A-4049-8077-59ADF3864BEA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8;p126">
              <a:extLst>
                <a:ext uri="{FF2B5EF4-FFF2-40B4-BE49-F238E27FC236}">
                  <a16:creationId xmlns:a16="http://schemas.microsoft.com/office/drawing/2014/main" id="{A598B030-EFED-0B43-92C3-14E49FD323A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9;p126">
              <a:extLst>
                <a:ext uri="{FF2B5EF4-FFF2-40B4-BE49-F238E27FC236}">
                  <a16:creationId xmlns:a16="http://schemas.microsoft.com/office/drawing/2014/main" id="{310944A7-D086-D34E-9B4C-2D62BE3FE02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0;p126">
              <a:extLst>
                <a:ext uri="{FF2B5EF4-FFF2-40B4-BE49-F238E27FC236}">
                  <a16:creationId xmlns:a16="http://schemas.microsoft.com/office/drawing/2014/main" id="{20122593-1AF4-184F-9543-A449E5ECC13D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1;p126">
              <a:extLst>
                <a:ext uri="{FF2B5EF4-FFF2-40B4-BE49-F238E27FC236}">
                  <a16:creationId xmlns:a16="http://schemas.microsoft.com/office/drawing/2014/main" id="{15A206FB-3FE5-A042-A072-93227786A4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2;p126">
              <a:extLst>
                <a:ext uri="{FF2B5EF4-FFF2-40B4-BE49-F238E27FC236}">
                  <a16:creationId xmlns:a16="http://schemas.microsoft.com/office/drawing/2014/main" id="{3F677FB5-1575-1E47-8AC5-2B7D9D41AA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2415;p143">
            <a:extLst>
              <a:ext uri="{FF2B5EF4-FFF2-40B4-BE49-F238E27FC236}">
                <a16:creationId xmlns:a16="http://schemas.microsoft.com/office/drawing/2014/main" id="{925F0072-752A-1246-9717-2B2CFA3D5F73}"/>
              </a:ext>
            </a:extLst>
          </p:cNvPr>
          <p:cNvSpPr/>
          <p:nvPr/>
        </p:nvSpPr>
        <p:spPr>
          <a:xfrm>
            <a:off x="4926583" y="2784892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63C913-778F-504C-8670-2573AC130D05}"/>
              </a:ext>
            </a:extLst>
          </p:cNvPr>
          <p:cNvSpPr txBox="1"/>
          <p:nvPr/>
        </p:nvSpPr>
        <p:spPr>
          <a:xfrm>
            <a:off x="4996418" y="3341872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4F40D5-0B32-674E-860D-C3A5EFFD8526}"/>
              </a:ext>
            </a:extLst>
          </p:cNvPr>
          <p:cNvCxnSpPr>
            <a:cxnSpLocks/>
          </p:cNvCxnSpPr>
          <p:nvPr/>
        </p:nvCxnSpPr>
        <p:spPr>
          <a:xfrm flipV="1">
            <a:off x="3959417" y="312911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4411174" y="2296551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More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architectures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EA6ABE-6536-FE4D-8856-00086B40C860}"/>
              </a:ext>
            </a:extLst>
          </p:cNvPr>
          <p:cNvGrpSpPr/>
          <p:nvPr/>
        </p:nvGrpSpPr>
        <p:grpSpPr>
          <a:xfrm>
            <a:off x="1422391" y="2030926"/>
            <a:ext cx="1095142" cy="1087184"/>
            <a:chOff x="1461305" y="2143696"/>
            <a:chExt cx="1095142" cy="108718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1553BA23-CE88-C844-8CA4-A68E9B7B602C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95" name="Graphic 94" descr="Hierarchy outline">
              <a:extLst>
                <a:ext uri="{FF2B5EF4-FFF2-40B4-BE49-F238E27FC236}">
                  <a16:creationId xmlns:a16="http://schemas.microsoft.com/office/drawing/2014/main" id="{5DD88819-2207-8A44-931D-66283C4A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9B51FFE-BBDA-2548-8C44-0ADAE7663B3B}"/>
              </a:ext>
            </a:extLst>
          </p:cNvPr>
          <p:cNvGrpSpPr/>
          <p:nvPr/>
        </p:nvGrpSpPr>
        <p:grpSpPr>
          <a:xfrm>
            <a:off x="2171302" y="2527384"/>
            <a:ext cx="1095142" cy="1087184"/>
            <a:chOff x="1461305" y="2143696"/>
            <a:chExt cx="1095142" cy="108718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96E8826-2EBB-CE4D-8675-B07F6AEA243F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1" name="Graphic 100" descr="Hierarchy outline">
              <a:extLst>
                <a:ext uri="{FF2B5EF4-FFF2-40B4-BE49-F238E27FC236}">
                  <a16:creationId xmlns:a16="http://schemas.microsoft.com/office/drawing/2014/main" id="{B0AA69D3-CBEA-EC4F-9607-B658D2B7B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EADA10C-A23B-664E-844E-660A229265E7}"/>
              </a:ext>
            </a:extLst>
          </p:cNvPr>
          <p:cNvGrpSpPr/>
          <p:nvPr/>
        </p:nvGrpSpPr>
        <p:grpSpPr>
          <a:xfrm>
            <a:off x="2863763" y="3070976"/>
            <a:ext cx="1095142" cy="1087184"/>
            <a:chOff x="1461305" y="2143696"/>
            <a:chExt cx="1095142" cy="1087184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80903482-7297-BC45-B623-B51B921AE158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4" name="Graphic 103" descr="Hierarchy outline">
              <a:extLst>
                <a:ext uri="{FF2B5EF4-FFF2-40B4-BE49-F238E27FC236}">
                  <a16:creationId xmlns:a16="http://schemas.microsoft.com/office/drawing/2014/main" id="{EB69EE72-3F95-FB46-8395-F1DA828F1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ABF28C-14C1-9644-855F-4C12A6E62A42}"/>
              </a:ext>
            </a:extLst>
          </p:cNvPr>
          <p:cNvSpPr txBox="1"/>
          <p:nvPr/>
        </p:nvSpPr>
        <p:spPr>
          <a:xfrm>
            <a:off x="1693283" y="169736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MLP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37CE-41CF-DB41-AB79-8F6557FAEAC5}"/>
              </a:ext>
            </a:extLst>
          </p:cNvPr>
          <p:cNvSpPr txBox="1"/>
          <p:nvPr/>
        </p:nvSpPr>
        <p:spPr>
          <a:xfrm>
            <a:off x="2327579" y="21959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ResNet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23C96-3C4A-3345-90F2-84246E766984}"/>
              </a:ext>
            </a:extLst>
          </p:cNvPr>
          <p:cNvSpPr txBox="1"/>
          <p:nvPr/>
        </p:nvSpPr>
        <p:spPr>
          <a:xfrm>
            <a:off x="3209994" y="2758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8431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366381" y="2461176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Improve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interpolation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method</a:t>
            </a:r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9D3A00DE-1B31-CC4C-81D8-79316078E654}"/>
              </a:ext>
            </a:extLst>
          </p:cNvPr>
          <p:cNvSpPr/>
          <p:nvPr/>
        </p:nvSpPr>
        <p:spPr>
          <a:xfrm>
            <a:off x="1311916" y="2571750"/>
            <a:ext cx="1428991" cy="1323703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7FC4AF-3543-4445-A213-F4C551C6F7A1}"/>
              </a:ext>
            </a:extLst>
          </p:cNvPr>
          <p:cNvGrpSpPr/>
          <p:nvPr/>
        </p:nvGrpSpPr>
        <p:grpSpPr>
          <a:xfrm rot="20907297">
            <a:off x="1533394" y="3243047"/>
            <a:ext cx="346127" cy="224339"/>
            <a:chOff x="2033613" y="2417585"/>
            <a:chExt cx="441482" cy="3714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176E6F-6CC7-774D-9442-053A2E318771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A302E5-B0DB-A94C-AD72-3B2CC2C8FC6F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A302E5-B0DB-A94C-AD72-3B2CC2C8FC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3F3193-C9F7-EA45-B8E6-5E4B91440E47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3F3193-C9F7-EA45-B8E6-5E4B91440E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8AC436-01EE-0F4D-BF9C-E1362C6A515D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8AC436-01EE-0F4D-BF9C-E1362C6A51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1CED5A-13F1-7444-AC36-B46FE2BAEFF5}"/>
              </a:ext>
            </a:extLst>
          </p:cNvPr>
          <p:cNvGrpSpPr/>
          <p:nvPr/>
        </p:nvGrpSpPr>
        <p:grpSpPr>
          <a:xfrm rot="19091334">
            <a:off x="1841648" y="2231898"/>
            <a:ext cx="652750" cy="928873"/>
            <a:chOff x="2033613" y="2417585"/>
            <a:chExt cx="441482" cy="3714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E1B421-3EEE-FC48-9051-AD547954607E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CD6B5A-9ADD-8747-B4F9-A106B7EA38BF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CD6B5A-9ADD-8747-B4F9-A106B7EA38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225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717998" y="2672193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Try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different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datasets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E5C31F-1452-AB46-9E92-EF6470612642}"/>
              </a:ext>
            </a:extLst>
          </p:cNvPr>
          <p:cNvGrpSpPr/>
          <p:nvPr/>
        </p:nvGrpSpPr>
        <p:grpSpPr>
          <a:xfrm>
            <a:off x="1886233" y="2291651"/>
            <a:ext cx="550405" cy="772517"/>
            <a:chOff x="1450750" y="1276313"/>
            <a:chExt cx="2162065" cy="3074026"/>
          </a:xfrm>
        </p:grpSpPr>
        <p:sp>
          <p:nvSpPr>
            <p:cNvPr id="102" name="Google Shape;1740;p76">
              <a:extLst>
                <a:ext uri="{FF2B5EF4-FFF2-40B4-BE49-F238E27FC236}">
                  <a16:creationId xmlns:a16="http://schemas.microsoft.com/office/drawing/2014/main" id="{8157F8BD-C58B-4046-9534-FBDF2CF3146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44;p76">
              <a:extLst>
                <a:ext uri="{FF2B5EF4-FFF2-40B4-BE49-F238E27FC236}">
                  <a16:creationId xmlns:a16="http://schemas.microsoft.com/office/drawing/2014/main" id="{CFACB3DB-10E5-D544-896E-6AEE640EAE8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45;p76">
              <a:extLst>
                <a:ext uri="{FF2B5EF4-FFF2-40B4-BE49-F238E27FC236}">
                  <a16:creationId xmlns:a16="http://schemas.microsoft.com/office/drawing/2014/main" id="{61C53FC1-29CA-0D4B-BC85-4AFD09377F4B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46;p76">
              <a:extLst>
                <a:ext uri="{FF2B5EF4-FFF2-40B4-BE49-F238E27FC236}">
                  <a16:creationId xmlns:a16="http://schemas.microsoft.com/office/drawing/2014/main" id="{92FB4470-2861-0D42-9B87-65B7FC6B86C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47;p76">
              <a:extLst>
                <a:ext uri="{FF2B5EF4-FFF2-40B4-BE49-F238E27FC236}">
                  <a16:creationId xmlns:a16="http://schemas.microsoft.com/office/drawing/2014/main" id="{955D3F15-87F7-6441-9B88-CD27328665A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48;p76">
              <a:extLst>
                <a:ext uri="{FF2B5EF4-FFF2-40B4-BE49-F238E27FC236}">
                  <a16:creationId xmlns:a16="http://schemas.microsoft.com/office/drawing/2014/main" id="{11260EA5-9F03-124F-B5EB-97D00CBB080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49;p76">
              <a:extLst>
                <a:ext uri="{FF2B5EF4-FFF2-40B4-BE49-F238E27FC236}">
                  <a16:creationId xmlns:a16="http://schemas.microsoft.com/office/drawing/2014/main" id="{1F2CDAD2-162E-D642-9A65-69341A91EB0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50;p76">
              <a:extLst>
                <a:ext uri="{FF2B5EF4-FFF2-40B4-BE49-F238E27FC236}">
                  <a16:creationId xmlns:a16="http://schemas.microsoft.com/office/drawing/2014/main" id="{5FF507E3-A1DC-1546-B31C-9BA50AFE9FF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51;p76">
              <a:extLst>
                <a:ext uri="{FF2B5EF4-FFF2-40B4-BE49-F238E27FC236}">
                  <a16:creationId xmlns:a16="http://schemas.microsoft.com/office/drawing/2014/main" id="{DA8958D0-F677-2C42-A395-EA9A880B2A5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52;p76">
              <a:extLst>
                <a:ext uri="{FF2B5EF4-FFF2-40B4-BE49-F238E27FC236}">
                  <a16:creationId xmlns:a16="http://schemas.microsoft.com/office/drawing/2014/main" id="{B91904F9-7237-314F-BD42-037C865C74DC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53;p76">
              <a:extLst>
                <a:ext uri="{FF2B5EF4-FFF2-40B4-BE49-F238E27FC236}">
                  <a16:creationId xmlns:a16="http://schemas.microsoft.com/office/drawing/2014/main" id="{FDB8798F-5F93-3045-9016-BDAFEA07775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54;p76">
              <a:extLst>
                <a:ext uri="{FF2B5EF4-FFF2-40B4-BE49-F238E27FC236}">
                  <a16:creationId xmlns:a16="http://schemas.microsoft.com/office/drawing/2014/main" id="{6B490C0D-DF7D-D048-AF11-D7A9480D2E8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55;p76">
              <a:extLst>
                <a:ext uri="{FF2B5EF4-FFF2-40B4-BE49-F238E27FC236}">
                  <a16:creationId xmlns:a16="http://schemas.microsoft.com/office/drawing/2014/main" id="{B0513FC7-0EAA-BE48-A8D7-2E41A3F040BC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56;p76">
              <a:extLst>
                <a:ext uri="{FF2B5EF4-FFF2-40B4-BE49-F238E27FC236}">
                  <a16:creationId xmlns:a16="http://schemas.microsoft.com/office/drawing/2014/main" id="{B9091A88-D423-9347-8F3E-68357FF7B5EA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57;p76">
              <a:extLst>
                <a:ext uri="{FF2B5EF4-FFF2-40B4-BE49-F238E27FC236}">
                  <a16:creationId xmlns:a16="http://schemas.microsoft.com/office/drawing/2014/main" id="{2896E3D1-C263-2B48-855E-E36F58AE1F0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58;p76">
              <a:extLst>
                <a:ext uri="{FF2B5EF4-FFF2-40B4-BE49-F238E27FC236}">
                  <a16:creationId xmlns:a16="http://schemas.microsoft.com/office/drawing/2014/main" id="{77F56810-8171-084D-9B2A-7A4DA5D7DE2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59;p76">
              <a:extLst>
                <a:ext uri="{FF2B5EF4-FFF2-40B4-BE49-F238E27FC236}">
                  <a16:creationId xmlns:a16="http://schemas.microsoft.com/office/drawing/2014/main" id="{E789E5D5-FBB5-7142-BDDD-7AB675A243D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60;p76">
              <a:extLst>
                <a:ext uri="{FF2B5EF4-FFF2-40B4-BE49-F238E27FC236}">
                  <a16:creationId xmlns:a16="http://schemas.microsoft.com/office/drawing/2014/main" id="{7E81000B-95DE-4A4D-8DCA-354060A0A84F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61;p76">
              <a:extLst>
                <a:ext uri="{FF2B5EF4-FFF2-40B4-BE49-F238E27FC236}">
                  <a16:creationId xmlns:a16="http://schemas.microsoft.com/office/drawing/2014/main" id="{ED049A60-2E39-3942-8845-8BFF614A4C4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62;p76">
              <a:extLst>
                <a:ext uri="{FF2B5EF4-FFF2-40B4-BE49-F238E27FC236}">
                  <a16:creationId xmlns:a16="http://schemas.microsoft.com/office/drawing/2014/main" id="{98D91311-1D8C-7B4D-B71A-CD9033DF19F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63;p76">
              <a:extLst>
                <a:ext uri="{FF2B5EF4-FFF2-40B4-BE49-F238E27FC236}">
                  <a16:creationId xmlns:a16="http://schemas.microsoft.com/office/drawing/2014/main" id="{64965210-904F-D744-8D94-C59C76ECB34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64;p76">
              <a:extLst>
                <a:ext uri="{FF2B5EF4-FFF2-40B4-BE49-F238E27FC236}">
                  <a16:creationId xmlns:a16="http://schemas.microsoft.com/office/drawing/2014/main" id="{40801ED7-8D64-9D4E-AC35-DEE6B5880EE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65;p76">
              <a:extLst>
                <a:ext uri="{FF2B5EF4-FFF2-40B4-BE49-F238E27FC236}">
                  <a16:creationId xmlns:a16="http://schemas.microsoft.com/office/drawing/2014/main" id="{3BCB5D25-7195-7E49-9F09-4B75FFAF4A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BC1F07D-0896-B64F-BB05-E816F6224D48}"/>
              </a:ext>
            </a:extLst>
          </p:cNvPr>
          <p:cNvGrpSpPr/>
          <p:nvPr/>
        </p:nvGrpSpPr>
        <p:grpSpPr>
          <a:xfrm>
            <a:off x="1758512" y="2400329"/>
            <a:ext cx="584468" cy="797566"/>
            <a:chOff x="1506150" y="1501000"/>
            <a:chExt cx="2080021" cy="2838397"/>
          </a:xfrm>
        </p:grpSpPr>
        <p:grpSp>
          <p:nvGrpSpPr>
            <p:cNvPr id="126" name="Google Shape;1505;p70">
              <a:extLst>
                <a:ext uri="{FF2B5EF4-FFF2-40B4-BE49-F238E27FC236}">
                  <a16:creationId xmlns:a16="http://schemas.microsoft.com/office/drawing/2014/main" id="{036FE8D0-A032-E046-B7B4-42BC7C3E3F4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31" name="Google Shape;1506;p70">
                <a:extLst>
                  <a:ext uri="{FF2B5EF4-FFF2-40B4-BE49-F238E27FC236}">
                    <a16:creationId xmlns:a16="http://schemas.microsoft.com/office/drawing/2014/main" id="{523D4980-AB85-A942-9988-DCBEA142B89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507;p70">
                <a:extLst>
                  <a:ext uri="{FF2B5EF4-FFF2-40B4-BE49-F238E27FC236}">
                    <a16:creationId xmlns:a16="http://schemas.microsoft.com/office/drawing/2014/main" id="{F096247E-8842-A340-8A47-FBC7304A585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08;p70">
                <a:extLst>
                  <a:ext uri="{FF2B5EF4-FFF2-40B4-BE49-F238E27FC236}">
                    <a16:creationId xmlns:a16="http://schemas.microsoft.com/office/drawing/2014/main" id="{25F4BB6C-5E85-0D4E-AE23-E2A3D865667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509;p70">
                <a:extLst>
                  <a:ext uri="{FF2B5EF4-FFF2-40B4-BE49-F238E27FC236}">
                    <a16:creationId xmlns:a16="http://schemas.microsoft.com/office/drawing/2014/main" id="{41D1A1DF-0ABC-5A4E-A90A-954B949C22B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10;p70">
                <a:extLst>
                  <a:ext uri="{FF2B5EF4-FFF2-40B4-BE49-F238E27FC236}">
                    <a16:creationId xmlns:a16="http://schemas.microsoft.com/office/drawing/2014/main" id="{B263F8DE-E03D-F44A-8518-7CFBED11F857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511;p70">
                <a:extLst>
                  <a:ext uri="{FF2B5EF4-FFF2-40B4-BE49-F238E27FC236}">
                    <a16:creationId xmlns:a16="http://schemas.microsoft.com/office/drawing/2014/main" id="{A2623529-5ABB-B14F-B162-2812A2C83A2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512;p70">
                <a:extLst>
                  <a:ext uri="{FF2B5EF4-FFF2-40B4-BE49-F238E27FC236}">
                    <a16:creationId xmlns:a16="http://schemas.microsoft.com/office/drawing/2014/main" id="{A470F8BE-68C8-1643-98D5-99E5C45B59B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513;p70">
                <a:extLst>
                  <a:ext uri="{FF2B5EF4-FFF2-40B4-BE49-F238E27FC236}">
                    <a16:creationId xmlns:a16="http://schemas.microsoft.com/office/drawing/2014/main" id="{2262C75F-D9CD-D749-9BF6-F89A8B9472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514;p70">
                <a:extLst>
                  <a:ext uri="{FF2B5EF4-FFF2-40B4-BE49-F238E27FC236}">
                    <a16:creationId xmlns:a16="http://schemas.microsoft.com/office/drawing/2014/main" id="{A6A7CB47-E0D8-854D-8A8B-80C3329541F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515;p70">
                <a:extLst>
                  <a:ext uri="{FF2B5EF4-FFF2-40B4-BE49-F238E27FC236}">
                    <a16:creationId xmlns:a16="http://schemas.microsoft.com/office/drawing/2014/main" id="{79A67EA8-6007-134D-A8EB-9600BD342A0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516;p70">
                <a:extLst>
                  <a:ext uri="{FF2B5EF4-FFF2-40B4-BE49-F238E27FC236}">
                    <a16:creationId xmlns:a16="http://schemas.microsoft.com/office/drawing/2014/main" id="{837D8F2F-F1D0-8749-AA5D-43522D50BFB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517;p70">
                <a:extLst>
                  <a:ext uri="{FF2B5EF4-FFF2-40B4-BE49-F238E27FC236}">
                    <a16:creationId xmlns:a16="http://schemas.microsoft.com/office/drawing/2014/main" id="{09910B15-B1B9-0740-8734-952D1393A68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518;p70">
                <a:extLst>
                  <a:ext uri="{FF2B5EF4-FFF2-40B4-BE49-F238E27FC236}">
                    <a16:creationId xmlns:a16="http://schemas.microsoft.com/office/drawing/2014/main" id="{C08CE54C-06B7-434A-B3A1-A8AF4F1C3C7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519;p70">
                <a:extLst>
                  <a:ext uri="{FF2B5EF4-FFF2-40B4-BE49-F238E27FC236}">
                    <a16:creationId xmlns:a16="http://schemas.microsoft.com/office/drawing/2014/main" id="{E928A77B-631D-3143-8593-28292CAC9354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520;p70">
                <a:extLst>
                  <a:ext uri="{FF2B5EF4-FFF2-40B4-BE49-F238E27FC236}">
                    <a16:creationId xmlns:a16="http://schemas.microsoft.com/office/drawing/2014/main" id="{9E730EBB-3890-8D4D-A9BC-39FB45E7BF8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521;p70">
                <a:extLst>
                  <a:ext uri="{FF2B5EF4-FFF2-40B4-BE49-F238E27FC236}">
                    <a16:creationId xmlns:a16="http://schemas.microsoft.com/office/drawing/2014/main" id="{7B68DB0B-37E9-5040-ADA2-DD20326840B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522;p70">
                <a:extLst>
                  <a:ext uri="{FF2B5EF4-FFF2-40B4-BE49-F238E27FC236}">
                    <a16:creationId xmlns:a16="http://schemas.microsoft.com/office/drawing/2014/main" id="{DF76C441-3FD5-A547-954C-6C686E8B10F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523;p70">
                <a:extLst>
                  <a:ext uri="{FF2B5EF4-FFF2-40B4-BE49-F238E27FC236}">
                    <a16:creationId xmlns:a16="http://schemas.microsoft.com/office/drawing/2014/main" id="{54EA5F76-4B9E-9F47-A976-EDFB8A54AAC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524;p70">
                <a:extLst>
                  <a:ext uri="{FF2B5EF4-FFF2-40B4-BE49-F238E27FC236}">
                    <a16:creationId xmlns:a16="http://schemas.microsoft.com/office/drawing/2014/main" id="{A672D767-3A03-F245-B107-590C144ED66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525;p70">
              <a:extLst>
                <a:ext uri="{FF2B5EF4-FFF2-40B4-BE49-F238E27FC236}">
                  <a16:creationId xmlns:a16="http://schemas.microsoft.com/office/drawing/2014/main" id="{7EA6A531-2A96-7442-A411-AA0627F9075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2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312595B-1BE6-804E-A4D8-6C7324F08FC9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3D4F848-8AB2-A245-BF79-F9BF37061A0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28;p70">
                <a:extLst>
                  <a:ext uri="{FF2B5EF4-FFF2-40B4-BE49-F238E27FC236}">
                    <a16:creationId xmlns:a16="http://schemas.microsoft.com/office/drawing/2014/main" id="{11DCC2A0-EB39-9B49-B05E-1CADC21DA4E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2624;p126">
            <a:extLst>
              <a:ext uri="{FF2B5EF4-FFF2-40B4-BE49-F238E27FC236}">
                <a16:creationId xmlns:a16="http://schemas.microsoft.com/office/drawing/2014/main" id="{C08A7C79-8035-5943-830D-C1D24BFDF027}"/>
              </a:ext>
            </a:extLst>
          </p:cNvPr>
          <p:cNvGrpSpPr/>
          <p:nvPr/>
        </p:nvGrpSpPr>
        <p:grpSpPr>
          <a:xfrm>
            <a:off x="2058309" y="2613356"/>
            <a:ext cx="418360" cy="580377"/>
            <a:chOff x="3764750" y="1567075"/>
            <a:chExt cx="1814530" cy="2517234"/>
          </a:xfrm>
        </p:grpSpPr>
        <p:sp>
          <p:nvSpPr>
            <p:cNvPr id="151" name="Google Shape;2625;p126">
              <a:extLst>
                <a:ext uri="{FF2B5EF4-FFF2-40B4-BE49-F238E27FC236}">
                  <a16:creationId xmlns:a16="http://schemas.microsoft.com/office/drawing/2014/main" id="{17F889EE-87CD-3B4C-9D89-77013CB4FFC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26;p126">
              <a:extLst>
                <a:ext uri="{FF2B5EF4-FFF2-40B4-BE49-F238E27FC236}">
                  <a16:creationId xmlns:a16="http://schemas.microsoft.com/office/drawing/2014/main" id="{ED636EF3-8889-2448-9EDC-03D7E6A8170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27;p126">
              <a:extLst>
                <a:ext uri="{FF2B5EF4-FFF2-40B4-BE49-F238E27FC236}">
                  <a16:creationId xmlns:a16="http://schemas.microsoft.com/office/drawing/2014/main" id="{6261FB52-D858-7441-A7A2-3F62A4FEAD5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28;p126">
              <a:extLst>
                <a:ext uri="{FF2B5EF4-FFF2-40B4-BE49-F238E27FC236}">
                  <a16:creationId xmlns:a16="http://schemas.microsoft.com/office/drawing/2014/main" id="{B04C0F72-66FC-DC48-8318-A75A8AB2F2D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29;p126">
              <a:extLst>
                <a:ext uri="{FF2B5EF4-FFF2-40B4-BE49-F238E27FC236}">
                  <a16:creationId xmlns:a16="http://schemas.microsoft.com/office/drawing/2014/main" id="{243C0A6D-446F-C84E-9619-CF323BD3751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30;p126">
              <a:extLst>
                <a:ext uri="{FF2B5EF4-FFF2-40B4-BE49-F238E27FC236}">
                  <a16:creationId xmlns:a16="http://schemas.microsoft.com/office/drawing/2014/main" id="{78E8D0F7-4353-054B-9D25-1428C0F8123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31;p126">
              <a:extLst>
                <a:ext uri="{FF2B5EF4-FFF2-40B4-BE49-F238E27FC236}">
                  <a16:creationId xmlns:a16="http://schemas.microsoft.com/office/drawing/2014/main" id="{5A7F09FF-DD60-ED4C-A604-D893B536DD1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32;p126">
              <a:extLst>
                <a:ext uri="{FF2B5EF4-FFF2-40B4-BE49-F238E27FC236}">
                  <a16:creationId xmlns:a16="http://schemas.microsoft.com/office/drawing/2014/main" id="{99853D7D-96D6-DB48-8CE3-4BE5B17CB62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33;p126">
              <a:extLst>
                <a:ext uri="{FF2B5EF4-FFF2-40B4-BE49-F238E27FC236}">
                  <a16:creationId xmlns:a16="http://schemas.microsoft.com/office/drawing/2014/main" id="{411A1469-951B-2748-8F1F-19C794C1A8D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34;p126">
              <a:extLst>
                <a:ext uri="{FF2B5EF4-FFF2-40B4-BE49-F238E27FC236}">
                  <a16:creationId xmlns:a16="http://schemas.microsoft.com/office/drawing/2014/main" id="{99812B31-8CDD-9C44-96C7-BADC1AC2749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35;p126">
              <a:extLst>
                <a:ext uri="{FF2B5EF4-FFF2-40B4-BE49-F238E27FC236}">
                  <a16:creationId xmlns:a16="http://schemas.microsoft.com/office/drawing/2014/main" id="{E268F66B-03E7-8648-92BC-DFADEB617462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36;p126">
              <a:extLst>
                <a:ext uri="{FF2B5EF4-FFF2-40B4-BE49-F238E27FC236}">
                  <a16:creationId xmlns:a16="http://schemas.microsoft.com/office/drawing/2014/main" id="{B60C7430-CC04-2D4B-9AE3-25AE5151501E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37;p126">
              <a:extLst>
                <a:ext uri="{FF2B5EF4-FFF2-40B4-BE49-F238E27FC236}">
                  <a16:creationId xmlns:a16="http://schemas.microsoft.com/office/drawing/2014/main" id="{CE33389D-BE59-9941-8C8F-FF516C8E6C1E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38;p126">
              <a:extLst>
                <a:ext uri="{FF2B5EF4-FFF2-40B4-BE49-F238E27FC236}">
                  <a16:creationId xmlns:a16="http://schemas.microsoft.com/office/drawing/2014/main" id="{6CE0421B-FD40-654F-A754-55BE10329B4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39;p126">
              <a:extLst>
                <a:ext uri="{FF2B5EF4-FFF2-40B4-BE49-F238E27FC236}">
                  <a16:creationId xmlns:a16="http://schemas.microsoft.com/office/drawing/2014/main" id="{52E6AE8C-635B-A04F-B1C8-9A95874C63C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40;p126">
              <a:extLst>
                <a:ext uri="{FF2B5EF4-FFF2-40B4-BE49-F238E27FC236}">
                  <a16:creationId xmlns:a16="http://schemas.microsoft.com/office/drawing/2014/main" id="{02F22903-8CF3-D34F-8D16-A433846681C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41;p126">
              <a:extLst>
                <a:ext uri="{FF2B5EF4-FFF2-40B4-BE49-F238E27FC236}">
                  <a16:creationId xmlns:a16="http://schemas.microsoft.com/office/drawing/2014/main" id="{8F1F95EC-D832-8C44-AC65-2C216251E91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42;p126">
              <a:extLst>
                <a:ext uri="{FF2B5EF4-FFF2-40B4-BE49-F238E27FC236}">
                  <a16:creationId xmlns:a16="http://schemas.microsoft.com/office/drawing/2014/main" id="{4457E96C-53CA-7A49-AE1F-6BFAA44D4B4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0986C8D-A595-2344-B9E2-2CD597A0C50D}"/>
              </a:ext>
            </a:extLst>
          </p:cNvPr>
          <p:cNvGrpSpPr/>
          <p:nvPr/>
        </p:nvGrpSpPr>
        <p:grpSpPr>
          <a:xfrm>
            <a:off x="1567391" y="2818938"/>
            <a:ext cx="550405" cy="772517"/>
            <a:chOff x="1450750" y="1276313"/>
            <a:chExt cx="2162065" cy="3074026"/>
          </a:xfrm>
        </p:grpSpPr>
        <p:sp>
          <p:nvSpPr>
            <p:cNvPr id="170" name="Google Shape;1740;p76">
              <a:extLst>
                <a:ext uri="{FF2B5EF4-FFF2-40B4-BE49-F238E27FC236}">
                  <a16:creationId xmlns:a16="http://schemas.microsoft.com/office/drawing/2014/main" id="{D3736803-30AE-F946-B163-A9310C1D7B4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4;p76">
              <a:extLst>
                <a:ext uri="{FF2B5EF4-FFF2-40B4-BE49-F238E27FC236}">
                  <a16:creationId xmlns:a16="http://schemas.microsoft.com/office/drawing/2014/main" id="{50AF394A-319E-1F4B-A42B-0B5C0C2F223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45;p76">
              <a:extLst>
                <a:ext uri="{FF2B5EF4-FFF2-40B4-BE49-F238E27FC236}">
                  <a16:creationId xmlns:a16="http://schemas.microsoft.com/office/drawing/2014/main" id="{E0727DFF-B6C1-0143-8DB4-2736E818E00A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46;p76">
              <a:extLst>
                <a:ext uri="{FF2B5EF4-FFF2-40B4-BE49-F238E27FC236}">
                  <a16:creationId xmlns:a16="http://schemas.microsoft.com/office/drawing/2014/main" id="{1BE51D84-99C7-3C4B-90CD-2F543A87FF4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7;p76">
              <a:extLst>
                <a:ext uri="{FF2B5EF4-FFF2-40B4-BE49-F238E27FC236}">
                  <a16:creationId xmlns:a16="http://schemas.microsoft.com/office/drawing/2014/main" id="{16E86C11-7F19-1742-9004-03F2F95B564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8;p76">
              <a:extLst>
                <a:ext uri="{FF2B5EF4-FFF2-40B4-BE49-F238E27FC236}">
                  <a16:creationId xmlns:a16="http://schemas.microsoft.com/office/drawing/2014/main" id="{8F0592BE-9400-0444-B15A-6F632051CD4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9;p76">
              <a:extLst>
                <a:ext uri="{FF2B5EF4-FFF2-40B4-BE49-F238E27FC236}">
                  <a16:creationId xmlns:a16="http://schemas.microsoft.com/office/drawing/2014/main" id="{FC7ABF76-79D1-C046-8D3A-B5108F122261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50;p76">
              <a:extLst>
                <a:ext uri="{FF2B5EF4-FFF2-40B4-BE49-F238E27FC236}">
                  <a16:creationId xmlns:a16="http://schemas.microsoft.com/office/drawing/2014/main" id="{731A5805-6107-FA4D-9DA7-20A4610B750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1;p76">
              <a:extLst>
                <a:ext uri="{FF2B5EF4-FFF2-40B4-BE49-F238E27FC236}">
                  <a16:creationId xmlns:a16="http://schemas.microsoft.com/office/drawing/2014/main" id="{0E5B8C77-96AD-EA45-BBC5-734F8C055E9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52;p76">
              <a:extLst>
                <a:ext uri="{FF2B5EF4-FFF2-40B4-BE49-F238E27FC236}">
                  <a16:creationId xmlns:a16="http://schemas.microsoft.com/office/drawing/2014/main" id="{91E7B2C5-95EE-5441-93BC-B9F53E19AB8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3;p76">
              <a:extLst>
                <a:ext uri="{FF2B5EF4-FFF2-40B4-BE49-F238E27FC236}">
                  <a16:creationId xmlns:a16="http://schemas.microsoft.com/office/drawing/2014/main" id="{5BAD45C1-EE2E-084A-B5D7-1A88D216A14E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4;p76">
              <a:extLst>
                <a:ext uri="{FF2B5EF4-FFF2-40B4-BE49-F238E27FC236}">
                  <a16:creationId xmlns:a16="http://schemas.microsoft.com/office/drawing/2014/main" id="{01AC12F4-E976-BE4F-8605-ACA87C64690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5;p76">
              <a:extLst>
                <a:ext uri="{FF2B5EF4-FFF2-40B4-BE49-F238E27FC236}">
                  <a16:creationId xmlns:a16="http://schemas.microsoft.com/office/drawing/2014/main" id="{C0523A1B-4C99-2A4D-9F52-6C5279F4BF6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6;p76">
              <a:extLst>
                <a:ext uri="{FF2B5EF4-FFF2-40B4-BE49-F238E27FC236}">
                  <a16:creationId xmlns:a16="http://schemas.microsoft.com/office/drawing/2014/main" id="{183730F4-4DDF-5145-B7C3-908B5CFB1433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7;p76">
              <a:extLst>
                <a:ext uri="{FF2B5EF4-FFF2-40B4-BE49-F238E27FC236}">
                  <a16:creationId xmlns:a16="http://schemas.microsoft.com/office/drawing/2014/main" id="{14444FCB-CA4F-F641-9084-D4E0AA6AB70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8;p76">
              <a:extLst>
                <a:ext uri="{FF2B5EF4-FFF2-40B4-BE49-F238E27FC236}">
                  <a16:creationId xmlns:a16="http://schemas.microsoft.com/office/drawing/2014/main" id="{F5CBC8F4-AEFD-2142-B7FB-9CE8BB77971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9;p76">
              <a:extLst>
                <a:ext uri="{FF2B5EF4-FFF2-40B4-BE49-F238E27FC236}">
                  <a16:creationId xmlns:a16="http://schemas.microsoft.com/office/drawing/2014/main" id="{A8E3684B-6A5E-B74A-BF86-E0C7411D270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60;p76">
              <a:extLst>
                <a:ext uri="{FF2B5EF4-FFF2-40B4-BE49-F238E27FC236}">
                  <a16:creationId xmlns:a16="http://schemas.microsoft.com/office/drawing/2014/main" id="{5BD9D414-D1B3-BA4B-8F31-21973A0E599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61;p76">
              <a:extLst>
                <a:ext uri="{FF2B5EF4-FFF2-40B4-BE49-F238E27FC236}">
                  <a16:creationId xmlns:a16="http://schemas.microsoft.com/office/drawing/2014/main" id="{6A1CC8DA-2C6E-AC41-A1C4-366D56A36626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62;p76">
              <a:extLst>
                <a:ext uri="{FF2B5EF4-FFF2-40B4-BE49-F238E27FC236}">
                  <a16:creationId xmlns:a16="http://schemas.microsoft.com/office/drawing/2014/main" id="{CD0B86CF-09F2-A94A-BACA-F81D5E6BC5B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3;p76">
              <a:extLst>
                <a:ext uri="{FF2B5EF4-FFF2-40B4-BE49-F238E27FC236}">
                  <a16:creationId xmlns:a16="http://schemas.microsoft.com/office/drawing/2014/main" id="{DE1DFB8D-5DD1-3246-B0DB-55737B1F32A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4;p76">
              <a:extLst>
                <a:ext uri="{FF2B5EF4-FFF2-40B4-BE49-F238E27FC236}">
                  <a16:creationId xmlns:a16="http://schemas.microsoft.com/office/drawing/2014/main" id="{5726D759-416F-1B41-9183-6D18F42B0CE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5;p76">
              <a:extLst>
                <a:ext uri="{FF2B5EF4-FFF2-40B4-BE49-F238E27FC236}">
                  <a16:creationId xmlns:a16="http://schemas.microsoft.com/office/drawing/2014/main" id="{65BC8955-1E1A-D847-A04D-F7BBD6C360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B5E9F5D-F501-894F-99CE-7750D7C15464}"/>
              </a:ext>
            </a:extLst>
          </p:cNvPr>
          <p:cNvGrpSpPr/>
          <p:nvPr/>
        </p:nvGrpSpPr>
        <p:grpSpPr>
          <a:xfrm>
            <a:off x="1439670" y="2927616"/>
            <a:ext cx="584468" cy="797566"/>
            <a:chOff x="1506150" y="1501000"/>
            <a:chExt cx="2080021" cy="2838397"/>
          </a:xfrm>
        </p:grpSpPr>
        <p:grpSp>
          <p:nvGrpSpPr>
            <p:cNvPr id="194" name="Google Shape;1505;p70">
              <a:extLst>
                <a:ext uri="{FF2B5EF4-FFF2-40B4-BE49-F238E27FC236}">
                  <a16:creationId xmlns:a16="http://schemas.microsoft.com/office/drawing/2014/main" id="{52C0316F-3ADB-D643-80AE-0F25B30D5A7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99" name="Google Shape;1506;p70">
                <a:extLst>
                  <a:ext uri="{FF2B5EF4-FFF2-40B4-BE49-F238E27FC236}">
                    <a16:creationId xmlns:a16="http://schemas.microsoft.com/office/drawing/2014/main" id="{A5237B22-C230-9246-BECA-467BB32C9326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07;p70">
                <a:extLst>
                  <a:ext uri="{FF2B5EF4-FFF2-40B4-BE49-F238E27FC236}">
                    <a16:creationId xmlns:a16="http://schemas.microsoft.com/office/drawing/2014/main" id="{5DA08121-2EA5-FA47-8B42-C05199674B35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08;p70">
                <a:extLst>
                  <a:ext uri="{FF2B5EF4-FFF2-40B4-BE49-F238E27FC236}">
                    <a16:creationId xmlns:a16="http://schemas.microsoft.com/office/drawing/2014/main" id="{299A8A79-3F79-244A-BEA7-32368D5E15E0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09;p70">
                <a:extLst>
                  <a:ext uri="{FF2B5EF4-FFF2-40B4-BE49-F238E27FC236}">
                    <a16:creationId xmlns:a16="http://schemas.microsoft.com/office/drawing/2014/main" id="{1251D726-AEE4-314C-A4A6-6EB3190A723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10;p70">
                <a:extLst>
                  <a:ext uri="{FF2B5EF4-FFF2-40B4-BE49-F238E27FC236}">
                    <a16:creationId xmlns:a16="http://schemas.microsoft.com/office/drawing/2014/main" id="{1AC8F7E1-9980-FB45-B732-652EFB7C5C6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11;p70">
                <a:extLst>
                  <a:ext uri="{FF2B5EF4-FFF2-40B4-BE49-F238E27FC236}">
                    <a16:creationId xmlns:a16="http://schemas.microsoft.com/office/drawing/2014/main" id="{5E393AB1-EB64-FC49-913B-0DB96B2E0C5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12;p70">
                <a:extLst>
                  <a:ext uri="{FF2B5EF4-FFF2-40B4-BE49-F238E27FC236}">
                    <a16:creationId xmlns:a16="http://schemas.microsoft.com/office/drawing/2014/main" id="{AD3CB303-231E-0A47-AE04-08F25F10E643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13;p70">
                <a:extLst>
                  <a:ext uri="{FF2B5EF4-FFF2-40B4-BE49-F238E27FC236}">
                    <a16:creationId xmlns:a16="http://schemas.microsoft.com/office/drawing/2014/main" id="{701014B4-9F88-3A41-A116-4894B412F7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14;p70">
                <a:extLst>
                  <a:ext uri="{FF2B5EF4-FFF2-40B4-BE49-F238E27FC236}">
                    <a16:creationId xmlns:a16="http://schemas.microsoft.com/office/drawing/2014/main" id="{F3006C3A-D962-954D-BDA4-5E5433821F0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15;p70">
                <a:extLst>
                  <a:ext uri="{FF2B5EF4-FFF2-40B4-BE49-F238E27FC236}">
                    <a16:creationId xmlns:a16="http://schemas.microsoft.com/office/drawing/2014/main" id="{F2228109-8098-6D49-9973-3FB20539374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16;p70">
                <a:extLst>
                  <a:ext uri="{FF2B5EF4-FFF2-40B4-BE49-F238E27FC236}">
                    <a16:creationId xmlns:a16="http://schemas.microsoft.com/office/drawing/2014/main" id="{502B3212-7947-D649-88A5-22CE96E526E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17;p70">
                <a:extLst>
                  <a:ext uri="{FF2B5EF4-FFF2-40B4-BE49-F238E27FC236}">
                    <a16:creationId xmlns:a16="http://schemas.microsoft.com/office/drawing/2014/main" id="{967B443E-C01A-B644-835F-8FC5DBAF0F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8;p70">
                <a:extLst>
                  <a:ext uri="{FF2B5EF4-FFF2-40B4-BE49-F238E27FC236}">
                    <a16:creationId xmlns:a16="http://schemas.microsoft.com/office/drawing/2014/main" id="{13D4D43D-0EF9-6D49-B849-1627AAA193F9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9;p70">
                <a:extLst>
                  <a:ext uri="{FF2B5EF4-FFF2-40B4-BE49-F238E27FC236}">
                    <a16:creationId xmlns:a16="http://schemas.microsoft.com/office/drawing/2014/main" id="{D595FA88-02F8-A944-88E5-CE5F38712247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20;p70">
                <a:extLst>
                  <a:ext uri="{FF2B5EF4-FFF2-40B4-BE49-F238E27FC236}">
                    <a16:creationId xmlns:a16="http://schemas.microsoft.com/office/drawing/2014/main" id="{631AE687-229C-0747-971E-2343990DF14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21;p70">
                <a:extLst>
                  <a:ext uri="{FF2B5EF4-FFF2-40B4-BE49-F238E27FC236}">
                    <a16:creationId xmlns:a16="http://schemas.microsoft.com/office/drawing/2014/main" id="{1A9CBF5D-6DE0-1E49-9F78-7F179B7E2A9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22;p70">
                <a:extLst>
                  <a:ext uri="{FF2B5EF4-FFF2-40B4-BE49-F238E27FC236}">
                    <a16:creationId xmlns:a16="http://schemas.microsoft.com/office/drawing/2014/main" id="{6E46D630-BB4B-FE44-9A40-061ACDB3DFA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23;p70">
                <a:extLst>
                  <a:ext uri="{FF2B5EF4-FFF2-40B4-BE49-F238E27FC236}">
                    <a16:creationId xmlns:a16="http://schemas.microsoft.com/office/drawing/2014/main" id="{E43ADC05-27A2-9644-9380-9E44DA353B5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24;p70">
                <a:extLst>
                  <a:ext uri="{FF2B5EF4-FFF2-40B4-BE49-F238E27FC236}">
                    <a16:creationId xmlns:a16="http://schemas.microsoft.com/office/drawing/2014/main" id="{59F47BCD-F848-4C41-9268-51BBE8CA71C7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525;p70">
              <a:extLst>
                <a:ext uri="{FF2B5EF4-FFF2-40B4-BE49-F238E27FC236}">
                  <a16:creationId xmlns:a16="http://schemas.microsoft.com/office/drawing/2014/main" id="{2302FFDE-BAAF-2347-8560-E962EAF27C46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9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E3A330E9-2B4B-E142-86AF-C88554D17ED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EC79527-A1A9-894D-81DA-30696B607A6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28;p70">
                <a:extLst>
                  <a:ext uri="{FF2B5EF4-FFF2-40B4-BE49-F238E27FC236}">
                    <a16:creationId xmlns:a16="http://schemas.microsoft.com/office/drawing/2014/main" id="{90ECD1D5-02E3-8E43-B63B-9C272493AF25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" name="Google Shape;2624;p126">
            <a:extLst>
              <a:ext uri="{FF2B5EF4-FFF2-40B4-BE49-F238E27FC236}">
                <a16:creationId xmlns:a16="http://schemas.microsoft.com/office/drawing/2014/main" id="{8A43AFC4-2898-1549-AACD-2C8EA54DD63D}"/>
              </a:ext>
            </a:extLst>
          </p:cNvPr>
          <p:cNvGrpSpPr/>
          <p:nvPr/>
        </p:nvGrpSpPr>
        <p:grpSpPr>
          <a:xfrm>
            <a:off x="1739467" y="3140643"/>
            <a:ext cx="418360" cy="580377"/>
            <a:chOff x="3764750" y="1567075"/>
            <a:chExt cx="1814530" cy="2517234"/>
          </a:xfrm>
        </p:grpSpPr>
        <p:sp>
          <p:nvSpPr>
            <p:cNvPr id="219" name="Google Shape;2625;p126">
              <a:extLst>
                <a:ext uri="{FF2B5EF4-FFF2-40B4-BE49-F238E27FC236}">
                  <a16:creationId xmlns:a16="http://schemas.microsoft.com/office/drawing/2014/main" id="{62CDAC59-99E5-A644-8CEC-8989188B0EA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26;p126">
              <a:extLst>
                <a:ext uri="{FF2B5EF4-FFF2-40B4-BE49-F238E27FC236}">
                  <a16:creationId xmlns:a16="http://schemas.microsoft.com/office/drawing/2014/main" id="{D7F4D542-B7B0-6842-95B0-15568B3A934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27;p126">
              <a:extLst>
                <a:ext uri="{FF2B5EF4-FFF2-40B4-BE49-F238E27FC236}">
                  <a16:creationId xmlns:a16="http://schemas.microsoft.com/office/drawing/2014/main" id="{F1A1D797-F6BC-C44E-AE83-48740B329F0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28;p126">
              <a:extLst>
                <a:ext uri="{FF2B5EF4-FFF2-40B4-BE49-F238E27FC236}">
                  <a16:creationId xmlns:a16="http://schemas.microsoft.com/office/drawing/2014/main" id="{0FA76B56-CB09-B245-916D-0ADD5DEC610E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29;p126">
              <a:extLst>
                <a:ext uri="{FF2B5EF4-FFF2-40B4-BE49-F238E27FC236}">
                  <a16:creationId xmlns:a16="http://schemas.microsoft.com/office/drawing/2014/main" id="{A8175963-FA3C-F948-8E5B-AB1E8796F01B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30;p126">
              <a:extLst>
                <a:ext uri="{FF2B5EF4-FFF2-40B4-BE49-F238E27FC236}">
                  <a16:creationId xmlns:a16="http://schemas.microsoft.com/office/drawing/2014/main" id="{92DA4686-6FCA-1642-AC85-FF6FFF084BE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31;p126">
              <a:extLst>
                <a:ext uri="{FF2B5EF4-FFF2-40B4-BE49-F238E27FC236}">
                  <a16:creationId xmlns:a16="http://schemas.microsoft.com/office/drawing/2014/main" id="{7A8C6938-558A-1C49-859A-CBDD2B5ECC92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32;p126">
              <a:extLst>
                <a:ext uri="{FF2B5EF4-FFF2-40B4-BE49-F238E27FC236}">
                  <a16:creationId xmlns:a16="http://schemas.microsoft.com/office/drawing/2014/main" id="{CE459432-317A-484C-8507-BA0A5099C84D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633;p126">
              <a:extLst>
                <a:ext uri="{FF2B5EF4-FFF2-40B4-BE49-F238E27FC236}">
                  <a16:creationId xmlns:a16="http://schemas.microsoft.com/office/drawing/2014/main" id="{4F231424-5879-6D4A-BF29-6DE051C2E32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34;p126">
              <a:extLst>
                <a:ext uri="{FF2B5EF4-FFF2-40B4-BE49-F238E27FC236}">
                  <a16:creationId xmlns:a16="http://schemas.microsoft.com/office/drawing/2014/main" id="{CC860D11-E9AC-1746-B018-5BB4BCCAB33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35;p126">
              <a:extLst>
                <a:ext uri="{FF2B5EF4-FFF2-40B4-BE49-F238E27FC236}">
                  <a16:creationId xmlns:a16="http://schemas.microsoft.com/office/drawing/2014/main" id="{7BBA11A4-5B98-4146-B556-07CFA31D6A39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36;p126">
              <a:extLst>
                <a:ext uri="{FF2B5EF4-FFF2-40B4-BE49-F238E27FC236}">
                  <a16:creationId xmlns:a16="http://schemas.microsoft.com/office/drawing/2014/main" id="{D26002C7-34C9-BE4C-84C6-DC749D30CA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37;p126">
              <a:extLst>
                <a:ext uri="{FF2B5EF4-FFF2-40B4-BE49-F238E27FC236}">
                  <a16:creationId xmlns:a16="http://schemas.microsoft.com/office/drawing/2014/main" id="{D304F7F2-A377-A448-A3BE-356DB5D810D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8;p126">
              <a:extLst>
                <a:ext uri="{FF2B5EF4-FFF2-40B4-BE49-F238E27FC236}">
                  <a16:creationId xmlns:a16="http://schemas.microsoft.com/office/drawing/2014/main" id="{C3F760D2-FAD3-ED48-BE0E-6041F3F9A598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9;p126">
              <a:extLst>
                <a:ext uri="{FF2B5EF4-FFF2-40B4-BE49-F238E27FC236}">
                  <a16:creationId xmlns:a16="http://schemas.microsoft.com/office/drawing/2014/main" id="{56414C7E-7AD9-C848-AD7E-0E815C57DCB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40;p126">
              <a:extLst>
                <a:ext uri="{FF2B5EF4-FFF2-40B4-BE49-F238E27FC236}">
                  <a16:creationId xmlns:a16="http://schemas.microsoft.com/office/drawing/2014/main" id="{7A398D06-A935-5741-8E03-DB713C8B404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41;p126">
              <a:extLst>
                <a:ext uri="{FF2B5EF4-FFF2-40B4-BE49-F238E27FC236}">
                  <a16:creationId xmlns:a16="http://schemas.microsoft.com/office/drawing/2014/main" id="{669171DC-DBB4-C743-9CD9-07C36D0F5C4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42;p126">
              <a:extLst>
                <a:ext uri="{FF2B5EF4-FFF2-40B4-BE49-F238E27FC236}">
                  <a16:creationId xmlns:a16="http://schemas.microsoft.com/office/drawing/2014/main" id="{887DFF32-1EE3-514F-939C-53AE45798435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776B6DD-E2DD-FD4A-9089-5D130FDFC1E8}"/>
              </a:ext>
            </a:extLst>
          </p:cNvPr>
          <p:cNvGrpSpPr/>
          <p:nvPr/>
        </p:nvGrpSpPr>
        <p:grpSpPr>
          <a:xfrm>
            <a:off x="2089075" y="2930039"/>
            <a:ext cx="550405" cy="772517"/>
            <a:chOff x="1450750" y="1276313"/>
            <a:chExt cx="2162065" cy="3074026"/>
          </a:xfrm>
        </p:grpSpPr>
        <p:sp>
          <p:nvSpPr>
            <p:cNvPr id="238" name="Google Shape;1740;p76">
              <a:extLst>
                <a:ext uri="{FF2B5EF4-FFF2-40B4-BE49-F238E27FC236}">
                  <a16:creationId xmlns:a16="http://schemas.microsoft.com/office/drawing/2014/main" id="{3C262744-8141-7949-8EC6-92854E2DE47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44;p76">
              <a:extLst>
                <a:ext uri="{FF2B5EF4-FFF2-40B4-BE49-F238E27FC236}">
                  <a16:creationId xmlns:a16="http://schemas.microsoft.com/office/drawing/2014/main" id="{9283BF72-60D2-BA41-93E0-83A568C6B5F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45;p76">
              <a:extLst>
                <a:ext uri="{FF2B5EF4-FFF2-40B4-BE49-F238E27FC236}">
                  <a16:creationId xmlns:a16="http://schemas.microsoft.com/office/drawing/2014/main" id="{B6A7113B-101B-AC44-B8E9-30C7CEB8318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46;p76">
              <a:extLst>
                <a:ext uri="{FF2B5EF4-FFF2-40B4-BE49-F238E27FC236}">
                  <a16:creationId xmlns:a16="http://schemas.microsoft.com/office/drawing/2014/main" id="{FA96490E-3B26-4042-B7C1-D68D9537A1F6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47;p76">
              <a:extLst>
                <a:ext uri="{FF2B5EF4-FFF2-40B4-BE49-F238E27FC236}">
                  <a16:creationId xmlns:a16="http://schemas.microsoft.com/office/drawing/2014/main" id="{A2A34AE9-B3B4-A24B-B4D0-F421DB0A9559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48;p76">
              <a:extLst>
                <a:ext uri="{FF2B5EF4-FFF2-40B4-BE49-F238E27FC236}">
                  <a16:creationId xmlns:a16="http://schemas.microsoft.com/office/drawing/2014/main" id="{9D0BABCA-D2C4-AD49-A757-4626E08093F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49;p76">
              <a:extLst>
                <a:ext uri="{FF2B5EF4-FFF2-40B4-BE49-F238E27FC236}">
                  <a16:creationId xmlns:a16="http://schemas.microsoft.com/office/drawing/2014/main" id="{5F8329BE-88BD-4949-BC45-9CC52616A2A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50;p76">
              <a:extLst>
                <a:ext uri="{FF2B5EF4-FFF2-40B4-BE49-F238E27FC236}">
                  <a16:creationId xmlns:a16="http://schemas.microsoft.com/office/drawing/2014/main" id="{F3ACFEC4-0B21-4849-99B3-2CCE3DE312B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51;p76">
              <a:extLst>
                <a:ext uri="{FF2B5EF4-FFF2-40B4-BE49-F238E27FC236}">
                  <a16:creationId xmlns:a16="http://schemas.microsoft.com/office/drawing/2014/main" id="{19B7B83A-10F2-4641-979A-F01552EA591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52;p76">
              <a:extLst>
                <a:ext uri="{FF2B5EF4-FFF2-40B4-BE49-F238E27FC236}">
                  <a16:creationId xmlns:a16="http://schemas.microsoft.com/office/drawing/2014/main" id="{20F28985-39B8-7C4F-8713-1AEFEC54C7E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53;p76">
              <a:extLst>
                <a:ext uri="{FF2B5EF4-FFF2-40B4-BE49-F238E27FC236}">
                  <a16:creationId xmlns:a16="http://schemas.microsoft.com/office/drawing/2014/main" id="{0415C442-AA6D-F84A-A442-E1E2B2104B63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54;p76">
              <a:extLst>
                <a:ext uri="{FF2B5EF4-FFF2-40B4-BE49-F238E27FC236}">
                  <a16:creationId xmlns:a16="http://schemas.microsoft.com/office/drawing/2014/main" id="{6C5CDA2C-2B7B-C945-8510-D2F37662210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55;p76">
              <a:extLst>
                <a:ext uri="{FF2B5EF4-FFF2-40B4-BE49-F238E27FC236}">
                  <a16:creationId xmlns:a16="http://schemas.microsoft.com/office/drawing/2014/main" id="{36A0FD9F-9C70-244C-A8C2-86EA67C77EA9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56;p76">
              <a:extLst>
                <a:ext uri="{FF2B5EF4-FFF2-40B4-BE49-F238E27FC236}">
                  <a16:creationId xmlns:a16="http://schemas.microsoft.com/office/drawing/2014/main" id="{9EC43D17-6F38-B440-9509-A21D5F5837E7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7;p76">
              <a:extLst>
                <a:ext uri="{FF2B5EF4-FFF2-40B4-BE49-F238E27FC236}">
                  <a16:creationId xmlns:a16="http://schemas.microsoft.com/office/drawing/2014/main" id="{ACD322B8-8C8D-B942-9C4E-3272C999E38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8;p76">
              <a:extLst>
                <a:ext uri="{FF2B5EF4-FFF2-40B4-BE49-F238E27FC236}">
                  <a16:creationId xmlns:a16="http://schemas.microsoft.com/office/drawing/2014/main" id="{205E3600-7EEB-FD40-8DBE-1B778FB5706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9;p76">
              <a:extLst>
                <a:ext uri="{FF2B5EF4-FFF2-40B4-BE49-F238E27FC236}">
                  <a16:creationId xmlns:a16="http://schemas.microsoft.com/office/drawing/2014/main" id="{14284CEC-71A1-B949-B37B-F88D1FB6AC0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60;p76">
              <a:extLst>
                <a:ext uri="{FF2B5EF4-FFF2-40B4-BE49-F238E27FC236}">
                  <a16:creationId xmlns:a16="http://schemas.microsoft.com/office/drawing/2014/main" id="{576B2EAB-3F5A-D94E-A4C7-B919ADED1F1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61;p76">
              <a:extLst>
                <a:ext uri="{FF2B5EF4-FFF2-40B4-BE49-F238E27FC236}">
                  <a16:creationId xmlns:a16="http://schemas.microsoft.com/office/drawing/2014/main" id="{3FE60898-577F-B646-86FE-C7634D925AB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62;p76">
              <a:extLst>
                <a:ext uri="{FF2B5EF4-FFF2-40B4-BE49-F238E27FC236}">
                  <a16:creationId xmlns:a16="http://schemas.microsoft.com/office/drawing/2014/main" id="{DC931D23-97E7-574E-8FB2-091AC2EE836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63;p76">
              <a:extLst>
                <a:ext uri="{FF2B5EF4-FFF2-40B4-BE49-F238E27FC236}">
                  <a16:creationId xmlns:a16="http://schemas.microsoft.com/office/drawing/2014/main" id="{7A05C3A8-8672-7E43-BDB1-4890FBD0825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64;p76">
              <a:extLst>
                <a:ext uri="{FF2B5EF4-FFF2-40B4-BE49-F238E27FC236}">
                  <a16:creationId xmlns:a16="http://schemas.microsoft.com/office/drawing/2014/main" id="{D4C51FCB-4A2E-314D-9D49-58D1F17E34E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65;p76">
              <a:extLst>
                <a:ext uri="{FF2B5EF4-FFF2-40B4-BE49-F238E27FC236}">
                  <a16:creationId xmlns:a16="http://schemas.microsoft.com/office/drawing/2014/main" id="{3EAE82D2-A171-ED45-9373-48A60236D04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9949473-7F7F-6648-B6AE-6FB1EF7471A6}"/>
              </a:ext>
            </a:extLst>
          </p:cNvPr>
          <p:cNvGrpSpPr/>
          <p:nvPr/>
        </p:nvGrpSpPr>
        <p:grpSpPr>
          <a:xfrm>
            <a:off x="1961354" y="3038717"/>
            <a:ext cx="584468" cy="797566"/>
            <a:chOff x="1506150" y="1501000"/>
            <a:chExt cx="2080021" cy="2838397"/>
          </a:xfrm>
        </p:grpSpPr>
        <p:grpSp>
          <p:nvGrpSpPr>
            <p:cNvPr id="262" name="Google Shape;1505;p70">
              <a:extLst>
                <a:ext uri="{FF2B5EF4-FFF2-40B4-BE49-F238E27FC236}">
                  <a16:creationId xmlns:a16="http://schemas.microsoft.com/office/drawing/2014/main" id="{EDA29EA4-A753-8D4D-8633-B759CE01E84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67" name="Google Shape;1506;p70">
                <a:extLst>
                  <a:ext uri="{FF2B5EF4-FFF2-40B4-BE49-F238E27FC236}">
                    <a16:creationId xmlns:a16="http://schemas.microsoft.com/office/drawing/2014/main" id="{E3E4EF75-D38D-244C-8591-A8219470A85D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507;p70">
                <a:extLst>
                  <a:ext uri="{FF2B5EF4-FFF2-40B4-BE49-F238E27FC236}">
                    <a16:creationId xmlns:a16="http://schemas.microsoft.com/office/drawing/2014/main" id="{8460FAE7-5585-BA4E-AE4E-E4B03EEBCF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508;p70">
                <a:extLst>
                  <a:ext uri="{FF2B5EF4-FFF2-40B4-BE49-F238E27FC236}">
                    <a16:creationId xmlns:a16="http://schemas.microsoft.com/office/drawing/2014/main" id="{DB84B714-1FB4-534C-B283-F5205A2D86D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509;p70">
                <a:extLst>
                  <a:ext uri="{FF2B5EF4-FFF2-40B4-BE49-F238E27FC236}">
                    <a16:creationId xmlns:a16="http://schemas.microsoft.com/office/drawing/2014/main" id="{F8974555-FA98-FD47-BCB8-7D7255DD21E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510;p70">
                <a:extLst>
                  <a:ext uri="{FF2B5EF4-FFF2-40B4-BE49-F238E27FC236}">
                    <a16:creationId xmlns:a16="http://schemas.microsoft.com/office/drawing/2014/main" id="{6F5931BC-E6B3-2E40-BB16-05C037C57FB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511;p70">
                <a:extLst>
                  <a:ext uri="{FF2B5EF4-FFF2-40B4-BE49-F238E27FC236}">
                    <a16:creationId xmlns:a16="http://schemas.microsoft.com/office/drawing/2014/main" id="{7F2770AB-DF5B-4E48-BFB6-0E7ABDA0696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512;p70">
                <a:extLst>
                  <a:ext uri="{FF2B5EF4-FFF2-40B4-BE49-F238E27FC236}">
                    <a16:creationId xmlns:a16="http://schemas.microsoft.com/office/drawing/2014/main" id="{8DC1977C-2B50-C544-ADE6-F3E46FD38394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513;p70">
                <a:extLst>
                  <a:ext uri="{FF2B5EF4-FFF2-40B4-BE49-F238E27FC236}">
                    <a16:creationId xmlns:a16="http://schemas.microsoft.com/office/drawing/2014/main" id="{C576CC06-478C-254C-AC76-059C5034C3E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514;p70">
                <a:extLst>
                  <a:ext uri="{FF2B5EF4-FFF2-40B4-BE49-F238E27FC236}">
                    <a16:creationId xmlns:a16="http://schemas.microsoft.com/office/drawing/2014/main" id="{4843CB19-D095-9E4E-AB19-AB51E8BCA66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515;p70">
                <a:extLst>
                  <a:ext uri="{FF2B5EF4-FFF2-40B4-BE49-F238E27FC236}">
                    <a16:creationId xmlns:a16="http://schemas.microsoft.com/office/drawing/2014/main" id="{C894B194-2EE3-8F49-BAE8-923410A0C4C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516;p70">
                <a:extLst>
                  <a:ext uri="{FF2B5EF4-FFF2-40B4-BE49-F238E27FC236}">
                    <a16:creationId xmlns:a16="http://schemas.microsoft.com/office/drawing/2014/main" id="{90C692C2-A4DA-0B42-8CD1-1111DEBE717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517;p70">
                <a:extLst>
                  <a:ext uri="{FF2B5EF4-FFF2-40B4-BE49-F238E27FC236}">
                    <a16:creationId xmlns:a16="http://schemas.microsoft.com/office/drawing/2014/main" id="{E8705A43-4283-4C4A-91E3-9E3DF1DF842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518;p70">
                <a:extLst>
                  <a:ext uri="{FF2B5EF4-FFF2-40B4-BE49-F238E27FC236}">
                    <a16:creationId xmlns:a16="http://schemas.microsoft.com/office/drawing/2014/main" id="{8AA8DDB2-D03E-1E4D-9512-56E29C5F9D2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519;p70">
                <a:extLst>
                  <a:ext uri="{FF2B5EF4-FFF2-40B4-BE49-F238E27FC236}">
                    <a16:creationId xmlns:a16="http://schemas.microsoft.com/office/drawing/2014/main" id="{8A495F1C-5C52-1346-B929-ECC343538B0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520;p70">
                <a:extLst>
                  <a:ext uri="{FF2B5EF4-FFF2-40B4-BE49-F238E27FC236}">
                    <a16:creationId xmlns:a16="http://schemas.microsoft.com/office/drawing/2014/main" id="{3C04DB5B-DC8F-C842-8799-3C45FB0AAD79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521;p70">
                <a:extLst>
                  <a:ext uri="{FF2B5EF4-FFF2-40B4-BE49-F238E27FC236}">
                    <a16:creationId xmlns:a16="http://schemas.microsoft.com/office/drawing/2014/main" id="{6EC8CA2D-658B-7240-8B00-BEC7633816C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522;p70">
                <a:extLst>
                  <a:ext uri="{FF2B5EF4-FFF2-40B4-BE49-F238E27FC236}">
                    <a16:creationId xmlns:a16="http://schemas.microsoft.com/office/drawing/2014/main" id="{6FA0137A-6DB9-5F41-981F-CF6272363597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523;p70">
                <a:extLst>
                  <a:ext uri="{FF2B5EF4-FFF2-40B4-BE49-F238E27FC236}">
                    <a16:creationId xmlns:a16="http://schemas.microsoft.com/office/drawing/2014/main" id="{AC534078-F4E8-CA4D-B02D-8849D3DE9D2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524;p70">
                <a:extLst>
                  <a:ext uri="{FF2B5EF4-FFF2-40B4-BE49-F238E27FC236}">
                    <a16:creationId xmlns:a16="http://schemas.microsoft.com/office/drawing/2014/main" id="{9706426D-970B-4142-984C-CC104EEB87E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1525;p70">
              <a:extLst>
                <a:ext uri="{FF2B5EF4-FFF2-40B4-BE49-F238E27FC236}">
                  <a16:creationId xmlns:a16="http://schemas.microsoft.com/office/drawing/2014/main" id="{BCD7C58A-5BBD-5E49-9EC0-00FB91A19DBE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6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74AA03A-7E63-1F43-9228-E6A15CAC0F6A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B1E988C-7118-9549-9946-A49743002816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528;p70">
                <a:extLst>
                  <a:ext uri="{FF2B5EF4-FFF2-40B4-BE49-F238E27FC236}">
                    <a16:creationId xmlns:a16="http://schemas.microsoft.com/office/drawing/2014/main" id="{89373F06-2D4E-604E-9782-354358AD3E4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" name="Google Shape;2624;p126">
            <a:extLst>
              <a:ext uri="{FF2B5EF4-FFF2-40B4-BE49-F238E27FC236}">
                <a16:creationId xmlns:a16="http://schemas.microsoft.com/office/drawing/2014/main" id="{962AF4E8-377D-FE47-A571-2039BA53C158}"/>
              </a:ext>
            </a:extLst>
          </p:cNvPr>
          <p:cNvGrpSpPr/>
          <p:nvPr/>
        </p:nvGrpSpPr>
        <p:grpSpPr>
          <a:xfrm>
            <a:off x="2261151" y="3251744"/>
            <a:ext cx="418360" cy="580377"/>
            <a:chOff x="3764750" y="1567075"/>
            <a:chExt cx="1814530" cy="2517234"/>
          </a:xfrm>
        </p:grpSpPr>
        <p:sp>
          <p:nvSpPr>
            <p:cNvPr id="287" name="Google Shape;2625;p126">
              <a:extLst>
                <a:ext uri="{FF2B5EF4-FFF2-40B4-BE49-F238E27FC236}">
                  <a16:creationId xmlns:a16="http://schemas.microsoft.com/office/drawing/2014/main" id="{95984E3B-CC3D-4543-A91C-42C7ACC9514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626;p126">
              <a:extLst>
                <a:ext uri="{FF2B5EF4-FFF2-40B4-BE49-F238E27FC236}">
                  <a16:creationId xmlns:a16="http://schemas.microsoft.com/office/drawing/2014/main" id="{A59DCC68-0E81-2048-A460-03F801FBEC76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7;p126">
              <a:extLst>
                <a:ext uri="{FF2B5EF4-FFF2-40B4-BE49-F238E27FC236}">
                  <a16:creationId xmlns:a16="http://schemas.microsoft.com/office/drawing/2014/main" id="{F1FF11FA-BC95-E442-8A29-C1FDB913526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8;p126">
              <a:extLst>
                <a:ext uri="{FF2B5EF4-FFF2-40B4-BE49-F238E27FC236}">
                  <a16:creationId xmlns:a16="http://schemas.microsoft.com/office/drawing/2014/main" id="{28C1A3CA-47F5-D741-BF53-9F2B8722FFC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9;p126">
              <a:extLst>
                <a:ext uri="{FF2B5EF4-FFF2-40B4-BE49-F238E27FC236}">
                  <a16:creationId xmlns:a16="http://schemas.microsoft.com/office/drawing/2014/main" id="{505D6710-1D09-B64D-8B0A-48C0B6B6C5DF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30;p126">
              <a:extLst>
                <a:ext uri="{FF2B5EF4-FFF2-40B4-BE49-F238E27FC236}">
                  <a16:creationId xmlns:a16="http://schemas.microsoft.com/office/drawing/2014/main" id="{ED21163B-E4DA-A64C-BC40-5EDC4E0C9D0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1;p126">
              <a:extLst>
                <a:ext uri="{FF2B5EF4-FFF2-40B4-BE49-F238E27FC236}">
                  <a16:creationId xmlns:a16="http://schemas.microsoft.com/office/drawing/2014/main" id="{7C0E775B-00DD-5749-BE8C-351007ED4580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2;p126">
              <a:extLst>
                <a:ext uri="{FF2B5EF4-FFF2-40B4-BE49-F238E27FC236}">
                  <a16:creationId xmlns:a16="http://schemas.microsoft.com/office/drawing/2014/main" id="{6B61391D-3D9A-1B43-8549-24B014A6A433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3;p126">
              <a:extLst>
                <a:ext uri="{FF2B5EF4-FFF2-40B4-BE49-F238E27FC236}">
                  <a16:creationId xmlns:a16="http://schemas.microsoft.com/office/drawing/2014/main" id="{DA5189FC-05B4-3D42-BBFA-6ECABB884AB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4;p126">
              <a:extLst>
                <a:ext uri="{FF2B5EF4-FFF2-40B4-BE49-F238E27FC236}">
                  <a16:creationId xmlns:a16="http://schemas.microsoft.com/office/drawing/2014/main" id="{856E82B1-BC52-A34C-83BF-C15765D1322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5;p126">
              <a:extLst>
                <a:ext uri="{FF2B5EF4-FFF2-40B4-BE49-F238E27FC236}">
                  <a16:creationId xmlns:a16="http://schemas.microsoft.com/office/drawing/2014/main" id="{E44528D5-6806-7245-9309-31EF2EE59ED5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6;p126">
              <a:extLst>
                <a:ext uri="{FF2B5EF4-FFF2-40B4-BE49-F238E27FC236}">
                  <a16:creationId xmlns:a16="http://schemas.microsoft.com/office/drawing/2014/main" id="{464293F5-E859-7B4F-91D4-35661EA9ED5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7;p126">
              <a:extLst>
                <a:ext uri="{FF2B5EF4-FFF2-40B4-BE49-F238E27FC236}">
                  <a16:creationId xmlns:a16="http://schemas.microsoft.com/office/drawing/2014/main" id="{2522B01C-2BE1-234F-A5E7-262A3F50118C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638;p126">
              <a:extLst>
                <a:ext uri="{FF2B5EF4-FFF2-40B4-BE49-F238E27FC236}">
                  <a16:creationId xmlns:a16="http://schemas.microsoft.com/office/drawing/2014/main" id="{3079E36D-8EA2-FF4C-8256-F08FF4DF421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9;p126">
              <a:extLst>
                <a:ext uri="{FF2B5EF4-FFF2-40B4-BE49-F238E27FC236}">
                  <a16:creationId xmlns:a16="http://schemas.microsoft.com/office/drawing/2014/main" id="{84F0DE1E-EE6B-A74E-BCF5-78760C1D3E4F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40;p126">
              <a:extLst>
                <a:ext uri="{FF2B5EF4-FFF2-40B4-BE49-F238E27FC236}">
                  <a16:creationId xmlns:a16="http://schemas.microsoft.com/office/drawing/2014/main" id="{A9AC3ED9-8658-B248-ACB8-E0D97C886F5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1;p126">
              <a:extLst>
                <a:ext uri="{FF2B5EF4-FFF2-40B4-BE49-F238E27FC236}">
                  <a16:creationId xmlns:a16="http://schemas.microsoft.com/office/drawing/2014/main" id="{E321851C-6F7F-8549-9472-E98908120A1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2;p126">
              <a:extLst>
                <a:ext uri="{FF2B5EF4-FFF2-40B4-BE49-F238E27FC236}">
                  <a16:creationId xmlns:a16="http://schemas.microsoft.com/office/drawing/2014/main" id="{BD964CD1-54BC-E848-934A-199C60D5E42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27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2900258" y="311168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2520561" y="1851184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Improve embedding space proximity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DC2E27-323B-4639-B4B5-143918D97AEE}"/>
              </a:ext>
            </a:extLst>
          </p:cNvPr>
          <p:cNvGrpSpPr/>
          <p:nvPr/>
        </p:nvGrpSpPr>
        <p:grpSpPr>
          <a:xfrm>
            <a:off x="5139623" y="2908478"/>
            <a:ext cx="1428991" cy="1323703"/>
            <a:chOff x="1311916" y="2571750"/>
            <a:chExt cx="1428991" cy="1323703"/>
          </a:xfrm>
        </p:grpSpPr>
        <p:sp>
          <p:nvSpPr>
            <p:cNvPr id="8" name="Wave 7">
              <a:extLst>
                <a:ext uri="{FF2B5EF4-FFF2-40B4-BE49-F238E27FC236}">
                  <a16:creationId xmlns:a16="http://schemas.microsoft.com/office/drawing/2014/main" id="{9D3A00DE-1B31-CC4C-81D8-79316078E654}"/>
                </a:ext>
              </a:extLst>
            </p:cNvPr>
            <p:cNvSpPr/>
            <p:nvPr/>
          </p:nvSpPr>
          <p:spPr>
            <a:xfrm>
              <a:off x="1311916" y="2571750"/>
              <a:ext cx="1428991" cy="1323703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14:cNvPr>
                <p14:cNvContentPartPr/>
                <p14:nvPr/>
              </p14:nvContentPartPr>
              <p14:xfrm rot="19091334">
                <a:off x="1521250" y="2902905"/>
                <a:ext cx="532" cy="9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468050" y="2812905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14:cNvPr>
                <p14:cNvContentPartPr/>
                <p14:nvPr/>
              </p14:nvContentPartPr>
              <p14:xfrm rot="19091334">
                <a:off x="1647573" y="2833932"/>
                <a:ext cx="532" cy="9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594373" y="2743932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968E6C-DB17-423F-8E97-DB19816B8D8D}"/>
                    </a:ext>
                  </a:extLst>
                </p14:cNvPr>
                <p14:cNvContentPartPr/>
                <p14:nvPr/>
              </p14:nvContentPartPr>
              <p14:xfrm rot="19091334">
                <a:off x="1647572" y="2972755"/>
                <a:ext cx="532" cy="9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968E6C-DB17-423F-8E97-DB19816B8D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594372" y="2882755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A1E239-FB40-4F93-A348-F865FB52BAE7}"/>
                    </a:ext>
                  </a:extLst>
                </p14:cNvPr>
                <p14:cNvContentPartPr/>
                <p14:nvPr/>
              </p14:nvContentPartPr>
              <p14:xfrm rot="20907297">
                <a:off x="2339008" y="3233358"/>
                <a:ext cx="282" cy="217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A1E239-FB40-4F93-A348-F865FB52BA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2310808" y="3211658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80A575-88A1-42FB-B3E6-DA07711D95F4}"/>
                    </a:ext>
                  </a:extLst>
                </p14:cNvPr>
                <p14:cNvContentPartPr/>
                <p14:nvPr/>
              </p14:nvContentPartPr>
              <p14:xfrm rot="20907297">
                <a:off x="2442149" y="3385758"/>
                <a:ext cx="282" cy="217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80A575-88A1-42FB-B3E6-DA07711D95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2413949" y="3364058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BF42FD-AF80-4009-94E3-BABEEF21BBC9}"/>
                    </a:ext>
                  </a:extLst>
                </p14:cNvPr>
                <p14:cNvContentPartPr/>
                <p14:nvPr/>
              </p14:nvContentPartPr>
              <p14:xfrm rot="20907297">
                <a:off x="2234130" y="3385757"/>
                <a:ext cx="282" cy="217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BF42FD-AF80-4009-94E3-BABEEF21BB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2205930" y="3364057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B36EED-D8CE-4980-B430-684F2089D86A}"/>
              </a:ext>
            </a:extLst>
          </p:cNvPr>
          <p:cNvGrpSpPr/>
          <p:nvPr/>
        </p:nvGrpSpPr>
        <p:grpSpPr>
          <a:xfrm>
            <a:off x="2590953" y="2901811"/>
            <a:ext cx="1428991" cy="1323703"/>
            <a:chOff x="1311916" y="2571750"/>
            <a:chExt cx="1428991" cy="1323703"/>
          </a:xfrm>
        </p:grpSpPr>
        <p:sp>
          <p:nvSpPr>
            <p:cNvPr id="43" name="Wave 42">
              <a:extLst>
                <a:ext uri="{FF2B5EF4-FFF2-40B4-BE49-F238E27FC236}">
                  <a16:creationId xmlns:a16="http://schemas.microsoft.com/office/drawing/2014/main" id="{63CB9685-4A79-4E0B-8F1B-CA59FDFD880D}"/>
                </a:ext>
              </a:extLst>
            </p:cNvPr>
            <p:cNvSpPr/>
            <p:nvPr/>
          </p:nvSpPr>
          <p:spPr>
            <a:xfrm>
              <a:off x="1311916" y="2571750"/>
              <a:ext cx="1428991" cy="1323703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BF5C4B-0EB0-42FE-B9C1-EDCFB427E181}"/>
                    </a:ext>
                  </a:extLst>
                </p14:cNvPr>
                <p14:cNvContentPartPr/>
                <p14:nvPr/>
              </p14:nvContentPartPr>
              <p14:xfrm rot="19091334">
                <a:off x="1405153" y="3099756"/>
                <a:ext cx="532" cy="9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BF5C4B-0EB0-42FE-B9C1-EDCFB427E1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351953" y="3009756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57382E-5D1E-474F-B0B1-9CF36FC5EB87}"/>
                    </a:ext>
                  </a:extLst>
                </p14:cNvPr>
                <p14:cNvContentPartPr/>
                <p14:nvPr/>
              </p14:nvContentPartPr>
              <p14:xfrm rot="19091334">
                <a:off x="1879873" y="2781683"/>
                <a:ext cx="532" cy="9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57382E-5D1E-474F-B0B1-9CF36FC5EB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826673" y="2691683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7DC0DD-EED5-4D0C-9C6C-031AECE63620}"/>
                    </a:ext>
                  </a:extLst>
                </p14:cNvPr>
                <p14:cNvContentPartPr/>
                <p14:nvPr/>
              </p14:nvContentPartPr>
              <p14:xfrm rot="19091334">
                <a:off x="1831873" y="3261450"/>
                <a:ext cx="532" cy="9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7DC0DD-EED5-4D0C-9C6C-031AECE636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778673" y="3171450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F6FF29-1DB7-483C-8A8D-98A61F627369}"/>
                    </a:ext>
                  </a:extLst>
                </p14:cNvPr>
                <p14:cNvContentPartPr/>
                <p14:nvPr/>
              </p14:nvContentPartPr>
              <p14:xfrm rot="20907297">
                <a:off x="1826055" y="3024024"/>
                <a:ext cx="282" cy="217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F6FF29-1DB7-483C-8A8D-98A61F6273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1797855" y="3002324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7D8E6C-3515-47B5-B04E-BD8385E6E64C}"/>
                    </a:ext>
                  </a:extLst>
                </p14:cNvPr>
                <p14:cNvContentPartPr/>
                <p14:nvPr/>
              </p14:nvContentPartPr>
              <p14:xfrm rot="20907297">
                <a:off x="2258381" y="3309557"/>
                <a:ext cx="282" cy="217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7D8E6C-3515-47B5-B04E-BD8385E6E6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2230181" y="3287857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B60079-8501-4AE7-AD32-9AEE857F4D28}"/>
                    </a:ext>
                  </a:extLst>
                </p14:cNvPr>
                <p14:cNvContentPartPr/>
                <p14:nvPr/>
              </p14:nvContentPartPr>
              <p14:xfrm rot="20907297">
                <a:off x="1841424" y="3563557"/>
                <a:ext cx="282" cy="217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B60079-8501-4AE7-AD32-9AEE857F4D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1813224" y="3541857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32DE1A-426E-4625-A190-234943863B38}"/>
              </a:ext>
            </a:extLst>
          </p:cNvPr>
          <p:cNvCxnSpPr>
            <a:stCxn id="43" idx="3"/>
            <a:endCxn id="8" idx="1"/>
          </p:cNvCxnSpPr>
          <p:nvPr/>
        </p:nvCxnSpPr>
        <p:spPr>
          <a:xfrm>
            <a:off x="4019944" y="3563663"/>
            <a:ext cx="1119679" cy="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4299037-EB5E-4AAA-8D0D-FB6F7ADF104D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481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 Conclusions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05</a:t>
            </a:r>
            <a:endParaRPr sz="44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2AE5A9C0-0293-4345-B40B-F2E39F6F3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6044" y="1191121"/>
            <a:ext cx="1399721" cy="13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8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sp>
        <p:nvSpPr>
          <p:cNvPr id="17" name="Flowchart: Manual Operation 20">
            <a:extLst>
              <a:ext uri="{FF2B5EF4-FFF2-40B4-BE49-F238E27FC236}">
                <a16:creationId xmlns:a16="http://schemas.microsoft.com/office/drawing/2014/main" id="{13AC9A59-A09B-4943-BD19-1C8B0673AB2D}"/>
              </a:ext>
            </a:extLst>
          </p:cNvPr>
          <p:cNvSpPr/>
          <p:nvPr/>
        </p:nvSpPr>
        <p:spPr>
          <a:xfrm rot="16200000">
            <a:off x="1862401" y="219996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21DDC-92D9-B043-B3C7-3F1E24A1B393}"/>
              </a:ext>
            </a:extLst>
          </p:cNvPr>
          <p:cNvSpPr txBox="1"/>
          <p:nvPr/>
        </p:nvSpPr>
        <p:spPr>
          <a:xfrm>
            <a:off x="2225476" y="231170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19" name="Flowchart: Manual Operation 27">
            <a:extLst>
              <a:ext uri="{FF2B5EF4-FFF2-40B4-BE49-F238E27FC236}">
                <a16:creationId xmlns:a16="http://schemas.microsoft.com/office/drawing/2014/main" id="{4D3778C3-1E09-F445-B524-189B7B50B642}"/>
              </a:ext>
            </a:extLst>
          </p:cNvPr>
          <p:cNvSpPr/>
          <p:nvPr/>
        </p:nvSpPr>
        <p:spPr>
          <a:xfrm rot="16200000">
            <a:off x="2099990" y="247696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38662-BDA6-FD41-91C8-E2C58905F785}"/>
              </a:ext>
            </a:extLst>
          </p:cNvPr>
          <p:cNvSpPr txBox="1"/>
          <p:nvPr/>
        </p:nvSpPr>
        <p:spPr>
          <a:xfrm>
            <a:off x="2463065" y="258870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1" name="Flowchart: Manual Operation 25">
            <a:extLst>
              <a:ext uri="{FF2B5EF4-FFF2-40B4-BE49-F238E27FC236}">
                <a16:creationId xmlns:a16="http://schemas.microsoft.com/office/drawing/2014/main" id="{D878961E-4CB5-3643-92FC-37DC6338F8F9}"/>
              </a:ext>
            </a:extLst>
          </p:cNvPr>
          <p:cNvSpPr/>
          <p:nvPr/>
        </p:nvSpPr>
        <p:spPr>
          <a:xfrm rot="16200000">
            <a:off x="2299054" y="2753963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77B995-E055-3B4F-81B6-9F26677DA921}"/>
              </a:ext>
            </a:extLst>
          </p:cNvPr>
          <p:cNvSpPr txBox="1"/>
          <p:nvPr/>
        </p:nvSpPr>
        <p:spPr>
          <a:xfrm>
            <a:off x="2662129" y="2865699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3" name="Plus Sign 1">
            <a:extLst>
              <a:ext uri="{FF2B5EF4-FFF2-40B4-BE49-F238E27FC236}">
                <a16:creationId xmlns:a16="http://schemas.microsoft.com/office/drawing/2014/main" id="{638C353A-C6C9-104B-88A5-427295C69F45}"/>
              </a:ext>
            </a:extLst>
          </p:cNvPr>
          <p:cNvSpPr/>
          <p:nvPr/>
        </p:nvSpPr>
        <p:spPr>
          <a:xfrm>
            <a:off x="1340612" y="2323372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556657" y="2323372"/>
            <a:ext cx="33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When multiple losses are used: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Balancing!</a:t>
            </a:r>
          </a:p>
        </p:txBody>
      </p:sp>
      <p:pic>
        <p:nvPicPr>
          <p:cNvPr id="24" name="Graphic 23" descr="Lightbulb and gear with solid fill">
            <a:extLst>
              <a:ext uri="{FF2B5EF4-FFF2-40B4-BE49-F238E27FC236}">
                <a16:creationId xmlns:a16="http://schemas.microsoft.com/office/drawing/2014/main" id="{EA8DE6C0-450B-49E2-BE19-F58C34DB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505635" y="2323372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Datasets are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hard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8F49E0-0542-E742-BEF0-C2F818B4C65A}"/>
              </a:ext>
            </a:extLst>
          </p:cNvPr>
          <p:cNvGrpSpPr/>
          <p:nvPr/>
        </p:nvGrpSpPr>
        <p:grpSpPr>
          <a:xfrm>
            <a:off x="1390100" y="2313558"/>
            <a:ext cx="550405" cy="772517"/>
            <a:chOff x="1450750" y="1276313"/>
            <a:chExt cx="2162065" cy="3074026"/>
          </a:xfrm>
        </p:grpSpPr>
        <p:sp>
          <p:nvSpPr>
            <p:cNvPr id="25" name="Google Shape;1740;p76">
              <a:extLst>
                <a:ext uri="{FF2B5EF4-FFF2-40B4-BE49-F238E27FC236}">
                  <a16:creationId xmlns:a16="http://schemas.microsoft.com/office/drawing/2014/main" id="{0F9FFCA3-DBBE-A346-A7D1-0648DE301FF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4;p76">
              <a:extLst>
                <a:ext uri="{FF2B5EF4-FFF2-40B4-BE49-F238E27FC236}">
                  <a16:creationId xmlns:a16="http://schemas.microsoft.com/office/drawing/2014/main" id="{35872371-0AF9-1548-A1CB-9216429ABE5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5;p76">
              <a:extLst>
                <a:ext uri="{FF2B5EF4-FFF2-40B4-BE49-F238E27FC236}">
                  <a16:creationId xmlns:a16="http://schemas.microsoft.com/office/drawing/2014/main" id="{1D66D312-4A3C-4142-BFE1-299EFAAD69A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6;p76">
              <a:extLst>
                <a:ext uri="{FF2B5EF4-FFF2-40B4-BE49-F238E27FC236}">
                  <a16:creationId xmlns:a16="http://schemas.microsoft.com/office/drawing/2014/main" id="{E56487A6-9D7D-404A-A88E-0D4E310F857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7;p76">
              <a:extLst>
                <a:ext uri="{FF2B5EF4-FFF2-40B4-BE49-F238E27FC236}">
                  <a16:creationId xmlns:a16="http://schemas.microsoft.com/office/drawing/2014/main" id="{0586730F-A260-784F-A9B7-FDA86C1A12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8;p76">
              <a:extLst>
                <a:ext uri="{FF2B5EF4-FFF2-40B4-BE49-F238E27FC236}">
                  <a16:creationId xmlns:a16="http://schemas.microsoft.com/office/drawing/2014/main" id="{62E6D611-7A5A-D44A-8384-7C5179E4E22D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9;p76">
              <a:extLst>
                <a:ext uri="{FF2B5EF4-FFF2-40B4-BE49-F238E27FC236}">
                  <a16:creationId xmlns:a16="http://schemas.microsoft.com/office/drawing/2014/main" id="{037E1D63-B87E-E54D-84E9-F71E4676FE9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0;p76">
              <a:extLst>
                <a:ext uri="{FF2B5EF4-FFF2-40B4-BE49-F238E27FC236}">
                  <a16:creationId xmlns:a16="http://schemas.microsoft.com/office/drawing/2014/main" id="{B97A663C-EFF1-5F45-98D3-569974FD89C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1;p76">
              <a:extLst>
                <a:ext uri="{FF2B5EF4-FFF2-40B4-BE49-F238E27FC236}">
                  <a16:creationId xmlns:a16="http://schemas.microsoft.com/office/drawing/2014/main" id="{1F6A74A3-F499-B342-B539-A6E9FABDC43E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2;p76">
              <a:extLst>
                <a:ext uri="{FF2B5EF4-FFF2-40B4-BE49-F238E27FC236}">
                  <a16:creationId xmlns:a16="http://schemas.microsoft.com/office/drawing/2014/main" id="{BD4D434E-CFF1-2846-B442-9310B24EA3D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3;p76">
              <a:extLst>
                <a:ext uri="{FF2B5EF4-FFF2-40B4-BE49-F238E27FC236}">
                  <a16:creationId xmlns:a16="http://schemas.microsoft.com/office/drawing/2014/main" id="{CF34C51B-6B75-7549-AFFE-E6C4581769A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4;p76">
              <a:extLst>
                <a:ext uri="{FF2B5EF4-FFF2-40B4-BE49-F238E27FC236}">
                  <a16:creationId xmlns:a16="http://schemas.microsoft.com/office/drawing/2014/main" id="{D2A07456-9565-CF48-8582-4AD73B15E906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5;p76">
              <a:extLst>
                <a:ext uri="{FF2B5EF4-FFF2-40B4-BE49-F238E27FC236}">
                  <a16:creationId xmlns:a16="http://schemas.microsoft.com/office/drawing/2014/main" id="{979213EC-2029-5142-92FD-BC4248BDE695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6;p76">
              <a:extLst>
                <a:ext uri="{FF2B5EF4-FFF2-40B4-BE49-F238E27FC236}">
                  <a16:creationId xmlns:a16="http://schemas.microsoft.com/office/drawing/2014/main" id="{D0C7EC18-85E9-E44C-A4CC-D3CD1FE331A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7;p76">
              <a:extLst>
                <a:ext uri="{FF2B5EF4-FFF2-40B4-BE49-F238E27FC236}">
                  <a16:creationId xmlns:a16="http://schemas.microsoft.com/office/drawing/2014/main" id="{8CEF55E4-E0EB-2849-ACBE-C8E03661EF8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8;p76">
              <a:extLst>
                <a:ext uri="{FF2B5EF4-FFF2-40B4-BE49-F238E27FC236}">
                  <a16:creationId xmlns:a16="http://schemas.microsoft.com/office/drawing/2014/main" id="{3ACC50A1-39CF-E341-A069-97ED623086D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9;p76">
              <a:extLst>
                <a:ext uri="{FF2B5EF4-FFF2-40B4-BE49-F238E27FC236}">
                  <a16:creationId xmlns:a16="http://schemas.microsoft.com/office/drawing/2014/main" id="{3BE01296-2C31-9F4D-9A25-0322C7735BBE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0;p76">
              <a:extLst>
                <a:ext uri="{FF2B5EF4-FFF2-40B4-BE49-F238E27FC236}">
                  <a16:creationId xmlns:a16="http://schemas.microsoft.com/office/drawing/2014/main" id="{475CDE8E-FA72-FE48-AA3F-398FB1CDA22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1;p76">
              <a:extLst>
                <a:ext uri="{FF2B5EF4-FFF2-40B4-BE49-F238E27FC236}">
                  <a16:creationId xmlns:a16="http://schemas.microsoft.com/office/drawing/2014/main" id="{9DB1D1E4-3AC6-7447-91B3-5EB5061A2A5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2;p76">
              <a:extLst>
                <a:ext uri="{FF2B5EF4-FFF2-40B4-BE49-F238E27FC236}">
                  <a16:creationId xmlns:a16="http://schemas.microsoft.com/office/drawing/2014/main" id="{CD60CE02-26DF-B34D-8C25-8DBB584BB02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3;p76">
              <a:extLst>
                <a:ext uri="{FF2B5EF4-FFF2-40B4-BE49-F238E27FC236}">
                  <a16:creationId xmlns:a16="http://schemas.microsoft.com/office/drawing/2014/main" id="{D48404DD-942B-8B43-94D7-9D895D944D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4;p76">
              <a:extLst>
                <a:ext uri="{FF2B5EF4-FFF2-40B4-BE49-F238E27FC236}">
                  <a16:creationId xmlns:a16="http://schemas.microsoft.com/office/drawing/2014/main" id="{2588898D-A6DE-4242-8157-E2EC52F27A52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5;p76">
              <a:extLst>
                <a:ext uri="{FF2B5EF4-FFF2-40B4-BE49-F238E27FC236}">
                  <a16:creationId xmlns:a16="http://schemas.microsoft.com/office/drawing/2014/main" id="{659BC1D0-C173-454E-B9C8-C47818B1943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57881E-8801-F143-B5A4-6D840A704910}"/>
              </a:ext>
            </a:extLst>
          </p:cNvPr>
          <p:cNvGrpSpPr/>
          <p:nvPr/>
        </p:nvGrpSpPr>
        <p:grpSpPr>
          <a:xfrm>
            <a:off x="1262379" y="2422236"/>
            <a:ext cx="584468" cy="797566"/>
            <a:chOff x="1506150" y="1501000"/>
            <a:chExt cx="2080021" cy="2838397"/>
          </a:xfrm>
        </p:grpSpPr>
        <p:grpSp>
          <p:nvGrpSpPr>
            <p:cNvPr id="49" name="Google Shape;1505;p70">
              <a:extLst>
                <a:ext uri="{FF2B5EF4-FFF2-40B4-BE49-F238E27FC236}">
                  <a16:creationId xmlns:a16="http://schemas.microsoft.com/office/drawing/2014/main" id="{66665ADC-2D09-2243-9692-6A3CFD8A811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4" name="Google Shape;1506;p70">
                <a:extLst>
                  <a:ext uri="{FF2B5EF4-FFF2-40B4-BE49-F238E27FC236}">
                    <a16:creationId xmlns:a16="http://schemas.microsoft.com/office/drawing/2014/main" id="{25C2F404-F5BF-E84E-BF90-8EE6DA921048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7;p70">
                <a:extLst>
                  <a:ext uri="{FF2B5EF4-FFF2-40B4-BE49-F238E27FC236}">
                    <a16:creationId xmlns:a16="http://schemas.microsoft.com/office/drawing/2014/main" id="{70A6539C-0A6D-DC4E-B3A6-8B7C965B47E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8;p70">
                <a:extLst>
                  <a:ext uri="{FF2B5EF4-FFF2-40B4-BE49-F238E27FC236}">
                    <a16:creationId xmlns:a16="http://schemas.microsoft.com/office/drawing/2014/main" id="{4552EF01-E3A4-CA4B-AE57-3D09385FF6DA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09;p70">
                <a:extLst>
                  <a:ext uri="{FF2B5EF4-FFF2-40B4-BE49-F238E27FC236}">
                    <a16:creationId xmlns:a16="http://schemas.microsoft.com/office/drawing/2014/main" id="{DEA058C7-E7AF-C14F-9391-B8077D5E1A7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0;p70">
                <a:extLst>
                  <a:ext uri="{FF2B5EF4-FFF2-40B4-BE49-F238E27FC236}">
                    <a16:creationId xmlns:a16="http://schemas.microsoft.com/office/drawing/2014/main" id="{9E7E68D8-FD20-F143-89DF-C7B5D8E7AE6C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1;p70">
                <a:extLst>
                  <a:ext uri="{FF2B5EF4-FFF2-40B4-BE49-F238E27FC236}">
                    <a16:creationId xmlns:a16="http://schemas.microsoft.com/office/drawing/2014/main" id="{418E74BA-C890-1149-88B5-9D0556719075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2;p70">
                <a:extLst>
                  <a:ext uri="{FF2B5EF4-FFF2-40B4-BE49-F238E27FC236}">
                    <a16:creationId xmlns:a16="http://schemas.microsoft.com/office/drawing/2014/main" id="{6D49DEAC-065D-4F45-B763-C303F53BBCBA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3;p70">
                <a:extLst>
                  <a:ext uri="{FF2B5EF4-FFF2-40B4-BE49-F238E27FC236}">
                    <a16:creationId xmlns:a16="http://schemas.microsoft.com/office/drawing/2014/main" id="{674F88A6-E4AC-6A4E-BCD9-6877D1E20EE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4;p70">
                <a:extLst>
                  <a:ext uri="{FF2B5EF4-FFF2-40B4-BE49-F238E27FC236}">
                    <a16:creationId xmlns:a16="http://schemas.microsoft.com/office/drawing/2014/main" id="{0649DA9C-A3EE-8042-B55F-739EBDCBAEA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5;p70">
                <a:extLst>
                  <a:ext uri="{FF2B5EF4-FFF2-40B4-BE49-F238E27FC236}">
                    <a16:creationId xmlns:a16="http://schemas.microsoft.com/office/drawing/2014/main" id="{A8B4ECC9-4EC5-2140-BE80-643B90232C0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6;p70">
                <a:extLst>
                  <a:ext uri="{FF2B5EF4-FFF2-40B4-BE49-F238E27FC236}">
                    <a16:creationId xmlns:a16="http://schemas.microsoft.com/office/drawing/2014/main" id="{6FE057CD-D347-6C42-92E6-7B99D4F3E67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7;p70">
                <a:extLst>
                  <a:ext uri="{FF2B5EF4-FFF2-40B4-BE49-F238E27FC236}">
                    <a16:creationId xmlns:a16="http://schemas.microsoft.com/office/drawing/2014/main" id="{2B81399A-E386-7F49-BA51-3DED4B6A84C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8;p70">
                <a:extLst>
                  <a:ext uri="{FF2B5EF4-FFF2-40B4-BE49-F238E27FC236}">
                    <a16:creationId xmlns:a16="http://schemas.microsoft.com/office/drawing/2014/main" id="{32E9D998-57C9-7149-8E3C-B1D5AAE18C4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19;p70">
                <a:extLst>
                  <a:ext uri="{FF2B5EF4-FFF2-40B4-BE49-F238E27FC236}">
                    <a16:creationId xmlns:a16="http://schemas.microsoft.com/office/drawing/2014/main" id="{B75A967C-D46A-9F40-B899-DFF2E6794C5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0;p70">
                <a:extLst>
                  <a:ext uri="{FF2B5EF4-FFF2-40B4-BE49-F238E27FC236}">
                    <a16:creationId xmlns:a16="http://schemas.microsoft.com/office/drawing/2014/main" id="{C419D6C8-0D3D-8549-B290-E9773020197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1;p70">
                <a:extLst>
                  <a:ext uri="{FF2B5EF4-FFF2-40B4-BE49-F238E27FC236}">
                    <a16:creationId xmlns:a16="http://schemas.microsoft.com/office/drawing/2014/main" id="{C0F6D115-558D-9F48-AF0B-E8FF8CF93B44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2;p70">
                <a:extLst>
                  <a:ext uri="{FF2B5EF4-FFF2-40B4-BE49-F238E27FC236}">
                    <a16:creationId xmlns:a16="http://schemas.microsoft.com/office/drawing/2014/main" id="{E296094C-1228-D04A-8DCB-84D3CFA65CB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3;p70">
                <a:extLst>
                  <a:ext uri="{FF2B5EF4-FFF2-40B4-BE49-F238E27FC236}">
                    <a16:creationId xmlns:a16="http://schemas.microsoft.com/office/drawing/2014/main" id="{9CB377DC-7F78-744D-89B4-B21FB4FA4A78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24;p70">
                <a:extLst>
                  <a:ext uri="{FF2B5EF4-FFF2-40B4-BE49-F238E27FC236}">
                    <a16:creationId xmlns:a16="http://schemas.microsoft.com/office/drawing/2014/main" id="{8C63C56F-7946-D84B-AD54-2271425A5DE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1525;p70">
              <a:extLst>
                <a:ext uri="{FF2B5EF4-FFF2-40B4-BE49-F238E27FC236}">
                  <a16:creationId xmlns:a16="http://schemas.microsoft.com/office/drawing/2014/main" id="{8C6E4240-25B2-A046-B747-DDE1A3186E1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B09D730-6EE6-C646-8AC4-7B799A9A8A8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D667034-1190-1D4A-A054-BDB624CF832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28;p70">
                <a:extLst>
                  <a:ext uri="{FF2B5EF4-FFF2-40B4-BE49-F238E27FC236}">
                    <a16:creationId xmlns:a16="http://schemas.microsoft.com/office/drawing/2014/main" id="{0A1A569A-547D-4A45-9785-05367ECC949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" name="Google Shape;2624;p126">
            <a:extLst>
              <a:ext uri="{FF2B5EF4-FFF2-40B4-BE49-F238E27FC236}">
                <a16:creationId xmlns:a16="http://schemas.microsoft.com/office/drawing/2014/main" id="{AFCAECEE-EB99-B845-93B4-186905747E56}"/>
              </a:ext>
            </a:extLst>
          </p:cNvPr>
          <p:cNvGrpSpPr/>
          <p:nvPr/>
        </p:nvGrpSpPr>
        <p:grpSpPr>
          <a:xfrm>
            <a:off x="1562176" y="2635263"/>
            <a:ext cx="418360" cy="580377"/>
            <a:chOff x="3764750" y="1567075"/>
            <a:chExt cx="1814530" cy="2517234"/>
          </a:xfrm>
        </p:grpSpPr>
        <p:sp>
          <p:nvSpPr>
            <p:cNvPr id="74" name="Google Shape;2625;p126">
              <a:extLst>
                <a:ext uri="{FF2B5EF4-FFF2-40B4-BE49-F238E27FC236}">
                  <a16:creationId xmlns:a16="http://schemas.microsoft.com/office/drawing/2014/main" id="{DA43D064-D1BC-EE42-8D6C-9FAC7B6D9DE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6;p126">
              <a:extLst>
                <a:ext uri="{FF2B5EF4-FFF2-40B4-BE49-F238E27FC236}">
                  <a16:creationId xmlns:a16="http://schemas.microsoft.com/office/drawing/2014/main" id="{8038E460-ABC0-014E-A764-3C4BA11BA6C8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7;p126">
              <a:extLst>
                <a:ext uri="{FF2B5EF4-FFF2-40B4-BE49-F238E27FC236}">
                  <a16:creationId xmlns:a16="http://schemas.microsoft.com/office/drawing/2014/main" id="{259F279A-A293-B843-B4BF-C5AF5297051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8;p126">
              <a:extLst>
                <a:ext uri="{FF2B5EF4-FFF2-40B4-BE49-F238E27FC236}">
                  <a16:creationId xmlns:a16="http://schemas.microsoft.com/office/drawing/2014/main" id="{9DE02C59-2963-6449-A52A-2DD80A7D269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9;p126">
              <a:extLst>
                <a:ext uri="{FF2B5EF4-FFF2-40B4-BE49-F238E27FC236}">
                  <a16:creationId xmlns:a16="http://schemas.microsoft.com/office/drawing/2014/main" id="{8394BA16-676C-A242-8D96-A48459F1817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0;p126">
              <a:extLst>
                <a:ext uri="{FF2B5EF4-FFF2-40B4-BE49-F238E27FC236}">
                  <a16:creationId xmlns:a16="http://schemas.microsoft.com/office/drawing/2014/main" id="{B5ED60A5-C2AA-F946-8B9E-0F4F86C7607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1;p126">
              <a:extLst>
                <a:ext uri="{FF2B5EF4-FFF2-40B4-BE49-F238E27FC236}">
                  <a16:creationId xmlns:a16="http://schemas.microsoft.com/office/drawing/2014/main" id="{CB4F8CC7-4957-F147-896F-D4360198BD6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2;p126">
              <a:extLst>
                <a:ext uri="{FF2B5EF4-FFF2-40B4-BE49-F238E27FC236}">
                  <a16:creationId xmlns:a16="http://schemas.microsoft.com/office/drawing/2014/main" id="{BC91FC80-4AE2-964B-AAAF-E21C465A0D3C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3;p126">
              <a:extLst>
                <a:ext uri="{FF2B5EF4-FFF2-40B4-BE49-F238E27FC236}">
                  <a16:creationId xmlns:a16="http://schemas.microsoft.com/office/drawing/2014/main" id="{C304716E-E1A4-0745-95C7-F535F18B12C3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4;p126">
              <a:extLst>
                <a:ext uri="{FF2B5EF4-FFF2-40B4-BE49-F238E27FC236}">
                  <a16:creationId xmlns:a16="http://schemas.microsoft.com/office/drawing/2014/main" id="{C68793EA-F74E-4C4A-B0FD-ACF60247021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5;p126">
              <a:extLst>
                <a:ext uri="{FF2B5EF4-FFF2-40B4-BE49-F238E27FC236}">
                  <a16:creationId xmlns:a16="http://schemas.microsoft.com/office/drawing/2014/main" id="{5B6493D3-AD99-9841-A62B-A673E636D6E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6;p126">
              <a:extLst>
                <a:ext uri="{FF2B5EF4-FFF2-40B4-BE49-F238E27FC236}">
                  <a16:creationId xmlns:a16="http://schemas.microsoft.com/office/drawing/2014/main" id="{87F6157D-C3DE-0F43-B594-EC921081A269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7;p126">
              <a:extLst>
                <a:ext uri="{FF2B5EF4-FFF2-40B4-BE49-F238E27FC236}">
                  <a16:creationId xmlns:a16="http://schemas.microsoft.com/office/drawing/2014/main" id="{4754C88E-855F-894E-A3F7-CA04E36F943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8;p126">
              <a:extLst>
                <a:ext uri="{FF2B5EF4-FFF2-40B4-BE49-F238E27FC236}">
                  <a16:creationId xmlns:a16="http://schemas.microsoft.com/office/drawing/2014/main" id="{C8507F0D-E595-A449-921D-3255DBE99E9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9;p126">
              <a:extLst>
                <a:ext uri="{FF2B5EF4-FFF2-40B4-BE49-F238E27FC236}">
                  <a16:creationId xmlns:a16="http://schemas.microsoft.com/office/drawing/2014/main" id="{7BBD6F4F-9D1F-CE47-B206-F2B624C89474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0;p126">
              <a:extLst>
                <a:ext uri="{FF2B5EF4-FFF2-40B4-BE49-F238E27FC236}">
                  <a16:creationId xmlns:a16="http://schemas.microsoft.com/office/drawing/2014/main" id="{5502B0C1-6EE4-1642-B543-195CD846A00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1;p126">
              <a:extLst>
                <a:ext uri="{FF2B5EF4-FFF2-40B4-BE49-F238E27FC236}">
                  <a16:creationId xmlns:a16="http://schemas.microsoft.com/office/drawing/2014/main" id="{77DC7A2D-7297-1B49-ADAC-83F97285B7F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2;p126">
              <a:extLst>
                <a:ext uri="{FF2B5EF4-FFF2-40B4-BE49-F238E27FC236}">
                  <a16:creationId xmlns:a16="http://schemas.microsoft.com/office/drawing/2014/main" id="{09337F0B-762C-DC46-8987-BF3D31AB564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2415;p143">
            <a:extLst>
              <a:ext uri="{FF2B5EF4-FFF2-40B4-BE49-F238E27FC236}">
                <a16:creationId xmlns:a16="http://schemas.microsoft.com/office/drawing/2014/main" id="{737691BF-43DE-EC4C-B275-B820FDA59B31}"/>
              </a:ext>
            </a:extLst>
          </p:cNvPr>
          <p:cNvSpPr/>
          <p:nvPr/>
        </p:nvSpPr>
        <p:spPr>
          <a:xfrm>
            <a:off x="2980858" y="2419459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19E3C5-9AC1-3A4E-B0FD-453EB846811E}"/>
              </a:ext>
            </a:extLst>
          </p:cNvPr>
          <p:cNvSpPr txBox="1"/>
          <p:nvPr/>
        </p:nvSpPr>
        <p:spPr>
          <a:xfrm>
            <a:off x="3050693" y="2976439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B73B033-440D-BD4C-AFCD-071A4222A8A3}"/>
              </a:ext>
            </a:extLst>
          </p:cNvPr>
          <p:cNvCxnSpPr>
            <a:cxnSpLocks/>
          </p:cNvCxnSpPr>
          <p:nvPr/>
        </p:nvCxnSpPr>
        <p:spPr>
          <a:xfrm flipV="1">
            <a:off x="2013692" y="2763679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1331FBD0-E51E-4514-8962-E06D68FA321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96" name="Graphic 95" descr="Lightbulb and gear with solid fill">
            <a:extLst>
              <a:ext uri="{FF2B5EF4-FFF2-40B4-BE49-F238E27FC236}">
                <a16:creationId xmlns:a16="http://schemas.microsoft.com/office/drawing/2014/main" id="{CC63DB73-8611-4DB0-B2F1-759ACF93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07DC6-FB94-4238-B436-6D69DD9FE45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7175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98376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709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2500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46938" y="3871223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780B-D6A7-46F6-AB30-98504137B9BE}"/>
              </a:ext>
            </a:extLst>
          </p:cNvPr>
          <p:cNvSpPr txBox="1"/>
          <p:nvPr/>
        </p:nvSpPr>
        <p:spPr>
          <a:xfrm>
            <a:off x="999067" y="1612771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A state-of-the-art parametrized model used in supervised learning. Model’s output may vary and is defined by the architecture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1098AAA3-05D1-4C11-9B9D-2CC7B4F7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E4E52-719E-43E0-A176-4A986B68C594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DCCE58-2D10-4F55-860A-DC056A7DA616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8" name="Google Shape;1505;p70">
              <a:extLst>
                <a:ext uri="{FF2B5EF4-FFF2-40B4-BE49-F238E27FC236}">
                  <a16:creationId xmlns:a16="http://schemas.microsoft.com/office/drawing/2014/main" id="{CA03C1F0-E940-400D-A9A2-651C83B9DB1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9" name="Google Shape;1506;p70">
                <a:extLst>
                  <a:ext uri="{FF2B5EF4-FFF2-40B4-BE49-F238E27FC236}">
                    <a16:creationId xmlns:a16="http://schemas.microsoft.com/office/drawing/2014/main" id="{8B091D19-BD3F-40EE-A6D5-0F4D83D9521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07;p70">
                <a:extLst>
                  <a:ext uri="{FF2B5EF4-FFF2-40B4-BE49-F238E27FC236}">
                    <a16:creationId xmlns:a16="http://schemas.microsoft.com/office/drawing/2014/main" id="{AA69C7A3-A689-4DAC-B5F8-3C7637FB97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08;p70">
                <a:extLst>
                  <a:ext uri="{FF2B5EF4-FFF2-40B4-BE49-F238E27FC236}">
                    <a16:creationId xmlns:a16="http://schemas.microsoft.com/office/drawing/2014/main" id="{D94E5858-B5B8-43BB-BA56-2B30F4E63AC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09;p70">
                <a:extLst>
                  <a:ext uri="{FF2B5EF4-FFF2-40B4-BE49-F238E27FC236}">
                    <a16:creationId xmlns:a16="http://schemas.microsoft.com/office/drawing/2014/main" id="{4C909182-B205-43CF-90C0-A114ACD2481D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10;p70">
                <a:extLst>
                  <a:ext uri="{FF2B5EF4-FFF2-40B4-BE49-F238E27FC236}">
                    <a16:creationId xmlns:a16="http://schemas.microsoft.com/office/drawing/2014/main" id="{E2C639C7-864B-45C2-951F-3B9BCEFDD7F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11;p70">
                <a:extLst>
                  <a:ext uri="{FF2B5EF4-FFF2-40B4-BE49-F238E27FC236}">
                    <a16:creationId xmlns:a16="http://schemas.microsoft.com/office/drawing/2014/main" id="{37369582-5559-4739-9C47-E4FBD092EB50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2;p70">
                <a:extLst>
                  <a:ext uri="{FF2B5EF4-FFF2-40B4-BE49-F238E27FC236}">
                    <a16:creationId xmlns:a16="http://schemas.microsoft.com/office/drawing/2014/main" id="{0796EB30-1E1C-4D23-80DE-6EF20193451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13;p70">
                <a:extLst>
                  <a:ext uri="{FF2B5EF4-FFF2-40B4-BE49-F238E27FC236}">
                    <a16:creationId xmlns:a16="http://schemas.microsoft.com/office/drawing/2014/main" id="{7EC155F6-6A79-493D-ABA5-3A1E381D20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4;p70">
                <a:extLst>
                  <a:ext uri="{FF2B5EF4-FFF2-40B4-BE49-F238E27FC236}">
                    <a16:creationId xmlns:a16="http://schemas.microsoft.com/office/drawing/2014/main" id="{61AC11D9-E86B-4A0C-A627-2F9FF49BBF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5;p70">
                <a:extLst>
                  <a:ext uri="{FF2B5EF4-FFF2-40B4-BE49-F238E27FC236}">
                    <a16:creationId xmlns:a16="http://schemas.microsoft.com/office/drawing/2014/main" id="{A1DDDFA8-4580-4ADD-A5B2-8F944A33FBC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6;p70">
                <a:extLst>
                  <a:ext uri="{FF2B5EF4-FFF2-40B4-BE49-F238E27FC236}">
                    <a16:creationId xmlns:a16="http://schemas.microsoft.com/office/drawing/2014/main" id="{67EEBAD3-8139-4C2C-8ED4-69865205B13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7;p70">
                <a:extLst>
                  <a:ext uri="{FF2B5EF4-FFF2-40B4-BE49-F238E27FC236}">
                    <a16:creationId xmlns:a16="http://schemas.microsoft.com/office/drawing/2014/main" id="{84B1EDD1-F3FB-4664-B71E-2132824EA63D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8;p70">
                <a:extLst>
                  <a:ext uri="{FF2B5EF4-FFF2-40B4-BE49-F238E27FC236}">
                    <a16:creationId xmlns:a16="http://schemas.microsoft.com/office/drawing/2014/main" id="{C0E6E533-9556-40B9-9333-BCECC09EBD3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9;p70">
                <a:extLst>
                  <a:ext uri="{FF2B5EF4-FFF2-40B4-BE49-F238E27FC236}">
                    <a16:creationId xmlns:a16="http://schemas.microsoft.com/office/drawing/2014/main" id="{77C1BF44-3CB4-445B-B21B-72D6DF91707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20;p70">
                <a:extLst>
                  <a:ext uri="{FF2B5EF4-FFF2-40B4-BE49-F238E27FC236}">
                    <a16:creationId xmlns:a16="http://schemas.microsoft.com/office/drawing/2014/main" id="{CBCB096D-3B5B-413E-A168-9FED0186C86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21;p70">
                <a:extLst>
                  <a:ext uri="{FF2B5EF4-FFF2-40B4-BE49-F238E27FC236}">
                    <a16:creationId xmlns:a16="http://schemas.microsoft.com/office/drawing/2014/main" id="{ECB3229B-0F16-4C34-8C5E-01A4A4B0164B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22;p70">
                <a:extLst>
                  <a:ext uri="{FF2B5EF4-FFF2-40B4-BE49-F238E27FC236}">
                    <a16:creationId xmlns:a16="http://schemas.microsoft.com/office/drawing/2014/main" id="{22F4B303-516F-4BC6-A12B-3554B7E62E8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23;p70">
                <a:extLst>
                  <a:ext uri="{FF2B5EF4-FFF2-40B4-BE49-F238E27FC236}">
                    <a16:creationId xmlns:a16="http://schemas.microsoft.com/office/drawing/2014/main" id="{1DEEA6C6-22A2-42D7-8315-439D6ADB253A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24;p70">
                <a:extLst>
                  <a:ext uri="{FF2B5EF4-FFF2-40B4-BE49-F238E27FC236}">
                    <a16:creationId xmlns:a16="http://schemas.microsoft.com/office/drawing/2014/main" id="{C6D471C4-8633-48A0-9AAB-9DF47F1A94BD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525;p70">
              <a:extLst>
                <a:ext uri="{FF2B5EF4-FFF2-40B4-BE49-F238E27FC236}">
                  <a16:creationId xmlns:a16="http://schemas.microsoft.com/office/drawing/2014/main" id="{EA620953-F028-4413-81C1-4B45C3AD24F3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39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C87CF4D-9817-4936-AA9A-F5AB63DC7771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9E45A4A-95B0-456A-839E-83BF15AFE8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8;p70">
                <a:extLst>
                  <a:ext uri="{FF2B5EF4-FFF2-40B4-BE49-F238E27FC236}">
                    <a16:creationId xmlns:a16="http://schemas.microsoft.com/office/drawing/2014/main" id="{917EA37E-E38C-43ED-A5FF-D5246FF6BE6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B20DB-2381-48CA-8379-8A35E62F39F9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5841517" y="3115372"/>
            <a:ext cx="640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DD3C04-33DB-4A1B-9FF2-D3BC7D529082}"/>
              </a:ext>
            </a:extLst>
          </p:cNvPr>
          <p:cNvSpPr txBox="1"/>
          <p:nvPr/>
        </p:nvSpPr>
        <p:spPr>
          <a:xfrm>
            <a:off x="6422647" y="2854418"/>
            <a:ext cx="3642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Female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Has Glasses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Light ginger hair color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  <a:latin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19473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451315" y="2417585"/>
            <a:ext cx="2351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b="1" dirty="0"/>
              <a:t>Deeper</a:t>
            </a:r>
            <a:r>
              <a:rPr lang="en-IL" sz="1800" dirty="0"/>
              <a:t> is not always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better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66F5BB-72F5-BC4A-A331-771A5DFA1BB0}"/>
              </a:ext>
            </a:extLst>
          </p:cNvPr>
          <p:cNvGrpSpPr/>
          <p:nvPr/>
        </p:nvGrpSpPr>
        <p:grpSpPr>
          <a:xfrm>
            <a:off x="896198" y="2499304"/>
            <a:ext cx="3275045" cy="963299"/>
            <a:chOff x="2382990" y="2468739"/>
            <a:chExt cx="3275045" cy="96329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9F8E8D-AF10-964A-9DDC-51491EF96A11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D21503C-2C83-B94A-9466-516BA3A241E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ABCE941-074A-A64B-ABAE-FFDAB084357F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37D84CB-68F8-5743-A083-3B1232812682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7CDE9A-8271-2140-BEDD-1D5AE1D3E1FA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04A3BB2-A42B-C846-B888-28AC8C8E6A46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0BB18C3-9B28-504B-B01A-363507208F88}"/>
                </a:ext>
              </a:extLst>
            </p:cNvPr>
            <p:cNvCxnSpPr>
              <a:cxnSpLocks/>
              <a:stCxn id="96" idx="6"/>
              <a:endCxn id="99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C1A37F7-E858-DA44-BE55-D51BDD8CC7B7}"/>
                </a:ext>
              </a:extLst>
            </p:cNvPr>
            <p:cNvCxnSpPr>
              <a:cxnSpLocks/>
              <a:stCxn id="96" idx="6"/>
              <a:endCxn id="100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559CEBB-B5B8-7642-8225-4CB8B0A2BD27}"/>
                </a:ext>
              </a:extLst>
            </p:cNvPr>
            <p:cNvCxnSpPr>
              <a:cxnSpLocks/>
              <a:stCxn id="96" idx="6"/>
              <a:endCxn id="101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0980E44-5850-2B41-BA8E-7180A9D9CE87}"/>
                </a:ext>
              </a:extLst>
            </p:cNvPr>
            <p:cNvCxnSpPr>
              <a:cxnSpLocks/>
              <a:stCxn id="97" idx="6"/>
              <a:endCxn id="100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A6FB99-E9BE-5748-9F1C-253C06CB10E9}"/>
                </a:ext>
              </a:extLst>
            </p:cNvPr>
            <p:cNvCxnSpPr>
              <a:cxnSpLocks/>
              <a:stCxn id="97" idx="6"/>
              <a:endCxn id="99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9CF06D5-85D1-E54A-838D-1BB74224A947}"/>
                </a:ext>
              </a:extLst>
            </p:cNvPr>
            <p:cNvCxnSpPr>
              <a:cxnSpLocks/>
              <a:stCxn id="97" idx="6"/>
              <a:endCxn id="101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B81E95F-F2CF-5043-9EF6-D69119B04BB9}"/>
                </a:ext>
              </a:extLst>
            </p:cNvPr>
            <p:cNvCxnSpPr>
              <a:cxnSpLocks/>
              <a:stCxn id="98" idx="6"/>
              <a:endCxn id="101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32F0EB4-D544-E84E-A36C-AE390D3371AA}"/>
                </a:ext>
              </a:extLst>
            </p:cNvPr>
            <p:cNvCxnSpPr>
              <a:cxnSpLocks/>
              <a:stCxn id="98" idx="6"/>
              <a:endCxn id="100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C85614-4DF7-D340-8D4A-576A89938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1" name="Minus Sign 15">
              <a:extLst>
                <a:ext uri="{FF2B5EF4-FFF2-40B4-BE49-F238E27FC236}">
                  <a16:creationId xmlns:a16="http://schemas.microsoft.com/office/drawing/2014/main" id="{57EDC379-A722-344B-B818-A891D3FC8DF8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12" name="Minus Sign 15">
              <a:extLst>
                <a:ext uri="{FF2B5EF4-FFF2-40B4-BE49-F238E27FC236}">
                  <a16:creationId xmlns:a16="http://schemas.microsoft.com/office/drawing/2014/main" id="{9961FA96-0AE5-2840-8764-B82885A60D8D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DD61BF6-EFFB-A147-A433-5380C43F60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EF7A756-9800-1A4C-8D80-80ED96959F26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C2AE8994-003C-4365-9823-A42644C569C8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34" name="Graphic 33" descr="Lightbulb and gear with solid fill">
            <a:extLst>
              <a:ext uri="{FF2B5EF4-FFF2-40B4-BE49-F238E27FC236}">
                <a16:creationId xmlns:a16="http://schemas.microsoft.com/office/drawing/2014/main" id="{C9FDFB74-9467-42A6-8669-E421FB7D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687436" y="232283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Synth. </a:t>
            </a:r>
            <a:r>
              <a:rPr lang="en-US" sz="1800" dirty="0"/>
              <a:t>d</a:t>
            </a:r>
            <a:r>
              <a:rPr lang="en-IL" sz="1800" dirty="0"/>
              <a:t>ata works when used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correctly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4F131C-5CB3-1042-A6BC-4AD3F6FB8CC1}"/>
              </a:ext>
            </a:extLst>
          </p:cNvPr>
          <p:cNvCxnSpPr/>
          <p:nvPr/>
        </p:nvCxnSpPr>
        <p:spPr>
          <a:xfrm>
            <a:off x="1801542" y="3070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B4FE0D-DB83-0842-BF5A-FD91F2D992A4}"/>
              </a:ext>
            </a:extLst>
          </p:cNvPr>
          <p:cNvCxnSpPr>
            <a:cxnSpLocks/>
          </p:cNvCxnSpPr>
          <p:nvPr/>
        </p:nvCxnSpPr>
        <p:spPr>
          <a:xfrm flipV="1">
            <a:off x="1801542" y="2152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561EB1-6C0A-A14E-BA60-A09955061804}"/>
              </a:ext>
            </a:extLst>
          </p:cNvPr>
          <p:cNvCxnSpPr>
            <a:cxnSpLocks/>
          </p:cNvCxnSpPr>
          <p:nvPr/>
        </p:nvCxnSpPr>
        <p:spPr>
          <a:xfrm flipH="1">
            <a:off x="1238206" y="3070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921F1D-A506-214D-A293-6410DC143D39}"/>
              </a:ext>
            </a:extLst>
          </p:cNvPr>
          <p:cNvCxnSpPr/>
          <p:nvPr/>
        </p:nvCxnSpPr>
        <p:spPr>
          <a:xfrm>
            <a:off x="2042388" y="2417585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D0CAD41-EBBE-AC40-97B6-8F92A71980AB}"/>
                  </a:ext>
                </a:extLst>
              </p14:cNvPr>
              <p14:cNvContentPartPr/>
              <p14:nvPr/>
            </p14:nvContentPartPr>
            <p14:xfrm>
              <a:off x="2033613" y="2421262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D0CAD41-EBBE-AC40-97B6-8F92A7198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7613" y="23852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158BCD-D930-BD4B-962B-967999C590DF}"/>
                  </a:ext>
                </a:extLst>
              </p14:cNvPr>
              <p14:cNvContentPartPr/>
              <p14:nvPr/>
            </p14:nvContentPartPr>
            <p14:xfrm>
              <a:off x="2474613" y="2784502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158BCD-D930-BD4B-962B-967999C59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613" y="27485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BE9B196-D0FC-9544-BC5D-3A82C01C4A57}"/>
                  </a:ext>
                </a:extLst>
              </p14:cNvPr>
              <p14:cNvContentPartPr/>
              <p14:nvPr/>
            </p14:nvContentPartPr>
            <p14:xfrm>
              <a:off x="2258253" y="2592622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BE9B196-D0FC-9544-BC5D-3A82C01C4A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2253" y="2556622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62B7059E-7DEE-4BD3-9FA8-5F3B9BFD72A6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21" name="Graphic 20" descr="Lightbulb and gear with solid fill">
            <a:extLst>
              <a:ext uri="{FF2B5EF4-FFF2-40B4-BE49-F238E27FC236}">
                <a16:creationId xmlns:a16="http://schemas.microsoft.com/office/drawing/2014/main" id="{68952E7D-A4BA-46B3-8E17-6B958C54F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2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Sanity Check</a:t>
            </a:r>
            <a:endParaRPr lang="he-IL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96198" y="1325713"/>
            <a:ext cx="666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To make sure the </a:t>
            </a:r>
            <a:r>
              <a:rPr lang="en-US" b="1" dirty="0" err="1">
                <a:solidFill>
                  <a:schemeClr val="accent2"/>
                </a:solidFill>
                <a:latin typeface="Manjari"/>
              </a:rPr>
              <a:t>DataLoader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works we produced an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Identity Topo.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And received (as  expected) a loss of 0.   </a:t>
            </a:r>
          </a:p>
        </p:txBody>
      </p:sp>
      <p:pic>
        <p:nvPicPr>
          <p:cNvPr id="20" name="Graphic 19" descr="Hierarchy outline">
            <a:extLst>
              <a:ext uri="{FF2B5EF4-FFF2-40B4-BE49-F238E27FC236}">
                <a16:creationId xmlns:a16="http://schemas.microsoft.com/office/drawing/2014/main" id="{710340E5-221A-4F01-A363-D1CD1C072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36184" y="2691977"/>
            <a:ext cx="903475" cy="903475"/>
          </a:xfrm>
          <a:prstGeom prst="rect">
            <a:avLst/>
          </a:prstGeom>
        </p:spPr>
      </p:pic>
      <p:sp>
        <p:nvSpPr>
          <p:cNvPr id="25" name="Minus Sign 24">
            <a:extLst>
              <a:ext uri="{FF2B5EF4-FFF2-40B4-BE49-F238E27FC236}">
                <a16:creationId xmlns:a16="http://schemas.microsoft.com/office/drawing/2014/main" id="{997CEA01-4C65-4E4B-BC30-13C5A128DFB1}"/>
              </a:ext>
            </a:extLst>
          </p:cNvPr>
          <p:cNvSpPr/>
          <p:nvPr/>
        </p:nvSpPr>
        <p:spPr>
          <a:xfrm rot="5400000">
            <a:off x="1957791" y="3489587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1060A589-8010-4AD1-A896-487958B79B93}"/>
              </a:ext>
            </a:extLst>
          </p:cNvPr>
          <p:cNvSpPr/>
          <p:nvPr/>
        </p:nvSpPr>
        <p:spPr>
          <a:xfrm rot="16200000">
            <a:off x="5766660" y="3272157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D0102-B9EB-4C33-A1EF-0E56B0CE49A5}"/>
              </a:ext>
            </a:extLst>
          </p:cNvPr>
          <p:cNvSpPr txBox="1"/>
          <p:nvPr/>
        </p:nvSpPr>
        <p:spPr>
          <a:xfrm>
            <a:off x="6029247" y="3254954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 Loss</a:t>
            </a:r>
            <a:endParaRPr lang="en-IL" sz="105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C250F0E-5F31-4CB2-AB52-B7FF007247B9}"/>
              </a:ext>
            </a:extLst>
          </p:cNvPr>
          <p:cNvCxnSpPr>
            <a:cxnSpLocks/>
          </p:cNvCxnSpPr>
          <p:nvPr/>
        </p:nvCxnSpPr>
        <p:spPr>
          <a:xfrm>
            <a:off x="5486371" y="3143714"/>
            <a:ext cx="476737" cy="34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99D9C5-8DF6-4854-AA04-89A5653A6A17}"/>
              </a:ext>
            </a:extLst>
          </p:cNvPr>
          <p:cNvCxnSpPr>
            <a:cxnSpLocks/>
          </p:cNvCxnSpPr>
          <p:nvPr/>
        </p:nvCxnSpPr>
        <p:spPr>
          <a:xfrm flipV="1">
            <a:off x="2529455" y="3143714"/>
            <a:ext cx="816446" cy="628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22B627-68AA-4652-96E7-2991E191176D}"/>
              </a:ext>
            </a:extLst>
          </p:cNvPr>
          <p:cNvCxnSpPr>
            <a:cxnSpLocks/>
          </p:cNvCxnSpPr>
          <p:nvPr/>
        </p:nvCxnSpPr>
        <p:spPr>
          <a:xfrm>
            <a:off x="2911683" y="3772281"/>
            <a:ext cx="3056961" cy="190830"/>
          </a:xfrm>
          <a:prstGeom prst="bentConnector3">
            <a:avLst>
              <a:gd name="adj1" fmla="val 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C8B3D1-A406-4423-A9B5-279240704252}"/>
              </a:ext>
            </a:extLst>
          </p:cNvPr>
          <p:cNvSpPr txBox="1"/>
          <p:nvPr/>
        </p:nvSpPr>
        <p:spPr>
          <a:xfrm>
            <a:off x="3182349" y="2383639"/>
            <a:ext cx="1817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Manjari"/>
              </a:rPr>
              <a:t>Identity Topo.</a:t>
            </a:r>
            <a:endParaRPr lang="en-IL" sz="2100" b="1" dirty="0">
              <a:latin typeface="Manjari"/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15026FCE-7CCA-4B5E-97FC-08B869F61161}"/>
              </a:ext>
            </a:extLst>
          </p:cNvPr>
          <p:cNvSpPr/>
          <p:nvPr/>
        </p:nvSpPr>
        <p:spPr>
          <a:xfrm rot="5400000">
            <a:off x="4923297" y="2854754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54F190-C0EE-42E2-A5A7-5347915071F6}"/>
              </a:ext>
            </a:extLst>
          </p:cNvPr>
          <p:cNvCxnSpPr>
            <a:stCxn id="20" idx="0"/>
          </p:cNvCxnSpPr>
          <p:nvPr/>
        </p:nvCxnSpPr>
        <p:spPr>
          <a:xfrm flipV="1">
            <a:off x="4439659" y="3143714"/>
            <a:ext cx="509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84CE1-8143-7F44-BCB8-97674FCBAABE}"/>
              </a:ext>
            </a:extLst>
          </p:cNvPr>
          <p:cNvSpPr txBox="1"/>
          <p:nvPr/>
        </p:nvSpPr>
        <p:spPr>
          <a:xfrm>
            <a:off x="6029247" y="3659947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 Loss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93390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430389" y="595753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30185" y="1443389"/>
            <a:ext cx="706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We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trained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new topology using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RN50 as the train set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and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RN18 as the ground truth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0D2A3EB7-577E-41CE-B668-369F080FE6B1}"/>
              </a:ext>
            </a:extLst>
          </p:cNvPr>
          <p:cNvSpPr/>
          <p:nvPr/>
        </p:nvSpPr>
        <p:spPr>
          <a:xfrm rot="5400000">
            <a:off x="2196102" y="2734529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44EE1-B9BF-44A8-B63E-B9BFD576619E}"/>
              </a:ext>
            </a:extLst>
          </p:cNvPr>
          <p:cNvCxnSpPr>
            <a:cxnSpLocks/>
          </p:cNvCxnSpPr>
          <p:nvPr/>
        </p:nvCxnSpPr>
        <p:spPr>
          <a:xfrm flipV="1">
            <a:off x="2827963" y="3023488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ierarchy outline">
            <a:extLst>
              <a:ext uri="{FF2B5EF4-FFF2-40B4-BE49-F238E27FC236}">
                <a16:creationId xmlns:a16="http://schemas.microsoft.com/office/drawing/2014/main" id="{1DEFE2F7-94ED-4669-85F5-BAEF6651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01073" y="2571750"/>
            <a:ext cx="903475" cy="903475"/>
          </a:xfrm>
          <a:prstGeom prst="rect">
            <a:avLst/>
          </a:prstGeom>
        </p:spPr>
      </p:pic>
      <p:sp>
        <p:nvSpPr>
          <p:cNvPr id="23" name="Minus Sign 22">
            <a:extLst>
              <a:ext uri="{FF2B5EF4-FFF2-40B4-BE49-F238E27FC236}">
                <a16:creationId xmlns:a16="http://schemas.microsoft.com/office/drawing/2014/main" id="{953DB45A-9A3F-4AFA-B23B-322A651144F4}"/>
              </a:ext>
            </a:extLst>
          </p:cNvPr>
          <p:cNvSpPr/>
          <p:nvPr/>
        </p:nvSpPr>
        <p:spPr>
          <a:xfrm rot="5400000">
            <a:off x="2196101" y="4042990"/>
            <a:ext cx="685800" cy="577921"/>
          </a:xfrm>
          <a:prstGeom prst="mathMin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7159560-B917-4C35-99CA-8F75163544AC}"/>
              </a:ext>
            </a:extLst>
          </p:cNvPr>
          <p:cNvSpPr/>
          <p:nvPr/>
        </p:nvSpPr>
        <p:spPr>
          <a:xfrm rot="5400000">
            <a:off x="4763198" y="2734527"/>
            <a:ext cx="685800" cy="577921"/>
          </a:xfrm>
          <a:prstGeom prst="mathMin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2A3D6-9786-47BF-845F-A02FAE945400}"/>
              </a:ext>
            </a:extLst>
          </p:cNvPr>
          <p:cNvCxnSpPr>
            <a:cxnSpLocks/>
          </p:cNvCxnSpPr>
          <p:nvPr/>
        </p:nvCxnSpPr>
        <p:spPr>
          <a:xfrm flipV="1">
            <a:off x="4389310" y="3023484"/>
            <a:ext cx="440344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969E926A-ABAD-47FF-BAD7-776B496C4BFE}"/>
              </a:ext>
            </a:extLst>
          </p:cNvPr>
          <p:cNvSpPr/>
          <p:nvPr/>
        </p:nvSpPr>
        <p:spPr>
          <a:xfrm rot="16200000">
            <a:off x="5936690" y="3357215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DEB8C-0CFD-4380-8297-B01792F681B9}"/>
              </a:ext>
            </a:extLst>
          </p:cNvPr>
          <p:cNvSpPr txBox="1"/>
          <p:nvPr/>
        </p:nvSpPr>
        <p:spPr>
          <a:xfrm>
            <a:off x="6217667" y="3551050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anjari"/>
              </a:rPr>
              <a:t>Loss</a:t>
            </a:r>
            <a:endParaRPr lang="en-IL" sz="1050" dirty="0">
              <a:latin typeface="Manjari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467CB4-BE47-4942-9958-184A1281CB82}"/>
              </a:ext>
            </a:extLst>
          </p:cNvPr>
          <p:cNvCxnSpPr/>
          <p:nvPr/>
        </p:nvCxnSpPr>
        <p:spPr>
          <a:xfrm>
            <a:off x="5395058" y="3023484"/>
            <a:ext cx="766523" cy="451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F8E4F49-E798-4DD7-A861-9952BE4B21EC}"/>
              </a:ext>
            </a:extLst>
          </p:cNvPr>
          <p:cNvCxnSpPr/>
          <p:nvPr/>
        </p:nvCxnSpPr>
        <p:spPr>
          <a:xfrm flipV="1">
            <a:off x="2827962" y="3962047"/>
            <a:ext cx="3333619" cy="416651"/>
          </a:xfrm>
          <a:prstGeom prst="bentConnector3">
            <a:avLst>
              <a:gd name="adj1" fmla="val 88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892537-2F7A-4C54-9997-8B8403797818}"/>
              </a:ext>
            </a:extLst>
          </p:cNvPr>
          <p:cNvSpPr txBox="1"/>
          <p:nvPr/>
        </p:nvSpPr>
        <p:spPr>
          <a:xfrm>
            <a:off x="3047239" y="2263412"/>
            <a:ext cx="14475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njari"/>
              </a:rPr>
              <a:t>New Topo.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anjari"/>
            </a:endParaRP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434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51678" y="73251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Using Interpolation of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975359" y="1319265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between transformed vectors and target feature space</a:t>
            </a: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F0930E5-1B4C-4715-99B9-333D6A330468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E07A5BE1-89E7-4EA3-A3B6-6F27C0895B15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7" name="Google Shape;11828;p141">
            <a:extLst>
              <a:ext uri="{FF2B5EF4-FFF2-40B4-BE49-F238E27FC236}">
                <a16:creationId xmlns:a16="http://schemas.microsoft.com/office/drawing/2014/main" id="{D39CAE46-548C-492D-91C9-7CFD1357C07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8" name="Google Shape;11829;p141">
              <a:extLst>
                <a:ext uri="{FF2B5EF4-FFF2-40B4-BE49-F238E27FC236}">
                  <a16:creationId xmlns:a16="http://schemas.microsoft.com/office/drawing/2014/main" id="{C94688CF-7BB5-4F35-8D7B-0521DB9F970C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830;p141">
              <a:extLst>
                <a:ext uri="{FF2B5EF4-FFF2-40B4-BE49-F238E27FC236}">
                  <a16:creationId xmlns:a16="http://schemas.microsoft.com/office/drawing/2014/main" id="{DA0E97B1-6D49-4F1F-846C-2ACF26CD1420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1;p141">
              <a:extLst>
                <a:ext uri="{FF2B5EF4-FFF2-40B4-BE49-F238E27FC236}">
                  <a16:creationId xmlns:a16="http://schemas.microsoft.com/office/drawing/2014/main" id="{C588F39C-E81F-4957-8C75-B9E223C20A21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2;p141">
              <a:extLst>
                <a:ext uri="{FF2B5EF4-FFF2-40B4-BE49-F238E27FC236}">
                  <a16:creationId xmlns:a16="http://schemas.microsoft.com/office/drawing/2014/main" id="{BBFC2C1C-E977-40DB-9735-B03EE218B8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3;p141">
              <a:extLst>
                <a:ext uri="{FF2B5EF4-FFF2-40B4-BE49-F238E27FC236}">
                  <a16:creationId xmlns:a16="http://schemas.microsoft.com/office/drawing/2014/main" id="{548BF506-E216-495B-A56C-0908E3297BA4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8B1CAD-7587-495C-83E0-5827B45752D4}"/>
              </a:ext>
            </a:extLst>
          </p:cNvPr>
          <p:cNvCxnSpPr/>
          <p:nvPr/>
        </p:nvCxnSpPr>
        <p:spPr>
          <a:xfrm>
            <a:off x="2967539" y="3044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D4A81-F74C-41CF-A8F0-0173D26986FE}"/>
              </a:ext>
            </a:extLst>
          </p:cNvPr>
          <p:cNvCxnSpPr>
            <a:cxnSpLocks/>
          </p:cNvCxnSpPr>
          <p:nvPr/>
        </p:nvCxnSpPr>
        <p:spPr>
          <a:xfrm flipV="1">
            <a:off x="2967539" y="2126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51D53F-A571-422B-AE1D-23D58BCAAEDF}"/>
              </a:ext>
            </a:extLst>
          </p:cNvPr>
          <p:cNvCxnSpPr>
            <a:cxnSpLocks/>
          </p:cNvCxnSpPr>
          <p:nvPr/>
        </p:nvCxnSpPr>
        <p:spPr>
          <a:xfrm flipH="1">
            <a:off x="2404203" y="3044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265F00-3BC9-458A-A0D6-21BFDC6CB88E}"/>
              </a:ext>
            </a:extLst>
          </p:cNvPr>
          <p:cNvCxnSpPr>
            <a:cxnSpLocks/>
          </p:cNvCxnSpPr>
          <p:nvPr/>
        </p:nvCxnSpPr>
        <p:spPr>
          <a:xfrm flipV="1">
            <a:off x="3275499" y="2286977"/>
            <a:ext cx="469547" cy="1479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14:cNvPr>
              <p14:cNvContentPartPr/>
              <p14:nvPr/>
            </p14:nvContentPartPr>
            <p14:xfrm>
              <a:off x="3266724" y="2438608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0724" y="2402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14:cNvPr>
              <p14:cNvContentPartPr/>
              <p14:nvPr/>
            </p14:nvContentPartPr>
            <p14:xfrm>
              <a:off x="4856475" y="211827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75" y="20822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14:cNvPr>
              <p14:cNvContentPartPr/>
              <p14:nvPr/>
            </p14:nvContentPartPr>
            <p14:xfrm>
              <a:off x="3745046" y="2286977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046" y="225097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7432B78-0AA5-4C79-8835-094ED9A9B652}"/>
              </a:ext>
            </a:extLst>
          </p:cNvPr>
          <p:cNvSpPr txBox="1"/>
          <p:nvPr/>
        </p:nvSpPr>
        <p:spPr>
          <a:xfrm>
            <a:off x="2289552" y="3672325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A2ACB-14F7-4032-8466-A92E2A5D21B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14:cNvPr>
              <p14:cNvContentPartPr/>
              <p14:nvPr/>
            </p14:nvContentPartPr>
            <p14:xfrm>
              <a:off x="2418038" y="273038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2038" y="26943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14:cNvPr>
              <p14:cNvContentPartPr/>
              <p14:nvPr/>
            </p14:nvContentPartPr>
            <p14:xfrm>
              <a:off x="3991669" y="2885369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669" y="28493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14:cNvPr>
              <p14:cNvContentPartPr/>
              <p14:nvPr/>
            </p14:nvContentPartPr>
            <p14:xfrm>
              <a:off x="3145224" y="186427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18282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14:cNvPr>
              <p14:cNvContentPartPr/>
              <p14:nvPr/>
            </p14:nvContentPartPr>
            <p14:xfrm>
              <a:off x="3145224" y="330012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32641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4C9502B-7559-FE46-98AD-9B4E5992C189}"/>
              </a:ext>
            </a:extLst>
          </p:cNvPr>
          <p:cNvSpPr txBox="1"/>
          <p:nvPr/>
        </p:nvSpPr>
        <p:spPr>
          <a:xfrm rot="20509026">
            <a:off x="3128259" y="205361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</p:spTree>
    <p:extLst>
      <p:ext uri="{BB962C8B-B14F-4D97-AF65-F5344CB8AC3E}">
        <p14:creationId xmlns:p14="http://schemas.microsoft.com/office/powerpoint/2010/main" val="372610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Time Assessment</a:t>
            </a:r>
            <a:endParaRPr lang="he-IL" sz="2000" b="1" dirty="0">
              <a:latin typeface="Manja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29728E-AEA9-4EB9-B420-9916D556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68633"/>
              </p:ext>
            </p:extLst>
          </p:nvPr>
        </p:nvGraphicFramePr>
        <p:xfrm>
          <a:off x="2026412" y="1513534"/>
          <a:ext cx="4482435" cy="2595880"/>
        </p:xfrm>
        <a:graphic>
          <a:graphicData uri="http://schemas.openxmlformats.org/drawingml/2006/table">
            <a:tbl>
              <a:tblPr firstRow="1" bandRow="1">
                <a:tableStyleId>{F70999D0-CEC8-4746-B2F5-8F1284B35F1D}</a:tableStyleId>
              </a:tblPr>
              <a:tblGrid>
                <a:gridCol w="2408197">
                  <a:extLst>
                    <a:ext uri="{9D8B030D-6E8A-4147-A177-3AD203B41FA5}">
                      <a16:colId xmlns:a16="http://schemas.microsoft.com/office/drawing/2014/main" val="3872386895"/>
                    </a:ext>
                  </a:extLst>
                </a:gridCol>
                <a:gridCol w="2074238">
                  <a:extLst>
                    <a:ext uri="{9D8B030D-6E8A-4147-A177-3AD203B41FA5}">
                      <a16:colId xmlns:a16="http://schemas.microsoft.com/office/drawing/2014/main" val="214843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Task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Assessed Date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Extract Embedded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4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anjari"/>
                        </a:rPr>
                        <a:t>DataLoader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07/12/21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anjari"/>
                        </a:rPr>
                        <a:t>Identity Network 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14/12/21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Train Network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21/12/21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6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More Loss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01/03/22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Interpolate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01/04/22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66159"/>
                  </a:ext>
                </a:extLst>
              </a:tr>
            </a:tbl>
          </a:graphicData>
        </a:graphic>
      </p:graphicFrame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</a:t>
            </a:r>
            <a:endParaRPr lang="en-IL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7E973D01-FC45-40BB-82C1-B500150D8B6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24D6B9FC-3005-410F-834B-44DEEAD5C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BF1D20A-8ED6-4B40-84D4-0FBC3864BA5D}"/>
              </a:ext>
            </a:extLst>
          </p:cNvPr>
          <p:cNvSpPr txBox="1">
            <a:spLocks/>
          </p:cNvSpPr>
          <p:nvPr/>
        </p:nvSpPr>
        <p:spPr>
          <a:xfrm>
            <a:off x="3137033" y="211702"/>
            <a:ext cx="2787463" cy="73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4400" dirty="0">
                <a:latin typeface="Hammersmith One"/>
              </a:rPr>
              <a:t>Thank You!</a:t>
            </a:r>
            <a:endParaRPr lang="en-IL" sz="4400" dirty="0">
              <a:latin typeface="Hammersmith One"/>
            </a:endParaRPr>
          </a:p>
        </p:txBody>
      </p:sp>
      <p:sp>
        <p:nvSpPr>
          <p:cNvPr id="3" name="Google Shape;1623;p73">
            <a:extLst>
              <a:ext uri="{FF2B5EF4-FFF2-40B4-BE49-F238E27FC236}">
                <a16:creationId xmlns:a16="http://schemas.microsoft.com/office/drawing/2014/main" id="{A5AB658A-2CC8-4D34-9A95-A4F1B20E6B6A}"/>
              </a:ext>
            </a:extLst>
          </p:cNvPr>
          <p:cNvSpPr/>
          <p:nvPr/>
        </p:nvSpPr>
        <p:spPr>
          <a:xfrm>
            <a:off x="3408925" y="3890648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27" y="1"/>
                </a:moveTo>
                <a:cubicBezTo>
                  <a:pt x="370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1"/>
                  <a:pt x="19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24;p73">
            <a:extLst>
              <a:ext uri="{FF2B5EF4-FFF2-40B4-BE49-F238E27FC236}">
                <a16:creationId xmlns:a16="http://schemas.microsoft.com/office/drawing/2014/main" id="{2F7456E1-8DDB-4FBA-9DD1-D098D1D6FDDE}"/>
              </a:ext>
            </a:extLst>
          </p:cNvPr>
          <p:cNvSpPr/>
          <p:nvPr/>
        </p:nvSpPr>
        <p:spPr>
          <a:xfrm>
            <a:off x="4486734" y="4242571"/>
            <a:ext cx="44031" cy="44087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25;p73">
            <a:extLst>
              <a:ext uri="{FF2B5EF4-FFF2-40B4-BE49-F238E27FC236}">
                <a16:creationId xmlns:a16="http://schemas.microsoft.com/office/drawing/2014/main" id="{250E4E33-BD61-4D20-9F37-C30CEAD81A54}"/>
              </a:ext>
            </a:extLst>
          </p:cNvPr>
          <p:cNvSpPr/>
          <p:nvPr/>
        </p:nvSpPr>
        <p:spPr>
          <a:xfrm>
            <a:off x="4486734" y="4604681"/>
            <a:ext cx="44031" cy="44031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26;p73">
            <a:extLst>
              <a:ext uri="{FF2B5EF4-FFF2-40B4-BE49-F238E27FC236}">
                <a16:creationId xmlns:a16="http://schemas.microsoft.com/office/drawing/2014/main" id="{B0A561E1-D5E8-4D4C-925A-55911AE31CD6}"/>
              </a:ext>
            </a:extLst>
          </p:cNvPr>
          <p:cNvSpPr/>
          <p:nvPr/>
        </p:nvSpPr>
        <p:spPr>
          <a:xfrm>
            <a:off x="3758296" y="2524351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27;p73">
            <a:extLst>
              <a:ext uri="{FF2B5EF4-FFF2-40B4-BE49-F238E27FC236}">
                <a16:creationId xmlns:a16="http://schemas.microsoft.com/office/drawing/2014/main" id="{7A7BA619-5F83-49BC-9C33-FF67E3DC03B3}"/>
              </a:ext>
            </a:extLst>
          </p:cNvPr>
          <p:cNvSpPr/>
          <p:nvPr/>
        </p:nvSpPr>
        <p:spPr>
          <a:xfrm>
            <a:off x="3710925" y="282889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28;p73">
            <a:extLst>
              <a:ext uri="{FF2B5EF4-FFF2-40B4-BE49-F238E27FC236}">
                <a16:creationId xmlns:a16="http://schemas.microsoft.com/office/drawing/2014/main" id="{70A96015-AE10-4B80-A860-D774D93B0DCD}"/>
              </a:ext>
            </a:extLst>
          </p:cNvPr>
          <p:cNvSpPr/>
          <p:nvPr/>
        </p:nvSpPr>
        <p:spPr>
          <a:xfrm>
            <a:off x="4939299" y="282889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29;p73">
            <a:extLst>
              <a:ext uri="{FF2B5EF4-FFF2-40B4-BE49-F238E27FC236}">
                <a16:creationId xmlns:a16="http://schemas.microsoft.com/office/drawing/2014/main" id="{2BCBB1A6-B2C6-4350-93EA-48585DB4BA5D}"/>
              </a:ext>
            </a:extLst>
          </p:cNvPr>
          <p:cNvSpPr/>
          <p:nvPr/>
        </p:nvSpPr>
        <p:spPr>
          <a:xfrm>
            <a:off x="4342062" y="3228175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30;p73">
            <a:extLst>
              <a:ext uri="{FF2B5EF4-FFF2-40B4-BE49-F238E27FC236}">
                <a16:creationId xmlns:a16="http://schemas.microsoft.com/office/drawing/2014/main" id="{3B7C6442-7E30-4ABB-8796-E319C5A71922}"/>
              </a:ext>
            </a:extLst>
          </p:cNvPr>
          <p:cNvSpPr/>
          <p:nvPr/>
        </p:nvSpPr>
        <p:spPr>
          <a:xfrm>
            <a:off x="3917333" y="2143604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31;p73">
            <a:extLst>
              <a:ext uri="{FF2B5EF4-FFF2-40B4-BE49-F238E27FC236}">
                <a16:creationId xmlns:a16="http://schemas.microsoft.com/office/drawing/2014/main" id="{24FE793D-279F-4A65-88C9-6B047A403C46}"/>
              </a:ext>
            </a:extLst>
          </p:cNvPr>
          <p:cNvSpPr/>
          <p:nvPr/>
        </p:nvSpPr>
        <p:spPr>
          <a:xfrm>
            <a:off x="4321744" y="3595339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2;p73">
            <a:extLst>
              <a:ext uri="{FF2B5EF4-FFF2-40B4-BE49-F238E27FC236}">
                <a16:creationId xmlns:a16="http://schemas.microsoft.com/office/drawing/2014/main" id="{27E48C4E-E4EF-40A5-90B7-28AA7D58625B}"/>
              </a:ext>
            </a:extLst>
          </p:cNvPr>
          <p:cNvSpPr/>
          <p:nvPr/>
        </p:nvSpPr>
        <p:spPr>
          <a:xfrm>
            <a:off x="4201618" y="2896580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3;p73">
            <a:extLst>
              <a:ext uri="{FF2B5EF4-FFF2-40B4-BE49-F238E27FC236}">
                <a16:creationId xmlns:a16="http://schemas.microsoft.com/office/drawing/2014/main" id="{8BF18619-C6BB-476E-A9EE-6BFF1B11BE85}"/>
              </a:ext>
            </a:extLst>
          </p:cNvPr>
          <p:cNvSpPr/>
          <p:nvPr/>
        </p:nvSpPr>
        <p:spPr>
          <a:xfrm>
            <a:off x="4744748" y="2906711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34;p73">
            <a:extLst>
              <a:ext uri="{FF2B5EF4-FFF2-40B4-BE49-F238E27FC236}">
                <a16:creationId xmlns:a16="http://schemas.microsoft.com/office/drawing/2014/main" id="{EF58A6FE-174D-4694-99BE-1E965D719780}"/>
              </a:ext>
            </a:extLst>
          </p:cNvPr>
          <p:cNvSpPr/>
          <p:nvPr/>
        </p:nvSpPr>
        <p:spPr>
          <a:xfrm>
            <a:off x="4424948" y="299471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35;p73">
            <a:extLst>
              <a:ext uri="{FF2B5EF4-FFF2-40B4-BE49-F238E27FC236}">
                <a16:creationId xmlns:a16="http://schemas.microsoft.com/office/drawing/2014/main" id="{1B2ADA44-DBD8-4F80-B5D6-9C99A08714F8}"/>
              </a:ext>
            </a:extLst>
          </p:cNvPr>
          <p:cNvSpPr/>
          <p:nvPr/>
        </p:nvSpPr>
        <p:spPr>
          <a:xfrm rot="21337769">
            <a:off x="4329762" y="3179992"/>
            <a:ext cx="317291" cy="45719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36;p73">
            <a:extLst>
              <a:ext uri="{FF2B5EF4-FFF2-40B4-BE49-F238E27FC236}">
                <a16:creationId xmlns:a16="http://schemas.microsoft.com/office/drawing/2014/main" id="{639ABA0D-3188-474F-9F78-278901C857EA}"/>
              </a:ext>
            </a:extLst>
          </p:cNvPr>
          <p:cNvSpPr/>
          <p:nvPr/>
        </p:nvSpPr>
        <p:spPr>
          <a:xfrm>
            <a:off x="4140719" y="309112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7;p73">
            <a:extLst>
              <a:ext uri="{FF2B5EF4-FFF2-40B4-BE49-F238E27FC236}">
                <a16:creationId xmlns:a16="http://schemas.microsoft.com/office/drawing/2014/main" id="{A9890E6B-9D2F-419C-9420-8D25D293BFB5}"/>
              </a:ext>
            </a:extLst>
          </p:cNvPr>
          <p:cNvSpPr/>
          <p:nvPr/>
        </p:nvSpPr>
        <p:spPr>
          <a:xfrm>
            <a:off x="4712573" y="309112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38;p73">
            <a:extLst>
              <a:ext uri="{FF2B5EF4-FFF2-40B4-BE49-F238E27FC236}">
                <a16:creationId xmlns:a16="http://schemas.microsoft.com/office/drawing/2014/main" id="{FA453256-BA7E-487B-A05E-12047272AA82}"/>
              </a:ext>
            </a:extLst>
          </p:cNvPr>
          <p:cNvSpPr/>
          <p:nvPr/>
        </p:nvSpPr>
        <p:spPr>
          <a:xfrm>
            <a:off x="3666949" y="206996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39;p73">
            <a:extLst>
              <a:ext uri="{FF2B5EF4-FFF2-40B4-BE49-F238E27FC236}">
                <a16:creationId xmlns:a16="http://schemas.microsoft.com/office/drawing/2014/main" id="{B48F5690-8549-485B-8DCC-5D7C85588715}"/>
              </a:ext>
            </a:extLst>
          </p:cNvPr>
          <p:cNvSpPr/>
          <p:nvPr/>
        </p:nvSpPr>
        <p:spPr>
          <a:xfrm>
            <a:off x="4687189" y="2773450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40;p73">
            <a:extLst>
              <a:ext uri="{FF2B5EF4-FFF2-40B4-BE49-F238E27FC236}">
                <a16:creationId xmlns:a16="http://schemas.microsoft.com/office/drawing/2014/main" id="{36D3ECE6-A08B-4EEE-8188-102206772E6E}"/>
              </a:ext>
            </a:extLst>
          </p:cNvPr>
          <p:cNvSpPr/>
          <p:nvPr/>
        </p:nvSpPr>
        <p:spPr>
          <a:xfrm rot="21338875">
            <a:off x="4101809" y="275613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52;p73">
            <a:extLst>
              <a:ext uri="{FF2B5EF4-FFF2-40B4-BE49-F238E27FC236}">
                <a16:creationId xmlns:a16="http://schemas.microsoft.com/office/drawing/2014/main" id="{5F238EB8-7D2A-40B2-B8D7-24B4B308F172}"/>
              </a:ext>
            </a:extLst>
          </p:cNvPr>
          <p:cNvSpPr/>
          <p:nvPr/>
        </p:nvSpPr>
        <p:spPr>
          <a:xfrm>
            <a:off x="4219369" y="3805200"/>
            <a:ext cx="287732" cy="459459"/>
          </a:xfrm>
          <a:custGeom>
            <a:avLst/>
            <a:gdLst/>
            <a:ahLst/>
            <a:cxnLst/>
            <a:rect l="l" t="t" r="r" b="b"/>
            <a:pathLst>
              <a:path w="5169" h="8254" extrusionOk="0">
                <a:moveTo>
                  <a:pt x="1827" y="1"/>
                </a:moveTo>
                <a:cubicBezTo>
                  <a:pt x="1674" y="1"/>
                  <a:pt x="1261" y="370"/>
                  <a:pt x="153" y="2204"/>
                </a:cubicBezTo>
                <a:cubicBezTo>
                  <a:pt x="1" y="5669"/>
                  <a:pt x="3253" y="8253"/>
                  <a:pt x="3253" y="8253"/>
                </a:cubicBezTo>
                <a:lnTo>
                  <a:pt x="5168" y="4545"/>
                </a:lnTo>
                <a:lnTo>
                  <a:pt x="1794" y="1505"/>
                </a:lnTo>
                <a:lnTo>
                  <a:pt x="1916" y="168"/>
                </a:lnTo>
                <a:cubicBezTo>
                  <a:pt x="1916" y="168"/>
                  <a:pt x="1931" y="1"/>
                  <a:pt x="1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53;p73">
            <a:extLst>
              <a:ext uri="{FF2B5EF4-FFF2-40B4-BE49-F238E27FC236}">
                <a16:creationId xmlns:a16="http://schemas.microsoft.com/office/drawing/2014/main" id="{CFAF8D23-D0C6-4B3A-9844-B022F47D2A0D}"/>
              </a:ext>
            </a:extLst>
          </p:cNvPr>
          <p:cNvSpPr/>
          <p:nvPr/>
        </p:nvSpPr>
        <p:spPr>
          <a:xfrm>
            <a:off x="4507052" y="3805200"/>
            <a:ext cx="299533" cy="459459"/>
          </a:xfrm>
          <a:custGeom>
            <a:avLst/>
            <a:gdLst/>
            <a:ahLst/>
            <a:cxnLst/>
            <a:rect l="l" t="t" r="r" b="b"/>
            <a:pathLst>
              <a:path w="5381" h="8254" extrusionOk="0">
                <a:moveTo>
                  <a:pt x="3562" y="1"/>
                </a:moveTo>
                <a:cubicBezTo>
                  <a:pt x="3455" y="1"/>
                  <a:pt x="3465" y="168"/>
                  <a:pt x="3465" y="168"/>
                </a:cubicBezTo>
                <a:lnTo>
                  <a:pt x="3587" y="1505"/>
                </a:lnTo>
                <a:lnTo>
                  <a:pt x="0" y="4545"/>
                </a:lnTo>
                <a:lnTo>
                  <a:pt x="2128" y="8253"/>
                </a:lnTo>
                <a:cubicBezTo>
                  <a:pt x="2128" y="8253"/>
                  <a:pt x="5380" y="5669"/>
                  <a:pt x="5228" y="2204"/>
                </a:cubicBezTo>
                <a:cubicBezTo>
                  <a:pt x="4138" y="370"/>
                  <a:pt x="3721" y="1"/>
                  <a:pt x="35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B0F34A-F874-42A8-9E46-3023E6DF9866}"/>
              </a:ext>
            </a:extLst>
          </p:cNvPr>
          <p:cNvGrpSpPr/>
          <p:nvPr/>
        </p:nvGrpSpPr>
        <p:grpSpPr>
          <a:xfrm>
            <a:off x="3583961" y="1915325"/>
            <a:ext cx="1756454" cy="1787394"/>
            <a:chOff x="2100035" y="3898017"/>
            <a:chExt cx="342032" cy="34805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B6DEFB-E02D-4F9D-9FD4-17A2A07E50B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035" y="3898017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EF84EE-B4B2-4816-AB4C-D0551B228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4168" y="3898772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6A11C0-E782-483F-B131-3731032D1A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88891" y="3954448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67CAB9-D46F-46D2-B940-FA86B303C7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94050" y="3860593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17712-8F2F-4CA2-96EF-ED6694864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36166" y="4243219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93C9D3-1A54-4247-B7B3-1F7B9F00132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435935" y="4150389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75A70A-E2D9-4505-B2A1-E6627F3006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4183" y="4193124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836978-D217-4759-AF27-359D07DE918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162927" y="4194905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A407221F-6DC4-4459-B95D-BC139DDBFD52}"/>
              </a:ext>
            </a:extLst>
          </p:cNvPr>
          <p:cNvSpPr txBox="1">
            <a:spLocks/>
          </p:cNvSpPr>
          <p:nvPr/>
        </p:nvSpPr>
        <p:spPr>
          <a:xfrm>
            <a:off x="5268041" y="3431438"/>
            <a:ext cx="1312910" cy="35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600" dirty="0">
                <a:latin typeface="Hammersmith One"/>
              </a:rPr>
              <a:t>Dog 99.99%</a:t>
            </a:r>
            <a:endParaRPr lang="en-IL" sz="16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05963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3222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483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5884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9" y="100358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8547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2821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9C30FA77-49BE-4214-B0F3-06BB2297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955906" y="1697548"/>
            <a:ext cx="2722599" cy="27225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8DE65D-796F-449D-86C7-8AFE51FDAE54}"/>
              </a:ext>
            </a:extLst>
          </p:cNvPr>
          <p:cNvSpPr txBox="1"/>
          <p:nvPr/>
        </p:nvSpPr>
        <p:spPr>
          <a:xfrm>
            <a:off x="1002891" y="1274204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# of layers, dimensions, optimizers, schedulers, activation functions, loss function, hyper-parameters etc. of the model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1CFF3FD-EF61-4B75-A746-D302936087A8}"/>
              </a:ext>
            </a:extLst>
          </p:cNvPr>
          <p:cNvSpPr/>
          <p:nvPr/>
        </p:nvSpPr>
        <p:spPr>
          <a:xfrm rot="16200000">
            <a:off x="5222239" y="3244286"/>
            <a:ext cx="501226" cy="2411306"/>
          </a:xfrm>
          <a:prstGeom prst="leftBrace">
            <a:avLst>
              <a:gd name="adj1" fmla="val 35360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05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112259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8F85E-5C05-4C4B-A375-B94F130DC5A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08B5910D-3602-4D3F-861D-6CA43CBB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4709B-3F3D-42D6-A239-55012F481B4C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D33631-9281-4EEE-B6EF-6FD0545E9777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9" name="Google Shape;1505;p70">
              <a:extLst>
                <a:ext uri="{FF2B5EF4-FFF2-40B4-BE49-F238E27FC236}">
                  <a16:creationId xmlns:a16="http://schemas.microsoft.com/office/drawing/2014/main" id="{E88946BB-DF52-4572-922A-5A5F6E24F857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24" name="Google Shape;1506;p70">
                <a:extLst>
                  <a:ext uri="{FF2B5EF4-FFF2-40B4-BE49-F238E27FC236}">
                    <a16:creationId xmlns:a16="http://schemas.microsoft.com/office/drawing/2014/main" id="{D53E3F30-073A-4DB7-A43C-A6F82472DF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07;p70">
                <a:extLst>
                  <a:ext uri="{FF2B5EF4-FFF2-40B4-BE49-F238E27FC236}">
                    <a16:creationId xmlns:a16="http://schemas.microsoft.com/office/drawing/2014/main" id="{1CA21658-EB9E-4B1C-8139-E4CA1B0D0A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08;p70">
                <a:extLst>
                  <a:ext uri="{FF2B5EF4-FFF2-40B4-BE49-F238E27FC236}">
                    <a16:creationId xmlns:a16="http://schemas.microsoft.com/office/drawing/2014/main" id="{AF06DBB1-F251-4229-8F8F-3EF321BA3E0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9;p70">
                <a:extLst>
                  <a:ext uri="{FF2B5EF4-FFF2-40B4-BE49-F238E27FC236}">
                    <a16:creationId xmlns:a16="http://schemas.microsoft.com/office/drawing/2014/main" id="{28077076-588E-4973-B588-A76BB0E2DD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0;p70">
                <a:extLst>
                  <a:ext uri="{FF2B5EF4-FFF2-40B4-BE49-F238E27FC236}">
                    <a16:creationId xmlns:a16="http://schemas.microsoft.com/office/drawing/2014/main" id="{077AAFB5-ECCA-4088-8E57-EB6F95D34124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1;p70">
                <a:extLst>
                  <a:ext uri="{FF2B5EF4-FFF2-40B4-BE49-F238E27FC236}">
                    <a16:creationId xmlns:a16="http://schemas.microsoft.com/office/drawing/2014/main" id="{736B38D4-97E5-4EAF-B558-3921B35E10E1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2;p70">
                <a:extLst>
                  <a:ext uri="{FF2B5EF4-FFF2-40B4-BE49-F238E27FC236}">
                    <a16:creationId xmlns:a16="http://schemas.microsoft.com/office/drawing/2014/main" id="{6A6BC571-F7FD-4D62-88CF-338D59EA162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3;p70">
                <a:extLst>
                  <a:ext uri="{FF2B5EF4-FFF2-40B4-BE49-F238E27FC236}">
                    <a16:creationId xmlns:a16="http://schemas.microsoft.com/office/drawing/2014/main" id="{0C7FD7BD-A667-4ED3-A40E-F0F2F94488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4;p70">
                <a:extLst>
                  <a:ext uri="{FF2B5EF4-FFF2-40B4-BE49-F238E27FC236}">
                    <a16:creationId xmlns:a16="http://schemas.microsoft.com/office/drawing/2014/main" id="{82F265F9-5B21-4F0F-8709-01A025C771C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5;p70">
                <a:extLst>
                  <a:ext uri="{FF2B5EF4-FFF2-40B4-BE49-F238E27FC236}">
                    <a16:creationId xmlns:a16="http://schemas.microsoft.com/office/drawing/2014/main" id="{5C1348A8-10D3-46D3-BC5D-6B7DE77BB69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6;p70">
                <a:extLst>
                  <a:ext uri="{FF2B5EF4-FFF2-40B4-BE49-F238E27FC236}">
                    <a16:creationId xmlns:a16="http://schemas.microsoft.com/office/drawing/2014/main" id="{A885BBB8-8AF8-4EB6-A49E-039A02070B2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7;p70">
                <a:extLst>
                  <a:ext uri="{FF2B5EF4-FFF2-40B4-BE49-F238E27FC236}">
                    <a16:creationId xmlns:a16="http://schemas.microsoft.com/office/drawing/2014/main" id="{19E0AE77-128C-4719-B08E-C23C8B145BDE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8;p70">
                <a:extLst>
                  <a:ext uri="{FF2B5EF4-FFF2-40B4-BE49-F238E27FC236}">
                    <a16:creationId xmlns:a16="http://schemas.microsoft.com/office/drawing/2014/main" id="{20751EFE-70CA-4B90-A62E-21FF6EDF7F1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9;p70">
                <a:extLst>
                  <a:ext uri="{FF2B5EF4-FFF2-40B4-BE49-F238E27FC236}">
                    <a16:creationId xmlns:a16="http://schemas.microsoft.com/office/drawing/2014/main" id="{7857C5A4-BBCE-4C39-B6B9-36EE5803C985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20;p70">
                <a:extLst>
                  <a:ext uri="{FF2B5EF4-FFF2-40B4-BE49-F238E27FC236}">
                    <a16:creationId xmlns:a16="http://schemas.microsoft.com/office/drawing/2014/main" id="{8C614365-51EF-4423-9E20-C06389D0D5D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1;p70">
                <a:extLst>
                  <a:ext uri="{FF2B5EF4-FFF2-40B4-BE49-F238E27FC236}">
                    <a16:creationId xmlns:a16="http://schemas.microsoft.com/office/drawing/2014/main" id="{DD2662B5-2F83-4481-8CBB-415D9D0E3C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2;p70">
                <a:extLst>
                  <a:ext uri="{FF2B5EF4-FFF2-40B4-BE49-F238E27FC236}">
                    <a16:creationId xmlns:a16="http://schemas.microsoft.com/office/drawing/2014/main" id="{3C88F589-88E3-4053-B8FF-F732B0A48C4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3;p70">
                <a:extLst>
                  <a:ext uri="{FF2B5EF4-FFF2-40B4-BE49-F238E27FC236}">
                    <a16:creationId xmlns:a16="http://schemas.microsoft.com/office/drawing/2014/main" id="{D0F9954C-C3AA-4076-9D28-C0E81C07B1F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24;p70">
                <a:extLst>
                  <a:ext uri="{FF2B5EF4-FFF2-40B4-BE49-F238E27FC236}">
                    <a16:creationId xmlns:a16="http://schemas.microsoft.com/office/drawing/2014/main" id="{90B53B8A-5D45-4A87-8ED0-B105D5C95A7F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25;p70">
              <a:extLst>
                <a:ext uri="{FF2B5EF4-FFF2-40B4-BE49-F238E27FC236}">
                  <a16:creationId xmlns:a16="http://schemas.microsoft.com/office/drawing/2014/main" id="{2F26E505-5B81-4C32-8BC0-D470EE4E2CE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2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B76B52-C9BB-4CB7-97F4-7B2EC05C458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D809ED5-BBBA-456C-AAAE-F36DC82EED15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8;p70">
                <a:extLst>
                  <a:ext uri="{FF2B5EF4-FFF2-40B4-BE49-F238E27FC236}">
                    <a16:creationId xmlns:a16="http://schemas.microsoft.com/office/drawing/2014/main" id="{A5E3BE96-31B9-4D21-A67C-CCFDDAF4CAF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1DE70E9-826A-4C4D-9113-78BF0B88F11F}"/>
              </a:ext>
            </a:extLst>
          </p:cNvPr>
          <p:cNvSpPr txBox="1"/>
          <p:nvPr/>
        </p:nvSpPr>
        <p:spPr>
          <a:xfrm>
            <a:off x="993964" y="1469493"/>
            <a:ext cx="64516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Vector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- Output of the last layer of the network (W\O Classification).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– The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spanned by the embedded vectors.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D3293F-9257-4442-9739-CB1D43E0882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841517" y="3112729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1B38D8-7936-46D6-A9FA-B9E9E7122EEF}"/>
              </a:ext>
            </a:extLst>
          </p:cNvPr>
          <p:cNvSpPr txBox="1"/>
          <p:nvPr/>
        </p:nvSpPr>
        <p:spPr>
          <a:xfrm>
            <a:off x="6366212" y="2187118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205355-CA26-4414-927A-8355E791C5AA}"/>
              </a:ext>
            </a:extLst>
          </p:cNvPr>
          <p:cNvGrpSpPr/>
          <p:nvPr/>
        </p:nvGrpSpPr>
        <p:grpSpPr>
          <a:xfrm>
            <a:off x="3674839" y="3630215"/>
            <a:ext cx="550405" cy="772517"/>
            <a:chOff x="1450750" y="1276313"/>
            <a:chExt cx="2162065" cy="3074026"/>
          </a:xfrm>
        </p:grpSpPr>
        <p:sp>
          <p:nvSpPr>
            <p:cNvPr id="48" name="Google Shape;1740;p76">
              <a:extLst>
                <a:ext uri="{FF2B5EF4-FFF2-40B4-BE49-F238E27FC236}">
                  <a16:creationId xmlns:a16="http://schemas.microsoft.com/office/drawing/2014/main" id="{BABD3744-8437-4153-AF55-0EE53A8C490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44;p76">
              <a:extLst>
                <a:ext uri="{FF2B5EF4-FFF2-40B4-BE49-F238E27FC236}">
                  <a16:creationId xmlns:a16="http://schemas.microsoft.com/office/drawing/2014/main" id="{A45ED792-8297-48A5-80E0-2EC10CEE67D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45;p76">
              <a:extLst>
                <a:ext uri="{FF2B5EF4-FFF2-40B4-BE49-F238E27FC236}">
                  <a16:creationId xmlns:a16="http://schemas.microsoft.com/office/drawing/2014/main" id="{D94A5D8E-6FC8-437A-9F13-37BE421FAB5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46;p76">
              <a:extLst>
                <a:ext uri="{FF2B5EF4-FFF2-40B4-BE49-F238E27FC236}">
                  <a16:creationId xmlns:a16="http://schemas.microsoft.com/office/drawing/2014/main" id="{5AFB64D9-EB88-4B5D-B537-D9EB828DF5AF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47;p76">
              <a:extLst>
                <a:ext uri="{FF2B5EF4-FFF2-40B4-BE49-F238E27FC236}">
                  <a16:creationId xmlns:a16="http://schemas.microsoft.com/office/drawing/2014/main" id="{8B35EA9E-41AF-47C0-BE68-FD603E2DB9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48;p76">
              <a:extLst>
                <a:ext uri="{FF2B5EF4-FFF2-40B4-BE49-F238E27FC236}">
                  <a16:creationId xmlns:a16="http://schemas.microsoft.com/office/drawing/2014/main" id="{D89A12C1-BE0C-408E-8ECA-D0F064FE1A6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9;p76">
              <a:extLst>
                <a:ext uri="{FF2B5EF4-FFF2-40B4-BE49-F238E27FC236}">
                  <a16:creationId xmlns:a16="http://schemas.microsoft.com/office/drawing/2014/main" id="{FC22B54B-EDE0-4759-B15F-4E88E8C4DED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0;p76">
              <a:extLst>
                <a:ext uri="{FF2B5EF4-FFF2-40B4-BE49-F238E27FC236}">
                  <a16:creationId xmlns:a16="http://schemas.microsoft.com/office/drawing/2014/main" id="{3676B94B-BA75-4494-A7A0-A91AA2ECB99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1;p76">
              <a:extLst>
                <a:ext uri="{FF2B5EF4-FFF2-40B4-BE49-F238E27FC236}">
                  <a16:creationId xmlns:a16="http://schemas.microsoft.com/office/drawing/2014/main" id="{B38A49B4-BF94-4F64-AB2A-72C314772B3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52;p76">
              <a:extLst>
                <a:ext uri="{FF2B5EF4-FFF2-40B4-BE49-F238E27FC236}">
                  <a16:creationId xmlns:a16="http://schemas.microsoft.com/office/drawing/2014/main" id="{9CE9C020-5DE5-4BD3-82D8-1EB8C92F38A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53;p76">
              <a:extLst>
                <a:ext uri="{FF2B5EF4-FFF2-40B4-BE49-F238E27FC236}">
                  <a16:creationId xmlns:a16="http://schemas.microsoft.com/office/drawing/2014/main" id="{A445ED74-7EB7-4A7D-887E-09D6F6C9B94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4;p76">
              <a:extLst>
                <a:ext uri="{FF2B5EF4-FFF2-40B4-BE49-F238E27FC236}">
                  <a16:creationId xmlns:a16="http://schemas.microsoft.com/office/drawing/2014/main" id="{EDD4053A-1041-4BCA-9017-A9F64529D5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5;p76">
              <a:extLst>
                <a:ext uri="{FF2B5EF4-FFF2-40B4-BE49-F238E27FC236}">
                  <a16:creationId xmlns:a16="http://schemas.microsoft.com/office/drawing/2014/main" id="{115B3BD1-FA9D-4458-AEC8-954B8B1A4EF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56;p76">
              <a:extLst>
                <a:ext uri="{FF2B5EF4-FFF2-40B4-BE49-F238E27FC236}">
                  <a16:creationId xmlns:a16="http://schemas.microsoft.com/office/drawing/2014/main" id="{6650F63A-ACDC-4D08-A9CA-0D8050F61D3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57;p76">
              <a:extLst>
                <a:ext uri="{FF2B5EF4-FFF2-40B4-BE49-F238E27FC236}">
                  <a16:creationId xmlns:a16="http://schemas.microsoft.com/office/drawing/2014/main" id="{C88D4275-F448-4F81-B112-8F4D2159E18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58;p76">
              <a:extLst>
                <a:ext uri="{FF2B5EF4-FFF2-40B4-BE49-F238E27FC236}">
                  <a16:creationId xmlns:a16="http://schemas.microsoft.com/office/drawing/2014/main" id="{DBDD0D00-29B1-4279-920E-4824F328CE3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9;p76">
              <a:extLst>
                <a:ext uri="{FF2B5EF4-FFF2-40B4-BE49-F238E27FC236}">
                  <a16:creationId xmlns:a16="http://schemas.microsoft.com/office/drawing/2014/main" id="{3EBAF2CD-1F4C-4326-BEE3-7893E5B6261A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0;p76">
              <a:extLst>
                <a:ext uri="{FF2B5EF4-FFF2-40B4-BE49-F238E27FC236}">
                  <a16:creationId xmlns:a16="http://schemas.microsoft.com/office/drawing/2014/main" id="{4A299CD6-EBBB-4273-8C34-E3A29761487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1;p76">
              <a:extLst>
                <a:ext uri="{FF2B5EF4-FFF2-40B4-BE49-F238E27FC236}">
                  <a16:creationId xmlns:a16="http://schemas.microsoft.com/office/drawing/2014/main" id="{727460C4-BC38-4883-94C0-7D53B4EDD10E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2;p76">
              <a:extLst>
                <a:ext uri="{FF2B5EF4-FFF2-40B4-BE49-F238E27FC236}">
                  <a16:creationId xmlns:a16="http://schemas.microsoft.com/office/drawing/2014/main" id="{F63B0678-3DDE-4902-A232-5EC841E439B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3;p76">
              <a:extLst>
                <a:ext uri="{FF2B5EF4-FFF2-40B4-BE49-F238E27FC236}">
                  <a16:creationId xmlns:a16="http://schemas.microsoft.com/office/drawing/2014/main" id="{7095C184-F607-4756-8A6F-58ED19AC1FB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4;p76">
              <a:extLst>
                <a:ext uri="{FF2B5EF4-FFF2-40B4-BE49-F238E27FC236}">
                  <a16:creationId xmlns:a16="http://schemas.microsoft.com/office/drawing/2014/main" id="{B611D3B6-F565-4146-9A55-E0E27AC369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65;p76">
              <a:extLst>
                <a:ext uri="{FF2B5EF4-FFF2-40B4-BE49-F238E27FC236}">
                  <a16:creationId xmlns:a16="http://schemas.microsoft.com/office/drawing/2014/main" id="{49394DD4-A872-4411-80B3-9CDBA3EF25A5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raphic 70" descr="Hierarchy outline">
            <a:extLst>
              <a:ext uri="{FF2B5EF4-FFF2-40B4-BE49-F238E27FC236}">
                <a16:creationId xmlns:a16="http://schemas.microsoft.com/office/drawing/2014/main" id="{18299E86-0BE9-422E-B81C-9B63D9C4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47528" y="3790703"/>
            <a:ext cx="903475" cy="9034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6BBEB51-77D1-4B7F-B264-486759BCBE18}"/>
              </a:ext>
            </a:extLst>
          </p:cNvPr>
          <p:cNvSpPr txBox="1"/>
          <p:nvPr/>
        </p:nvSpPr>
        <p:spPr>
          <a:xfrm>
            <a:off x="5025049" y="3461504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5ED742-DA20-4006-82FF-4AC19BC15716}"/>
              </a:ext>
            </a:extLst>
          </p:cNvPr>
          <p:cNvSpPr txBox="1"/>
          <p:nvPr/>
        </p:nvSpPr>
        <p:spPr>
          <a:xfrm>
            <a:off x="7313449" y="367122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6" name="Google Shape;2624;p126">
            <a:extLst>
              <a:ext uri="{FF2B5EF4-FFF2-40B4-BE49-F238E27FC236}">
                <a16:creationId xmlns:a16="http://schemas.microsoft.com/office/drawing/2014/main" id="{8226C93C-4B9A-4EFA-9217-62BAEBB12FB8}"/>
              </a:ext>
            </a:extLst>
          </p:cNvPr>
          <p:cNvGrpSpPr/>
          <p:nvPr/>
        </p:nvGrpSpPr>
        <p:grpSpPr>
          <a:xfrm>
            <a:off x="3846915" y="3951920"/>
            <a:ext cx="418360" cy="580377"/>
            <a:chOff x="3764750" y="1567075"/>
            <a:chExt cx="1814530" cy="2517234"/>
          </a:xfrm>
        </p:grpSpPr>
        <p:sp>
          <p:nvSpPr>
            <p:cNvPr id="77" name="Google Shape;2625;p126">
              <a:extLst>
                <a:ext uri="{FF2B5EF4-FFF2-40B4-BE49-F238E27FC236}">
                  <a16:creationId xmlns:a16="http://schemas.microsoft.com/office/drawing/2014/main" id="{F015C6E3-0E38-4D84-86DB-458C327A9FE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6;p126">
              <a:extLst>
                <a:ext uri="{FF2B5EF4-FFF2-40B4-BE49-F238E27FC236}">
                  <a16:creationId xmlns:a16="http://schemas.microsoft.com/office/drawing/2014/main" id="{4C3DBED1-4C5D-4CBF-BDBF-8C93AB7A092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7;p126">
              <a:extLst>
                <a:ext uri="{FF2B5EF4-FFF2-40B4-BE49-F238E27FC236}">
                  <a16:creationId xmlns:a16="http://schemas.microsoft.com/office/drawing/2014/main" id="{D733F2D4-E6D4-44D9-BE5A-F6B35EDBEF4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28;p126">
              <a:extLst>
                <a:ext uri="{FF2B5EF4-FFF2-40B4-BE49-F238E27FC236}">
                  <a16:creationId xmlns:a16="http://schemas.microsoft.com/office/drawing/2014/main" id="{A197B11D-B3BB-41ED-9B9E-D7411E606C3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29;p126">
              <a:extLst>
                <a:ext uri="{FF2B5EF4-FFF2-40B4-BE49-F238E27FC236}">
                  <a16:creationId xmlns:a16="http://schemas.microsoft.com/office/drawing/2014/main" id="{1049A102-CD47-408C-BE66-57BC459C82BD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0;p126">
              <a:extLst>
                <a:ext uri="{FF2B5EF4-FFF2-40B4-BE49-F238E27FC236}">
                  <a16:creationId xmlns:a16="http://schemas.microsoft.com/office/drawing/2014/main" id="{187A3EA6-66B8-4ACB-8F7F-59206D7CAC2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1;p126">
              <a:extLst>
                <a:ext uri="{FF2B5EF4-FFF2-40B4-BE49-F238E27FC236}">
                  <a16:creationId xmlns:a16="http://schemas.microsoft.com/office/drawing/2014/main" id="{64948373-17AD-4A67-85F8-4083D6E8568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2;p126">
              <a:extLst>
                <a:ext uri="{FF2B5EF4-FFF2-40B4-BE49-F238E27FC236}">
                  <a16:creationId xmlns:a16="http://schemas.microsoft.com/office/drawing/2014/main" id="{2AC40859-6637-4E3C-961A-98D5B21E46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3;p126">
              <a:extLst>
                <a:ext uri="{FF2B5EF4-FFF2-40B4-BE49-F238E27FC236}">
                  <a16:creationId xmlns:a16="http://schemas.microsoft.com/office/drawing/2014/main" id="{8AB54A55-B6E0-4471-AAF6-692461C789D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4;p126">
              <a:extLst>
                <a:ext uri="{FF2B5EF4-FFF2-40B4-BE49-F238E27FC236}">
                  <a16:creationId xmlns:a16="http://schemas.microsoft.com/office/drawing/2014/main" id="{09FD02FA-9AFD-42CB-AB96-332DD5DEEF7E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5;p126">
              <a:extLst>
                <a:ext uri="{FF2B5EF4-FFF2-40B4-BE49-F238E27FC236}">
                  <a16:creationId xmlns:a16="http://schemas.microsoft.com/office/drawing/2014/main" id="{9F0AF2FB-79B3-4F8A-BFD4-3BFDE31448D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6;p126">
              <a:extLst>
                <a:ext uri="{FF2B5EF4-FFF2-40B4-BE49-F238E27FC236}">
                  <a16:creationId xmlns:a16="http://schemas.microsoft.com/office/drawing/2014/main" id="{69EDE5BC-1480-48F7-A1FD-24509B079DB5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7;p126">
              <a:extLst>
                <a:ext uri="{FF2B5EF4-FFF2-40B4-BE49-F238E27FC236}">
                  <a16:creationId xmlns:a16="http://schemas.microsoft.com/office/drawing/2014/main" id="{3DA21F4F-D4BB-4801-A630-52B39926D98F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38;p126">
              <a:extLst>
                <a:ext uri="{FF2B5EF4-FFF2-40B4-BE49-F238E27FC236}">
                  <a16:creationId xmlns:a16="http://schemas.microsoft.com/office/drawing/2014/main" id="{DE5516B3-746E-478B-B700-8608620D44C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39;p126">
              <a:extLst>
                <a:ext uri="{FF2B5EF4-FFF2-40B4-BE49-F238E27FC236}">
                  <a16:creationId xmlns:a16="http://schemas.microsoft.com/office/drawing/2014/main" id="{6629A8E4-B7F4-4E0B-9937-A94EB9E88320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0;p126">
              <a:extLst>
                <a:ext uri="{FF2B5EF4-FFF2-40B4-BE49-F238E27FC236}">
                  <a16:creationId xmlns:a16="http://schemas.microsoft.com/office/drawing/2014/main" id="{B9E049FB-36E6-4596-9A0C-31C5BD9E3E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1;p126">
              <a:extLst>
                <a:ext uri="{FF2B5EF4-FFF2-40B4-BE49-F238E27FC236}">
                  <a16:creationId xmlns:a16="http://schemas.microsoft.com/office/drawing/2014/main" id="{38EDC81A-26CE-47AF-9ECF-BE18D144357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2;p126">
              <a:extLst>
                <a:ext uri="{FF2B5EF4-FFF2-40B4-BE49-F238E27FC236}">
                  <a16:creationId xmlns:a16="http://schemas.microsoft.com/office/drawing/2014/main" id="{A0B9A72B-5EFA-4898-BDAB-384562E4F04D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E7FAE3-B761-4DDE-9C0C-4D27C82F5900}"/>
              </a:ext>
            </a:extLst>
          </p:cNvPr>
          <p:cNvGrpSpPr/>
          <p:nvPr/>
        </p:nvGrpSpPr>
        <p:grpSpPr>
          <a:xfrm>
            <a:off x="3421284" y="3947198"/>
            <a:ext cx="621657" cy="848313"/>
            <a:chOff x="3010668" y="1979089"/>
            <a:chExt cx="2080021" cy="2838397"/>
          </a:xfrm>
        </p:grpSpPr>
        <p:grpSp>
          <p:nvGrpSpPr>
            <p:cNvPr id="96" name="Google Shape;1505;p70">
              <a:extLst>
                <a:ext uri="{FF2B5EF4-FFF2-40B4-BE49-F238E27FC236}">
                  <a16:creationId xmlns:a16="http://schemas.microsoft.com/office/drawing/2014/main" id="{C40458C5-4882-4BD0-937E-E51DB2950CC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1" name="Google Shape;1506;p70">
                <a:extLst>
                  <a:ext uri="{FF2B5EF4-FFF2-40B4-BE49-F238E27FC236}">
                    <a16:creationId xmlns:a16="http://schemas.microsoft.com/office/drawing/2014/main" id="{A3EF238C-7869-459B-AD5C-7AF6C91C02A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7;p70">
                <a:extLst>
                  <a:ext uri="{FF2B5EF4-FFF2-40B4-BE49-F238E27FC236}">
                    <a16:creationId xmlns:a16="http://schemas.microsoft.com/office/drawing/2014/main" id="{4DBE0561-094B-443E-8985-88549A86D5E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8;p70">
                <a:extLst>
                  <a:ext uri="{FF2B5EF4-FFF2-40B4-BE49-F238E27FC236}">
                    <a16:creationId xmlns:a16="http://schemas.microsoft.com/office/drawing/2014/main" id="{B242D5F1-22DB-411C-9E0B-AC1C13B6370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9;p70">
                <a:extLst>
                  <a:ext uri="{FF2B5EF4-FFF2-40B4-BE49-F238E27FC236}">
                    <a16:creationId xmlns:a16="http://schemas.microsoft.com/office/drawing/2014/main" id="{8F7BDE46-6521-4D73-95F1-9850D7D0EAB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0;p70">
                <a:extLst>
                  <a:ext uri="{FF2B5EF4-FFF2-40B4-BE49-F238E27FC236}">
                    <a16:creationId xmlns:a16="http://schemas.microsoft.com/office/drawing/2014/main" id="{A3D13BF8-FAAE-4160-8554-3F32CA951F3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1;p70">
                <a:extLst>
                  <a:ext uri="{FF2B5EF4-FFF2-40B4-BE49-F238E27FC236}">
                    <a16:creationId xmlns:a16="http://schemas.microsoft.com/office/drawing/2014/main" id="{93437114-2181-4C5B-B085-A3063FDBD2B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2;p70">
                <a:extLst>
                  <a:ext uri="{FF2B5EF4-FFF2-40B4-BE49-F238E27FC236}">
                    <a16:creationId xmlns:a16="http://schemas.microsoft.com/office/drawing/2014/main" id="{3A399AC8-51D5-4BFB-B4BE-9DDC4F4D03C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3;p70">
                <a:extLst>
                  <a:ext uri="{FF2B5EF4-FFF2-40B4-BE49-F238E27FC236}">
                    <a16:creationId xmlns:a16="http://schemas.microsoft.com/office/drawing/2014/main" id="{C869FB51-79FC-4384-BE37-3749DCE98413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4;p70">
                <a:extLst>
                  <a:ext uri="{FF2B5EF4-FFF2-40B4-BE49-F238E27FC236}">
                    <a16:creationId xmlns:a16="http://schemas.microsoft.com/office/drawing/2014/main" id="{B4BC9B59-6602-433B-99FB-E8A9AA15FFC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5;p70">
                <a:extLst>
                  <a:ext uri="{FF2B5EF4-FFF2-40B4-BE49-F238E27FC236}">
                    <a16:creationId xmlns:a16="http://schemas.microsoft.com/office/drawing/2014/main" id="{E37E2938-C248-4E41-B5D2-7C2EAD5521B5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6;p70">
                <a:extLst>
                  <a:ext uri="{FF2B5EF4-FFF2-40B4-BE49-F238E27FC236}">
                    <a16:creationId xmlns:a16="http://schemas.microsoft.com/office/drawing/2014/main" id="{1652DBFA-D959-4BFA-A075-45DCC15EFC0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7;p70">
                <a:extLst>
                  <a:ext uri="{FF2B5EF4-FFF2-40B4-BE49-F238E27FC236}">
                    <a16:creationId xmlns:a16="http://schemas.microsoft.com/office/drawing/2014/main" id="{9D8AC6BA-07A4-42CA-82E2-4187530D344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8;p70">
                <a:extLst>
                  <a:ext uri="{FF2B5EF4-FFF2-40B4-BE49-F238E27FC236}">
                    <a16:creationId xmlns:a16="http://schemas.microsoft.com/office/drawing/2014/main" id="{675ACE94-5976-4E00-81F6-4978C0F926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9;p70">
                <a:extLst>
                  <a:ext uri="{FF2B5EF4-FFF2-40B4-BE49-F238E27FC236}">
                    <a16:creationId xmlns:a16="http://schemas.microsoft.com/office/drawing/2014/main" id="{F3FB8D09-B35D-4492-9620-804956935278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0;p70">
                <a:extLst>
                  <a:ext uri="{FF2B5EF4-FFF2-40B4-BE49-F238E27FC236}">
                    <a16:creationId xmlns:a16="http://schemas.microsoft.com/office/drawing/2014/main" id="{D6763F4F-44EC-460A-A694-180F30F1C92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1;p70">
                <a:extLst>
                  <a:ext uri="{FF2B5EF4-FFF2-40B4-BE49-F238E27FC236}">
                    <a16:creationId xmlns:a16="http://schemas.microsoft.com/office/drawing/2014/main" id="{20BB35FB-32E6-45F5-A902-A12BD6013A4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2;p70">
                <a:extLst>
                  <a:ext uri="{FF2B5EF4-FFF2-40B4-BE49-F238E27FC236}">
                    <a16:creationId xmlns:a16="http://schemas.microsoft.com/office/drawing/2014/main" id="{0DAF759B-9915-4B24-B1EB-1C6F8022B24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3;p70">
                <a:extLst>
                  <a:ext uri="{FF2B5EF4-FFF2-40B4-BE49-F238E27FC236}">
                    <a16:creationId xmlns:a16="http://schemas.microsoft.com/office/drawing/2014/main" id="{75ADE4FC-C450-4234-9779-85E81B172FE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4;p70">
                <a:extLst>
                  <a:ext uri="{FF2B5EF4-FFF2-40B4-BE49-F238E27FC236}">
                    <a16:creationId xmlns:a16="http://schemas.microsoft.com/office/drawing/2014/main" id="{77E43E25-654F-403D-BD77-17657D5C3B9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1525;p70">
              <a:extLst>
                <a:ext uri="{FF2B5EF4-FFF2-40B4-BE49-F238E27FC236}">
                  <a16:creationId xmlns:a16="http://schemas.microsoft.com/office/drawing/2014/main" id="{93833285-6B02-45AD-95E7-0EC6DA595354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9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B5A7BCD-C0EA-4097-B7E3-6A0D51C7256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6FAB5F-D14A-4573-A1A0-FA4478E726A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8;p70">
                <a:extLst>
                  <a:ext uri="{FF2B5EF4-FFF2-40B4-BE49-F238E27FC236}">
                    <a16:creationId xmlns:a16="http://schemas.microsoft.com/office/drawing/2014/main" id="{8D776AF0-65DA-4F7E-A12E-19ED1940C166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65EE3C7-7194-4619-AE37-67017DCA12F0}"/>
              </a:ext>
            </a:extLst>
          </p:cNvPr>
          <p:cNvCxnSpPr>
            <a:cxnSpLocks/>
          </p:cNvCxnSpPr>
          <p:nvPr/>
        </p:nvCxnSpPr>
        <p:spPr>
          <a:xfrm>
            <a:off x="4445201" y="4224013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354E40-BD44-4727-8366-61D6867B4FA1}"/>
              </a:ext>
            </a:extLst>
          </p:cNvPr>
          <p:cNvCxnSpPr>
            <a:cxnSpLocks/>
          </p:cNvCxnSpPr>
          <p:nvPr/>
        </p:nvCxnSpPr>
        <p:spPr>
          <a:xfrm flipV="1">
            <a:off x="5841517" y="424961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14EEB-EFDF-4CEE-A32B-A0503329C1BA}"/>
              </a:ext>
            </a:extLst>
          </p:cNvPr>
          <p:cNvGrpSpPr/>
          <p:nvPr/>
        </p:nvGrpSpPr>
        <p:grpSpPr>
          <a:xfrm>
            <a:off x="6455297" y="3663303"/>
            <a:ext cx="1114148" cy="1050313"/>
            <a:chOff x="6455297" y="3663303"/>
            <a:chExt cx="1114148" cy="1050313"/>
          </a:xfrm>
        </p:grpSpPr>
        <p:pic>
          <p:nvPicPr>
            <p:cNvPr id="1026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C7B512D-4BE6-4697-975D-AF2712A9B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9D77A60-3F18-49E0-96D1-DBCD25DBBC6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8A6971E-177C-4CB5-9589-87641DF59A1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587C94-EE0C-457D-978A-D0BEBBDE2BBA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25" name="Minus Sign 124">
            <a:extLst>
              <a:ext uri="{FF2B5EF4-FFF2-40B4-BE49-F238E27FC236}">
                <a16:creationId xmlns:a16="http://schemas.microsoft.com/office/drawing/2014/main" id="{7894FF86-E91E-4F2D-9DC7-F9EA65A2AF92}"/>
              </a:ext>
            </a:extLst>
          </p:cNvPr>
          <p:cNvSpPr/>
          <p:nvPr/>
        </p:nvSpPr>
        <p:spPr>
          <a:xfrm rot="5400000">
            <a:off x="6454883" y="2846288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/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512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blipFill>
                <a:blip r:embed="rId7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8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49" y="111733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3C5869A2-3791-4300-951B-390328306A4E}"/>
              </a:ext>
            </a:extLst>
          </p:cNvPr>
          <p:cNvSpPr/>
          <p:nvPr/>
        </p:nvSpPr>
        <p:spPr>
          <a:xfrm>
            <a:off x="5180364" y="389131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C3893A-5DBB-433E-A437-F4D2DF86D5C8}"/>
              </a:ext>
            </a:extLst>
          </p:cNvPr>
          <p:cNvSpPr txBox="1"/>
          <p:nvPr/>
        </p:nvSpPr>
        <p:spPr>
          <a:xfrm>
            <a:off x="4146431" y="4190875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93B0435-7D11-403C-A94A-0B31780848F2}"/>
              </a:ext>
            </a:extLst>
          </p:cNvPr>
          <p:cNvCxnSpPr>
            <a:cxnSpLocks/>
            <a:stCxn id="123" idx="3"/>
            <a:endCxn id="65" idx="1"/>
          </p:cNvCxnSpPr>
          <p:nvPr/>
        </p:nvCxnSpPr>
        <p:spPr>
          <a:xfrm>
            <a:off x="5007276" y="3171596"/>
            <a:ext cx="468363" cy="7197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CED748-D7E7-4D6D-9B86-822F158E51F7}"/>
              </a:ext>
            </a:extLst>
          </p:cNvPr>
          <p:cNvSpPr txBox="1"/>
          <p:nvPr/>
        </p:nvSpPr>
        <p:spPr>
          <a:xfrm>
            <a:off x="5410762" y="3382963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14917B-1768-4D94-AB0E-E90F41117341}"/>
              </a:ext>
            </a:extLst>
          </p:cNvPr>
          <p:cNvSpPr txBox="1"/>
          <p:nvPr/>
        </p:nvSpPr>
        <p:spPr>
          <a:xfrm>
            <a:off x="1021114" y="1393645"/>
            <a:ext cx="6964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The process of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querying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an embeddings gallery.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A vector is associated with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unique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person, and thus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recognition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process is achieved.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C0529-4E6C-4BA5-9A4F-A791A8DBB535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2682090" y="3168952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5" name="Graphic 94" descr="Hierarchy outline">
            <a:extLst>
              <a:ext uri="{FF2B5EF4-FFF2-40B4-BE49-F238E27FC236}">
                <a16:creationId xmlns:a16="http://schemas.microsoft.com/office/drawing/2014/main" id="{CA576169-63EB-4E5A-BE54-83EA320EE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211424" y="2722501"/>
            <a:ext cx="903475" cy="90347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607D4C7-5889-4341-9C9E-6CEC2177FAF6}"/>
              </a:ext>
            </a:extLst>
          </p:cNvPr>
          <p:cNvSpPr txBox="1"/>
          <p:nvPr/>
        </p:nvSpPr>
        <p:spPr>
          <a:xfrm>
            <a:off x="3211424" y="2338229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BE6ABC-B991-4C37-B16B-B52C94FCD66D}"/>
              </a:ext>
            </a:extLst>
          </p:cNvPr>
          <p:cNvGrpSpPr/>
          <p:nvPr/>
        </p:nvGrpSpPr>
        <p:grpSpPr>
          <a:xfrm>
            <a:off x="2008637" y="2649910"/>
            <a:ext cx="621657" cy="848313"/>
            <a:chOff x="3010668" y="1979089"/>
            <a:chExt cx="2080021" cy="2838397"/>
          </a:xfrm>
        </p:grpSpPr>
        <p:grpSp>
          <p:nvGrpSpPr>
            <p:cNvPr id="98" name="Google Shape;1505;p70">
              <a:extLst>
                <a:ext uri="{FF2B5EF4-FFF2-40B4-BE49-F238E27FC236}">
                  <a16:creationId xmlns:a16="http://schemas.microsoft.com/office/drawing/2014/main" id="{9F79DF92-7BD3-4ED7-BA2E-A6D491458F06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3" name="Google Shape;1506;p70">
                <a:extLst>
                  <a:ext uri="{FF2B5EF4-FFF2-40B4-BE49-F238E27FC236}">
                    <a16:creationId xmlns:a16="http://schemas.microsoft.com/office/drawing/2014/main" id="{541156C8-B433-481F-936D-D412C302780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7;p70">
                <a:extLst>
                  <a:ext uri="{FF2B5EF4-FFF2-40B4-BE49-F238E27FC236}">
                    <a16:creationId xmlns:a16="http://schemas.microsoft.com/office/drawing/2014/main" id="{BD5B76E6-10B2-47CC-ABD1-3457BA492F27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08;p70">
                <a:extLst>
                  <a:ext uri="{FF2B5EF4-FFF2-40B4-BE49-F238E27FC236}">
                    <a16:creationId xmlns:a16="http://schemas.microsoft.com/office/drawing/2014/main" id="{EED050B8-ABCA-4A34-A5ED-8345B8864738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09;p70">
                <a:extLst>
                  <a:ext uri="{FF2B5EF4-FFF2-40B4-BE49-F238E27FC236}">
                    <a16:creationId xmlns:a16="http://schemas.microsoft.com/office/drawing/2014/main" id="{2D13387B-AB3E-4328-B659-6DEEF8E516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0;p70">
                <a:extLst>
                  <a:ext uri="{FF2B5EF4-FFF2-40B4-BE49-F238E27FC236}">
                    <a16:creationId xmlns:a16="http://schemas.microsoft.com/office/drawing/2014/main" id="{1065B369-2C2D-4A00-85B4-D7363C8F4B9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1;p70">
                <a:extLst>
                  <a:ext uri="{FF2B5EF4-FFF2-40B4-BE49-F238E27FC236}">
                    <a16:creationId xmlns:a16="http://schemas.microsoft.com/office/drawing/2014/main" id="{F74E3D2D-2348-4688-8DA2-C52D401E6C09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2;p70">
                <a:extLst>
                  <a:ext uri="{FF2B5EF4-FFF2-40B4-BE49-F238E27FC236}">
                    <a16:creationId xmlns:a16="http://schemas.microsoft.com/office/drawing/2014/main" id="{28ED27AF-FED2-4050-9258-310E4B5C8AD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3;p70">
                <a:extLst>
                  <a:ext uri="{FF2B5EF4-FFF2-40B4-BE49-F238E27FC236}">
                    <a16:creationId xmlns:a16="http://schemas.microsoft.com/office/drawing/2014/main" id="{2137B60C-04BB-4231-B473-D394A7257D4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4;p70">
                <a:extLst>
                  <a:ext uri="{FF2B5EF4-FFF2-40B4-BE49-F238E27FC236}">
                    <a16:creationId xmlns:a16="http://schemas.microsoft.com/office/drawing/2014/main" id="{E888933B-920E-41C5-8FD3-80A3277187E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5;p70">
                <a:extLst>
                  <a:ext uri="{FF2B5EF4-FFF2-40B4-BE49-F238E27FC236}">
                    <a16:creationId xmlns:a16="http://schemas.microsoft.com/office/drawing/2014/main" id="{4A223BDB-CB10-46BB-8F03-046B757EF46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6;p70">
                <a:extLst>
                  <a:ext uri="{FF2B5EF4-FFF2-40B4-BE49-F238E27FC236}">
                    <a16:creationId xmlns:a16="http://schemas.microsoft.com/office/drawing/2014/main" id="{C96FDCC3-A7E5-4BB3-8391-AC61896EFA9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7;p70">
                <a:extLst>
                  <a:ext uri="{FF2B5EF4-FFF2-40B4-BE49-F238E27FC236}">
                    <a16:creationId xmlns:a16="http://schemas.microsoft.com/office/drawing/2014/main" id="{3CF9B861-CF8D-4532-8730-7BA955907447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8;p70">
                <a:extLst>
                  <a:ext uri="{FF2B5EF4-FFF2-40B4-BE49-F238E27FC236}">
                    <a16:creationId xmlns:a16="http://schemas.microsoft.com/office/drawing/2014/main" id="{0CFEABD5-8DA2-412A-A3A7-A6A8165AF2E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9;p70">
                <a:extLst>
                  <a:ext uri="{FF2B5EF4-FFF2-40B4-BE49-F238E27FC236}">
                    <a16:creationId xmlns:a16="http://schemas.microsoft.com/office/drawing/2014/main" id="{4BAB97AA-3FA0-4277-B23F-B19F692D27E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0;p70">
                <a:extLst>
                  <a:ext uri="{FF2B5EF4-FFF2-40B4-BE49-F238E27FC236}">
                    <a16:creationId xmlns:a16="http://schemas.microsoft.com/office/drawing/2014/main" id="{A6AE8CE2-8EF6-4BCD-BCD0-853D045FCD0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1;p70">
                <a:extLst>
                  <a:ext uri="{FF2B5EF4-FFF2-40B4-BE49-F238E27FC236}">
                    <a16:creationId xmlns:a16="http://schemas.microsoft.com/office/drawing/2014/main" id="{796E0230-D46F-4956-BC29-E1626D9632DE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2;p70">
                <a:extLst>
                  <a:ext uri="{FF2B5EF4-FFF2-40B4-BE49-F238E27FC236}">
                    <a16:creationId xmlns:a16="http://schemas.microsoft.com/office/drawing/2014/main" id="{C49A3D2C-7787-4FB3-820C-8E77AE9DD18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23;p70">
                <a:extLst>
                  <a:ext uri="{FF2B5EF4-FFF2-40B4-BE49-F238E27FC236}">
                    <a16:creationId xmlns:a16="http://schemas.microsoft.com/office/drawing/2014/main" id="{AB6DFE1B-0E1F-4095-801F-04A5ED5CCB5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24;p70">
                <a:extLst>
                  <a:ext uri="{FF2B5EF4-FFF2-40B4-BE49-F238E27FC236}">
                    <a16:creationId xmlns:a16="http://schemas.microsoft.com/office/drawing/2014/main" id="{42E7905C-ABCE-4523-8F05-9CE159FE8A9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1525;p70">
              <a:extLst>
                <a:ext uri="{FF2B5EF4-FFF2-40B4-BE49-F238E27FC236}">
                  <a16:creationId xmlns:a16="http://schemas.microsoft.com/office/drawing/2014/main" id="{CBA6592D-506E-4D11-8A51-46B141695E0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10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6B2B418-BB91-4E08-A4C6-10EF50A7E31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9963BC3-C4BD-4FF9-9123-DF96ACA8044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8;p70">
                <a:extLst>
                  <a:ext uri="{FF2B5EF4-FFF2-40B4-BE49-F238E27FC236}">
                    <a16:creationId xmlns:a16="http://schemas.microsoft.com/office/drawing/2014/main" id="{0BEBB030-8844-4336-85ED-ABEBADF79AD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4104A18-C209-498C-A4E9-18D0A8090B68}"/>
              </a:ext>
            </a:extLst>
          </p:cNvPr>
          <p:cNvCxnSpPr>
            <a:cxnSpLocks/>
            <a:stCxn id="95" idx="0"/>
            <a:endCxn id="123" idx="1"/>
          </p:cNvCxnSpPr>
          <p:nvPr/>
        </p:nvCxnSpPr>
        <p:spPr>
          <a:xfrm flipV="1">
            <a:off x="4114899" y="317159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Minus Sign 122">
            <a:extLst>
              <a:ext uri="{FF2B5EF4-FFF2-40B4-BE49-F238E27FC236}">
                <a16:creationId xmlns:a16="http://schemas.microsoft.com/office/drawing/2014/main" id="{8865BB7C-2069-4912-9532-7A1C606381C5}"/>
              </a:ext>
            </a:extLst>
          </p:cNvPr>
          <p:cNvSpPr/>
          <p:nvPr/>
        </p:nvSpPr>
        <p:spPr>
          <a:xfrm rot="5400000">
            <a:off x="4595247" y="2877681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3E1B4B-6982-4FF4-AF4F-DD0EA8C65B9C}"/>
              </a:ext>
            </a:extLst>
          </p:cNvPr>
          <p:cNvSpPr txBox="1"/>
          <p:nvPr/>
        </p:nvSpPr>
        <p:spPr>
          <a:xfrm>
            <a:off x="4639594" y="2245985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256D5-F2A3-4B1A-BD9B-AB893244DD39}"/>
              </a:ext>
            </a:extLst>
          </p:cNvPr>
          <p:cNvSpPr txBox="1"/>
          <p:nvPr/>
        </p:nvSpPr>
        <p:spPr>
          <a:xfrm>
            <a:off x="2105359" y="2436825"/>
            <a:ext cx="52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njari"/>
              </a:rPr>
              <a:t>Alice</a:t>
            </a:r>
            <a:endParaRPr lang="en-IL" sz="1000" dirty="0">
              <a:latin typeface="Manja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1B2538-D30B-443D-AB04-A2E1A87F16DB}"/>
              </a:ext>
            </a:extLst>
          </p:cNvPr>
          <p:cNvSpPr txBox="1"/>
          <p:nvPr/>
        </p:nvSpPr>
        <p:spPr>
          <a:xfrm>
            <a:off x="6283959" y="4034159"/>
            <a:ext cx="10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>
                <a:latin typeface="Manjari"/>
              </a:rPr>
              <a:t>Person is Alice</a:t>
            </a:r>
            <a:endParaRPr lang="en-IL" sz="1000" dirty="0">
              <a:latin typeface="Manjari"/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CED39F7-A036-4D38-8975-3707DF72F8B4}"/>
              </a:ext>
            </a:extLst>
          </p:cNvPr>
          <p:cNvCxnSpPr>
            <a:cxnSpLocks/>
            <a:stCxn id="65" idx="4"/>
            <a:endCxn id="125" idx="1"/>
          </p:cNvCxnSpPr>
          <p:nvPr/>
        </p:nvCxnSpPr>
        <p:spPr>
          <a:xfrm flipV="1">
            <a:off x="5770914" y="4234214"/>
            <a:ext cx="51304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2498</Words>
  <Application>Microsoft Macintosh PowerPoint</Application>
  <PresentationFormat>On-screen Show (16:9)</PresentationFormat>
  <Paragraphs>607</Paragraphs>
  <Slides>66</Slides>
  <Notes>53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Cambria Math</vt:lpstr>
      <vt:lpstr>Hammersmith One</vt:lpstr>
      <vt:lpstr>Lucida Grande</vt:lpstr>
      <vt:lpstr>Manjari</vt:lpstr>
      <vt:lpstr>Nunito</vt:lpstr>
      <vt:lpstr>Roboto Condensed Light</vt:lpstr>
      <vt:lpstr>Wingdings</vt:lpstr>
      <vt:lpstr>Elegant Education Pack for Students by Slidesgo</vt:lpstr>
      <vt:lpstr>Lab Name: CGM Project ID: 6461 Project Name: Backward compatibility in face recognition</vt:lpstr>
      <vt:lpstr>Table of contents</vt:lpstr>
      <vt:lpstr>01</vt:lpstr>
      <vt:lpstr>Glossary &amp; Terms</vt:lpstr>
      <vt:lpstr>Glossary &amp; Terms</vt:lpstr>
      <vt:lpstr>Glossary &amp; Terms</vt:lpstr>
      <vt:lpstr>Glossary &amp; Terms</vt:lpstr>
      <vt:lpstr>Glossary &amp; Terms</vt:lpstr>
      <vt:lpstr>Glossary &amp; Terms</vt:lpstr>
      <vt:lpstr>PowerPoint Presentation</vt:lpstr>
      <vt:lpstr>PowerPoint Presentation</vt:lpstr>
      <vt:lpstr>PowerPoint Presentation</vt:lpstr>
      <vt:lpstr>PowerPoint Presentation</vt:lpstr>
      <vt:lpstr>Naïve Approach</vt:lpstr>
      <vt:lpstr>Previous Work</vt:lpstr>
      <vt:lpstr>Previous Work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Ramp-up</vt:lpstr>
      <vt:lpstr>Linear Classifier</vt:lpstr>
      <vt:lpstr>Linear Classifier</vt:lpstr>
      <vt:lpstr>Train ResNet 18 &amp; ResNet 50</vt:lpstr>
      <vt:lpstr>New dataset creation</vt:lpstr>
      <vt:lpstr>New dataset creation</vt:lpstr>
      <vt:lpstr>New dataset creation</vt:lpstr>
      <vt:lpstr>Training Process</vt:lpstr>
      <vt:lpstr>Training Process</vt:lpstr>
      <vt:lpstr>Training Process</vt:lpstr>
      <vt:lpstr>Transformer Architecture</vt:lpstr>
      <vt:lpstr>Transformer Architecture</vt:lpstr>
      <vt:lpstr>Using Interpolation of Embeddings</vt:lpstr>
      <vt:lpstr>Using Interpolation of Embeddings</vt:lpstr>
      <vt:lpstr>Using Interpolation of Embeddings</vt:lpstr>
      <vt:lpstr>PowerPoint Presentation</vt:lpstr>
      <vt:lpstr>Evaluating Process</vt:lpstr>
      <vt:lpstr>Evaluating Process</vt:lpstr>
      <vt:lpstr>Training Process</vt:lpstr>
      <vt:lpstr>PowerPoint Presentation</vt:lpstr>
      <vt:lpstr>Training Process</vt:lpstr>
      <vt:lpstr>PowerPoint Presentation</vt:lpstr>
      <vt:lpstr>Training Process</vt:lpstr>
      <vt:lpstr>PowerPoint Presentation</vt:lpstr>
      <vt:lpstr>Results</vt:lpstr>
      <vt:lpstr>Dataloader for .pkl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ID: 6461 Project Name: Backward compatibility in face recognition</dc:title>
  <cp:lastModifiedBy>Lior Dvir</cp:lastModifiedBy>
  <cp:revision>26</cp:revision>
  <dcterms:modified xsi:type="dcterms:W3CDTF">2022-04-24T17:33:31Z</dcterms:modified>
</cp:coreProperties>
</file>