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62" r:id="rId5"/>
  </p:sldIdLst>
  <p:sldSz cx="24120475" cy="34920238"/>
  <p:notesSz cx="9926638" cy="14355763"/>
  <p:defaultTextStyle>
    <a:defPPr>
      <a:defRPr lang="en-US"/>
    </a:defPPr>
    <a:lvl1pPr marL="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1pPr>
    <a:lvl2pPr marL="16866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2pPr>
    <a:lvl3pPr marL="337330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3pPr>
    <a:lvl4pPr marL="50599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4pPr>
    <a:lvl5pPr marL="674660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5pPr>
    <a:lvl6pPr marL="84332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6pPr>
    <a:lvl7pPr marL="1011989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7pPr>
    <a:lvl8pPr marL="1180654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8pPr>
    <a:lvl9pPr marL="1349319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4" userDrawn="1">
          <p15:clr>
            <a:srgbClr val="A4A3A4"/>
          </p15:clr>
        </p15:guide>
        <p15:guide id="2" pos="75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an Erez" initials="JE" lastIdx="1" clrIdx="0">
    <p:extLst>
      <p:ext uri="{19B8F6BF-5375-455C-9EA6-DF929625EA0E}">
        <p15:presenceInfo xmlns:p15="http://schemas.microsoft.com/office/powerpoint/2012/main" userId="Johanan E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0C3048"/>
    <a:srgbClr val="0066CC"/>
    <a:srgbClr val="D6C89C"/>
    <a:srgbClr val="0000FF"/>
    <a:srgbClr val="BDBDBD"/>
    <a:srgbClr val="B0B0B0"/>
    <a:srgbClr val="A47D00"/>
    <a:srgbClr val="6A228A"/>
    <a:srgbClr val="035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6" autoAdjust="0"/>
    <p:restoredTop sz="96310" autoAdjust="0"/>
  </p:normalViewPr>
  <p:slideViewPr>
    <p:cSldViewPr>
      <p:cViewPr>
        <p:scale>
          <a:sx n="25" d="100"/>
          <a:sy n="25" d="100"/>
        </p:scale>
        <p:origin x="1602" y="-558"/>
      </p:cViewPr>
      <p:guideLst>
        <p:guide orient="horz" pos="21104"/>
        <p:guide pos="75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40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/>
          <a:lstStyle>
            <a:lvl1pPr algn="r">
              <a:defRPr sz="1700"/>
            </a:lvl1pPr>
          </a:lstStyle>
          <a:p>
            <a:fld id="{23A40088-17DA-4D44-8E63-AED8F83EFA4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3563" y="1076325"/>
            <a:ext cx="3719512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286" tIns="66143" rIns="132286" bIns="661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6818988"/>
            <a:ext cx="7941310" cy="6460093"/>
          </a:xfrm>
          <a:prstGeom prst="rect">
            <a:avLst/>
          </a:prstGeom>
        </p:spPr>
        <p:txBody>
          <a:bodyPr vert="horz" lIns="132286" tIns="66143" rIns="132286" bIns="6614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483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13635483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 anchor="b"/>
          <a:lstStyle>
            <a:lvl1pPr algn="r">
              <a:defRPr sz="1700"/>
            </a:lvl1pPr>
          </a:lstStyle>
          <a:p>
            <a:fld id="{17A9B2E4-B145-4A6A-B770-021E5AFEF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8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1pPr>
    <a:lvl2pPr marL="16866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2pPr>
    <a:lvl3pPr marL="337330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3pPr>
    <a:lvl4pPr marL="50599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4pPr>
    <a:lvl5pPr marL="674660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5pPr>
    <a:lvl6pPr marL="84332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1011989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1180654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1349319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103563" y="1076325"/>
            <a:ext cx="3719512" cy="5383213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7252-711D-4EFF-A4D2-45A85DEAE651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048" y="12814396"/>
            <a:ext cx="19296380" cy="13213603"/>
          </a:xfrm>
        </p:spPr>
        <p:txBody>
          <a:bodyPr>
            <a:normAutofit/>
          </a:bodyPr>
          <a:lstStyle>
            <a:lvl1pPr>
              <a:defRPr sz="17452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2048" y="26307445"/>
            <a:ext cx="19296380" cy="5828350"/>
          </a:xfrm>
        </p:spPr>
        <p:txBody>
          <a:bodyPr>
            <a:normAutofit/>
          </a:bodyPr>
          <a:lstStyle>
            <a:lvl1pPr marL="0" indent="0" algn="l">
              <a:buNone/>
              <a:defRPr sz="7969">
                <a:solidFill>
                  <a:schemeClr val="tx1"/>
                </a:solidFill>
              </a:defRPr>
            </a:lvl1pPr>
            <a:lvl2pPr marL="1663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26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9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317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80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4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30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DD2A-026F-41E0-AC53-136BB8FCE086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05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D5-4492-4C8A-ABF7-64A6A0CE0DB7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05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2327" y="9301417"/>
            <a:ext cx="3936984" cy="2283438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4104" y="9301417"/>
            <a:ext cx="13826213" cy="2283438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07C-771B-4F87-A804-6D4AF57EB68A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05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05B6-730A-48D4-A620-7F70E0E64FE1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05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8" y="25548966"/>
            <a:ext cx="19296380" cy="6586839"/>
          </a:xfrm>
        </p:spPr>
        <p:txBody>
          <a:bodyPr anchor="t"/>
          <a:lstStyle>
            <a:lvl1pPr algn="l">
              <a:defRPr sz="14583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48" y="19680684"/>
            <a:ext cx="19296380" cy="5593139"/>
          </a:xfrm>
        </p:spPr>
        <p:txBody>
          <a:bodyPr anchor="b"/>
          <a:lstStyle>
            <a:lvl1pPr marL="0" indent="0">
              <a:buNone/>
              <a:defRPr sz="7252">
                <a:solidFill>
                  <a:schemeClr val="tx1"/>
                </a:solidFill>
              </a:defRPr>
            </a:lvl1pPr>
            <a:lvl2pPr marL="1663479" indent="0">
              <a:buNone/>
              <a:defRPr sz="6535">
                <a:solidFill>
                  <a:schemeClr val="tx1">
                    <a:tint val="75000"/>
                  </a:schemeClr>
                </a:solidFill>
              </a:defRPr>
            </a:lvl2pPr>
            <a:lvl3pPr marL="3326959" indent="0">
              <a:buNone/>
              <a:defRPr sz="5817">
                <a:solidFill>
                  <a:schemeClr val="tx1">
                    <a:tint val="75000"/>
                  </a:schemeClr>
                </a:solidFill>
              </a:defRPr>
            </a:lvl3pPr>
            <a:lvl4pPr marL="4990438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4pPr>
            <a:lvl5pPr marL="6653917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5pPr>
            <a:lvl6pPr marL="8317397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6pPr>
            <a:lvl7pPr marL="998087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7pPr>
            <a:lvl8pPr marL="1164435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8pPr>
            <a:lvl9pPr marL="1330783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6983-2F45-4849-9C08-3AC1F2377690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05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B6E-2B93-455E-A0C0-62EB4D5C11A4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05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412048" y="13968095"/>
            <a:ext cx="9406985" cy="1829820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2349684" y="13968097"/>
            <a:ext cx="9406985" cy="183088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4756" y="13968095"/>
            <a:ext cx="8876335" cy="3166102"/>
          </a:xfrm>
        </p:spPr>
        <p:txBody>
          <a:bodyPr anchor="b">
            <a:noAutofit/>
          </a:bodyPr>
          <a:lstStyle>
            <a:lvl1pPr marL="0" indent="0">
              <a:buNone/>
              <a:defRPr sz="7252" b="1">
                <a:solidFill>
                  <a:schemeClr val="tx2"/>
                </a:solidFill>
              </a:defRPr>
            </a:lvl1pPr>
            <a:lvl2pPr marL="1663479" indent="0">
              <a:buNone/>
              <a:defRPr sz="7252" b="1"/>
            </a:lvl2pPr>
            <a:lvl3pPr marL="3326959" indent="0">
              <a:buNone/>
              <a:defRPr sz="6535" b="1"/>
            </a:lvl3pPr>
            <a:lvl4pPr marL="4990438" indent="0">
              <a:buNone/>
              <a:defRPr sz="5817" b="1"/>
            </a:lvl4pPr>
            <a:lvl5pPr marL="6653917" indent="0">
              <a:buNone/>
              <a:defRPr sz="5817" b="1"/>
            </a:lvl5pPr>
            <a:lvl6pPr marL="8317397" indent="0">
              <a:buNone/>
              <a:defRPr sz="5817" b="1"/>
            </a:lvl6pPr>
            <a:lvl7pPr marL="9980876" indent="0">
              <a:buNone/>
              <a:defRPr sz="5817" b="1"/>
            </a:lvl7pPr>
            <a:lvl8pPr marL="11644355" indent="0">
              <a:buNone/>
              <a:defRPr sz="5817" b="1"/>
            </a:lvl8pPr>
            <a:lvl9pPr marL="13307835" indent="0">
              <a:buNone/>
              <a:defRPr sz="58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86264" y="13968095"/>
            <a:ext cx="8868606" cy="3166102"/>
          </a:xfrm>
        </p:spPr>
        <p:txBody>
          <a:bodyPr anchor="b">
            <a:noAutofit/>
          </a:bodyPr>
          <a:lstStyle>
            <a:lvl1pPr marL="0" indent="0">
              <a:buNone/>
              <a:defRPr sz="7252" b="1">
                <a:solidFill>
                  <a:schemeClr val="tx2"/>
                </a:solidFill>
              </a:defRPr>
            </a:lvl1pPr>
            <a:lvl2pPr marL="1663479" indent="0">
              <a:buNone/>
              <a:defRPr sz="7252" b="1"/>
            </a:lvl2pPr>
            <a:lvl3pPr marL="3326959" indent="0">
              <a:buNone/>
              <a:defRPr sz="6535" b="1"/>
            </a:lvl3pPr>
            <a:lvl4pPr marL="4990438" indent="0">
              <a:buNone/>
              <a:defRPr sz="5817" b="1"/>
            </a:lvl4pPr>
            <a:lvl5pPr marL="6653917" indent="0">
              <a:buNone/>
              <a:defRPr sz="5817" b="1"/>
            </a:lvl5pPr>
            <a:lvl6pPr marL="8317397" indent="0">
              <a:buNone/>
              <a:defRPr sz="5817" b="1"/>
            </a:lvl6pPr>
            <a:lvl7pPr marL="9980876" indent="0">
              <a:buNone/>
              <a:defRPr sz="5817" b="1"/>
            </a:lvl7pPr>
            <a:lvl8pPr marL="11644355" indent="0">
              <a:buNone/>
              <a:defRPr sz="5817" b="1"/>
            </a:lvl8pPr>
            <a:lvl9pPr marL="13307835" indent="0">
              <a:buNone/>
              <a:defRPr sz="58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0CE7-42F9-4EFE-AC3D-EF5D2650C533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05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12048" y="17227317"/>
            <a:ext cx="9406985" cy="150389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2349681" y="17227317"/>
            <a:ext cx="9406985" cy="150389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87-9607-40D4-A456-36C23C36EF58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05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E4D1-5AAA-4791-A5EB-2C3EAB119923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05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8" y="9294560"/>
            <a:ext cx="7784118" cy="11064771"/>
          </a:xfrm>
        </p:spPr>
        <p:txBody>
          <a:bodyPr anchor="b">
            <a:normAutofit/>
          </a:bodyPr>
          <a:lstStyle>
            <a:lvl1pPr algn="l">
              <a:defRPr sz="10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8767" y="9301417"/>
            <a:ext cx="11099660" cy="22794463"/>
          </a:xfrm>
        </p:spPr>
        <p:txBody>
          <a:bodyPr anchor="ctr"/>
          <a:lstStyle>
            <a:lvl1pPr>
              <a:defRPr sz="7252"/>
            </a:lvl1pPr>
            <a:lvl2pPr>
              <a:defRPr sz="6535"/>
            </a:lvl2pPr>
            <a:lvl3pPr>
              <a:defRPr sz="5817"/>
            </a:lvl3pPr>
            <a:lvl4pPr>
              <a:defRPr sz="5100"/>
            </a:lvl4pPr>
            <a:lvl5pPr>
              <a:defRPr sz="5100"/>
            </a:lvl5pPr>
            <a:lvl6pPr>
              <a:defRPr sz="7252"/>
            </a:lvl6pPr>
            <a:lvl7pPr>
              <a:defRPr sz="7252"/>
            </a:lvl7pPr>
            <a:lvl8pPr>
              <a:defRPr sz="7252"/>
            </a:lvl8pPr>
            <a:lvl9pPr>
              <a:defRPr sz="7252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2048" y="20678685"/>
            <a:ext cx="7784118" cy="11433282"/>
          </a:xfrm>
        </p:spPr>
        <p:txBody>
          <a:bodyPr/>
          <a:lstStyle>
            <a:lvl1pPr marL="0" indent="0">
              <a:buNone/>
              <a:defRPr sz="5100"/>
            </a:lvl1pPr>
            <a:lvl2pPr marL="1663479" indent="0">
              <a:buNone/>
              <a:defRPr sz="4383"/>
            </a:lvl2pPr>
            <a:lvl3pPr marL="3326959" indent="0">
              <a:buNone/>
              <a:defRPr sz="3666"/>
            </a:lvl3pPr>
            <a:lvl4pPr marL="4990438" indent="0">
              <a:buNone/>
              <a:defRPr sz="3267"/>
            </a:lvl4pPr>
            <a:lvl5pPr marL="6653917" indent="0">
              <a:buNone/>
              <a:defRPr sz="3267"/>
            </a:lvl5pPr>
            <a:lvl6pPr marL="8317397" indent="0">
              <a:buNone/>
              <a:defRPr sz="3267"/>
            </a:lvl6pPr>
            <a:lvl7pPr marL="9980876" indent="0">
              <a:buNone/>
              <a:defRPr sz="3267"/>
            </a:lvl7pPr>
            <a:lvl8pPr marL="11644355" indent="0">
              <a:buNone/>
              <a:defRPr sz="3267"/>
            </a:lvl8pPr>
            <a:lvl9pPr marL="13307835" indent="0">
              <a:buNone/>
              <a:defRPr sz="32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051-7FEA-4A60-935A-C8CD6697E96A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05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7" y="9312064"/>
            <a:ext cx="7790914" cy="11081355"/>
          </a:xfrm>
        </p:spPr>
        <p:txBody>
          <a:bodyPr anchor="b">
            <a:normAutofit/>
          </a:bodyPr>
          <a:lstStyle>
            <a:lvl1pPr algn="l">
              <a:defRPr sz="10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055218" y="11640080"/>
            <a:ext cx="10653209" cy="17072116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11635"/>
            </a:lvl1pPr>
            <a:lvl2pPr marL="1663479" indent="0">
              <a:buNone/>
              <a:defRPr sz="10200"/>
            </a:lvl2pPr>
            <a:lvl3pPr marL="3326959" indent="0">
              <a:buNone/>
              <a:defRPr sz="8766"/>
            </a:lvl3pPr>
            <a:lvl4pPr marL="4990438" indent="0">
              <a:buNone/>
              <a:defRPr sz="7252"/>
            </a:lvl4pPr>
            <a:lvl5pPr marL="6653917" indent="0">
              <a:buNone/>
              <a:defRPr sz="7252"/>
            </a:lvl5pPr>
            <a:lvl6pPr marL="8317397" indent="0">
              <a:buNone/>
              <a:defRPr sz="7252"/>
            </a:lvl6pPr>
            <a:lvl7pPr marL="9980876" indent="0">
              <a:buNone/>
              <a:defRPr sz="7252"/>
            </a:lvl7pPr>
            <a:lvl8pPr marL="11644355" indent="0">
              <a:buNone/>
              <a:defRPr sz="7252"/>
            </a:lvl8pPr>
            <a:lvl9pPr marL="13307835" indent="0">
              <a:buNone/>
              <a:defRPr sz="7252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2047" y="20672781"/>
            <a:ext cx="7790914" cy="11453838"/>
          </a:xfrm>
        </p:spPr>
        <p:txBody>
          <a:bodyPr/>
          <a:lstStyle>
            <a:lvl1pPr marL="0" indent="0">
              <a:buNone/>
              <a:defRPr sz="5100"/>
            </a:lvl1pPr>
            <a:lvl2pPr marL="1663479" indent="0">
              <a:buNone/>
              <a:defRPr sz="4383"/>
            </a:lvl2pPr>
            <a:lvl3pPr marL="3326959" indent="0">
              <a:buNone/>
              <a:defRPr sz="3666"/>
            </a:lvl3pPr>
            <a:lvl4pPr marL="4990438" indent="0">
              <a:buNone/>
              <a:defRPr sz="3267"/>
            </a:lvl4pPr>
            <a:lvl5pPr marL="6653917" indent="0">
              <a:buNone/>
              <a:defRPr sz="3267"/>
            </a:lvl5pPr>
            <a:lvl6pPr marL="8317397" indent="0">
              <a:buNone/>
              <a:defRPr sz="3267"/>
            </a:lvl6pPr>
            <a:lvl7pPr marL="9980876" indent="0">
              <a:buNone/>
              <a:defRPr sz="3267"/>
            </a:lvl7pPr>
            <a:lvl8pPr marL="11644355" indent="0">
              <a:buNone/>
              <a:defRPr sz="3267"/>
            </a:lvl8pPr>
            <a:lvl9pPr marL="13307835" indent="0">
              <a:buNone/>
              <a:defRPr sz="32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1EF7-15AF-44BB-93CD-72D8194E0A90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05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250949" y="2921766"/>
            <a:ext cx="227477" cy="2914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703" tIns="166351" rIns="332703" bIns="166351" rtlCol="0" anchor="ctr"/>
          <a:lstStyle/>
          <a:p>
            <a:pPr algn="ctr" rtl="1"/>
            <a:endParaRPr lang="en-US" sz="528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604818" y="2921766"/>
            <a:ext cx="1519590" cy="2914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703" tIns="166351" rIns="332703" bIns="166351" rtlCol="0" anchor="ctr"/>
          <a:lstStyle/>
          <a:p>
            <a:pPr algn="ctr" rtl="1"/>
            <a:endParaRPr lang="en-US" sz="528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  <a:prstGeom prst="rect">
            <a:avLst/>
          </a:prstGeom>
        </p:spPr>
        <p:txBody>
          <a:bodyPr vert="horz" lIns="417488" tIns="208744" rIns="417488" bIns="208744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48" y="14103710"/>
            <a:ext cx="19296380" cy="18022912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47369" y="2794419"/>
            <a:ext cx="3136748" cy="1516968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4383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rtl="1"/>
            <a:fld id="{EE486C7C-7997-4530-90FE-CFA07295A15B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 rtl="1"/>
              <a:t>05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94311" y="2794419"/>
            <a:ext cx="2482749" cy="1536490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4383">
                <a:solidFill>
                  <a:schemeClr val="tx1"/>
                </a:solidFill>
              </a:defRPr>
            </a:lvl1pPr>
          </a:lstStyle>
          <a:p>
            <a:pPr rtl="1"/>
            <a:fld id="{7923F949-EA78-4331-A13A-058ED4CC80EB}" type="slidenum">
              <a:rPr lang="he-IL" smtClean="0">
                <a:solidFill>
                  <a:prstClr val="white"/>
                </a:solidFill>
              </a:rPr>
              <a:pPr rtl="1"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50003" y="4358443"/>
            <a:ext cx="5925895" cy="1533817"/>
          </a:xfrm>
          <a:prstGeom prst="rect">
            <a:avLst/>
          </a:prstGeom>
        </p:spPr>
        <p:txBody>
          <a:bodyPr vert="horz" lIns="417488" tIns="0" rIns="417488" bIns="208744" rtlCol="0" anchor="t"/>
          <a:lstStyle>
            <a:lvl1pPr algn="l">
              <a:defRPr sz="3666">
                <a:solidFill>
                  <a:schemeClr val="tx1"/>
                </a:solidFill>
              </a:defRPr>
            </a:lvl1pPr>
          </a:lstStyle>
          <a:p>
            <a:pPr rtl="1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02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3326959" rtl="1" eaLnBrk="1" latinLnBrk="0" hangingPunct="1">
        <a:spcBef>
          <a:spcPct val="0"/>
        </a:spcBef>
        <a:buNone/>
        <a:defRPr sz="14583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831740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7252" kern="1200">
          <a:solidFill>
            <a:schemeClr val="tx1"/>
          </a:solidFill>
          <a:latin typeface="+mn-lt"/>
          <a:ea typeface="+mn-ea"/>
          <a:cs typeface="+mn-cs"/>
        </a:defRPr>
      </a:lvl1pPr>
      <a:lvl2pPr marL="182982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6535" kern="1200">
          <a:solidFill>
            <a:schemeClr val="tx1"/>
          </a:solidFill>
          <a:latin typeface="+mn-lt"/>
          <a:ea typeface="+mn-ea"/>
          <a:cs typeface="+mn-cs"/>
        </a:defRPr>
      </a:lvl2pPr>
      <a:lvl3pPr marL="2495219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817" kern="1200">
          <a:solidFill>
            <a:schemeClr val="tx1"/>
          </a:solidFill>
          <a:latin typeface="+mn-lt"/>
          <a:ea typeface="+mn-ea"/>
          <a:cs typeface="+mn-cs"/>
        </a:defRPr>
      </a:lvl3pPr>
      <a:lvl4pPr marL="3326959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869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499043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582217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665391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748565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1pPr>
      <a:lvl2pPr marL="1663479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2pPr>
      <a:lvl3pPr marL="3326959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3pPr>
      <a:lvl4pPr marL="4990438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4pPr>
      <a:lvl5pPr marL="6653917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5pPr>
      <a:lvl6pPr marL="8317397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6pPr>
      <a:lvl7pPr marL="9980876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7pPr>
      <a:lvl8pPr marL="11644355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8pPr>
      <a:lvl9pPr marL="13307835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rgbClr val="045E76"/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מלבן 54"/>
          <p:cNvSpPr/>
          <p:nvPr/>
        </p:nvSpPr>
        <p:spPr>
          <a:xfrm>
            <a:off x="-1" y="32114107"/>
            <a:ext cx="24120475" cy="2834308"/>
          </a:xfrm>
          <a:prstGeom prst="rect">
            <a:avLst/>
          </a:prstGeom>
          <a:solidFill>
            <a:schemeClr val="bg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3" name="מלבן 2"/>
          <p:cNvSpPr/>
          <p:nvPr/>
        </p:nvSpPr>
        <p:spPr>
          <a:xfrm>
            <a:off x="19893762" y="2133130"/>
            <a:ext cx="4226713" cy="5465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93" name="מלבן מעוגל 92"/>
          <p:cNvSpPr/>
          <p:nvPr/>
        </p:nvSpPr>
        <p:spPr>
          <a:xfrm>
            <a:off x="389609" y="5762704"/>
            <a:ext cx="23378011" cy="6744415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55" name="מלבן 54"/>
          <p:cNvSpPr/>
          <p:nvPr/>
        </p:nvSpPr>
        <p:spPr>
          <a:xfrm>
            <a:off x="55562" y="2838221"/>
            <a:ext cx="24120475" cy="2701876"/>
          </a:xfrm>
          <a:prstGeom prst="rect">
            <a:avLst/>
          </a:prstGeom>
          <a:solidFill>
            <a:schemeClr val="bg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8" name="Rounded Rectangle 5"/>
          <p:cNvSpPr/>
          <p:nvPr/>
        </p:nvSpPr>
        <p:spPr>
          <a:xfrm>
            <a:off x="1480544" y="2300882"/>
            <a:ext cx="21579422" cy="29885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Project Name Goes Here</a:t>
            </a:r>
            <a:endParaRPr lang="he-IL" sz="72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7369533" y="2081826"/>
            <a:ext cx="184731" cy="1073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sz="637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14" name="מלבן מעוגל 113"/>
          <p:cNvSpPr/>
          <p:nvPr/>
        </p:nvSpPr>
        <p:spPr>
          <a:xfrm>
            <a:off x="6125805" y="16797870"/>
            <a:ext cx="1511684" cy="1553789"/>
          </a:xfrm>
          <a:prstGeom prst="roundRect">
            <a:avLst>
              <a:gd name="adj" fmla="val 118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>
              <a:latin typeface="Calibri" panose="020F0502020204030204" pitchFamily="34" charset="0"/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15756298" y="13771002"/>
            <a:ext cx="2175993" cy="212057"/>
          </a:xfrm>
          <a:prstGeom prst="straightConnector1">
            <a:avLst/>
          </a:prstGeom>
          <a:noFill/>
          <a:ln w="76200" cap="flat" cmpd="sng" algn="ctr">
            <a:solidFill>
              <a:srgbClr val="035166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58" name="Arc 157"/>
          <p:cNvSpPr/>
          <p:nvPr/>
        </p:nvSpPr>
        <p:spPr>
          <a:xfrm rot="16200000" flipH="1" flipV="1">
            <a:off x="20248789" y="11884821"/>
            <a:ext cx="1284166" cy="5059132"/>
          </a:xfrm>
          <a:prstGeom prst="arc">
            <a:avLst>
              <a:gd name="adj1" fmla="val 11000341"/>
              <a:gd name="adj2" fmla="val 17090048"/>
            </a:avLst>
          </a:prstGeom>
          <a:ln w="76200">
            <a:solidFill>
              <a:srgbClr val="0351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grpSp>
        <p:nvGrpSpPr>
          <p:cNvPr id="159" name="Group 158"/>
          <p:cNvGrpSpPr/>
          <p:nvPr/>
        </p:nvGrpSpPr>
        <p:grpSpPr>
          <a:xfrm>
            <a:off x="690377" y="799378"/>
            <a:ext cx="6026573" cy="1764000"/>
            <a:chOff x="644049" y="675481"/>
            <a:chExt cx="6026573" cy="1764000"/>
          </a:xfrm>
        </p:grpSpPr>
        <p:pic>
          <p:nvPicPr>
            <p:cNvPr id="168" name="Picture 1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54"/>
            <a:stretch/>
          </p:blipFill>
          <p:spPr>
            <a:xfrm>
              <a:off x="644049" y="698169"/>
              <a:ext cx="2377757" cy="1716854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399" y="675481"/>
              <a:ext cx="3578223" cy="1764000"/>
            </a:xfrm>
            <a:prstGeom prst="rect">
              <a:avLst/>
            </a:prstGeom>
          </p:spPr>
        </p:pic>
      </p:grpSp>
      <p:pic>
        <p:nvPicPr>
          <p:cNvPr id="171" name="Picture 1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963" y="721333"/>
            <a:ext cx="4130968" cy="1862121"/>
          </a:xfrm>
          <a:prstGeom prst="rect">
            <a:avLst/>
          </a:prstGeom>
          <a:noFill/>
        </p:spPr>
      </p:pic>
      <p:sp>
        <p:nvSpPr>
          <p:cNvPr id="176" name="מלבן מעוגל 92"/>
          <p:cNvSpPr/>
          <p:nvPr/>
        </p:nvSpPr>
        <p:spPr>
          <a:xfrm>
            <a:off x="334047" y="23059379"/>
            <a:ext cx="23433574" cy="8667005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74" name="מלבן מעוגל 92"/>
          <p:cNvSpPr/>
          <p:nvPr/>
        </p:nvSpPr>
        <p:spPr>
          <a:xfrm>
            <a:off x="334046" y="12645188"/>
            <a:ext cx="23433574" cy="10148931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90377" y="32569373"/>
            <a:ext cx="427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Calibri" panose="020F0502020204030204" pitchFamily="34" charset="0"/>
              </a:rPr>
              <a:t>Project Sponsors</a:t>
            </a:r>
            <a:r>
              <a:rPr lang="en-US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:</a:t>
            </a:r>
            <a:r>
              <a:rPr lang="en-US" sz="4000" b="1" u="sng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CFF0A-869C-4013-8DC7-D6E55BC26DF4}"/>
              </a:ext>
            </a:extLst>
          </p:cNvPr>
          <p:cNvSpPr txBox="1"/>
          <p:nvPr/>
        </p:nvSpPr>
        <p:spPr>
          <a:xfrm>
            <a:off x="4927838" y="4332829"/>
            <a:ext cx="1523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Student 1 and Student 2 Supervised by Supervisor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14D50-0BC4-430F-8CBB-807E24D7A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74" y="575107"/>
            <a:ext cx="9645188" cy="18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ספקטיב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ספקטיבה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Teachers xmlns="0b45a922-aad1-441a-bdd4-f1d1293454f7" xsi:nil="true"/>
    <TeamsChannelId xmlns="0b45a922-aad1-441a-bdd4-f1d1293454f7" xsi:nil="true"/>
    <IsNotebookLocked xmlns="0b45a922-aad1-441a-bdd4-f1d1293454f7" xsi:nil="true"/>
    <_ip_UnifiedCompliancePolicyUIAction xmlns="http://schemas.microsoft.com/sharepoint/v3" xsi:nil="true"/>
    <Templates xmlns="0b45a922-aad1-441a-bdd4-f1d1293454f7" xsi:nil="true"/>
    <Teachers xmlns="0b45a922-aad1-441a-bdd4-f1d1293454f7">
      <UserInfo>
        <DisplayName/>
        <AccountId xsi:nil="true"/>
        <AccountType/>
      </UserInfo>
    </Teachers>
    <CultureName xmlns="0b45a922-aad1-441a-bdd4-f1d1293454f7" xsi:nil="true"/>
    <AppVersion xmlns="0b45a922-aad1-441a-bdd4-f1d1293454f7" xsi:nil="true"/>
    <LMS_Mappings xmlns="0b45a922-aad1-441a-bdd4-f1d1293454f7" xsi:nil="true"/>
    <Self_Registration_Enabled xmlns="0b45a922-aad1-441a-bdd4-f1d1293454f7" xsi:nil="true"/>
    <_ip_UnifiedCompliancePolicyProperties xmlns="http://schemas.microsoft.com/sharepoint/v3" xsi:nil="true"/>
    <Student_Groups xmlns="0b45a922-aad1-441a-bdd4-f1d1293454f7">
      <UserInfo>
        <DisplayName/>
        <AccountId xsi:nil="true"/>
        <AccountType/>
      </UserInfo>
    </Student_Groups>
    <Distribution_Groups xmlns="0b45a922-aad1-441a-bdd4-f1d1293454f7" xsi:nil="true"/>
    <DefaultSectionNames xmlns="0b45a922-aad1-441a-bdd4-f1d1293454f7" xsi:nil="true"/>
    <Math_Settings xmlns="0b45a922-aad1-441a-bdd4-f1d1293454f7" xsi:nil="true"/>
    <Self_Registration_Enabled0 xmlns="0b45a922-aad1-441a-bdd4-f1d1293454f7" xsi:nil="true"/>
    <NotebookType xmlns="0b45a922-aad1-441a-bdd4-f1d1293454f7" xsi:nil="true"/>
    <Invited_Students xmlns="0b45a922-aad1-441a-bdd4-f1d1293454f7" xsi:nil="true"/>
    <Is_Collaboration_Space_Locked xmlns="0b45a922-aad1-441a-bdd4-f1d1293454f7" xsi:nil="true"/>
    <Has_Teacher_Only_SectionGroup xmlns="0b45a922-aad1-441a-bdd4-f1d1293454f7" xsi:nil="true"/>
    <FolderType xmlns="0b45a922-aad1-441a-bdd4-f1d1293454f7" xsi:nil="true"/>
    <Owner xmlns="0b45a922-aad1-441a-bdd4-f1d1293454f7">
      <UserInfo>
        <DisplayName/>
        <AccountId xsi:nil="true"/>
        <AccountType/>
      </UserInfo>
    </Owner>
    <Students xmlns="0b45a922-aad1-441a-bdd4-f1d1293454f7">
      <UserInfo>
        <DisplayName/>
        <AccountId xsi:nil="true"/>
        <AccountType/>
      </UserInfo>
    </Stud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DA4726E3AAD5428925AAE12FA49443" ma:contentTypeVersion="34" ma:contentTypeDescription="Create a new document." ma:contentTypeScope="" ma:versionID="617fd8143c6e8a3949e5bf182a96af3e">
  <xsd:schema xmlns:xsd="http://www.w3.org/2001/XMLSchema" xmlns:xs="http://www.w3.org/2001/XMLSchema" xmlns:p="http://schemas.microsoft.com/office/2006/metadata/properties" xmlns:ns1="http://schemas.microsoft.com/sharepoint/v3" xmlns:ns3="0b45a922-aad1-441a-bdd4-f1d1293454f7" xmlns:ns4="3955d8b5-7a67-4679-9f0f-7e4303c5c561" targetNamespace="http://schemas.microsoft.com/office/2006/metadata/properties" ma:root="true" ma:fieldsID="bfea3a45fbea005ed5749418bed478ba" ns1:_="" ns3:_="" ns4:_="">
    <xsd:import namespace="http://schemas.microsoft.com/sharepoint/v3"/>
    <xsd:import namespace="0b45a922-aad1-441a-bdd4-f1d1293454f7"/>
    <xsd:import namespace="3955d8b5-7a67-4679-9f0f-7e4303c5c56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CultureName" minOccurs="0"/>
                <xsd:element ref="ns3:TeamsChannelId" minOccurs="0"/>
                <xsd:element ref="ns3:Math_Settings" minOccurs="0"/>
                <xsd:element ref="ns3:Templates" minOccurs="0"/>
                <xsd:element ref="ns3:Distribution_Groups" minOccurs="0"/>
                <xsd:element ref="ns3:LMS_Mappings" minOccurs="0"/>
                <xsd:element ref="ns3:Self_Registration_Enabled0" minOccurs="0"/>
                <xsd:element ref="ns3:Has_Teacher_Only_SectionGroup" minOccurs="0"/>
                <xsd:element ref="ns3:Is_Collaboration_Space_Locked" minOccurs="0"/>
                <xsd:element ref="ns3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5a922-aad1-441a-bdd4-f1d1293454f7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  <xsd:element name="CultureName" ma:index="32" nillable="true" ma:displayName="Culture Name" ma:internalName="CultureName">
      <xsd:simpleType>
        <xsd:restriction base="dms:Text"/>
      </xsd:simpleType>
    </xsd:element>
    <xsd:element name="TeamsChannelId" ma:index="33" nillable="true" ma:displayName="Teams Channel Id" ma:internalName="TeamsChannelId">
      <xsd:simpleType>
        <xsd:restriction base="dms:Text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Templates" ma:index="35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7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8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40" nillable="true" ma:displayName="Is Collaboration Space Locked" ma:internalName="Is_Collaboration_Space_Locked">
      <xsd:simpleType>
        <xsd:restriction base="dms:Boolean"/>
      </xsd:simpleType>
    </xsd:element>
    <xsd:element name="IsNotebookLocked" ma:index="41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5d8b5-7a67-4679-9f0f-7e4303c5c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B343A8-4027-4296-B123-FF253D9574F1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3955d8b5-7a67-4679-9f0f-7e4303c5c561"/>
    <ds:schemaRef ds:uri="0b45a922-aad1-441a-bdd4-f1d1293454f7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1BD0A5-A85E-4FCA-93FB-9CE1BF729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5a922-aad1-441a-bdd4-f1d1293454f7"/>
    <ds:schemaRef ds:uri="3955d8b5-7a67-4679-9f0f-7e4303c5c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FECCDA-479E-4EFE-9D85-13BEFCD435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15652</TotalTime>
  <Words>16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פרספקטיבה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Doron Armon</dc:creator>
  <cp:lastModifiedBy>Shai Yehezkel</cp:lastModifiedBy>
  <cp:revision>904</cp:revision>
  <cp:lastPrinted>2015-06-16T06:58:17Z</cp:lastPrinted>
  <dcterms:created xsi:type="dcterms:W3CDTF">2014-06-10T19:27:15Z</dcterms:created>
  <dcterms:modified xsi:type="dcterms:W3CDTF">2022-05-05T17:04:28Z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0x0101001FDA4726E3AAD5428925AAE12FA49443</vt:lpwstr>
  </property>
</Properties>
</file>