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28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29.xml" ContentType="application/vnd.openxmlformats-officedocument.presentationml.notesSlide+xml"/>
  <Override PartName="/ppt/charts/chart1.xml" ContentType="application/vnd.openxmlformats-officedocument.drawingml.chart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9" r:id="rId1"/>
  </p:sldMasterIdLst>
  <p:notesMasterIdLst>
    <p:notesMasterId r:id="rId44"/>
  </p:notesMasterIdLst>
  <p:sldIdLst>
    <p:sldId id="256" r:id="rId2"/>
    <p:sldId id="258" r:id="rId3"/>
    <p:sldId id="350" r:id="rId4"/>
    <p:sldId id="257" r:id="rId5"/>
    <p:sldId id="358" r:id="rId6"/>
    <p:sldId id="360" r:id="rId7"/>
    <p:sldId id="362" r:id="rId8"/>
    <p:sldId id="361" r:id="rId9"/>
    <p:sldId id="363" r:id="rId10"/>
    <p:sldId id="259" r:id="rId11"/>
    <p:sldId id="352" r:id="rId12"/>
    <p:sldId id="353" r:id="rId13"/>
    <p:sldId id="354" r:id="rId14"/>
    <p:sldId id="260" r:id="rId15"/>
    <p:sldId id="356" r:id="rId16"/>
    <p:sldId id="355" r:id="rId17"/>
    <p:sldId id="364" r:id="rId18"/>
    <p:sldId id="349" r:id="rId19"/>
    <p:sldId id="365" r:id="rId20"/>
    <p:sldId id="366" r:id="rId21"/>
    <p:sldId id="367" r:id="rId22"/>
    <p:sldId id="368" r:id="rId23"/>
    <p:sldId id="372" r:id="rId24"/>
    <p:sldId id="373" r:id="rId25"/>
    <p:sldId id="374" r:id="rId26"/>
    <p:sldId id="375" r:id="rId27"/>
    <p:sldId id="376" r:id="rId28"/>
    <p:sldId id="377" r:id="rId29"/>
    <p:sldId id="392" r:id="rId30"/>
    <p:sldId id="393" r:id="rId31"/>
    <p:sldId id="395" r:id="rId32"/>
    <p:sldId id="396" r:id="rId33"/>
    <p:sldId id="397" r:id="rId34"/>
    <p:sldId id="398" r:id="rId35"/>
    <p:sldId id="378" r:id="rId36"/>
    <p:sldId id="379" r:id="rId37"/>
    <p:sldId id="399" r:id="rId38"/>
    <p:sldId id="370" r:id="rId39"/>
    <p:sldId id="383" r:id="rId40"/>
    <p:sldId id="384" r:id="rId41"/>
    <p:sldId id="391" r:id="rId42"/>
    <p:sldId id="387" r:id="rId4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0999D0-CEC8-4746-B2F5-8F1284B35F1D}">
  <a:tblStyle styleId="{F70999D0-CEC8-4746-B2F5-8F1284B35F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7E765D9-4794-4DB4-858D-38B6E9CC06D6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D4DE012-35E4-4B17-80F1-C6D916AE6D8D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58CB337-81FE-46C9-946B-40F34BCECBE2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5F62FB-F1C1-4EB8-A55A-9AB7008C49E4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2404822-E44D-4794-A91F-2729D711C628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8" autoAdjust="0"/>
    <p:restoredTop sz="94624"/>
  </p:normalViewPr>
  <p:slideViewPr>
    <p:cSldViewPr snapToGrid="0">
      <p:cViewPr>
        <p:scale>
          <a:sx n="125" d="100"/>
          <a:sy n="125" d="100"/>
        </p:scale>
        <p:origin x="-420" y="-10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wnloads\MLP_no_interp_._Accuracy__Val%20Accuracy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Accuracy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4.5983949847995621E-2"/>
          <c:y val="0.14089268755935422"/>
          <c:w val="0.92174686077909307"/>
          <c:h val="0.77098473801885881"/>
        </c:manualLayout>
      </c:layout>
      <c:scatterChart>
        <c:scatterStyle val="lineMarker"/>
        <c:varyColors val="0"/>
        <c:ser>
          <c:idx val="1"/>
          <c:order val="0"/>
          <c:tx>
            <c:strRef>
              <c:f>'MLP_no_interp_._Accuracy__Val A'!$C$1</c:f>
              <c:strCache>
                <c:ptCount val="1"/>
                <c:pt idx="0">
                  <c:v>MLP</c:v>
                </c:pt>
              </c:strCache>
            </c:strRef>
          </c:tx>
          <c:xVal>
            <c:numRef>
              <c:f>'MLP_no_interp_._Accuracy__Val A'!$B$2:$B$149</c:f>
              <c:numCache>
                <c:formatCode>General</c:formatCode>
                <c:ptCount val="14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</c:numCache>
            </c:numRef>
          </c:xVal>
          <c:yVal>
            <c:numRef>
              <c:f>'MLP_no_interp_._Accuracy__Val A'!$C$2:$C$149</c:f>
              <c:numCache>
                <c:formatCode>General</c:formatCode>
                <c:ptCount val="148"/>
                <c:pt idx="0">
                  <c:v>75.687843322753906</c:v>
                </c:pt>
                <c:pt idx="1">
                  <c:v>75.9765625</c:v>
                </c:pt>
                <c:pt idx="2">
                  <c:v>75.832199096679602</c:v>
                </c:pt>
                <c:pt idx="3">
                  <c:v>75.840690612792898</c:v>
                </c:pt>
                <c:pt idx="4">
                  <c:v>75.951087951660099</c:v>
                </c:pt>
                <c:pt idx="5">
                  <c:v>75.534988403320298</c:v>
                </c:pt>
                <c:pt idx="6">
                  <c:v>76.197349548339801</c:v>
                </c:pt>
                <c:pt idx="7">
                  <c:v>76.307746887207003</c:v>
                </c:pt>
                <c:pt idx="8">
                  <c:v>76.341712951660099</c:v>
                </c:pt>
                <c:pt idx="9">
                  <c:v>76.197349548339801</c:v>
                </c:pt>
                <c:pt idx="10">
                  <c:v>76.910667419433594</c:v>
                </c:pt>
                <c:pt idx="11">
                  <c:v>76.222824096679602</c:v>
                </c:pt>
                <c:pt idx="12">
                  <c:v>76.570991516113196</c:v>
                </c:pt>
                <c:pt idx="13">
                  <c:v>76.103942871093693</c:v>
                </c:pt>
                <c:pt idx="14">
                  <c:v>76.638923645019503</c:v>
                </c:pt>
                <c:pt idx="15">
                  <c:v>76.766304016113196</c:v>
                </c:pt>
                <c:pt idx="16">
                  <c:v>76.681388854980398</c:v>
                </c:pt>
                <c:pt idx="17">
                  <c:v>76.621940612792898</c:v>
                </c:pt>
                <c:pt idx="18">
                  <c:v>76.732337951660099</c:v>
                </c:pt>
                <c:pt idx="19">
                  <c:v>76.655906677246094</c:v>
                </c:pt>
                <c:pt idx="20">
                  <c:v>76.681388854980398</c:v>
                </c:pt>
                <c:pt idx="21">
                  <c:v>76.953125</c:v>
                </c:pt>
                <c:pt idx="22">
                  <c:v>77.224861145019503</c:v>
                </c:pt>
                <c:pt idx="23">
                  <c:v>76.732337951660099</c:v>
                </c:pt>
                <c:pt idx="24">
                  <c:v>77.021057128906193</c:v>
                </c:pt>
                <c:pt idx="25">
                  <c:v>77.131454467773395</c:v>
                </c:pt>
                <c:pt idx="26">
                  <c:v>76.961616516113196</c:v>
                </c:pt>
                <c:pt idx="27">
                  <c:v>77.080505371093693</c:v>
                </c:pt>
                <c:pt idx="28">
                  <c:v>76.970108032226506</c:v>
                </c:pt>
                <c:pt idx="29">
                  <c:v>76.970108032226506</c:v>
                </c:pt>
                <c:pt idx="30">
                  <c:v>76.859718322753906</c:v>
                </c:pt>
                <c:pt idx="31">
                  <c:v>76.834236145019503</c:v>
                </c:pt>
                <c:pt idx="32">
                  <c:v>76.944633483886705</c:v>
                </c:pt>
                <c:pt idx="33">
                  <c:v>77.021057128906193</c:v>
                </c:pt>
                <c:pt idx="34">
                  <c:v>77.004074096679602</c:v>
                </c:pt>
                <c:pt idx="35">
                  <c:v>77.097488403320298</c:v>
                </c:pt>
                <c:pt idx="36">
                  <c:v>76.876701354980398</c:v>
                </c:pt>
                <c:pt idx="37">
                  <c:v>77.216369628906193</c:v>
                </c:pt>
                <c:pt idx="38">
                  <c:v>77.131454467773395</c:v>
                </c:pt>
                <c:pt idx="39">
                  <c:v>76.995582580566406</c:v>
                </c:pt>
                <c:pt idx="40">
                  <c:v>77.046531677246094</c:v>
                </c:pt>
                <c:pt idx="41">
                  <c:v>77.038040161132798</c:v>
                </c:pt>
                <c:pt idx="42">
                  <c:v>77.046531677246094</c:v>
                </c:pt>
                <c:pt idx="43">
                  <c:v>76.953125</c:v>
                </c:pt>
                <c:pt idx="44">
                  <c:v>76.944633483886705</c:v>
                </c:pt>
                <c:pt idx="45">
                  <c:v>76.987091064453097</c:v>
                </c:pt>
                <c:pt idx="46">
                  <c:v>77.021057128906193</c:v>
                </c:pt>
                <c:pt idx="47">
                  <c:v>77.029548645019503</c:v>
                </c:pt>
                <c:pt idx="48">
                  <c:v>77.046531677246094</c:v>
                </c:pt>
                <c:pt idx="49">
                  <c:v>76.970108032226506</c:v>
                </c:pt>
                <c:pt idx="50">
                  <c:v>76.970108032226506</c:v>
                </c:pt>
                <c:pt idx="51">
                  <c:v>77.021057128906193</c:v>
                </c:pt>
                <c:pt idx="52">
                  <c:v>77.012565612792898</c:v>
                </c:pt>
                <c:pt idx="53">
                  <c:v>77.038040161132798</c:v>
                </c:pt>
                <c:pt idx="54">
                  <c:v>77.021057128906193</c:v>
                </c:pt>
                <c:pt idx="55">
                  <c:v>76.978599548339801</c:v>
                </c:pt>
                <c:pt idx="56">
                  <c:v>77.038040161132798</c:v>
                </c:pt>
                <c:pt idx="57">
                  <c:v>77.004074096679602</c:v>
                </c:pt>
                <c:pt idx="58">
                  <c:v>77.029548645019503</c:v>
                </c:pt>
                <c:pt idx="59">
                  <c:v>76.978599548339801</c:v>
                </c:pt>
                <c:pt idx="60">
                  <c:v>77.004074096679602</c:v>
                </c:pt>
                <c:pt idx="61">
                  <c:v>77.004074096679602</c:v>
                </c:pt>
                <c:pt idx="62">
                  <c:v>76.995582580566406</c:v>
                </c:pt>
                <c:pt idx="63">
                  <c:v>76.970108032226506</c:v>
                </c:pt>
                <c:pt idx="64">
                  <c:v>77.021057128906193</c:v>
                </c:pt>
                <c:pt idx="65">
                  <c:v>76.978599548339801</c:v>
                </c:pt>
                <c:pt idx="66">
                  <c:v>76.987091064453097</c:v>
                </c:pt>
                <c:pt idx="67">
                  <c:v>76.978599548339801</c:v>
                </c:pt>
                <c:pt idx="68">
                  <c:v>76.970108032226506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249-41F6-BD82-262B86AD9025}"/>
            </c:ext>
          </c:extLst>
        </c:ser>
        <c:ser>
          <c:idx val="2"/>
          <c:order val="1"/>
          <c:tx>
            <c:strRef>
              <c:f>'MLP_no_interp_._Accuracy__Val A'!$G$1</c:f>
              <c:strCache>
                <c:ptCount val="1"/>
                <c:pt idx="0">
                  <c:v>Resnet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xVal>
            <c:numRef>
              <c:f>'MLP_no_interp_._Accuracy__Val A'!$F$2:$F$149</c:f>
              <c:numCache>
                <c:formatCode>General</c:formatCode>
                <c:ptCount val="14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</c:numCache>
            </c:numRef>
          </c:xVal>
          <c:yVal>
            <c:numRef>
              <c:f>'MLP_no_interp_._Accuracy__Val A'!$G$2:$G$149</c:f>
              <c:numCache>
                <c:formatCode>General</c:formatCode>
                <c:ptCount val="148"/>
                <c:pt idx="0">
                  <c:v>5.6046195030212402</c:v>
                </c:pt>
                <c:pt idx="1">
                  <c:v>19.446331024169901</c:v>
                </c:pt>
                <c:pt idx="2">
                  <c:v>30.876358032226499</c:v>
                </c:pt>
                <c:pt idx="3">
                  <c:v>32.744564056396399</c:v>
                </c:pt>
                <c:pt idx="4">
                  <c:v>37.236751556396399</c:v>
                </c:pt>
                <c:pt idx="5">
                  <c:v>38.255775451660099</c:v>
                </c:pt>
                <c:pt idx="6">
                  <c:v>40.030570983886697</c:v>
                </c:pt>
                <c:pt idx="7">
                  <c:v>41.839332580566399</c:v>
                </c:pt>
                <c:pt idx="8">
                  <c:v>42.009170532226499</c:v>
                </c:pt>
                <c:pt idx="9">
                  <c:v>41.635528564453097</c:v>
                </c:pt>
                <c:pt idx="10">
                  <c:v>43.588653564453097</c:v>
                </c:pt>
                <c:pt idx="11">
                  <c:v>44.234035491943303</c:v>
                </c:pt>
                <c:pt idx="12">
                  <c:v>45.261547088622997</c:v>
                </c:pt>
                <c:pt idx="13">
                  <c:v>44.921875</c:v>
                </c:pt>
                <c:pt idx="14">
                  <c:v>46.323028564453097</c:v>
                </c:pt>
                <c:pt idx="15">
                  <c:v>46.407947540283203</c:v>
                </c:pt>
                <c:pt idx="16">
                  <c:v>47.282608032226499</c:v>
                </c:pt>
                <c:pt idx="17">
                  <c:v>46.416439056396399</c:v>
                </c:pt>
                <c:pt idx="18">
                  <c:v>46.95991897583</c:v>
                </c:pt>
                <c:pt idx="19">
                  <c:v>46.942935943603501</c:v>
                </c:pt>
                <c:pt idx="20">
                  <c:v>47.027854919433501</c:v>
                </c:pt>
                <c:pt idx="21">
                  <c:v>48.556385040283203</c:v>
                </c:pt>
                <c:pt idx="22">
                  <c:v>47.197689056396399</c:v>
                </c:pt>
                <c:pt idx="23">
                  <c:v>47.562839508056598</c:v>
                </c:pt>
                <c:pt idx="24">
                  <c:v>48.386547088622997</c:v>
                </c:pt>
                <c:pt idx="25">
                  <c:v>48.479957580566399</c:v>
                </c:pt>
                <c:pt idx="26">
                  <c:v>47.537364959716797</c:v>
                </c:pt>
                <c:pt idx="27">
                  <c:v>49.600883483886697</c:v>
                </c:pt>
                <c:pt idx="28">
                  <c:v>48.862091064453097</c:v>
                </c:pt>
                <c:pt idx="29">
                  <c:v>49.074390411376903</c:v>
                </c:pt>
                <c:pt idx="30">
                  <c:v>49.006454467773402</c:v>
                </c:pt>
                <c:pt idx="31">
                  <c:v>48.845108032226499</c:v>
                </c:pt>
                <c:pt idx="32">
                  <c:v>49.898097991943303</c:v>
                </c:pt>
                <c:pt idx="33">
                  <c:v>48.785667419433501</c:v>
                </c:pt>
                <c:pt idx="34">
                  <c:v>49.898097991943303</c:v>
                </c:pt>
                <c:pt idx="35">
                  <c:v>50.322689056396399</c:v>
                </c:pt>
                <c:pt idx="36">
                  <c:v>49.269702911376903</c:v>
                </c:pt>
                <c:pt idx="37">
                  <c:v>50.492527008056598</c:v>
                </c:pt>
                <c:pt idx="38">
                  <c:v>49.711277008056598</c:v>
                </c:pt>
                <c:pt idx="39">
                  <c:v>49.762229919433501</c:v>
                </c:pt>
                <c:pt idx="40">
                  <c:v>50.161346435546797</c:v>
                </c:pt>
                <c:pt idx="41">
                  <c:v>50.704822540283203</c:v>
                </c:pt>
                <c:pt idx="42">
                  <c:v>49.541439056396399</c:v>
                </c:pt>
                <c:pt idx="43">
                  <c:v>50.220787048339801</c:v>
                </c:pt>
                <c:pt idx="44">
                  <c:v>49.991508483886697</c:v>
                </c:pt>
                <c:pt idx="45">
                  <c:v>53.659984588622997</c:v>
                </c:pt>
                <c:pt idx="46">
                  <c:v>53.286346435546797</c:v>
                </c:pt>
                <c:pt idx="47">
                  <c:v>53.889266967773402</c:v>
                </c:pt>
                <c:pt idx="48">
                  <c:v>53.447689056396399</c:v>
                </c:pt>
                <c:pt idx="49">
                  <c:v>54.806385040283203</c:v>
                </c:pt>
                <c:pt idx="50">
                  <c:v>53.736412048339801</c:v>
                </c:pt>
                <c:pt idx="51">
                  <c:v>53.592052459716797</c:v>
                </c:pt>
                <c:pt idx="52">
                  <c:v>53.855297088622997</c:v>
                </c:pt>
                <c:pt idx="53">
                  <c:v>54.670516967773402</c:v>
                </c:pt>
                <c:pt idx="54">
                  <c:v>54.127037048339801</c:v>
                </c:pt>
                <c:pt idx="55">
                  <c:v>54.237430572509702</c:v>
                </c:pt>
                <c:pt idx="56">
                  <c:v>53.659984588622997</c:v>
                </c:pt>
                <c:pt idx="57">
                  <c:v>54.780910491943303</c:v>
                </c:pt>
                <c:pt idx="58">
                  <c:v>56.029212951660099</c:v>
                </c:pt>
                <c:pt idx="59">
                  <c:v>57.039741516113203</c:v>
                </c:pt>
                <c:pt idx="60">
                  <c:v>56.538722991943303</c:v>
                </c:pt>
                <c:pt idx="61">
                  <c:v>56.080162048339801</c:v>
                </c:pt>
                <c:pt idx="62">
                  <c:v>56.793479919433501</c:v>
                </c:pt>
                <c:pt idx="63">
                  <c:v>56.317935943603501</c:v>
                </c:pt>
                <c:pt idx="64">
                  <c:v>57.184104919433501</c:v>
                </c:pt>
                <c:pt idx="65">
                  <c:v>56.759510040283203</c:v>
                </c:pt>
                <c:pt idx="66">
                  <c:v>57.353939056396399</c:v>
                </c:pt>
                <c:pt idx="67">
                  <c:v>56.632133483886697</c:v>
                </c:pt>
                <c:pt idx="68">
                  <c:v>56.963314056396399</c:v>
                </c:pt>
                <c:pt idx="69">
                  <c:v>57.854957580566399</c:v>
                </c:pt>
                <c:pt idx="70">
                  <c:v>59.103260040283203</c:v>
                </c:pt>
                <c:pt idx="71">
                  <c:v>58.347484588622997</c:v>
                </c:pt>
                <c:pt idx="72">
                  <c:v>58.610733032226499</c:v>
                </c:pt>
                <c:pt idx="73">
                  <c:v>58.967391967773402</c:v>
                </c:pt>
                <c:pt idx="74">
                  <c:v>58.389945983886697</c:v>
                </c:pt>
                <c:pt idx="75">
                  <c:v>58.721126556396399</c:v>
                </c:pt>
                <c:pt idx="76">
                  <c:v>58.814537048339801</c:v>
                </c:pt>
                <c:pt idx="77">
                  <c:v>58.87398147583</c:v>
                </c:pt>
                <c:pt idx="78">
                  <c:v>59.094768524169901</c:v>
                </c:pt>
                <c:pt idx="79">
                  <c:v>59.731658935546797</c:v>
                </c:pt>
                <c:pt idx="80">
                  <c:v>59.672214508056598</c:v>
                </c:pt>
                <c:pt idx="81">
                  <c:v>60.071331024169901</c:v>
                </c:pt>
                <c:pt idx="82">
                  <c:v>59.842052459716797</c:v>
                </c:pt>
                <c:pt idx="83">
                  <c:v>59.400474548339801</c:v>
                </c:pt>
                <c:pt idx="84">
                  <c:v>59.740150451660099</c:v>
                </c:pt>
                <c:pt idx="85">
                  <c:v>60.028873443603501</c:v>
                </c:pt>
                <c:pt idx="86">
                  <c:v>59.553329467773402</c:v>
                </c:pt>
                <c:pt idx="87">
                  <c:v>59.663722991943303</c:v>
                </c:pt>
                <c:pt idx="88">
                  <c:v>60.054347991943303</c:v>
                </c:pt>
                <c:pt idx="89">
                  <c:v>60.054347991943303</c:v>
                </c:pt>
                <c:pt idx="90">
                  <c:v>59.909984588622997</c:v>
                </c:pt>
                <c:pt idx="91">
                  <c:v>60.708221435546797</c:v>
                </c:pt>
                <c:pt idx="92">
                  <c:v>59.876018524169901</c:v>
                </c:pt>
                <c:pt idx="93">
                  <c:v>60.224185943603501</c:v>
                </c:pt>
                <c:pt idx="94">
                  <c:v>60.249660491943303</c:v>
                </c:pt>
                <c:pt idx="95">
                  <c:v>60.996944427490199</c:v>
                </c:pt>
                <c:pt idx="96">
                  <c:v>60.224185943603501</c:v>
                </c:pt>
                <c:pt idx="97">
                  <c:v>60.546875</c:v>
                </c:pt>
                <c:pt idx="98">
                  <c:v>60.878055572509702</c:v>
                </c:pt>
                <c:pt idx="99">
                  <c:v>60.249660491943303</c:v>
                </c:pt>
                <c:pt idx="100">
                  <c:v>60.300609588622997</c:v>
                </c:pt>
                <c:pt idx="101">
                  <c:v>60.292118072509702</c:v>
                </c:pt>
                <c:pt idx="102">
                  <c:v>60.15625</c:v>
                </c:pt>
                <c:pt idx="103">
                  <c:v>60.691234588622997</c:v>
                </c:pt>
                <c:pt idx="104">
                  <c:v>60.716712951660099</c:v>
                </c:pt>
                <c:pt idx="105">
                  <c:v>60.835597991943303</c:v>
                </c:pt>
                <c:pt idx="106">
                  <c:v>60.878055572509702</c:v>
                </c:pt>
                <c:pt idx="107">
                  <c:v>61.1328125</c:v>
                </c:pt>
                <c:pt idx="108">
                  <c:v>60.427989959716797</c:v>
                </c:pt>
                <c:pt idx="109">
                  <c:v>60.920516967773402</c:v>
                </c:pt>
                <c:pt idx="110">
                  <c:v>61.353599548339801</c:v>
                </c:pt>
                <c:pt idx="111">
                  <c:v>61.353599548339801</c:v>
                </c:pt>
                <c:pt idx="112">
                  <c:v>60.979957580566399</c:v>
                </c:pt>
                <c:pt idx="113">
                  <c:v>61.345108032226499</c:v>
                </c:pt>
                <c:pt idx="114">
                  <c:v>61.599864959716797</c:v>
                </c:pt>
                <c:pt idx="115">
                  <c:v>60.869564056396399</c:v>
                </c:pt>
                <c:pt idx="116">
                  <c:v>61.107337951660099</c:v>
                </c:pt>
                <c:pt idx="117">
                  <c:v>61.183765411376903</c:v>
                </c:pt>
                <c:pt idx="118">
                  <c:v>61.336616516113203</c:v>
                </c:pt>
                <c:pt idx="119">
                  <c:v>61.243206024169901</c:v>
                </c:pt>
                <c:pt idx="120">
                  <c:v>61.379077911376903</c:v>
                </c:pt>
                <c:pt idx="121">
                  <c:v>61.081859588622997</c:v>
                </c:pt>
                <c:pt idx="122">
                  <c:v>61.557403564453097</c:v>
                </c:pt>
                <c:pt idx="123">
                  <c:v>61.302650451660099</c:v>
                </c:pt>
                <c:pt idx="124">
                  <c:v>61.336616516113203</c:v>
                </c:pt>
                <c:pt idx="125">
                  <c:v>61.353599548339801</c:v>
                </c:pt>
                <c:pt idx="126">
                  <c:v>61.438518524169901</c:v>
                </c:pt>
                <c:pt idx="127">
                  <c:v>61.260189056396399</c:v>
                </c:pt>
                <c:pt idx="128">
                  <c:v>61.302650451660099</c:v>
                </c:pt>
                <c:pt idx="129">
                  <c:v>61.455501556396399</c:v>
                </c:pt>
                <c:pt idx="130">
                  <c:v>61.02241897583</c:v>
                </c:pt>
                <c:pt idx="131">
                  <c:v>61.795177459716797</c:v>
                </c:pt>
                <c:pt idx="132">
                  <c:v>60.971466064453097</c:v>
                </c:pt>
                <c:pt idx="133">
                  <c:v>61.676292419433501</c:v>
                </c:pt>
                <c:pt idx="134">
                  <c:v>61.497962951660099</c:v>
                </c:pt>
                <c:pt idx="135">
                  <c:v>61.311141967773402</c:v>
                </c:pt>
                <c:pt idx="136">
                  <c:v>61.430027008056598</c:v>
                </c:pt>
                <c:pt idx="137">
                  <c:v>61.345108032226499</c:v>
                </c:pt>
                <c:pt idx="138">
                  <c:v>61.260189056396399</c:v>
                </c:pt>
                <c:pt idx="139">
                  <c:v>61.582881927490199</c:v>
                </c:pt>
                <c:pt idx="140">
                  <c:v>61.667797088622997</c:v>
                </c:pt>
                <c:pt idx="141">
                  <c:v>61.761207580566399</c:v>
                </c:pt>
                <c:pt idx="142">
                  <c:v>61.209239959716797</c:v>
                </c:pt>
                <c:pt idx="143">
                  <c:v>61.226222991943303</c:v>
                </c:pt>
                <c:pt idx="144">
                  <c:v>61.684783935546797</c:v>
                </c:pt>
                <c:pt idx="145">
                  <c:v>60.903533935546797</c:v>
                </c:pt>
                <c:pt idx="146">
                  <c:v>61.081859588622997</c:v>
                </c:pt>
                <c:pt idx="147">
                  <c:v>61.506454467773402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249-41F6-BD82-262B86AD9025}"/>
            </c:ext>
          </c:extLst>
        </c:ser>
        <c:ser>
          <c:idx val="0"/>
          <c:order val="2"/>
          <c:tx>
            <c:strRef>
              <c:f>'MLP_no_interp_._Accuracy__Val A'!$K$1</c:f>
              <c:strCache>
                <c:ptCount val="1"/>
                <c:pt idx="0">
                  <c:v>ResNet w/interp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'MLP_no_interp_._Accuracy__Val A'!$J$2:$J$149</c:f>
              <c:numCache>
                <c:formatCode>General</c:formatCode>
                <c:ptCount val="14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</c:numCache>
            </c:numRef>
          </c:xVal>
          <c:yVal>
            <c:numRef>
              <c:f>'MLP_no_interp_._Accuracy__Val A'!$K$2:$K$149</c:f>
              <c:numCache>
                <c:formatCode>General</c:formatCode>
                <c:ptCount val="148"/>
                <c:pt idx="0">
                  <c:v>10.580842018127401</c:v>
                </c:pt>
                <c:pt idx="1">
                  <c:v>28.269361495971602</c:v>
                </c:pt>
                <c:pt idx="2">
                  <c:v>4.9337635040283203</c:v>
                </c:pt>
                <c:pt idx="3">
                  <c:v>34.094768524169901</c:v>
                </c:pt>
                <c:pt idx="4">
                  <c:v>38.349185943603501</c:v>
                </c:pt>
                <c:pt idx="5">
                  <c:v>40.633491516113203</c:v>
                </c:pt>
                <c:pt idx="6">
                  <c:v>41.669498443603501</c:v>
                </c:pt>
                <c:pt idx="7">
                  <c:v>42.960258483886697</c:v>
                </c:pt>
                <c:pt idx="8">
                  <c:v>37.5</c:v>
                </c:pt>
                <c:pt idx="9">
                  <c:v>38.875679016113203</c:v>
                </c:pt>
                <c:pt idx="10">
                  <c:v>39.877716064453097</c:v>
                </c:pt>
                <c:pt idx="11">
                  <c:v>41.355297088622997</c:v>
                </c:pt>
                <c:pt idx="12">
                  <c:v>44.896400451660099</c:v>
                </c:pt>
                <c:pt idx="13">
                  <c:v>45.100204467773402</c:v>
                </c:pt>
                <c:pt idx="14">
                  <c:v>45.380435943603501</c:v>
                </c:pt>
                <c:pt idx="15">
                  <c:v>46.314537048339801</c:v>
                </c:pt>
                <c:pt idx="16">
                  <c:v>46.170177459716797</c:v>
                </c:pt>
                <c:pt idx="17">
                  <c:v>47.129756927490199</c:v>
                </c:pt>
                <c:pt idx="18">
                  <c:v>46.900474548339801</c:v>
                </c:pt>
                <c:pt idx="19">
                  <c:v>46.424930572509702</c:v>
                </c:pt>
                <c:pt idx="20">
                  <c:v>47.503395080566399</c:v>
                </c:pt>
                <c:pt idx="21">
                  <c:v>46.900474548339801</c:v>
                </c:pt>
                <c:pt idx="22">
                  <c:v>47.503395080566399</c:v>
                </c:pt>
                <c:pt idx="23">
                  <c:v>47.732677459716797</c:v>
                </c:pt>
                <c:pt idx="24">
                  <c:v>47.4609375</c:v>
                </c:pt>
                <c:pt idx="25">
                  <c:v>47.877037048339801</c:v>
                </c:pt>
                <c:pt idx="26">
                  <c:v>48.259170532226499</c:v>
                </c:pt>
                <c:pt idx="27">
                  <c:v>47.826087951660099</c:v>
                </c:pt>
                <c:pt idx="28">
                  <c:v>47.121265411376903</c:v>
                </c:pt>
                <c:pt idx="29">
                  <c:v>48.454483032226499</c:v>
                </c:pt>
                <c:pt idx="30">
                  <c:v>48.378055572509702</c:v>
                </c:pt>
                <c:pt idx="31">
                  <c:v>48.743206024169901</c:v>
                </c:pt>
                <c:pt idx="32">
                  <c:v>48.208221435546797</c:v>
                </c:pt>
                <c:pt idx="33">
                  <c:v>48.573368072509702</c:v>
                </c:pt>
                <c:pt idx="34">
                  <c:v>49.363109588622997</c:v>
                </c:pt>
                <c:pt idx="35">
                  <c:v>48.462974548339801</c:v>
                </c:pt>
                <c:pt idx="36">
                  <c:v>48.140285491943303</c:v>
                </c:pt>
                <c:pt idx="37">
                  <c:v>48.666778564453097</c:v>
                </c:pt>
                <c:pt idx="38">
                  <c:v>48.751697540283203</c:v>
                </c:pt>
                <c:pt idx="39">
                  <c:v>48.760189056396399</c:v>
                </c:pt>
                <c:pt idx="40">
                  <c:v>48.361072540283203</c:v>
                </c:pt>
                <c:pt idx="41">
                  <c:v>48.598846435546797</c:v>
                </c:pt>
                <c:pt idx="42">
                  <c:v>49.906589508056598</c:v>
                </c:pt>
                <c:pt idx="43">
                  <c:v>48.386547088622997</c:v>
                </c:pt>
                <c:pt idx="44">
                  <c:v>49.431045532226499</c:v>
                </c:pt>
                <c:pt idx="45">
                  <c:v>50.331180572509702</c:v>
                </c:pt>
                <c:pt idx="46">
                  <c:v>49.583900451660099</c:v>
                </c:pt>
                <c:pt idx="47">
                  <c:v>49.745243072509702</c:v>
                </c:pt>
                <c:pt idx="48">
                  <c:v>49.966033935546797</c:v>
                </c:pt>
                <c:pt idx="49">
                  <c:v>49.677310943603501</c:v>
                </c:pt>
                <c:pt idx="50">
                  <c:v>50.297214508056598</c:v>
                </c:pt>
                <c:pt idx="51">
                  <c:v>49.397079467773402</c:v>
                </c:pt>
                <c:pt idx="52">
                  <c:v>50.050952911376903</c:v>
                </c:pt>
                <c:pt idx="53">
                  <c:v>50.110393524169901</c:v>
                </c:pt>
                <c:pt idx="54">
                  <c:v>49.991508483886697</c:v>
                </c:pt>
                <c:pt idx="55">
                  <c:v>49.634849548339801</c:v>
                </c:pt>
                <c:pt idx="56">
                  <c:v>50.764266967773402</c:v>
                </c:pt>
                <c:pt idx="57">
                  <c:v>50.246265411376903</c:v>
                </c:pt>
                <c:pt idx="58">
                  <c:v>50.764266967773402</c:v>
                </c:pt>
                <c:pt idx="59">
                  <c:v>50.339672088622997</c:v>
                </c:pt>
                <c:pt idx="60">
                  <c:v>50.28023147583</c:v>
                </c:pt>
                <c:pt idx="61">
                  <c:v>49.974525451660099</c:v>
                </c:pt>
                <c:pt idx="62">
                  <c:v>50.144359588622997</c:v>
                </c:pt>
                <c:pt idx="63">
                  <c:v>50.042457580566399</c:v>
                </c:pt>
                <c:pt idx="64">
                  <c:v>51.205841064453097</c:v>
                </c:pt>
                <c:pt idx="65">
                  <c:v>50.424591064453097</c:v>
                </c:pt>
                <c:pt idx="66">
                  <c:v>50.602920532226499</c:v>
                </c:pt>
                <c:pt idx="67">
                  <c:v>51.044498443603501</c:v>
                </c:pt>
                <c:pt idx="68">
                  <c:v>50.764266967773402</c:v>
                </c:pt>
                <c:pt idx="69">
                  <c:v>50.806724548339801</c:v>
                </c:pt>
                <c:pt idx="70">
                  <c:v>51.324729919433501</c:v>
                </c:pt>
                <c:pt idx="71">
                  <c:v>51.45210647583</c:v>
                </c:pt>
                <c:pt idx="72">
                  <c:v>50.348167419433501</c:v>
                </c:pt>
                <c:pt idx="73">
                  <c:v>54.313858032226499</c:v>
                </c:pt>
                <c:pt idx="74">
                  <c:v>54.059104919433501</c:v>
                </c:pt>
                <c:pt idx="75">
                  <c:v>54.288383483886697</c:v>
                </c:pt>
                <c:pt idx="76">
                  <c:v>54.033626556396399</c:v>
                </c:pt>
                <c:pt idx="77">
                  <c:v>54.110054016113203</c:v>
                </c:pt>
                <c:pt idx="78">
                  <c:v>54.18648147583</c:v>
                </c:pt>
                <c:pt idx="79">
                  <c:v>54.755435943603501</c:v>
                </c:pt>
                <c:pt idx="80">
                  <c:v>53.770381927490199</c:v>
                </c:pt>
                <c:pt idx="81">
                  <c:v>53.897758483886697</c:v>
                </c:pt>
                <c:pt idx="82">
                  <c:v>56.377376556396399</c:v>
                </c:pt>
                <c:pt idx="83">
                  <c:v>56.411346435546797</c:v>
                </c:pt>
                <c:pt idx="84">
                  <c:v>56.555706024169901</c:v>
                </c:pt>
                <c:pt idx="85">
                  <c:v>56.504756927490199</c:v>
                </c:pt>
                <c:pt idx="86">
                  <c:v>56.793479919433501</c:v>
                </c:pt>
                <c:pt idx="87">
                  <c:v>56.640625</c:v>
                </c:pt>
                <c:pt idx="88">
                  <c:v>56.547214508056598</c:v>
                </c:pt>
                <c:pt idx="89">
                  <c:v>56.683082580566399</c:v>
                </c:pt>
                <c:pt idx="90">
                  <c:v>57.133152008056598</c:v>
                </c:pt>
                <c:pt idx="91">
                  <c:v>56.504756927490199</c:v>
                </c:pt>
                <c:pt idx="92">
                  <c:v>56.768001556396399</c:v>
                </c:pt>
                <c:pt idx="93">
                  <c:v>57.328464508056598</c:v>
                </c:pt>
                <c:pt idx="94">
                  <c:v>56.8359375</c:v>
                </c:pt>
                <c:pt idx="95">
                  <c:v>57.710597991943303</c:v>
                </c:pt>
                <c:pt idx="96">
                  <c:v>57.905910491943303</c:v>
                </c:pt>
                <c:pt idx="97">
                  <c:v>58.322010040283203</c:v>
                </c:pt>
                <c:pt idx="98">
                  <c:v>58.041778564453097</c:v>
                </c:pt>
                <c:pt idx="99">
                  <c:v>57.880435943603501</c:v>
                </c:pt>
                <c:pt idx="100">
                  <c:v>58.806045532226499</c:v>
                </c:pt>
                <c:pt idx="101">
                  <c:v>57.880435943603501</c:v>
                </c:pt>
                <c:pt idx="102">
                  <c:v>58.143680572509702</c:v>
                </c:pt>
                <c:pt idx="103">
                  <c:v>58.254077911376903</c:v>
                </c:pt>
                <c:pt idx="104">
                  <c:v>58.500339508056598</c:v>
                </c:pt>
                <c:pt idx="105">
                  <c:v>58.271060943603501</c:v>
                </c:pt>
                <c:pt idx="106">
                  <c:v>58.203125</c:v>
                </c:pt>
                <c:pt idx="107">
                  <c:v>58.644702911376903</c:v>
                </c:pt>
                <c:pt idx="108">
                  <c:v>59.451427459716797</c:v>
                </c:pt>
                <c:pt idx="109">
                  <c:v>59.493885040283203</c:v>
                </c:pt>
                <c:pt idx="110">
                  <c:v>59.009849548339801</c:v>
                </c:pt>
                <c:pt idx="111">
                  <c:v>59.230640411376903</c:v>
                </c:pt>
                <c:pt idx="112">
                  <c:v>58.992866516113203</c:v>
                </c:pt>
                <c:pt idx="113">
                  <c:v>59.485393524169901</c:v>
                </c:pt>
                <c:pt idx="114">
                  <c:v>59.740150451660099</c:v>
                </c:pt>
                <c:pt idx="115">
                  <c:v>59.977920532226499</c:v>
                </c:pt>
                <c:pt idx="116">
                  <c:v>59.595787048339801</c:v>
                </c:pt>
                <c:pt idx="117">
                  <c:v>59.799591064453097</c:v>
                </c:pt>
                <c:pt idx="118">
                  <c:v>59.799591064453097</c:v>
                </c:pt>
                <c:pt idx="119">
                  <c:v>60.054347991943303</c:v>
                </c:pt>
                <c:pt idx="120">
                  <c:v>60.275135040283203</c:v>
                </c:pt>
                <c:pt idx="121">
                  <c:v>59.366508483886697</c:v>
                </c:pt>
                <c:pt idx="122">
                  <c:v>60.079822540283203</c:v>
                </c:pt>
                <c:pt idx="123">
                  <c:v>60.04585647583</c:v>
                </c:pt>
                <c:pt idx="124">
                  <c:v>60.096805572509702</c:v>
                </c:pt>
                <c:pt idx="125">
                  <c:v>60.232677459716797</c:v>
                </c:pt>
                <c:pt idx="126">
                  <c:v>60.215694427490199</c:v>
                </c:pt>
                <c:pt idx="127">
                  <c:v>60.130775451660099</c:v>
                </c:pt>
                <c:pt idx="128">
                  <c:v>60.478939056396399</c:v>
                </c:pt>
                <c:pt idx="129">
                  <c:v>59.9609375</c:v>
                </c:pt>
                <c:pt idx="130">
                  <c:v>60.495922088622997</c:v>
                </c:pt>
                <c:pt idx="131">
                  <c:v>60.572349548339801</c:v>
                </c:pt>
                <c:pt idx="132">
                  <c:v>60.478939056396399</c:v>
                </c:pt>
                <c:pt idx="133">
                  <c:v>59.808082580566399</c:v>
                </c:pt>
                <c:pt idx="134">
                  <c:v>60.105297088622997</c:v>
                </c:pt>
                <c:pt idx="135">
                  <c:v>60.309104919433501</c:v>
                </c:pt>
                <c:pt idx="136">
                  <c:v>60.309104919433501</c:v>
                </c:pt>
                <c:pt idx="137">
                  <c:v>60.258152008056598</c:v>
                </c:pt>
                <c:pt idx="138">
                  <c:v>60.529891967773402</c:v>
                </c:pt>
                <c:pt idx="139">
                  <c:v>60.385528564453097</c:v>
                </c:pt>
                <c:pt idx="140">
                  <c:v>60.504417419433501</c:v>
                </c:pt>
                <c:pt idx="141">
                  <c:v>60.665760040283203</c:v>
                </c:pt>
                <c:pt idx="142">
                  <c:v>59.85054397583</c:v>
                </c:pt>
                <c:pt idx="143">
                  <c:v>60.275135040283203</c:v>
                </c:pt>
                <c:pt idx="144">
                  <c:v>59.926971435546797</c:v>
                </c:pt>
                <c:pt idx="145">
                  <c:v>60.844089508056598</c:v>
                </c:pt>
                <c:pt idx="146">
                  <c:v>60.495922088622997</c:v>
                </c:pt>
                <c:pt idx="147">
                  <c:v>60.394020080566399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249-41F6-BD82-262B86AD90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3306768"/>
        <c:axId val="753307600"/>
      </c:scatterChart>
      <c:valAx>
        <c:axId val="753306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Epoch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IL"/>
          </a:p>
        </c:txPr>
        <c:crossAx val="753307600"/>
        <c:crosses val="autoZero"/>
        <c:crossBetween val="midCat"/>
      </c:valAx>
      <c:valAx>
        <c:axId val="753307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Accuracy (%)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IL"/>
          </a:p>
        </c:txPr>
        <c:crossAx val="75330676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6406654204195701"/>
          <c:y val="0.14642199639574965"/>
          <c:w val="0.16836860236220472"/>
          <c:h val="0.17180915330951801"/>
        </c:manualLayout>
      </c:layout>
      <c:overlay val="0"/>
    </c:legend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accent6"/>
      </a:solidFill>
      <a:prstDash val="solid"/>
    </a:ln>
    <a:effectLst/>
  </c:spPr>
  <c:txPr>
    <a:bodyPr/>
    <a:lstStyle/>
    <a:p>
      <a:pPr>
        <a:defRPr>
          <a:solidFill>
            <a:schemeClr val="accent2"/>
          </a:solidFill>
          <a:latin typeface="+mn-lt"/>
          <a:ea typeface="+mn-ea"/>
          <a:cs typeface="+mn-cs"/>
        </a:defRPr>
      </a:pPr>
      <a:endParaRPr lang="en-IL"/>
    </a:p>
  </c:txPr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20:39:19.88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19:51:59.07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19:51:59.07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19:51:59.07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20:39:19.88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12:06:54.59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12:06:55.69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12:06:55.89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12:06:56.08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20:39:19.88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16:32.61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16:32.620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16:32.62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16:32.62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16:32.62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16:32.62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224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238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000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799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216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845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11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145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8906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4032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5433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384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6354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7230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7823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5941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50675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269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2032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621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7094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c72ba98ae8_1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c72ba98ae8_1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7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492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210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879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892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37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1" name="Google Shape;111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2" name="Google Shape;112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7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763275" y="799200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>
            <a:off x="6926300" y="-86950"/>
            <a:ext cx="4030804" cy="5999550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>
            <a:off x="112700" y="3113038"/>
            <a:ext cx="1938817" cy="330557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3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6" name="Google Shape;216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7" name="Google Shape;217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7" name="Google Shape;227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24_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5" name="Google Shape;405;p19"/>
          <p:cNvSpPr/>
          <p:nvPr/>
        </p:nvSpPr>
        <p:spPr>
          <a:xfrm>
            <a:off x="-598400" y="3985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9"/>
          <p:cNvSpPr/>
          <p:nvPr/>
        </p:nvSpPr>
        <p:spPr>
          <a:xfrm rot="7619243">
            <a:off x="7150868" y="2766901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408" name="Google Shape;408;p19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4">
  <p:cSld name="CUSTOM_27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1"/>
          <p:cNvSpPr/>
          <p:nvPr/>
        </p:nvSpPr>
        <p:spPr>
          <a:xfrm rot="-1408952">
            <a:off x="7039333" y="962822"/>
            <a:ext cx="3561578" cy="4437854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1"/>
          <p:cNvSpPr/>
          <p:nvPr/>
        </p:nvSpPr>
        <p:spPr>
          <a:xfrm rot="5400000" flipH="1">
            <a:off x="-1331519" y="-591459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1"/>
          <p:cNvSpPr/>
          <p:nvPr/>
        </p:nvSpPr>
        <p:spPr>
          <a:xfrm rot="-7977677">
            <a:off x="1465320" y="345459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6" name="Google Shape;476;p21"/>
          <p:cNvGrpSpPr/>
          <p:nvPr/>
        </p:nvGrpSpPr>
        <p:grpSpPr>
          <a:xfrm>
            <a:off x="5084307" y="-1054185"/>
            <a:ext cx="2304462" cy="2293869"/>
            <a:chOff x="2414491" y="671177"/>
            <a:chExt cx="1830972" cy="1822411"/>
          </a:xfrm>
        </p:grpSpPr>
        <p:sp>
          <p:nvSpPr>
            <p:cNvPr id="477" name="Google Shape;477;p2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21"/>
          <p:cNvSpPr txBox="1">
            <a:spLocks noGrp="1"/>
          </p:cNvSpPr>
          <p:nvPr>
            <p:ph type="title"/>
          </p:nvPr>
        </p:nvSpPr>
        <p:spPr>
          <a:xfrm>
            <a:off x="2690725" y="1505725"/>
            <a:ext cx="3858900" cy="11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8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2" name="Google Shape;512;p21"/>
          <p:cNvSpPr txBox="1">
            <a:spLocks noGrp="1"/>
          </p:cNvSpPr>
          <p:nvPr>
            <p:ph type="subTitle" idx="1"/>
          </p:nvPr>
        </p:nvSpPr>
        <p:spPr>
          <a:xfrm>
            <a:off x="2690725" y="2725750"/>
            <a:ext cx="38589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51"/>
          <p:cNvSpPr/>
          <p:nvPr/>
        </p:nvSpPr>
        <p:spPr>
          <a:xfrm rot="288619" flipH="1">
            <a:off x="-1653681" y="1325314"/>
            <a:ext cx="4829256" cy="409761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51"/>
          <p:cNvSpPr/>
          <p:nvPr/>
        </p:nvSpPr>
        <p:spPr>
          <a:xfrm>
            <a:off x="7777725" y="671438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51"/>
          <p:cNvSpPr/>
          <p:nvPr/>
        </p:nvSpPr>
        <p:spPr>
          <a:xfrm rot="8226410">
            <a:off x="757957" y="-908700"/>
            <a:ext cx="1938898" cy="330571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7" name="Google Shape;1307;p51"/>
          <p:cNvGrpSpPr/>
          <p:nvPr/>
        </p:nvGrpSpPr>
        <p:grpSpPr>
          <a:xfrm rot="-3861937">
            <a:off x="6523183" y="1380139"/>
            <a:ext cx="2023570" cy="3313878"/>
            <a:chOff x="5754175" y="3922575"/>
            <a:chExt cx="682400" cy="1117525"/>
          </a:xfrm>
        </p:grpSpPr>
        <p:sp>
          <p:nvSpPr>
            <p:cNvPr id="1308" name="Google Shape;1308;p51"/>
            <p:cNvSpPr/>
            <p:nvPr/>
          </p:nvSpPr>
          <p:spPr>
            <a:xfrm>
              <a:off x="5754175" y="4953250"/>
              <a:ext cx="70700" cy="86850"/>
            </a:xfrm>
            <a:custGeom>
              <a:avLst/>
              <a:gdLst/>
              <a:ahLst/>
              <a:cxnLst/>
              <a:rect l="l" t="t" r="r" b="b"/>
              <a:pathLst>
                <a:path w="2828" h="3474" extrusionOk="0">
                  <a:moveTo>
                    <a:pt x="1855" y="1"/>
                  </a:moveTo>
                  <a:cubicBezTo>
                    <a:pt x="1855" y="1"/>
                    <a:pt x="0" y="3283"/>
                    <a:pt x="973" y="3466"/>
                  </a:cubicBezTo>
                  <a:cubicBezTo>
                    <a:pt x="1000" y="3471"/>
                    <a:pt x="1027" y="3473"/>
                    <a:pt x="1054" y="3473"/>
                  </a:cubicBezTo>
                  <a:cubicBezTo>
                    <a:pt x="1994" y="3473"/>
                    <a:pt x="2827" y="456"/>
                    <a:pt x="2827" y="456"/>
                  </a:cubicBez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5768600" y="4780750"/>
              <a:ext cx="193050" cy="209925"/>
            </a:xfrm>
            <a:custGeom>
              <a:avLst/>
              <a:gdLst/>
              <a:ahLst/>
              <a:cxnLst/>
              <a:rect l="l" t="t" r="r" b="b"/>
              <a:pathLst>
                <a:path w="7722" h="8397" extrusionOk="0">
                  <a:moveTo>
                    <a:pt x="1065" y="1"/>
                  </a:moveTo>
                  <a:cubicBezTo>
                    <a:pt x="1065" y="1"/>
                    <a:pt x="1" y="7812"/>
                    <a:pt x="1156" y="8359"/>
                  </a:cubicBezTo>
                  <a:cubicBezTo>
                    <a:pt x="1208" y="8384"/>
                    <a:pt x="1269" y="8396"/>
                    <a:pt x="1338" y="8396"/>
                  </a:cubicBezTo>
                  <a:cubicBezTo>
                    <a:pt x="2789" y="8396"/>
                    <a:pt x="7721" y="3131"/>
                    <a:pt x="7721" y="3131"/>
                  </a:cubicBez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5795200" y="4343050"/>
              <a:ext cx="389100" cy="516000"/>
            </a:xfrm>
            <a:custGeom>
              <a:avLst/>
              <a:gdLst/>
              <a:ahLst/>
              <a:cxnLst/>
              <a:rect l="l" t="t" r="r" b="b"/>
              <a:pathLst>
                <a:path w="15564" h="20640" extrusionOk="0">
                  <a:moveTo>
                    <a:pt x="8329" y="1"/>
                  </a:moveTo>
                  <a:cubicBezTo>
                    <a:pt x="8329" y="1"/>
                    <a:pt x="7296" y="1399"/>
                    <a:pt x="5715" y="5047"/>
                  </a:cubicBezTo>
                  <a:cubicBezTo>
                    <a:pt x="4104" y="8694"/>
                    <a:pt x="1" y="17509"/>
                    <a:pt x="1" y="17509"/>
                  </a:cubicBezTo>
                  <a:lnTo>
                    <a:pt x="6657" y="20639"/>
                  </a:lnTo>
                  <a:cubicBezTo>
                    <a:pt x="6657" y="20639"/>
                    <a:pt x="7387" y="19728"/>
                    <a:pt x="9636" y="15381"/>
                  </a:cubicBezTo>
                  <a:cubicBezTo>
                    <a:pt x="12281" y="10305"/>
                    <a:pt x="15563" y="3010"/>
                    <a:pt x="15563" y="301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6003425" y="3922575"/>
              <a:ext cx="433150" cy="579525"/>
            </a:xfrm>
            <a:custGeom>
              <a:avLst/>
              <a:gdLst/>
              <a:ahLst/>
              <a:cxnLst/>
              <a:rect l="l" t="t" r="r" b="b"/>
              <a:pathLst>
                <a:path w="17326" h="23181" extrusionOk="0">
                  <a:moveTo>
                    <a:pt x="11816" y="1"/>
                  </a:moveTo>
                  <a:cubicBezTo>
                    <a:pt x="10345" y="1"/>
                    <a:pt x="8903" y="821"/>
                    <a:pt x="8085" y="2200"/>
                  </a:cubicBezTo>
                  <a:cubicBezTo>
                    <a:pt x="6535" y="4814"/>
                    <a:pt x="0" y="16820"/>
                    <a:pt x="0" y="16820"/>
                  </a:cubicBezTo>
                  <a:lnTo>
                    <a:pt x="7234" y="19829"/>
                  </a:lnTo>
                  <a:cubicBezTo>
                    <a:pt x="7234" y="19829"/>
                    <a:pt x="13515" y="6181"/>
                    <a:pt x="13978" y="6181"/>
                  </a:cubicBezTo>
                  <a:cubicBezTo>
                    <a:pt x="13979" y="6181"/>
                    <a:pt x="13981" y="6181"/>
                    <a:pt x="13982" y="6181"/>
                  </a:cubicBezTo>
                  <a:cubicBezTo>
                    <a:pt x="14469" y="6273"/>
                    <a:pt x="8237" y="17276"/>
                    <a:pt x="8481" y="20619"/>
                  </a:cubicBezTo>
                  <a:cubicBezTo>
                    <a:pt x="8589" y="22468"/>
                    <a:pt x="9616" y="23180"/>
                    <a:pt x="10214" y="23180"/>
                  </a:cubicBezTo>
                  <a:cubicBezTo>
                    <a:pt x="10451" y="23180"/>
                    <a:pt x="10621" y="23068"/>
                    <a:pt x="10639" y="22869"/>
                  </a:cubicBezTo>
                  <a:cubicBezTo>
                    <a:pt x="10730" y="22109"/>
                    <a:pt x="8845" y="21835"/>
                    <a:pt x="9757" y="19130"/>
                  </a:cubicBezTo>
                  <a:cubicBezTo>
                    <a:pt x="12493" y="10802"/>
                    <a:pt x="17326" y="5300"/>
                    <a:pt x="15411" y="2169"/>
                  </a:cubicBezTo>
                  <a:cubicBezTo>
                    <a:pt x="14477" y="660"/>
                    <a:pt x="13135" y="1"/>
                    <a:pt x="1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8" r:id="rId5"/>
    <p:sldLayoutId id="2147483659" r:id="rId6"/>
    <p:sldLayoutId id="2147483665" r:id="rId7"/>
    <p:sldLayoutId id="2147483667" r:id="rId8"/>
    <p:sldLayoutId id="214748369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arxiv.org/search/cs?searchtype=author&amp;query=Wang%2C+C" TargetMode="External"/><Relationship Id="rId4" Type="http://schemas.openxmlformats.org/officeDocument/2006/relationships/hyperlink" Target="https://arxiv.org/abs/2008.04821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search/cs?searchtype=author&amp;query=Wang%2C+C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arxiv.org/abs/2008.0482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search/cs?searchtype=author&amp;query=Wang%2C+C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arxiv.org/abs/2008.0482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search/cs?searchtype=author&amp;query=Wang%2C+C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arxiv.org/abs/2008.0482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epinsight/insightfac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microsoft.com/office/2007/relationships/hdphoto" Target="../media/hdphoto2.wd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5.sv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4.png"/><Relationship Id="rId7" Type="http://schemas.openxmlformats.org/officeDocument/2006/relationships/customXml" Target="../ink/ink5.xml"/><Relationship Id="rId12" Type="http://schemas.openxmlformats.org/officeDocument/2006/relationships/customXml" Target="../ink/ink9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customXml" Target="../ink/ink8.xml"/><Relationship Id="rId5" Type="http://schemas.openxmlformats.org/officeDocument/2006/relationships/customXml" Target="../ink/ink4.xml"/><Relationship Id="rId10" Type="http://schemas.openxmlformats.org/officeDocument/2006/relationships/customXml" Target="../ink/ink7.xml"/><Relationship Id="rId4" Type="http://schemas.openxmlformats.org/officeDocument/2006/relationships/image" Target="../media/image5.svg"/><Relationship Id="rId9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14.xml"/><Relationship Id="rId3" Type="http://schemas.openxmlformats.org/officeDocument/2006/relationships/image" Target="../media/image4.png"/><Relationship Id="rId7" Type="http://schemas.openxmlformats.org/officeDocument/2006/relationships/customXml" Target="../ink/ink10.xml"/><Relationship Id="rId12" Type="http://schemas.openxmlformats.org/officeDocument/2006/relationships/customXml" Target="../ink/ink1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17.png"/><Relationship Id="rId5" Type="http://schemas.openxmlformats.org/officeDocument/2006/relationships/image" Target="../media/image6.png"/><Relationship Id="rId15" Type="http://schemas.openxmlformats.org/officeDocument/2006/relationships/customXml" Target="../ink/ink16.xml"/><Relationship Id="rId10" Type="http://schemas.openxmlformats.org/officeDocument/2006/relationships/customXml" Target="../ink/ink12.xml"/><Relationship Id="rId4" Type="http://schemas.openxmlformats.org/officeDocument/2006/relationships/image" Target="../media/image5.svg"/><Relationship Id="rId9" Type="http://schemas.openxmlformats.org/officeDocument/2006/relationships/customXml" Target="../ink/ink11.xml"/><Relationship Id="rId14" Type="http://schemas.openxmlformats.org/officeDocument/2006/relationships/customXml" Target="../ink/ink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3" Type="http://schemas.openxmlformats.org/officeDocument/2006/relationships/image" Target="../media/image140.png"/><Relationship Id="rId7" Type="http://schemas.openxmlformats.org/officeDocument/2006/relationships/customXml" Target="../ink/ink20.xml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5" Type="http://schemas.openxmlformats.org/officeDocument/2006/relationships/customXml" Target="../ink/ink19.xml"/><Relationship Id="rId10" Type="http://schemas.openxmlformats.org/officeDocument/2006/relationships/customXml" Target="../ink/ink23.xml"/><Relationship Id="rId4" Type="http://schemas.openxmlformats.org/officeDocument/2006/relationships/customXml" Target="../ink/ink18.xml"/><Relationship Id="rId9" Type="http://schemas.openxmlformats.org/officeDocument/2006/relationships/customXml" Target="../ink/ink2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title"/>
          </p:nvPr>
        </p:nvSpPr>
        <p:spPr>
          <a:xfrm>
            <a:off x="1522306" y="2057328"/>
            <a:ext cx="6549625" cy="792795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700" u="sng" dirty="0"/>
              <a:t>Lab Name</a:t>
            </a:r>
            <a:r>
              <a:rPr lang="en-US" sz="1700" dirty="0"/>
              <a:t>: CGM</a:t>
            </a:r>
            <a:br>
              <a:rPr lang="en-US" sz="1700" b="1" i="0" u="sng" dirty="0">
                <a:effectLst/>
              </a:rPr>
            </a:br>
            <a:r>
              <a:rPr lang="en-US" sz="1700" b="1" i="0" u="sng" dirty="0">
                <a:effectLst/>
              </a:rPr>
              <a:t>Project ID</a:t>
            </a:r>
            <a:r>
              <a:rPr lang="en-US" sz="1700" b="1" i="0" dirty="0">
                <a:effectLst/>
              </a:rPr>
              <a:t>: 6461</a:t>
            </a:r>
            <a:br>
              <a:rPr lang="en-US" sz="1700" b="1" i="0" dirty="0">
                <a:effectLst/>
              </a:rPr>
            </a:br>
            <a:r>
              <a:rPr lang="en-US" sz="1700" b="1" i="0" u="sng" dirty="0">
                <a:effectLst/>
              </a:rPr>
              <a:t>Project Name</a:t>
            </a:r>
            <a:r>
              <a:rPr lang="en-US" sz="1700" b="1" i="0" dirty="0">
                <a:effectLst/>
              </a:rPr>
              <a:t>: Backward compatibility in face recognition</a:t>
            </a: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2867668" y="3138922"/>
            <a:ext cx="3858900" cy="1324487"/>
          </a:xfr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/>
              <a:t>Semester</a:t>
            </a:r>
            <a:r>
              <a:rPr lang="en" dirty="0"/>
              <a:t>: 		Winter 2021/2022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/>
              <a:t>Lab Manager</a:t>
            </a:r>
            <a:r>
              <a:rPr lang="en" dirty="0"/>
              <a:t>:	 	Hovav Gazit</a:t>
            </a:r>
          </a:p>
          <a:p>
            <a:pPr marL="0" indent="0" algn="l">
              <a:spcAft>
                <a:spcPts val="600"/>
              </a:spcAft>
              <a:buClr>
                <a:schemeClr val="dk1"/>
              </a:buClr>
              <a:buSzPts val="1100"/>
              <a:buNone/>
            </a:pPr>
            <a:r>
              <a:rPr lang="en" u="sng" dirty="0"/>
              <a:t>Main project supervisor</a:t>
            </a:r>
            <a:r>
              <a:rPr lang="en" dirty="0"/>
              <a:t>: 	Elad Hirsch</a:t>
            </a:r>
            <a:endParaRPr lang="en" u="sng" dirty="0"/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/>
              <a:t>Presentors:</a:t>
            </a:r>
            <a:r>
              <a:rPr lang="en" dirty="0"/>
              <a:t> 		Shai Yehezkel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		Lior Dvir</a:t>
            </a:r>
            <a:endParaRPr lang="en-IL" dirty="0"/>
          </a:p>
        </p:txBody>
      </p:sp>
      <p:pic>
        <p:nvPicPr>
          <p:cNvPr id="1028" name="Picture 4" descr="Technion - Israel Institute of Technology, Israel (project coordinator) -  NanoPack">
            <a:extLst>
              <a:ext uri="{FF2B5EF4-FFF2-40B4-BE49-F238E27FC236}">
                <a16:creationId xmlns:a16="http://schemas.microsoft.com/office/drawing/2014/main" id="{2CE4E07D-AC23-422E-9064-C35E18CEA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6" b="89926" l="9250" r="90000">
                        <a14:foregroundMark x1="11000" y1="22667" x2="17833" y2="20148"/>
                        <a14:foregroundMark x1="17833" y1="20148" x2="18083" y2="20593"/>
                        <a14:foregroundMark x1="12333" y1="51556" x2="12833" y2="60741"/>
                        <a14:foregroundMark x1="12833" y1="60741" x2="13833" y2="62667"/>
                        <a14:foregroundMark x1="34250" y1="31407" x2="33667" y2="39407"/>
                        <a14:foregroundMark x1="40000" y1="33630" x2="39250" y2="39704"/>
                        <a14:foregroundMark x1="46833" y1="34519" x2="46417" y2="38074"/>
                        <a14:foregroundMark x1="54750" y1="38074" x2="54750" y2="38074"/>
                        <a14:foregroundMark x1="63417" y1="37481" x2="63417" y2="37481"/>
                        <a14:foregroundMark x1="72750" y1="36444" x2="72750" y2="36444"/>
                        <a14:foregroundMark x1="75583" y1="39704" x2="75583" y2="39704"/>
                        <a14:foregroundMark x1="85250" y1="36444" x2="85250" y2="36444"/>
                        <a14:foregroundMark x1="9250" y1="27259" x2="9250" y2="27259"/>
                        <a14:foregroundMark x1="31667" y1="60000" x2="31667" y2="60000"/>
                        <a14:foregroundMark x1="33917" y1="59111" x2="33917" y2="59111"/>
                        <a14:foregroundMark x1="38083" y1="58519" x2="38083" y2="58519"/>
                        <a14:foregroundMark x1="43750" y1="59259" x2="43750" y2="59259"/>
                        <a14:foregroundMark x1="45667" y1="60296" x2="45667" y2="60296"/>
                        <a14:foregroundMark x1="50333" y1="58667" x2="50333" y2="58667"/>
                        <a14:foregroundMark x1="54750" y1="59556" x2="54750" y2="59556"/>
                        <a14:foregroundMark x1="57500" y1="59111" x2="57500" y2="59111"/>
                        <a14:foregroundMark x1="62000" y1="58370" x2="62000" y2="58370"/>
                        <a14:foregroundMark x1="66000" y1="57481" x2="66000" y2="57481"/>
                        <a14:foregroundMark x1="69000" y1="53926" x2="69000" y2="53926"/>
                        <a14:foregroundMark x1="68917" y1="57185" x2="68917" y2="57185"/>
                        <a14:foregroundMark x1="71250" y1="57185" x2="71250" y2="57185"/>
                        <a14:foregroundMark x1="74083" y1="59852" x2="74083" y2="59852"/>
                        <a14:foregroundMark x1="78833" y1="57037" x2="78833" y2="57037"/>
                        <a14:foregroundMark x1="81250" y1="59407" x2="81250" y2="59407"/>
                        <a14:foregroundMark x1="79250" y1="78963" x2="79250" y2="78963"/>
                        <a14:foregroundMark x1="76000" y1="76593" x2="76000" y2="76593"/>
                        <a14:foregroundMark x1="71583" y1="76741" x2="71583" y2="76741"/>
                        <a14:foregroundMark x1="66833" y1="71704" x2="66833" y2="71704"/>
                        <a14:foregroundMark x1="62333" y1="76444" x2="62333" y2="76444"/>
                        <a14:foregroundMark x1="57917" y1="74963" x2="57917" y2="74963"/>
                        <a14:foregroundMark x1="53500" y1="74074" x2="53500" y2="74074"/>
                        <a14:foregroundMark x1="48917" y1="74963" x2="48917" y2="74963"/>
                        <a14:foregroundMark x1="44667" y1="76593" x2="44667" y2="76593"/>
                        <a14:foregroundMark x1="41833" y1="72593" x2="41833" y2="72593"/>
                        <a14:foregroundMark x1="35667" y1="74074" x2="35667" y2="74074"/>
                        <a14:foregroundMark x1="33667" y1="74074" x2="33667" y2="74074"/>
                        <a14:backgroundMark x1="5250" y1="12148" x2="58917" y2="7852"/>
                        <a14:backgroundMark x1="58917" y1="7852" x2="93167" y2="14815"/>
                        <a14:backgroundMark x1="93167" y1="14815" x2="96167" y2="25778"/>
                        <a14:backgroundMark x1="96167" y1="25778" x2="96500" y2="46963"/>
                        <a14:backgroundMark x1="95667" y1="77926" x2="95250" y2="21333"/>
                        <a14:backgroundMark x1="95250" y1="21333" x2="88500" y2="12148"/>
                        <a14:backgroundMark x1="88500" y1="12148" x2="35417" y2="11704"/>
                        <a14:backgroundMark x1="26250" y1="9481" x2="16750" y2="8444"/>
                        <a14:backgroundMark x1="16750" y1="8444" x2="4167" y2="15704"/>
                        <a14:backgroundMark x1="4167" y1="15704" x2="750" y2="44000"/>
                        <a14:backgroundMark x1="750" y1="44000" x2="2000" y2="74815"/>
                        <a14:backgroundMark x1="2000" y1="74815" x2="9917" y2="98667"/>
                        <a14:backgroundMark x1="9917" y1="98667" x2="25250" y2="85926"/>
                        <a14:backgroundMark x1="25250" y1="85926" x2="30250" y2="72000"/>
                        <a14:backgroundMark x1="30250" y1="72000" x2="28000" y2="21185"/>
                        <a14:backgroundMark x1="28000" y1="21185" x2="29000" y2="18074"/>
                        <a14:backgroundMark x1="42250" y1="62222" x2="42250" y2="62074"/>
                        <a14:backgroundMark x1="46667" y1="58667" x2="46667" y2="58667"/>
                        <a14:backgroundMark x1="45833" y1="75111" x2="45833" y2="75111"/>
                        <a14:backgroundMark x1="63667" y1="76444" x2="63667" y2="76444"/>
                        <a14:backgroundMark x1="70667" y1="76444" x2="70667" y2="76444"/>
                        <a14:backgroundMark x1="74750" y1="75259" x2="74750" y2="75259"/>
                        <a14:backgroundMark x1="82417" y1="58667" x2="82417" y2="5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7483"/>
            <a:ext cx="2041068" cy="11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67D2FF-719F-4ABC-9F38-728E356DBE1E}"/>
              </a:ext>
            </a:extLst>
          </p:cNvPr>
          <p:cNvSpPr txBox="1"/>
          <p:nvPr/>
        </p:nvSpPr>
        <p:spPr>
          <a:xfrm>
            <a:off x="1522306" y="1254325"/>
            <a:ext cx="6549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Hammersmith One"/>
                <a:sym typeface="Hammersmith One"/>
              </a:rPr>
              <a:t>044167</a:t>
            </a:r>
            <a:r>
              <a:rPr lang="en-US" sz="2800" b="1" dirty="0">
                <a:solidFill>
                  <a:schemeClr val="accent2"/>
                </a:solidFill>
                <a:latin typeface="Hammersmith One"/>
              </a:rPr>
              <a:t> Project A – Final Presentation</a:t>
            </a:r>
            <a:endParaRPr lang="en-IL" sz="2800" b="1" dirty="0">
              <a:solidFill>
                <a:schemeClr val="accent2"/>
              </a:solidFill>
              <a:latin typeface="Hammersmith One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E7D2D34-F799-4312-9FEE-70F5F2F131A5}"/>
              </a:ext>
            </a:extLst>
          </p:cNvPr>
          <p:cNvGrpSpPr/>
          <p:nvPr/>
        </p:nvGrpSpPr>
        <p:grpSpPr>
          <a:xfrm>
            <a:off x="1925424" y="3477585"/>
            <a:ext cx="660911" cy="1255381"/>
            <a:chOff x="1925424" y="3477585"/>
            <a:chExt cx="660911" cy="125538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7C319EA-0E03-4CED-A672-F6D3C88B7E09}"/>
                </a:ext>
              </a:extLst>
            </p:cNvPr>
            <p:cNvGrpSpPr/>
            <p:nvPr/>
          </p:nvGrpSpPr>
          <p:grpSpPr>
            <a:xfrm>
              <a:off x="1925424" y="3477585"/>
              <a:ext cx="660911" cy="1255381"/>
              <a:chOff x="1427597" y="2959862"/>
              <a:chExt cx="660911" cy="1255381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DAE6DB32-1FA8-45AD-9296-26FEF2F832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27597" y="2959862"/>
                <a:ext cx="660911" cy="1255381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34D35C-A081-409D-950D-92A59139E090}"/>
                  </a:ext>
                </a:extLst>
              </p:cNvPr>
              <p:cNvSpPr txBox="1"/>
              <p:nvPr/>
            </p:nvSpPr>
            <p:spPr>
              <a:xfrm>
                <a:off x="1490663" y="3162300"/>
                <a:ext cx="550405" cy="89535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endParaRPr lang="en-IL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D666011-0A33-45EA-A904-1F21FF9EAE39}"/>
                </a:ext>
              </a:extLst>
            </p:cNvPr>
            <p:cNvGrpSpPr/>
            <p:nvPr/>
          </p:nvGrpSpPr>
          <p:grpSpPr>
            <a:xfrm>
              <a:off x="1988490" y="3802856"/>
              <a:ext cx="550405" cy="772517"/>
              <a:chOff x="1450750" y="1276313"/>
              <a:chExt cx="2162065" cy="3074026"/>
            </a:xfrm>
          </p:grpSpPr>
          <p:sp>
            <p:nvSpPr>
              <p:cNvPr id="11" name="Google Shape;1740;p76">
                <a:extLst>
                  <a:ext uri="{FF2B5EF4-FFF2-40B4-BE49-F238E27FC236}">
                    <a16:creationId xmlns:a16="http://schemas.microsoft.com/office/drawing/2014/main" id="{D20500A9-FFC1-4F00-8143-2E1A3CA7DC2A}"/>
                  </a:ext>
                </a:extLst>
              </p:cNvPr>
              <p:cNvSpPr/>
              <p:nvPr/>
            </p:nvSpPr>
            <p:spPr>
              <a:xfrm>
                <a:off x="1450750" y="1509425"/>
                <a:ext cx="2162041" cy="2217532"/>
              </a:xfrm>
              <a:custGeom>
                <a:avLst/>
                <a:gdLst/>
                <a:ahLst/>
                <a:cxnLst/>
                <a:rect l="l" t="t" r="r" b="b"/>
                <a:pathLst>
                  <a:path w="32332" h="30887" extrusionOk="0">
                    <a:moveTo>
                      <a:pt x="16381" y="1"/>
                    </a:moveTo>
                    <a:cubicBezTo>
                      <a:pt x="0" y="1"/>
                      <a:pt x="2767" y="27024"/>
                      <a:pt x="4276" y="30887"/>
                    </a:cubicBezTo>
                    <a:cubicBezTo>
                      <a:pt x="4276" y="30887"/>
                      <a:pt x="10893" y="29679"/>
                      <a:pt x="17499" y="29679"/>
                    </a:cubicBezTo>
                    <a:cubicBezTo>
                      <a:pt x="20609" y="29679"/>
                      <a:pt x="23717" y="29947"/>
                      <a:pt x="26131" y="30735"/>
                    </a:cubicBezTo>
                    <a:cubicBezTo>
                      <a:pt x="28137" y="25537"/>
                      <a:pt x="32332" y="370"/>
                      <a:pt x="16739" y="5"/>
                    </a:cubicBezTo>
                    <a:cubicBezTo>
                      <a:pt x="16618" y="2"/>
                      <a:pt x="16499" y="1"/>
                      <a:pt x="16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744;p76">
                <a:extLst>
                  <a:ext uri="{FF2B5EF4-FFF2-40B4-BE49-F238E27FC236}">
                    <a16:creationId xmlns:a16="http://schemas.microsoft.com/office/drawing/2014/main" id="{F11E9F9D-55A7-41DF-B4A3-DA0E16B82E0E}"/>
                  </a:ext>
                </a:extLst>
              </p:cNvPr>
              <p:cNvSpPr/>
              <p:nvPr/>
            </p:nvSpPr>
            <p:spPr>
              <a:xfrm>
                <a:off x="1450750" y="3306585"/>
                <a:ext cx="2162065" cy="1043754"/>
              </a:xfrm>
              <a:custGeom>
                <a:avLst/>
                <a:gdLst/>
                <a:ahLst/>
                <a:cxnLst/>
                <a:rect l="l" t="t" r="r" b="b"/>
                <a:pathLst>
                  <a:path w="37843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745;p76">
                <a:extLst>
                  <a:ext uri="{FF2B5EF4-FFF2-40B4-BE49-F238E27FC236}">
                    <a16:creationId xmlns:a16="http://schemas.microsoft.com/office/drawing/2014/main" id="{35E1DB9D-9C5A-4FD5-8B6D-0B8ED9F18532}"/>
                  </a:ext>
                </a:extLst>
              </p:cNvPr>
              <p:cNvSpPr/>
              <p:nvPr/>
            </p:nvSpPr>
            <p:spPr>
              <a:xfrm>
                <a:off x="1744235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746;p76">
                <a:extLst>
                  <a:ext uri="{FF2B5EF4-FFF2-40B4-BE49-F238E27FC236}">
                    <a16:creationId xmlns:a16="http://schemas.microsoft.com/office/drawing/2014/main" id="{91AA7F4E-A70D-4869-85AF-E230F29161CE}"/>
                  </a:ext>
                </a:extLst>
              </p:cNvPr>
              <p:cNvSpPr/>
              <p:nvPr/>
            </p:nvSpPr>
            <p:spPr>
              <a:xfrm>
                <a:off x="3004958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747;p76">
                <a:extLst>
                  <a:ext uri="{FF2B5EF4-FFF2-40B4-BE49-F238E27FC236}">
                    <a16:creationId xmlns:a16="http://schemas.microsoft.com/office/drawing/2014/main" id="{694A3254-618E-4D65-A2B4-96868C44CBF0}"/>
                  </a:ext>
                </a:extLst>
              </p:cNvPr>
              <p:cNvSpPr/>
              <p:nvPr/>
            </p:nvSpPr>
            <p:spPr>
              <a:xfrm>
                <a:off x="2391936" y="2625862"/>
                <a:ext cx="371704" cy="592235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499" y="9362"/>
                      <a:pt x="6505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748;p76">
                <a:extLst>
                  <a:ext uri="{FF2B5EF4-FFF2-40B4-BE49-F238E27FC236}">
                    <a16:creationId xmlns:a16="http://schemas.microsoft.com/office/drawing/2014/main" id="{A3DB2D7A-64D1-435E-AD42-46B5F6E84F93}"/>
                  </a:ext>
                </a:extLst>
              </p:cNvPr>
              <p:cNvSpPr/>
              <p:nvPr/>
            </p:nvSpPr>
            <p:spPr>
              <a:xfrm>
                <a:off x="1956079" y="1512025"/>
                <a:ext cx="1187899" cy="1425170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0" y="14056"/>
                      <a:pt x="92" y="14542"/>
                      <a:pt x="244" y="16092"/>
                    </a:cubicBezTo>
                    <a:cubicBezTo>
                      <a:pt x="608" y="19223"/>
                      <a:pt x="2098" y="21928"/>
                      <a:pt x="4925" y="23448"/>
                    </a:cubicBezTo>
                    <a:cubicBezTo>
                      <a:pt x="6673" y="24388"/>
                      <a:pt x="8816" y="24944"/>
                      <a:pt x="10917" y="24944"/>
                    </a:cubicBezTo>
                    <a:cubicBezTo>
                      <a:pt x="12212" y="24944"/>
                      <a:pt x="13491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0" y="13"/>
                      <a:pt x="11520" y="13"/>
                    </a:cubicBezTo>
                    <a:cubicBezTo>
                      <a:pt x="11520" y="13"/>
                      <a:pt x="11364" y="1"/>
                      <a:pt x="11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49;p76">
                <a:extLst>
                  <a:ext uri="{FF2B5EF4-FFF2-40B4-BE49-F238E27FC236}">
                    <a16:creationId xmlns:a16="http://schemas.microsoft.com/office/drawing/2014/main" id="{4F479DB1-F34D-4A8B-A0DE-3887F561DF00}"/>
                  </a:ext>
                </a:extLst>
              </p:cNvPr>
              <p:cNvSpPr/>
              <p:nvPr/>
            </p:nvSpPr>
            <p:spPr>
              <a:xfrm>
                <a:off x="2371140" y="3002702"/>
                <a:ext cx="425466" cy="604348"/>
              </a:xfrm>
              <a:custGeom>
                <a:avLst/>
                <a:gdLst/>
                <a:ahLst/>
                <a:cxnLst/>
                <a:rect l="l" t="t" r="r" b="b"/>
                <a:pathLst>
                  <a:path w="7447" h="10578" extrusionOk="0">
                    <a:moveTo>
                      <a:pt x="6869" y="0"/>
                    </a:moveTo>
                    <a:cubicBezTo>
                      <a:pt x="4863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0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6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750;p76">
                <a:extLst>
                  <a:ext uri="{FF2B5EF4-FFF2-40B4-BE49-F238E27FC236}">
                    <a16:creationId xmlns:a16="http://schemas.microsoft.com/office/drawing/2014/main" id="{9D4ECAFC-8B2C-4B48-84B5-AFD6E2992A61}"/>
                  </a:ext>
                </a:extLst>
              </p:cNvPr>
              <p:cNvSpPr/>
              <p:nvPr/>
            </p:nvSpPr>
            <p:spPr>
              <a:xfrm>
                <a:off x="2249564" y="2285472"/>
                <a:ext cx="59075" cy="12163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3" y="1"/>
                      <a:pt x="0" y="487"/>
                      <a:pt x="0" y="1065"/>
                    </a:cubicBezTo>
                    <a:cubicBezTo>
                      <a:pt x="0" y="1642"/>
                      <a:pt x="243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751;p76">
                <a:extLst>
                  <a:ext uri="{FF2B5EF4-FFF2-40B4-BE49-F238E27FC236}">
                    <a16:creationId xmlns:a16="http://schemas.microsoft.com/office/drawing/2014/main" id="{98C954A6-8F11-4C63-B08A-4FCB781744D4}"/>
                  </a:ext>
                </a:extLst>
              </p:cNvPr>
              <p:cNvSpPr/>
              <p:nvPr/>
            </p:nvSpPr>
            <p:spPr>
              <a:xfrm>
                <a:off x="2806997" y="2295928"/>
                <a:ext cx="60846" cy="121578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3" y="0"/>
                      <a:pt x="0" y="487"/>
                      <a:pt x="0" y="1064"/>
                    </a:cubicBezTo>
                    <a:cubicBezTo>
                      <a:pt x="0" y="1642"/>
                      <a:pt x="243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752;p76">
                <a:extLst>
                  <a:ext uri="{FF2B5EF4-FFF2-40B4-BE49-F238E27FC236}">
                    <a16:creationId xmlns:a16="http://schemas.microsoft.com/office/drawing/2014/main" id="{87AC92D1-5625-4C17-9833-2B94759B6759}"/>
                  </a:ext>
                </a:extLst>
              </p:cNvPr>
              <p:cNvSpPr/>
              <p:nvPr/>
            </p:nvSpPr>
            <p:spPr>
              <a:xfrm>
                <a:off x="2478776" y="2386195"/>
                <a:ext cx="74729" cy="80157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4" y="31"/>
                      <a:pt x="821" y="92"/>
                      <a:pt x="608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6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2" y="1402"/>
                      <a:pt x="686" y="1403"/>
                      <a:pt x="709" y="1403"/>
                    </a:cubicBezTo>
                    <a:cubicBezTo>
                      <a:pt x="958" y="1403"/>
                      <a:pt x="1196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1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4" y="882"/>
                      <a:pt x="304" y="822"/>
                    </a:cubicBezTo>
                    <a:cubicBezTo>
                      <a:pt x="304" y="700"/>
                      <a:pt x="517" y="518"/>
                      <a:pt x="700" y="396"/>
                    </a:cubicBezTo>
                    <a:cubicBezTo>
                      <a:pt x="912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753;p76">
                <a:extLst>
                  <a:ext uri="{FF2B5EF4-FFF2-40B4-BE49-F238E27FC236}">
                    <a16:creationId xmlns:a16="http://schemas.microsoft.com/office/drawing/2014/main" id="{854C29C8-C885-4847-8C3C-08F2CCCC1482}"/>
                  </a:ext>
                </a:extLst>
              </p:cNvPr>
              <p:cNvSpPr/>
              <p:nvPr/>
            </p:nvSpPr>
            <p:spPr>
              <a:xfrm>
                <a:off x="2471806" y="2547706"/>
                <a:ext cx="165056" cy="49020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858" extrusionOk="0">
                    <a:moveTo>
                      <a:pt x="2889" y="1"/>
                    </a:moveTo>
                    <a:cubicBezTo>
                      <a:pt x="2676" y="183"/>
                      <a:pt x="2433" y="335"/>
                      <a:pt x="2189" y="426"/>
                    </a:cubicBezTo>
                    <a:cubicBezTo>
                      <a:pt x="2013" y="527"/>
                      <a:pt x="1795" y="586"/>
                      <a:pt x="1587" y="586"/>
                    </a:cubicBezTo>
                    <a:cubicBezTo>
                      <a:pt x="1544" y="586"/>
                      <a:pt x="1502" y="583"/>
                      <a:pt x="1460" y="578"/>
                    </a:cubicBezTo>
                    <a:cubicBezTo>
                      <a:pt x="1217" y="578"/>
                      <a:pt x="943" y="487"/>
                      <a:pt x="700" y="396"/>
                    </a:cubicBezTo>
                    <a:cubicBezTo>
                      <a:pt x="457" y="305"/>
                      <a:pt x="214" y="183"/>
                      <a:pt x="1" y="1"/>
                    </a:cubicBezTo>
                    <a:lnTo>
                      <a:pt x="1" y="1"/>
                    </a:lnTo>
                    <a:cubicBezTo>
                      <a:pt x="305" y="487"/>
                      <a:pt x="852" y="821"/>
                      <a:pt x="1460" y="852"/>
                    </a:cubicBezTo>
                    <a:cubicBezTo>
                      <a:pt x="1499" y="856"/>
                      <a:pt x="1538" y="858"/>
                      <a:pt x="1578" y="858"/>
                    </a:cubicBezTo>
                    <a:cubicBezTo>
                      <a:pt x="1841" y="858"/>
                      <a:pt x="2099" y="771"/>
                      <a:pt x="2311" y="639"/>
                    </a:cubicBezTo>
                    <a:cubicBezTo>
                      <a:pt x="2433" y="578"/>
                      <a:pt x="2524" y="457"/>
                      <a:pt x="2645" y="365"/>
                    </a:cubicBezTo>
                    <a:cubicBezTo>
                      <a:pt x="2737" y="244"/>
                      <a:pt x="2828" y="122"/>
                      <a:pt x="28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754;p76">
                <a:extLst>
                  <a:ext uri="{FF2B5EF4-FFF2-40B4-BE49-F238E27FC236}">
                    <a16:creationId xmlns:a16="http://schemas.microsoft.com/office/drawing/2014/main" id="{1110EDEC-B228-456A-99F9-EF28644639E1}"/>
                  </a:ext>
                </a:extLst>
              </p:cNvPr>
              <p:cNvSpPr/>
              <p:nvPr/>
            </p:nvSpPr>
            <p:spPr>
              <a:xfrm>
                <a:off x="2152326" y="2485205"/>
                <a:ext cx="128548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20" extrusionOk="0">
                    <a:moveTo>
                      <a:pt x="1125" y="0"/>
                    </a:moveTo>
                    <a:cubicBezTo>
                      <a:pt x="517" y="0"/>
                      <a:pt x="0" y="487"/>
                      <a:pt x="0" y="1095"/>
                    </a:cubicBezTo>
                    <a:cubicBezTo>
                      <a:pt x="0" y="1733"/>
                      <a:pt x="517" y="2219"/>
                      <a:pt x="1125" y="2219"/>
                    </a:cubicBezTo>
                    <a:cubicBezTo>
                      <a:pt x="1733" y="2219"/>
                      <a:pt x="2249" y="1733"/>
                      <a:pt x="2249" y="1095"/>
                    </a:cubicBezTo>
                    <a:cubicBezTo>
                      <a:pt x="2249" y="48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755;p76">
                <a:extLst>
                  <a:ext uri="{FF2B5EF4-FFF2-40B4-BE49-F238E27FC236}">
                    <a16:creationId xmlns:a16="http://schemas.microsoft.com/office/drawing/2014/main" id="{3512CBF1-A1CA-4812-8CE0-441F25351F56}"/>
                  </a:ext>
                </a:extLst>
              </p:cNvPr>
              <p:cNvSpPr/>
              <p:nvPr/>
            </p:nvSpPr>
            <p:spPr>
              <a:xfrm>
                <a:off x="2803512" y="2493889"/>
                <a:ext cx="126834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0"/>
                    </a:moveTo>
                    <a:cubicBezTo>
                      <a:pt x="517" y="0"/>
                      <a:pt x="1" y="517"/>
                      <a:pt x="1" y="1125"/>
                    </a:cubicBezTo>
                    <a:cubicBezTo>
                      <a:pt x="1" y="1733"/>
                      <a:pt x="517" y="2219"/>
                      <a:pt x="1125" y="2219"/>
                    </a:cubicBezTo>
                    <a:cubicBezTo>
                      <a:pt x="1733" y="2219"/>
                      <a:pt x="2219" y="1733"/>
                      <a:pt x="2219" y="1125"/>
                    </a:cubicBezTo>
                    <a:cubicBezTo>
                      <a:pt x="2219" y="51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756;p76">
                <a:extLst>
                  <a:ext uri="{FF2B5EF4-FFF2-40B4-BE49-F238E27FC236}">
                    <a16:creationId xmlns:a16="http://schemas.microsoft.com/office/drawing/2014/main" id="{E0128F6C-8BA4-4786-8939-F2415A394BC6}"/>
                  </a:ext>
                </a:extLst>
              </p:cNvPr>
              <p:cNvSpPr/>
              <p:nvPr/>
            </p:nvSpPr>
            <p:spPr>
              <a:xfrm>
                <a:off x="2770547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6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10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757;p76">
                <a:extLst>
                  <a:ext uri="{FF2B5EF4-FFF2-40B4-BE49-F238E27FC236}">
                    <a16:creationId xmlns:a16="http://schemas.microsoft.com/office/drawing/2014/main" id="{723DF788-9E08-4D9C-8BC1-BDFBC4BB5426}"/>
                  </a:ext>
                </a:extLst>
              </p:cNvPr>
              <p:cNvSpPr/>
              <p:nvPr/>
            </p:nvSpPr>
            <p:spPr>
              <a:xfrm>
                <a:off x="2169694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7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41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758;p76">
                <a:extLst>
                  <a:ext uri="{FF2B5EF4-FFF2-40B4-BE49-F238E27FC236}">
                    <a16:creationId xmlns:a16="http://schemas.microsoft.com/office/drawing/2014/main" id="{2044A6AA-E5D3-4518-956A-6738C84BCA1D}"/>
                  </a:ext>
                </a:extLst>
              </p:cNvPr>
              <p:cNvSpPr/>
              <p:nvPr/>
            </p:nvSpPr>
            <p:spPr>
              <a:xfrm>
                <a:off x="1912659" y="4138364"/>
                <a:ext cx="93812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12" extrusionOk="0">
                    <a:moveTo>
                      <a:pt x="821" y="1"/>
                    </a:moveTo>
                    <a:cubicBezTo>
                      <a:pt x="365" y="1"/>
                      <a:pt x="1" y="335"/>
                      <a:pt x="1" y="791"/>
                    </a:cubicBezTo>
                    <a:cubicBezTo>
                      <a:pt x="1" y="1247"/>
                      <a:pt x="365" y="1612"/>
                      <a:pt x="821" y="1612"/>
                    </a:cubicBezTo>
                    <a:cubicBezTo>
                      <a:pt x="1277" y="1612"/>
                      <a:pt x="1642" y="1247"/>
                      <a:pt x="1642" y="791"/>
                    </a:cubicBezTo>
                    <a:cubicBezTo>
                      <a:pt x="164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759;p76">
                <a:extLst>
                  <a:ext uri="{FF2B5EF4-FFF2-40B4-BE49-F238E27FC236}">
                    <a16:creationId xmlns:a16="http://schemas.microsoft.com/office/drawing/2014/main" id="{0DDAAE4D-8872-42EF-8B1E-92492C35B828}"/>
                  </a:ext>
                </a:extLst>
              </p:cNvPr>
              <p:cNvSpPr/>
              <p:nvPr/>
            </p:nvSpPr>
            <p:spPr>
              <a:xfrm>
                <a:off x="1952594" y="3593214"/>
                <a:ext cx="105981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09" extrusionOk="0">
                    <a:moveTo>
                      <a:pt x="922" y="0"/>
                    </a:moveTo>
                    <a:cubicBezTo>
                      <a:pt x="627" y="0"/>
                      <a:pt x="343" y="174"/>
                      <a:pt x="213" y="455"/>
                    </a:cubicBezTo>
                    <a:cubicBezTo>
                      <a:pt x="1" y="850"/>
                      <a:pt x="183" y="1336"/>
                      <a:pt x="578" y="1519"/>
                    </a:cubicBezTo>
                    <a:cubicBezTo>
                      <a:pt x="692" y="1580"/>
                      <a:pt x="814" y="1608"/>
                      <a:pt x="933" y="1608"/>
                    </a:cubicBezTo>
                    <a:cubicBezTo>
                      <a:pt x="1229" y="1608"/>
                      <a:pt x="1512" y="1435"/>
                      <a:pt x="1642" y="1154"/>
                    </a:cubicBezTo>
                    <a:cubicBezTo>
                      <a:pt x="1855" y="759"/>
                      <a:pt x="1672" y="272"/>
                      <a:pt x="1277" y="90"/>
                    </a:cubicBezTo>
                    <a:cubicBezTo>
                      <a:pt x="1163" y="29"/>
                      <a:pt x="1042" y="0"/>
                      <a:pt x="9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760;p76">
                <a:extLst>
                  <a:ext uri="{FF2B5EF4-FFF2-40B4-BE49-F238E27FC236}">
                    <a16:creationId xmlns:a16="http://schemas.microsoft.com/office/drawing/2014/main" id="{D382A636-21C2-4FDB-89F5-F29ED5E7A251}"/>
                  </a:ext>
                </a:extLst>
              </p:cNvPr>
              <p:cNvSpPr/>
              <p:nvPr/>
            </p:nvSpPr>
            <p:spPr>
              <a:xfrm>
                <a:off x="2846932" y="4138478"/>
                <a:ext cx="104267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09" extrusionOk="0">
                    <a:moveTo>
                      <a:pt x="908" y="0"/>
                    </a:moveTo>
                    <a:cubicBezTo>
                      <a:pt x="609" y="0"/>
                      <a:pt x="334" y="174"/>
                      <a:pt x="183" y="455"/>
                    </a:cubicBezTo>
                    <a:cubicBezTo>
                      <a:pt x="0" y="850"/>
                      <a:pt x="152" y="1336"/>
                      <a:pt x="578" y="1519"/>
                    </a:cubicBezTo>
                    <a:cubicBezTo>
                      <a:pt x="692" y="1580"/>
                      <a:pt x="813" y="1609"/>
                      <a:pt x="933" y="1609"/>
                    </a:cubicBezTo>
                    <a:cubicBezTo>
                      <a:pt x="1228" y="1609"/>
                      <a:pt x="1512" y="1435"/>
                      <a:pt x="1642" y="1154"/>
                    </a:cubicBezTo>
                    <a:cubicBezTo>
                      <a:pt x="1824" y="759"/>
                      <a:pt x="1672" y="273"/>
                      <a:pt x="1277" y="90"/>
                    </a:cubicBezTo>
                    <a:cubicBezTo>
                      <a:pt x="1154" y="29"/>
                      <a:pt x="1029" y="0"/>
                      <a:pt x="9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761;p76">
                <a:extLst>
                  <a:ext uri="{FF2B5EF4-FFF2-40B4-BE49-F238E27FC236}">
                    <a16:creationId xmlns:a16="http://schemas.microsoft.com/office/drawing/2014/main" id="{AEB91E8C-7C72-48A5-8B82-190243EF042B}"/>
                  </a:ext>
                </a:extLst>
              </p:cNvPr>
              <p:cNvSpPr/>
              <p:nvPr/>
            </p:nvSpPr>
            <p:spPr>
              <a:xfrm>
                <a:off x="2478776" y="3856191"/>
                <a:ext cx="105981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3" extrusionOk="0">
                    <a:moveTo>
                      <a:pt x="933" y="1"/>
                    </a:moveTo>
                    <a:cubicBezTo>
                      <a:pt x="634" y="1"/>
                      <a:pt x="345" y="165"/>
                      <a:pt x="213" y="472"/>
                    </a:cubicBezTo>
                    <a:cubicBezTo>
                      <a:pt x="1" y="867"/>
                      <a:pt x="183" y="1353"/>
                      <a:pt x="578" y="1536"/>
                    </a:cubicBezTo>
                    <a:cubicBezTo>
                      <a:pt x="690" y="1587"/>
                      <a:pt x="810" y="1612"/>
                      <a:pt x="927" y="1612"/>
                    </a:cubicBezTo>
                    <a:cubicBezTo>
                      <a:pt x="1225" y="1612"/>
                      <a:pt x="1511" y="1454"/>
                      <a:pt x="1642" y="1171"/>
                    </a:cubicBezTo>
                    <a:cubicBezTo>
                      <a:pt x="1855" y="745"/>
                      <a:pt x="1672" y="289"/>
                      <a:pt x="1277" y="77"/>
                    </a:cubicBezTo>
                    <a:cubicBezTo>
                      <a:pt x="1167" y="26"/>
                      <a:pt x="1049" y="1"/>
                      <a:pt x="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762;p76">
                <a:extLst>
                  <a:ext uri="{FF2B5EF4-FFF2-40B4-BE49-F238E27FC236}">
                    <a16:creationId xmlns:a16="http://schemas.microsoft.com/office/drawing/2014/main" id="{3660DDD6-7F27-4DF9-BEDF-3C8AF656CA31}"/>
                  </a:ext>
                </a:extLst>
              </p:cNvPr>
              <p:cNvSpPr/>
              <p:nvPr/>
            </p:nvSpPr>
            <p:spPr>
              <a:xfrm>
                <a:off x="2895551" y="3491520"/>
                <a:ext cx="104267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13" extrusionOk="0">
                    <a:moveTo>
                      <a:pt x="902" y="1"/>
                    </a:moveTo>
                    <a:cubicBezTo>
                      <a:pt x="603" y="1"/>
                      <a:pt x="314" y="165"/>
                      <a:pt x="183" y="472"/>
                    </a:cubicBezTo>
                    <a:cubicBezTo>
                      <a:pt x="1" y="867"/>
                      <a:pt x="152" y="1353"/>
                      <a:pt x="548" y="1536"/>
                    </a:cubicBezTo>
                    <a:cubicBezTo>
                      <a:pt x="660" y="1587"/>
                      <a:pt x="779" y="1612"/>
                      <a:pt x="898" y="1612"/>
                    </a:cubicBezTo>
                    <a:cubicBezTo>
                      <a:pt x="1197" y="1612"/>
                      <a:pt x="1489" y="1454"/>
                      <a:pt x="1642" y="1171"/>
                    </a:cubicBezTo>
                    <a:cubicBezTo>
                      <a:pt x="1824" y="745"/>
                      <a:pt x="1672" y="289"/>
                      <a:pt x="1247" y="77"/>
                    </a:cubicBezTo>
                    <a:cubicBezTo>
                      <a:pt x="1136" y="26"/>
                      <a:pt x="1018" y="1"/>
                      <a:pt x="9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763;p76">
                <a:extLst>
                  <a:ext uri="{FF2B5EF4-FFF2-40B4-BE49-F238E27FC236}">
                    <a16:creationId xmlns:a16="http://schemas.microsoft.com/office/drawing/2014/main" id="{5154E032-B894-42E3-B56E-6EF9C2AB83B9}"/>
                  </a:ext>
                </a:extLst>
              </p:cNvPr>
              <p:cNvSpPr/>
              <p:nvPr/>
            </p:nvSpPr>
            <p:spPr>
              <a:xfrm>
                <a:off x="3249824" y="3904810"/>
                <a:ext cx="105981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2" extrusionOk="0">
                    <a:moveTo>
                      <a:pt x="928" y="0"/>
                    </a:moveTo>
                    <a:cubicBezTo>
                      <a:pt x="630" y="0"/>
                      <a:pt x="344" y="158"/>
                      <a:pt x="213" y="442"/>
                    </a:cubicBezTo>
                    <a:cubicBezTo>
                      <a:pt x="0" y="837"/>
                      <a:pt x="183" y="1323"/>
                      <a:pt x="578" y="1536"/>
                    </a:cubicBezTo>
                    <a:cubicBezTo>
                      <a:pt x="688" y="1587"/>
                      <a:pt x="806" y="1612"/>
                      <a:pt x="922" y="1612"/>
                    </a:cubicBezTo>
                    <a:cubicBezTo>
                      <a:pt x="1221" y="1612"/>
                      <a:pt x="1510" y="1447"/>
                      <a:pt x="1642" y="1141"/>
                    </a:cubicBezTo>
                    <a:cubicBezTo>
                      <a:pt x="1854" y="745"/>
                      <a:pt x="1672" y="259"/>
                      <a:pt x="1277" y="77"/>
                    </a:cubicBezTo>
                    <a:cubicBezTo>
                      <a:pt x="1165" y="25"/>
                      <a:pt x="1045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764;p76">
                <a:extLst>
                  <a:ext uri="{FF2B5EF4-FFF2-40B4-BE49-F238E27FC236}">
                    <a16:creationId xmlns:a16="http://schemas.microsoft.com/office/drawing/2014/main" id="{E20E6BE3-552D-4FA2-9809-6D25A1763FA9}"/>
                  </a:ext>
                </a:extLst>
              </p:cNvPr>
              <p:cNvSpPr/>
              <p:nvPr/>
            </p:nvSpPr>
            <p:spPr>
              <a:xfrm>
                <a:off x="2326225" y="1276313"/>
                <a:ext cx="288337" cy="263334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053" extrusionOk="0">
                    <a:moveTo>
                      <a:pt x="3452" y="1"/>
                    </a:moveTo>
                    <a:cubicBezTo>
                      <a:pt x="2610" y="1"/>
                      <a:pt x="3070" y="3596"/>
                      <a:pt x="3070" y="3596"/>
                    </a:cubicBezTo>
                    <a:cubicBezTo>
                      <a:pt x="3070" y="3596"/>
                      <a:pt x="2774" y="1315"/>
                      <a:pt x="1421" y="1315"/>
                    </a:cubicBezTo>
                    <a:cubicBezTo>
                      <a:pt x="1403" y="1315"/>
                      <a:pt x="1386" y="1316"/>
                      <a:pt x="1368" y="1316"/>
                    </a:cubicBezTo>
                    <a:cubicBezTo>
                      <a:pt x="0" y="1377"/>
                      <a:pt x="2736" y="3991"/>
                      <a:pt x="3769" y="4052"/>
                    </a:cubicBezTo>
                    <a:cubicBezTo>
                      <a:pt x="3769" y="4052"/>
                      <a:pt x="4438" y="222"/>
                      <a:pt x="3526" y="9"/>
                    </a:cubicBezTo>
                    <a:cubicBezTo>
                      <a:pt x="3500" y="4"/>
                      <a:pt x="3476" y="1"/>
                      <a:pt x="34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765;p76">
                <a:extLst>
                  <a:ext uri="{FF2B5EF4-FFF2-40B4-BE49-F238E27FC236}">
                    <a16:creationId xmlns:a16="http://schemas.microsoft.com/office/drawing/2014/main" id="{F3565506-9B49-4BB3-813D-E277D7D14E68}"/>
                  </a:ext>
                </a:extLst>
              </p:cNvPr>
              <p:cNvSpPr/>
              <p:nvPr/>
            </p:nvSpPr>
            <p:spPr>
              <a:xfrm>
                <a:off x="1763396" y="1506437"/>
                <a:ext cx="1471311" cy="686824"/>
              </a:xfrm>
              <a:custGeom>
                <a:avLst/>
                <a:gdLst/>
                <a:ahLst/>
                <a:cxnLst/>
                <a:rect l="l" t="t" r="r" b="b"/>
                <a:pathLst>
                  <a:path w="22646" h="10571" extrusionOk="0">
                    <a:moveTo>
                      <a:pt x="12210" y="1"/>
                    </a:moveTo>
                    <a:cubicBezTo>
                      <a:pt x="11841" y="1"/>
                      <a:pt x="11459" y="18"/>
                      <a:pt x="11064" y="54"/>
                    </a:cubicBezTo>
                    <a:cubicBezTo>
                      <a:pt x="8937" y="236"/>
                      <a:pt x="7113" y="1483"/>
                      <a:pt x="5532" y="2729"/>
                    </a:cubicBezTo>
                    <a:cubicBezTo>
                      <a:pt x="1946" y="5525"/>
                      <a:pt x="365" y="9720"/>
                      <a:pt x="0" y="10571"/>
                    </a:cubicBezTo>
                    <a:cubicBezTo>
                      <a:pt x="0" y="10571"/>
                      <a:pt x="11520" y="9477"/>
                      <a:pt x="11733" y="2972"/>
                    </a:cubicBezTo>
                    <a:cubicBezTo>
                      <a:pt x="12645" y="8474"/>
                      <a:pt x="17599" y="9112"/>
                      <a:pt x="22645" y="10237"/>
                    </a:cubicBezTo>
                    <a:cubicBezTo>
                      <a:pt x="22645" y="10237"/>
                      <a:pt x="21187" y="1"/>
                      <a:pt x="12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2933227-12C3-486B-932B-FFC2CA476636}"/>
                </a:ext>
              </a:extLst>
            </p:cNvPr>
            <p:cNvGrpSpPr/>
            <p:nvPr/>
          </p:nvGrpSpPr>
          <p:grpSpPr>
            <a:xfrm>
              <a:off x="2100035" y="3898017"/>
              <a:ext cx="105901" cy="92830"/>
              <a:chOff x="2026216" y="3802856"/>
              <a:chExt cx="105901" cy="9283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E4DFF65-9D3D-481F-9B6F-1E197504C1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60B67E1-4029-4D82-B440-E05D6016C7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D5AC370-DD45-43DB-AAF4-A8D12B2B436F}"/>
                </a:ext>
              </a:extLst>
            </p:cNvPr>
            <p:cNvGrpSpPr/>
            <p:nvPr/>
          </p:nvGrpSpPr>
          <p:grpSpPr>
            <a:xfrm rot="5400000">
              <a:off x="2342476" y="3908033"/>
              <a:ext cx="105901" cy="92830"/>
              <a:chOff x="2026216" y="3802856"/>
              <a:chExt cx="105901" cy="9283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3823126-4A14-416D-95B7-822991E37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1ED003F-5453-48A8-91BD-45649F9901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AEC06AE-A6D2-4599-AF41-AB858E392744}"/>
                </a:ext>
              </a:extLst>
            </p:cNvPr>
            <p:cNvGrpSpPr/>
            <p:nvPr/>
          </p:nvGrpSpPr>
          <p:grpSpPr>
            <a:xfrm rot="10800000">
              <a:off x="2336166" y="4150389"/>
              <a:ext cx="105901" cy="92830"/>
              <a:chOff x="2026216" y="3802856"/>
              <a:chExt cx="105901" cy="9283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CE12CE7-F7C0-45C9-A455-BAF5B2A23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4BD8D38-E7DC-492E-B0B4-A4E22BC122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940717C-DE75-4086-ABE2-AFDBDD55495E}"/>
                </a:ext>
              </a:extLst>
            </p:cNvPr>
            <p:cNvGrpSpPr/>
            <p:nvPr/>
          </p:nvGrpSpPr>
          <p:grpSpPr>
            <a:xfrm rot="16200000">
              <a:off x="2110598" y="4146709"/>
              <a:ext cx="105901" cy="92830"/>
              <a:chOff x="2026216" y="3802856"/>
              <a:chExt cx="105901" cy="92830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4150062-9E4D-4218-B143-C514F2D424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505BC9D-6E77-4E13-B13E-32F2ED1AA6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AA54439F-970A-4D40-B53E-2ED2B2F7C8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007" y="4522103"/>
            <a:ext cx="2627826" cy="6121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57"/>
          <p:cNvSpPr txBox="1">
            <a:spLocks noGrp="1"/>
          </p:cNvSpPr>
          <p:nvPr>
            <p:ph type="title"/>
          </p:nvPr>
        </p:nvSpPr>
        <p:spPr>
          <a:xfrm>
            <a:off x="2136714" y="416467"/>
            <a:ext cx="6005100" cy="6774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Academic Article Reference:</a:t>
            </a:r>
            <a:endParaRPr dirty="0"/>
          </a:p>
        </p:txBody>
      </p:sp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2700114" y="93133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Lucida Grande"/>
              </a:rPr>
              <a:t>Unified Representation Learning for Cross Model Compatibility</a:t>
            </a:r>
          </a:p>
        </p:txBody>
      </p:sp>
      <p:grpSp>
        <p:nvGrpSpPr>
          <p:cNvPr id="7" name="Google Shape;12348;p143">
            <a:extLst>
              <a:ext uri="{FF2B5EF4-FFF2-40B4-BE49-F238E27FC236}">
                <a16:creationId xmlns:a16="http://schemas.microsoft.com/office/drawing/2014/main" id="{4C5DB805-0610-4D56-B799-58F4354250F7}"/>
              </a:ext>
            </a:extLst>
          </p:cNvPr>
          <p:cNvGrpSpPr/>
          <p:nvPr/>
        </p:nvGrpSpPr>
        <p:grpSpPr>
          <a:xfrm rot="16200000">
            <a:off x="1106791" y="974252"/>
            <a:ext cx="1177241" cy="1210157"/>
            <a:chOff x="-50524250" y="2686150"/>
            <a:chExt cx="301675" cy="299350"/>
          </a:xfrm>
        </p:grpSpPr>
        <p:sp>
          <p:nvSpPr>
            <p:cNvPr id="8" name="Google Shape;12349;p143">
              <a:extLst>
                <a:ext uri="{FF2B5EF4-FFF2-40B4-BE49-F238E27FC236}">
                  <a16:creationId xmlns:a16="http://schemas.microsoft.com/office/drawing/2014/main" id="{388F3025-8F28-41B8-B4DB-A5BCA2FF14AB}"/>
                </a:ext>
              </a:extLst>
            </p:cNvPr>
            <p:cNvSpPr/>
            <p:nvPr/>
          </p:nvSpPr>
          <p:spPr>
            <a:xfrm>
              <a:off x="-50488025" y="279250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2"/>
                    <a:pt x="379" y="2112"/>
                  </a:cubicBezTo>
                  <a:cubicBezTo>
                    <a:pt x="568" y="2112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50;p143">
              <a:extLst>
                <a:ext uri="{FF2B5EF4-FFF2-40B4-BE49-F238E27FC236}">
                  <a16:creationId xmlns:a16="http://schemas.microsoft.com/office/drawing/2014/main" id="{34BCCADE-773C-471F-88F1-22B6BB6B5361}"/>
                </a:ext>
              </a:extLst>
            </p:cNvPr>
            <p:cNvSpPr/>
            <p:nvPr/>
          </p:nvSpPr>
          <p:spPr>
            <a:xfrm>
              <a:off x="-50488025" y="2897250"/>
              <a:ext cx="18150" cy="53600"/>
            </a:xfrm>
            <a:custGeom>
              <a:avLst/>
              <a:gdLst/>
              <a:ahLst/>
              <a:cxnLst/>
              <a:rect l="l" t="t" r="r" b="b"/>
              <a:pathLst>
                <a:path w="726" h="2144" extrusionOk="0">
                  <a:moveTo>
                    <a:pt x="379" y="1"/>
                  </a:moveTo>
                  <a:cubicBezTo>
                    <a:pt x="158" y="1"/>
                    <a:pt x="1" y="159"/>
                    <a:pt x="1" y="379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79" y="2143"/>
                  </a:cubicBezTo>
                  <a:cubicBezTo>
                    <a:pt x="568" y="2143"/>
                    <a:pt x="725" y="1986"/>
                    <a:pt x="725" y="1797"/>
                  </a:cubicBezTo>
                  <a:lnTo>
                    <a:pt x="725" y="379"/>
                  </a:ln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51;p143">
              <a:extLst>
                <a:ext uri="{FF2B5EF4-FFF2-40B4-BE49-F238E27FC236}">
                  <a16:creationId xmlns:a16="http://schemas.microsoft.com/office/drawing/2014/main" id="{401F899C-56DD-4013-BED5-37BEBA1B25F7}"/>
                </a:ext>
              </a:extLst>
            </p:cNvPr>
            <p:cNvSpPr/>
            <p:nvPr/>
          </p:nvSpPr>
          <p:spPr>
            <a:xfrm>
              <a:off x="-50488025" y="286182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52;p143">
              <a:extLst>
                <a:ext uri="{FF2B5EF4-FFF2-40B4-BE49-F238E27FC236}">
                  <a16:creationId xmlns:a16="http://schemas.microsoft.com/office/drawing/2014/main" id="{CA5FE1F2-5F44-49AA-9320-00856ECEB51A}"/>
                </a:ext>
              </a:extLst>
            </p:cNvPr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353;p143">
              <a:extLst>
                <a:ext uri="{FF2B5EF4-FFF2-40B4-BE49-F238E27FC236}">
                  <a16:creationId xmlns:a16="http://schemas.microsoft.com/office/drawing/2014/main" id="{EA5A299C-4EF6-4DE0-B8EA-C8D820A0A464}"/>
                </a:ext>
              </a:extLst>
            </p:cNvPr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2354;p143">
              <a:extLst>
                <a:ext uri="{FF2B5EF4-FFF2-40B4-BE49-F238E27FC236}">
                  <a16:creationId xmlns:a16="http://schemas.microsoft.com/office/drawing/2014/main" id="{BFB3314D-082B-40D2-B234-C8BC8E39C9D2}"/>
                </a:ext>
              </a:extLst>
            </p:cNvPr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17B8EAAD-AAB3-4C30-9555-9678925ACDC8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20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E8B5E504-9D53-4CD7-B229-5C4B9C06B8E8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21" name="Google Shape;12005;p142">
            <a:extLst>
              <a:ext uri="{FF2B5EF4-FFF2-40B4-BE49-F238E27FC236}">
                <a16:creationId xmlns:a16="http://schemas.microsoft.com/office/drawing/2014/main" id="{E52306CA-8F31-4E8F-B8A4-2B1198B9F0C4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1363;p58">
            <a:extLst>
              <a:ext uri="{FF2B5EF4-FFF2-40B4-BE49-F238E27FC236}">
                <a16:creationId xmlns:a16="http://schemas.microsoft.com/office/drawing/2014/main" id="{A0B064E2-982B-4496-BD64-6B01A1FE0D08}"/>
              </a:ext>
            </a:extLst>
          </p:cNvPr>
          <p:cNvSpPr txBox="1">
            <a:spLocks/>
          </p:cNvSpPr>
          <p:nvPr/>
        </p:nvSpPr>
        <p:spPr>
          <a:xfrm>
            <a:off x="2502258" y="1915122"/>
            <a:ext cx="5731212" cy="47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dirty="0"/>
              <a:t>Visual recognition and retrieval systems are widely used in out lives.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D524F56-E8AE-42EC-8097-68E385213A03}"/>
              </a:ext>
            </a:extLst>
          </p:cNvPr>
          <p:cNvGrpSpPr/>
          <p:nvPr/>
        </p:nvGrpSpPr>
        <p:grpSpPr>
          <a:xfrm>
            <a:off x="2237484" y="2681293"/>
            <a:ext cx="660911" cy="1255381"/>
            <a:chOff x="1427597" y="2959862"/>
            <a:chExt cx="660911" cy="1255381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6090432C-5130-4E40-ABDD-203A8F569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7597" y="2959862"/>
              <a:ext cx="660911" cy="1255381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AAC8638-4CCE-4CAD-9715-CD734F3E4F0B}"/>
                </a:ext>
              </a:extLst>
            </p:cNvPr>
            <p:cNvSpPr txBox="1"/>
            <p:nvPr/>
          </p:nvSpPr>
          <p:spPr>
            <a:xfrm>
              <a:off x="1490663" y="3162300"/>
              <a:ext cx="550405" cy="89535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endParaRPr lang="en-IL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9B50068-8E2D-4D02-8CC8-117D190A0F57}"/>
              </a:ext>
            </a:extLst>
          </p:cNvPr>
          <p:cNvGrpSpPr/>
          <p:nvPr/>
        </p:nvGrpSpPr>
        <p:grpSpPr>
          <a:xfrm>
            <a:off x="2300550" y="3006564"/>
            <a:ext cx="550405" cy="772517"/>
            <a:chOff x="1450750" y="1276313"/>
            <a:chExt cx="2162065" cy="3074026"/>
          </a:xfrm>
        </p:grpSpPr>
        <p:sp>
          <p:nvSpPr>
            <p:cNvPr id="40" name="Google Shape;1740;p76">
              <a:extLst>
                <a:ext uri="{FF2B5EF4-FFF2-40B4-BE49-F238E27FC236}">
                  <a16:creationId xmlns:a16="http://schemas.microsoft.com/office/drawing/2014/main" id="{867B681B-77F8-49EE-8837-FF8111D304C9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44;p76">
              <a:extLst>
                <a:ext uri="{FF2B5EF4-FFF2-40B4-BE49-F238E27FC236}">
                  <a16:creationId xmlns:a16="http://schemas.microsoft.com/office/drawing/2014/main" id="{0BE11F43-DC32-4075-B577-ABAFF0957E92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45;p76">
              <a:extLst>
                <a:ext uri="{FF2B5EF4-FFF2-40B4-BE49-F238E27FC236}">
                  <a16:creationId xmlns:a16="http://schemas.microsoft.com/office/drawing/2014/main" id="{31BD6411-FFFA-4D22-95E6-AB52A8247803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46;p76">
              <a:extLst>
                <a:ext uri="{FF2B5EF4-FFF2-40B4-BE49-F238E27FC236}">
                  <a16:creationId xmlns:a16="http://schemas.microsoft.com/office/drawing/2014/main" id="{3E88F09A-5FE5-44FD-9363-5B10F49F3B87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47;p76">
              <a:extLst>
                <a:ext uri="{FF2B5EF4-FFF2-40B4-BE49-F238E27FC236}">
                  <a16:creationId xmlns:a16="http://schemas.microsoft.com/office/drawing/2014/main" id="{AE6D71D1-B53E-46E0-9248-E6DD39625A65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48;p76">
              <a:extLst>
                <a:ext uri="{FF2B5EF4-FFF2-40B4-BE49-F238E27FC236}">
                  <a16:creationId xmlns:a16="http://schemas.microsoft.com/office/drawing/2014/main" id="{D3F2B971-CCB3-4C60-B1FA-CE84A1EA1EB1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49;p76">
              <a:extLst>
                <a:ext uri="{FF2B5EF4-FFF2-40B4-BE49-F238E27FC236}">
                  <a16:creationId xmlns:a16="http://schemas.microsoft.com/office/drawing/2014/main" id="{5AF1BA10-D2F6-4521-99C8-1BE4A12EA860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50;p76">
              <a:extLst>
                <a:ext uri="{FF2B5EF4-FFF2-40B4-BE49-F238E27FC236}">
                  <a16:creationId xmlns:a16="http://schemas.microsoft.com/office/drawing/2014/main" id="{B759C848-D860-4A5A-99A1-C124C61A7F0B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51;p76">
              <a:extLst>
                <a:ext uri="{FF2B5EF4-FFF2-40B4-BE49-F238E27FC236}">
                  <a16:creationId xmlns:a16="http://schemas.microsoft.com/office/drawing/2014/main" id="{EDCC9D4D-0BEF-4828-99B3-5C4C2267C04B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52;p76">
              <a:extLst>
                <a:ext uri="{FF2B5EF4-FFF2-40B4-BE49-F238E27FC236}">
                  <a16:creationId xmlns:a16="http://schemas.microsoft.com/office/drawing/2014/main" id="{AEC2B09B-AB86-4953-BA7F-2803C9E5A393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53;p76">
              <a:extLst>
                <a:ext uri="{FF2B5EF4-FFF2-40B4-BE49-F238E27FC236}">
                  <a16:creationId xmlns:a16="http://schemas.microsoft.com/office/drawing/2014/main" id="{6C90607A-CC59-4A84-ABDF-F9525DA52B84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54;p76">
              <a:extLst>
                <a:ext uri="{FF2B5EF4-FFF2-40B4-BE49-F238E27FC236}">
                  <a16:creationId xmlns:a16="http://schemas.microsoft.com/office/drawing/2014/main" id="{1B88C068-0C43-4234-BC22-8BBCD1146764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55;p76">
              <a:extLst>
                <a:ext uri="{FF2B5EF4-FFF2-40B4-BE49-F238E27FC236}">
                  <a16:creationId xmlns:a16="http://schemas.microsoft.com/office/drawing/2014/main" id="{2D16516A-93E9-459F-AFBE-E630DFB55C59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56;p76">
              <a:extLst>
                <a:ext uri="{FF2B5EF4-FFF2-40B4-BE49-F238E27FC236}">
                  <a16:creationId xmlns:a16="http://schemas.microsoft.com/office/drawing/2014/main" id="{3CBBDD24-BB3A-45E5-83D5-6C4A3712A3C4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57;p76">
              <a:extLst>
                <a:ext uri="{FF2B5EF4-FFF2-40B4-BE49-F238E27FC236}">
                  <a16:creationId xmlns:a16="http://schemas.microsoft.com/office/drawing/2014/main" id="{C2B42B3E-C323-47DC-B337-58290B479AF1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58;p76">
              <a:extLst>
                <a:ext uri="{FF2B5EF4-FFF2-40B4-BE49-F238E27FC236}">
                  <a16:creationId xmlns:a16="http://schemas.microsoft.com/office/drawing/2014/main" id="{4092DF29-9307-4F2B-B394-9FB8CED6E3E7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59;p76">
              <a:extLst>
                <a:ext uri="{FF2B5EF4-FFF2-40B4-BE49-F238E27FC236}">
                  <a16:creationId xmlns:a16="http://schemas.microsoft.com/office/drawing/2014/main" id="{3B45B594-8486-4F8C-AB96-6F2C86639FF0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60;p76">
              <a:extLst>
                <a:ext uri="{FF2B5EF4-FFF2-40B4-BE49-F238E27FC236}">
                  <a16:creationId xmlns:a16="http://schemas.microsoft.com/office/drawing/2014/main" id="{36AD11BA-8D78-4622-A3CE-EE0B7CBD40E1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61;p76">
              <a:extLst>
                <a:ext uri="{FF2B5EF4-FFF2-40B4-BE49-F238E27FC236}">
                  <a16:creationId xmlns:a16="http://schemas.microsoft.com/office/drawing/2014/main" id="{0D5DE84F-333B-4D31-BCF2-9B281880D768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62;p76">
              <a:extLst>
                <a:ext uri="{FF2B5EF4-FFF2-40B4-BE49-F238E27FC236}">
                  <a16:creationId xmlns:a16="http://schemas.microsoft.com/office/drawing/2014/main" id="{CF6F3D9A-AD96-49BA-B27C-2331A484EFB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63;p76">
              <a:extLst>
                <a:ext uri="{FF2B5EF4-FFF2-40B4-BE49-F238E27FC236}">
                  <a16:creationId xmlns:a16="http://schemas.microsoft.com/office/drawing/2014/main" id="{86D6FEE9-9C5B-4356-A793-91843CA603BF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64;p76">
              <a:extLst>
                <a:ext uri="{FF2B5EF4-FFF2-40B4-BE49-F238E27FC236}">
                  <a16:creationId xmlns:a16="http://schemas.microsoft.com/office/drawing/2014/main" id="{E06DB558-B610-453A-8835-8A6DE8F2EE7D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65;p76">
              <a:extLst>
                <a:ext uri="{FF2B5EF4-FFF2-40B4-BE49-F238E27FC236}">
                  <a16:creationId xmlns:a16="http://schemas.microsoft.com/office/drawing/2014/main" id="{E526A611-8353-4BD3-94A2-B4DF7EAED3FB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3718206-AE7E-4735-9E1A-62C68327A183}"/>
              </a:ext>
            </a:extLst>
          </p:cNvPr>
          <p:cNvGrpSpPr/>
          <p:nvPr/>
        </p:nvGrpSpPr>
        <p:grpSpPr>
          <a:xfrm>
            <a:off x="2412095" y="3101725"/>
            <a:ext cx="105901" cy="92830"/>
            <a:chOff x="2026216" y="3802856"/>
            <a:chExt cx="105901" cy="92830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950A4EC-5A12-4320-B1B2-09220F03E350}"/>
                </a:ext>
              </a:extLst>
            </p:cNvPr>
            <p:cNvCxnSpPr>
              <a:cxnSpLocks/>
            </p:cNvCxnSpPr>
            <p:nvPr/>
          </p:nvCxnSpPr>
          <p:spPr>
            <a:xfrm>
              <a:off x="2026216" y="3802856"/>
              <a:ext cx="105901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74F6FDC-8796-4B9F-BD24-828C36541A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30349" y="3803611"/>
              <a:ext cx="1999" cy="9207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E4BC22C-CB22-42BF-BCD7-A8AE4999E539}"/>
              </a:ext>
            </a:extLst>
          </p:cNvPr>
          <p:cNvGrpSpPr/>
          <p:nvPr/>
        </p:nvGrpSpPr>
        <p:grpSpPr>
          <a:xfrm rot="5400000">
            <a:off x="2654536" y="3111741"/>
            <a:ext cx="105901" cy="92830"/>
            <a:chOff x="2026216" y="3802856"/>
            <a:chExt cx="105901" cy="9283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6DA21BB-E8CD-4723-8298-1A64EA3886A4}"/>
                </a:ext>
              </a:extLst>
            </p:cNvPr>
            <p:cNvCxnSpPr>
              <a:cxnSpLocks/>
            </p:cNvCxnSpPr>
            <p:nvPr/>
          </p:nvCxnSpPr>
          <p:spPr>
            <a:xfrm>
              <a:off x="2026216" y="3802856"/>
              <a:ext cx="105901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EC0F00-0430-4E44-8F54-7143153027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30349" y="3803611"/>
              <a:ext cx="1999" cy="9207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3A34577-82FE-411B-9869-9138F80CA290}"/>
              </a:ext>
            </a:extLst>
          </p:cNvPr>
          <p:cNvGrpSpPr/>
          <p:nvPr/>
        </p:nvGrpSpPr>
        <p:grpSpPr>
          <a:xfrm rot="10800000">
            <a:off x="2648226" y="3354097"/>
            <a:ext cx="105901" cy="92830"/>
            <a:chOff x="2026216" y="3802856"/>
            <a:chExt cx="105901" cy="9283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16B54BD-6180-4B31-99F8-86F7E04181F0}"/>
                </a:ext>
              </a:extLst>
            </p:cNvPr>
            <p:cNvCxnSpPr>
              <a:cxnSpLocks/>
            </p:cNvCxnSpPr>
            <p:nvPr/>
          </p:nvCxnSpPr>
          <p:spPr>
            <a:xfrm>
              <a:off x="2026216" y="3802856"/>
              <a:ext cx="105901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4D467EE-7B96-434C-8676-72700B3CA7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30349" y="3803611"/>
              <a:ext cx="1999" cy="9207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9F36F0B-A2D3-4040-B91F-F5AD63B91B32}"/>
              </a:ext>
            </a:extLst>
          </p:cNvPr>
          <p:cNvGrpSpPr/>
          <p:nvPr/>
        </p:nvGrpSpPr>
        <p:grpSpPr>
          <a:xfrm rot="16200000">
            <a:off x="2422658" y="3350417"/>
            <a:ext cx="105901" cy="92830"/>
            <a:chOff x="2026216" y="3802856"/>
            <a:chExt cx="105901" cy="9283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2BBB80D-46F3-4A8B-B75C-AAB27CBC83BC}"/>
                </a:ext>
              </a:extLst>
            </p:cNvPr>
            <p:cNvCxnSpPr>
              <a:cxnSpLocks/>
            </p:cNvCxnSpPr>
            <p:nvPr/>
          </p:nvCxnSpPr>
          <p:spPr>
            <a:xfrm>
              <a:off x="2026216" y="3802856"/>
              <a:ext cx="105901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895C2A-14CC-4A43-933E-3658E2130E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30349" y="3803611"/>
              <a:ext cx="1999" cy="9207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5" name="Google Shape;1326;p55">
            <a:extLst>
              <a:ext uri="{FF2B5EF4-FFF2-40B4-BE49-F238E27FC236}">
                <a16:creationId xmlns:a16="http://schemas.microsoft.com/office/drawing/2014/main" id="{C1DB8AA5-58C9-48BF-B071-357739964266}"/>
              </a:ext>
            </a:extLst>
          </p:cNvPr>
          <p:cNvSpPr txBox="1">
            <a:spLocks/>
          </p:cNvSpPr>
          <p:nvPr/>
        </p:nvSpPr>
        <p:spPr>
          <a:xfrm>
            <a:off x="3041677" y="2731766"/>
            <a:ext cx="3657150" cy="168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Frictionless physical access (E.G Apple ID)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Missing person search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Global place recognition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Homeland security applications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0E31280-0045-4D17-A69F-FB857B351782}"/>
              </a:ext>
            </a:extLst>
          </p:cNvPr>
          <p:cNvSpPr txBox="1"/>
          <p:nvPr/>
        </p:nvSpPr>
        <p:spPr>
          <a:xfrm>
            <a:off x="554262" y="439584"/>
            <a:ext cx="36420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900" dirty="0"/>
              <a:t> </a:t>
            </a:r>
            <a:r>
              <a:rPr lang="en-US" sz="9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27A363-CD4A-4540-852C-969F33716415}"/>
              </a:ext>
            </a:extLst>
          </p:cNvPr>
          <p:cNvSpPr txBox="1"/>
          <p:nvPr/>
        </p:nvSpPr>
        <p:spPr>
          <a:xfrm>
            <a:off x="7781790" y="4251302"/>
            <a:ext cx="1314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Link to article</a:t>
            </a:r>
            <a:endParaRPr lang="en-IL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8A7B77-E141-45BC-BFC2-BC6F7AB52118}"/>
              </a:ext>
            </a:extLst>
          </p:cNvPr>
          <p:cNvSpPr txBox="1"/>
          <p:nvPr/>
        </p:nvSpPr>
        <p:spPr>
          <a:xfrm>
            <a:off x="7631084" y="4674801"/>
            <a:ext cx="18099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0" i="0" u="sng" dirty="0" err="1">
                <a:effectLst/>
                <a:latin typeface="Lucida Grande"/>
                <a:hlinkClick r:id="rId5"/>
              </a:rPr>
              <a:t>Chien</a:t>
            </a:r>
            <a:r>
              <a:rPr lang="en-US" sz="1000" b="0" i="0" u="sng" dirty="0">
                <a:effectLst/>
                <a:latin typeface="Lucida Grande"/>
                <a:hlinkClick r:id="rId5"/>
              </a:rPr>
              <a:t>-Yi Wang et al.</a:t>
            </a:r>
            <a:endParaRPr lang="en-US" sz="1000" u="sng" dirty="0">
              <a:latin typeface="Lucida Grande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A4F8925-CF6F-4989-A7FF-8924ADBB1613}"/>
              </a:ext>
            </a:extLst>
          </p:cNvPr>
          <p:cNvGrpSpPr/>
          <p:nvPr/>
        </p:nvGrpSpPr>
        <p:grpSpPr>
          <a:xfrm>
            <a:off x="4646584" y="3331262"/>
            <a:ext cx="727482" cy="685801"/>
            <a:chOff x="6455297" y="3663303"/>
            <a:chExt cx="1114148" cy="1050313"/>
          </a:xfrm>
        </p:grpSpPr>
        <p:pic>
          <p:nvPicPr>
            <p:cNvPr id="140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C8351E18-2709-42DD-BD9C-7504F9C2A7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3E7A9F84-4CA3-45AA-94E8-7B94A3AA3882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849CFD60-D574-4E2E-AD24-CEFDC237F6C4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CD3F7653-3D1C-4805-996B-9013F898F047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F21911F-2283-4E70-A97C-69C74C39E7C4}"/>
              </a:ext>
            </a:extLst>
          </p:cNvPr>
          <p:cNvGrpSpPr/>
          <p:nvPr/>
        </p:nvGrpSpPr>
        <p:grpSpPr>
          <a:xfrm>
            <a:off x="1741206" y="3062670"/>
            <a:ext cx="550405" cy="772517"/>
            <a:chOff x="1450750" y="1276313"/>
            <a:chExt cx="2162065" cy="3074026"/>
          </a:xfrm>
        </p:grpSpPr>
        <p:sp>
          <p:nvSpPr>
            <p:cNvPr id="116" name="Google Shape;1740;p76">
              <a:extLst>
                <a:ext uri="{FF2B5EF4-FFF2-40B4-BE49-F238E27FC236}">
                  <a16:creationId xmlns:a16="http://schemas.microsoft.com/office/drawing/2014/main" id="{CBB80D4C-095E-44F5-9DD9-328BFA7A31F0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744;p76">
              <a:extLst>
                <a:ext uri="{FF2B5EF4-FFF2-40B4-BE49-F238E27FC236}">
                  <a16:creationId xmlns:a16="http://schemas.microsoft.com/office/drawing/2014/main" id="{757369CF-A061-459F-AD27-2B5412A8C545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745;p76">
              <a:extLst>
                <a:ext uri="{FF2B5EF4-FFF2-40B4-BE49-F238E27FC236}">
                  <a16:creationId xmlns:a16="http://schemas.microsoft.com/office/drawing/2014/main" id="{B3A58A2A-0F74-4BFF-865E-8D001F856181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746;p76">
              <a:extLst>
                <a:ext uri="{FF2B5EF4-FFF2-40B4-BE49-F238E27FC236}">
                  <a16:creationId xmlns:a16="http://schemas.microsoft.com/office/drawing/2014/main" id="{43510796-AB0F-4C95-B4DE-CAC5ED07D49A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47;p76">
              <a:extLst>
                <a:ext uri="{FF2B5EF4-FFF2-40B4-BE49-F238E27FC236}">
                  <a16:creationId xmlns:a16="http://schemas.microsoft.com/office/drawing/2014/main" id="{B07DF11F-4B40-4435-A401-06FBFB034C90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48;p76">
              <a:extLst>
                <a:ext uri="{FF2B5EF4-FFF2-40B4-BE49-F238E27FC236}">
                  <a16:creationId xmlns:a16="http://schemas.microsoft.com/office/drawing/2014/main" id="{118CA034-0E50-41D8-82B5-3D268F72C078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749;p76">
              <a:extLst>
                <a:ext uri="{FF2B5EF4-FFF2-40B4-BE49-F238E27FC236}">
                  <a16:creationId xmlns:a16="http://schemas.microsoft.com/office/drawing/2014/main" id="{9216B8E3-1AEE-4D6F-8A28-B5E5532D024B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50;p76">
              <a:extLst>
                <a:ext uri="{FF2B5EF4-FFF2-40B4-BE49-F238E27FC236}">
                  <a16:creationId xmlns:a16="http://schemas.microsoft.com/office/drawing/2014/main" id="{9C5F56C2-D1B5-4E59-8F19-07F2E453F6CD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51;p76">
              <a:extLst>
                <a:ext uri="{FF2B5EF4-FFF2-40B4-BE49-F238E27FC236}">
                  <a16:creationId xmlns:a16="http://schemas.microsoft.com/office/drawing/2014/main" id="{9ABEFC25-6124-4365-87C0-3EE809AA3AF3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752;p76">
              <a:extLst>
                <a:ext uri="{FF2B5EF4-FFF2-40B4-BE49-F238E27FC236}">
                  <a16:creationId xmlns:a16="http://schemas.microsoft.com/office/drawing/2014/main" id="{0BA00F2D-C839-4D52-A8CA-77D87826ECD4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753;p76">
              <a:extLst>
                <a:ext uri="{FF2B5EF4-FFF2-40B4-BE49-F238E27FC236}">
                  <a16:creationId xmlns:a16="http://schemas.microsoft.com/office/drawing/2014/main" id="{F25A4F08-AA29-41F9-A0A6-43FEB30AF452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754;p76">
              <a:extLst>
                <a:ext uri="{FF2B5EF4-FFF2-40B4-BE49-F238E27FC236}">
                  <a16:creationId xmlns:a16="http://schemas.microsoft.com/office/drawing/2014/main" id="{1DCC2369-7FA8-4521-984E-63E61FC54327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755;p76">
              <a:extLst>
                <a:ext uri="{FF2B5EF4-FFF2-40B4-BE49-F238E27FC236}">
                  <a16:creationId xmlns:a16="http://schemas.microsoft.com/office/drawing/2014/main" id="{3277EC2B-A4D5-4F96-965E-7858933E3E0F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56;p76">
              <a:extLst>
                <a:ext uri="{FF2B5EF4-FFF2-40B4-BE49-F238E27FC236}">
                  <a16:creationId xmlns:a16="http://schemas.microsoft.com/office/drawing/2014/main" id="{8B0A94D5-0A67-404C-9F44-B28ADCCC2825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57;p76">
              <a:extLst>
                <a:ext uri="{FF2B5EF4-FFF2-40B4-BE49-F238E27FC236}">
                  <a16:creationId xmlns:a16="http://schemas.microsoft.com/office/drawing/2014/main" id="{EEF9DFD9-A09E-4AE3-ADA0-6AB72163F423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58;p76">
              <a:extLst>
                <a:ext uri="{FF2B5EF4-FFF2-40B4-BE49-F238E27FC236}">
                  <a16:creationId xmlns:a16="http://schemas.microsoft.com/office/drawing/2014/main" id="{500864C8-63E2-4C20-82A8-17AD0FE6EDFA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59;p76">
              <a:extLst>
                <a:ext uri="{FF2B5EF4-FFF2-40B4-BE49-F238E27FC236}">
                  <a16:creationId xmlns:a16="http://schemas.microsoft.com/office/drawing/2014/main" id="{5B65DFD2-6691-4F8C-B56A-2C6D99A140A8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60;p76">
              <a:extLst>
                <a:ext uri="{FF2B5EF4-FFF2-40B4-BE49-F238E27FC236}">
                  <a16:creationId xmlns:a16="http://schemas.microsoft.com/office/drawing/2014/main" id="{DFEEB529-B74C-43D3-84FE-2A40C314B8EB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761;p76">
              <a:extLst>
                <a:ext uri="{FF2B5EF4-FFF2-40B4-BE49-F238E27FC236}">
                  <a16:creationId xmlns:a16="http://schemas.microsoft.com/office/drawing/2014/main" id="{DBA1042D-092C-4B06-A899-B472587ECF94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762;p76">
              <a:extLst>
                <a:ext uri="{FF2B5EF4-FFF2-40B4-BE49-F238E27FC236}">
                  <a16:creationId xmlns:a16="http://schemas.microsoft.com/office/drawing/2014/main" id="{E9582B7B-64BD-4215-BD24-074078819D52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63;p76">
              <a:extLst>
                <a:ext uri="{FF2B5EF4-FFF2-40B4-BE49-F238E27FC236}">
                  <a16:creationId xmlns:a16="http://schemas.microsoft.com/office/drawing/2014/main" id="{E68AD4C4-42B0-45DB-BAA0-01531B1A6D82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764;p76">
              <a:extLst>
                <a:ext uri="{FF2B5EF4-FFF2-40B4-BE49-F238E27FC236}">
                  <a16:creationId xmlns:a16="http://schemas.microsoft.com/office/drawing/2014/main" id="{15441346-7D06-46AE-A67B-3E23FC1EF35B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765;p76">
              <a:extLst>
                <a:ext uri="{FF2B5EF4-FFF2-40B4-BE49-F238E27FC236}">
                  <a16:creationId xmlns:a16="http://schemas.microsoft.com/office/drawing/2014/main" id="{BDEBF108-98CE-42B6-81E2-93BCD69B4EAB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5" name="Google Shape;1355;p57"/>
          <p:cNvSpPr txBox="1">
            <a:spLocks noGrp="1"/>
          </p:cNvSpPr>
          <p:nvPr>
            <p:ph type="title"/>
          </p:nvPr>
        </p:nvSpPr>
        <p:spPr>
          <a:xfrm>
            <a:off x="2136714" y="416467"/>
            <a:ext cx="6005100" cy="6774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Academic Article Reference:</a:t>
            </a:r>
            <a:endParaRPr dirty="0"/>
          </a:p>
        </p:txBody>
      </p:sp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2700114" y="93133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Lucida Grande"/>
              </a:rPr>
              <a:t>Unified Representation Learning for Cross Model Compatibility</a:t>
            </a:r>
          </a:p>
        </p:txBody>
      </p:sp>
      <p:grpSp>
        <p:nvGrpSpPr>
          <p:cNvPr id="7" name="Google Shape;12348;p143">
            <a:extLst>
              <a:ext uri="{FF2B5EF4-FFF2-40B4-BE49-F238E27FC236}">
                <a16:creationId xmlns:a16="http://schemas.microsoft.com/office/drawing/2014/main" id="{4C5DB805-0610-4D56-B799-58F4354250F7}"/>
              </a:ext>
            </a:extLst>
          </p:cNvPr>
          <p:cNvGrpSpPr/>
          <p:nvPr/>
        </p:nvGrpSpPr>
        <p:grpSpPr>
          <a:xfrm rot="16200000">
            <a:off x="1106791" y="974252"/>
            <a:ext cx="1177241" cy="1210157"/>
            <a:chOff x="-50524250" y="2686150"/>
            <a:chExt cx="301675" cy="299350"/>
          </a:xfrm>
        </p:grpSpPr>
        <p:sp>
          <p:nvSpPr>
            <p:cNvPr id="8" name="Google Shape;12349;p143">
              <a:extLst>
                <a:ext uri="{FF2B5EF4-FFF2-40B4-BE49-F238E27FC236}">
                  <a16:creationId xmlns:a16="http://schemas.microsoft.com/office/drawing/2014/main" id="{388F3025-8F28-41B8-B4DB-A5BCA2FF14AB}"/>
                </a:ext>
              </a:extLst>
            </p:cNvPr>
            <p:cNvSpPr/>
            <p:nvPr/>
          </p:nvSpPr>
          <p:spPr>
            <a:xfrm>
              <a:off x="-50488025" y="279250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2"/>
                    <a:pt x="379" y="2112"/>
                  </a:cubicBezTo>
                  <a:cubicBezTo>
                    <a:pt x="568" y="2112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50;p143">
              <a:extLst>
                <a:ext uri="{FF2B5EF4-FFF2-40B4-BE49-F238E27FC236}">
                  <a16:creationId xmlns:a16="http://schemas.microsoft.com/office/drawing/2014/main" id="{34BCCADE-773C-471F-88F1-22B6BB6B5361}"/>
                </a:ext>
              </a:extLst>
            </p:cNvPr>
            <p:cNvSpPr/>
            <p:nvPr/>
          </p:nvSpPr>
          <p:spPr>
            <a:xfrm>
              <a:off x="-50488025" y="2897250"/>
              <a:ext cx="18150" cy="53600"/>
            </a:xfrm>
            <a:custGeom>
              <a:avLst/>
              <a:gdLst/>
              <a:ahLst/>
              <a:cxnLst/>
              <a:rect l="l" t="t" r="r" b="b"/>
              <a:pathLst>
                <a:path w="726" h="2144" extrusionOk="0">
                  <a:moveTo>
                    <a:pt x="379" y="1"/>
                  </a:moveTo>
                  <a:cubicBezTo>
                    <a:pt x="158" y="1"/>
                    <a:pt x="1" y="159"/>
                    <a:pt x="1" y="379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79" y="2143"/>
                  </a:cubicBezTo>
                  <a:cubicBezTo>
                    <a:pt x="568" y="2143"/>
                    <a:pt x="725" y="1986"/>
                    <a:pt x="725" y="1797"/>
                  </a:cubicBezTo>
                  <a:lnTo>
                    <a:pt x="725" y="379"/>
                  </a:ln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51;p143">
              <a:extLst>
                <a:ext uri="{FF2B5EF4-FFF2-40B4-BE49-F238E27FC236}">
                  <a16:creationId xmlns:a16="http://schemas.microsoft.com/office/drawing/2014/main" id="{401F899C-56DD-4013-BED5-37BEBA1B25F7}"/>
                </a:ext>
              </a:extLst>
            </p:cNvPr>
            <p:cNvSpPr/>
            <p:nvPr/>
          </p:nvSpPr>
          <p:spPr>
            <a:xfrm>
              <a:off x="-50488025" y="286182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52;p143">
              <a:extLst>
                <a:ext uri="{FF2B5EF4-FFF2-40B4-BE49-F238E27FC236}">
                  <a16:creationId xmlns:a16="http://schemas.microsoft.com/office/drawing/2014/main" id="{CA5FE1F2-5F44-49AA-9320-00856ECEB51A}"/>
                </a:ext>
              </a:extLst>
            </p:cNvPr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353;p143">
              <a:extLst>
                <a:ext uri="{FF2B5EF4-FFF2-40B4-BE49-F238E27FC236}">
                  <a16:creationId xmlns:a16="http://schemas.microsoft.com/office/drawing/2014/main" id="{EA5A299C-4EF6-4DE0-B8EA-C8D820A0A464}"/>
                </a:ext>
              </a:extLst>
            </p:cNvPr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2354;p143">
              <a:extLst>
                <a:ext uri="{FF2B5EF4-FFF2-40B4-BE49-F238E27FC236}">
                  <a16:creationId xmlns:a16="http://schemas.microsoft.com/office/drawing/2014/main" id="{BFB3314D-082B-40D2-B234-C8BC8E39C9D2}"/>
                </a:ext>
              </a:extLst>
            </p:cNvPr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17B8EAAD-AAB3-4C30-9555-9678925ACDC8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20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E8B5E504-9D53-4CD7-B229-5C4B9C06B8E8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21" name="Google Shape;12005;p142">
            <a:extLst>
              <a:ext uri="{FF2B5EF4-FFF2-40B4-BE49-F238E27FC236}">
                <a16:creationId xmlns:a16="http://schemas.microsoft.com/office/drawing/2014/main" id="{E52306CA-8F31-4E8F-B8A4-2B1198B9F0C4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1363;p58">
            <a:extLst>
              <a:ext uri="{FF2B5EF4-FFF2-40B4-BE49-F238E27FC236}">
                <a16:creationId xmlns:a16="http://schemas.microsoft.com/office/drawing/2014/main" id="{A0B064E2-982B-4496-BD64-6B01A1FE0D08}"/>
              </a:ext>
            </a:extLst>
          </p:cNvPr>
          <p:cNvSpPr txBox="1">
            <a:spLocks/>
          </p:cNvSpPr>
          <p:nvPr/>
        </p:nvSpPr>
        <p:spPr>
          <a:xfrm>
            <a:off x="2373659" y="1737556"/>
            <a:ext cx="6203181" cy="101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dirty="0"/>
              <a:t>Many recognition and retrieval models are based on Deep Neural Networks (</a:t>
            </a:r>
            <a:r>
              <a:rPr lang="en-US" sz="1400" b="1" dirty="0"/>
              <a:t>DNN</a:t>
            </a:r>
            <a:r>
              <a:rPr lang="en-US" sz="1400" dirty="0"/>
              <a:t>).</a:t>
            </a: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sz="1400" dirty="0"/>
              <a:t>A person’s image is fed to the net which </a:t>
            </a:r>
            <a:r>
              <a:rPr lang="en-US" sz="1400" b="1" dirty="0"/>
              <a:t>outputs</a:t>
            </a:r>
            <a:r>
              <a:rPr lang="en-US" sz="1400" dirty="0"/>
              <a:t> an embedding vector. </a:t>
            </a: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b="1" dirty="0"/>
              <a:t>embedding</a:t>
            </a:r>
            <a:r>
              <a:rPr lang="en-US" sz="1400" dirty="0"/>
              <a:t> vector queries the </a:t>
            </a:r>
            <a:r>
              <a:rPr lang="en-US" sz="1400" b="1" dirty="0"/>
              <a:t>gallery</a:t>
            </a:r>
          </a:p>
        </p:txBody>
      </p:sp>
      <p:pic>
        <p:nvPicPr>
          <p:cNvPr id="66" name="Graphic 65" descr="Hierarchy outline">
            <a:extLst>
              <a:ext uri="{FF2B5EF4-FFF2-40B4-BE49-F238E27FC236}">
                <a16:creationId xmlns:a16="http://schemas.microsoft.com/office/drawing/2014/main" id="{B6609899-73A0-49F8-9F37-DE68C2C590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3230201" y="3227580"/>
            <a:ext cx="903475" cy="903475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77B4808-E5F6-4B52-9E9E-48A536346E03}"/>
              </a:ext>
            </a:extLst>
          </p:cNvPr>
          <p:cNvCxnSpPr>
            <a:cxnSpLocks/>
          </p:cNvCxnSpPr>
          <p:nvPr/>
        </p:nvCxnSpPr>
        <p:spPr>
          <a:xfrm flipV="1">
            <a:off x="4133676" y="3679316"/>
            <a:ext cx="44034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4D10517-D060-4229-8628-527C46B05384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2241116" y="3679317"/>
            <a:ext cx="989085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0B09F9D-D972-47D6-A2E6-EF685CF143CB}"/>
              </a:ext>
            </a:extLst>
          </p:cNvPr>
          <p:cNvSpPr txBox="1"/>
          <p:nvPr/>
        </p:nvSpPr>
        <p:spPr>
          <a:xfrm>
            <a:off x="3091416" y="2893959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ED6CF7-1F39-413A-971A-ACFD6ED204B4}"/>
              </a:ext>
            </a:extLst>
          </p:cNvPr>
          <p:cNvSpPr txBox="1"/>
          <p:nvPr/>
        </p:nvSpPr>
        <p:spPr>
          <a:xfrm>
            <a:off x="4505413" y="2748357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8BCE23-0990-488D-A1E7-873C8A381778}"/>
              </a:ext>
            </a:extLst>
          </p:cNvPr>
          <p:cNvGrpSpPr/>
          <p:nvPr/>
        </p:nvGrpSpPr>
        <p:grpSpPr>
          <a:xfrm>
            <a:off x="1613485" y="3171348"/>
            <a:ext cx="584468" cy="797566"/>
            <a:chOff x="1506150" y="1501000"/>
            <a:chExt cx="2080021" cy="2838397"/>
          </a:xfrm>
        </p:grpSpPr>
        <p:grpSp>
          <p:nvGrpSpPr>
            <p:cNvPr id="72" name="Google Shape;1505;p70">
              <a:extLst>
                <a:ext uri="{FF2B5EF4-FFF2-40B4-BE49-F238E27FC236}">
                  <a16:creationId xmlns:a16="http://schemas.microsoft.com/office/drawing/2014/main" id="{A26F6648-CDF9-4727-AAC4-F9C21FE22ABB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73" name="Google Shape;1506;p70">
                <a:extLst>
                  <a:ext uri="{FF2B5EF4-FFF2-40B4-BE49-F238E27FC236}">
                    <a16:creationId xmlns:a16="http://schemas.microsoft.com/office/drawing/2014/main" id="{A8347BA0-2262-489F-8FC6-8332DEF0A76C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507;p70">
                <a:extLst>
                  <a:ext uri="{FF2B5EF4-FFF2-40B4-BE49-F238E27FC236}">
                    <a16:creationId xmlns:a16="http://schemas.microsoft.com/office/drawing/2014/main" id="{B91A729A-E127-407D-A0E2-01EF3D570DBC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508;p70">
                <a:extLst>
                  <a:ext uri="{FF2B5EF4-FFF2-40B4-BE49-F238E27FC236}">
                    <a16:creationId xmlns:a16="http://schemas.microsoft.com/office/drawing/2014/main" id="{771F55D4-C25F-437E-975C-F18AC6FC3999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509;p70">
                <a:extLst>
                  <a:ext uri="{FF2B5EF4-FFF2-40B4-BE49-F238E27FC236}">
                    <a16:creationId xmlns:a16="http://schemas.microsoft.com/office/drawing/2014/main" id="{B93FB74B-8644-44C5-8195-FE09434BA2D8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510;p70">
                <a:extLst>
                  <a:ext uri="{FF2B5EF4-FFF2-40B4-BE49-F238E27FC236}">
                    <a16:creationId xmlns:a16="http://schemas.microsoft.com/office/drawing/2014/main" id="{87F4AFB9-27A8-40B6-A70B-153DD386DCE9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511;p70">
                <a:extLst>
                  <a:ext uri="{FF2B5EF4-FFF2-40B4-BE49-F238E27FC236}">
                    <a16:creationId xmlns:a16="http://schemas.microsoft.com/office/drawing/2014/main" id="{E9238E01-B91E-4148-A09B-01DD1CA1A2DD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512;p70">
                <a:extLst>
                  <a:ext uri="{FF2B5EF4-FFF2-40B4-BE49-F238E27FC236}">
                    <a16:creationId xmlns:a16="http://schemas.microsoft.com/office/drawing/2014/main" id="{377CAE1D-DDB6-452C-89C8-AC0B2A23CA5D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513;p70">
                <a:extLst>
                  <a:ext uri="{FF2B5EF4-FFF2-40B4-BE49-F238E27FC236}">
                    <a16:creationId xmlns:a16="http://schemas.microsoft.com/office/drawing/2014/main" id="{617EDEA9-C973-4821-B414-27CA45BF068D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514;p70">
                <a:extLst>
                  <a:ext uri="{FF2B5EF4-FFF2-40B4-BE49-F238E27FC236}">
                    <a16:creationId xmlns:a16="http://schemas.microsoft.com/office/drawing/2014/main" id="{E021F822-39A3-426B-96DE-31C9199E4191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515;p70">
                <a:extLst>
                  <a:ext uri="{FF2B5EF4-FFF2-40B4-BE49-F238E27FC236}">
                    <a16:creationId xmlns:a16="http://schemas.microsoft.com/office/drawing/2014/main" id="{33D8139E-3957-41E5-A85C-DD43DCC14769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516;p70">
                <a:extLst>
                  <a:ext uri="{FF2B5EF4-FFF2-40B4-BE49-F238E27FC236}">
                    <a16:creationId xmlns:a16="http://schemas.microsoft.com/office/drawing/2014/main" id="{0B6D26AD-4F50-425B-8ADF-F5A9145FA6E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517;p70">
                <a:extLst>
                  <a:ext uri="{FF2B5EF4-FFF2-40B4-BE49-F238E27FC236}">
                    <a16:creationId xmlns:a16="http://schemas.microsoft.com/office/drawing/2014/main" id="{78CBC447-CEEB-4BC6-9C0C-A10E44B59E15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518;p70">
                <a:extLst>
                  <a:ext uri="{FF2B5EF4-FFF2-40B4-BE49-F238E27FC236}">
                    <a16:creationId xmlns:a16="http://schemas.microsoft.com/office/drawing/2014/main" id="{22D0D7C4-E10C-4CEB-889B-BC3BD0884BE0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519;p70">
                <a:extLst>
                  <a:ext uri="{FF2B5EF4-FFF2-40B4-BE49-F238E27FC236}">
                    <a16:creationId xmlns:a16="http://schemas.microsoft.com/office/drawing/2014/main" id="{6F87CB70-C512-4096-AD39-EDFFBDEAA066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520;p70">
                <a:extLst>
                  <a:ext uri="{FF2B5EF4-FFF2-40B4-BE49-F238E27FC236}">
                    <a16:creationId xmlns:a16="http://schemas.microsoft.com/office/drawing/2014/main" id="{A35AFF64-8388-43B0-B1AC-8A534A31385C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521;p70">
                <a:extLst>
                  <a:ext uri="{FF2B5EF4-FFF2-40B4-BE49-F238E27FC236}">
                    <a16:creationId xmlns:a16="http://schemas.microsoft.com/office/drawing/2014/main" id="{9AA5056D-9ED6-4CF9-9E85-C5A6C61C5910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522;p70">
                <a:extLst>
                  <a:ext uri="{FF2B5EF4-FFF2-40B4-BE49-F238E27FC236}">
                    <a16:creationId xmlns:a16="http://schemas.microsoft.com/office/drawing/2014/main" id="{62C7585C-A4C9-4832-A6C6-7AB60246654D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523;p70">
                <a:extLst>
                  <a:ext uri="{FF2B5EF4-FFF2-40B4-BE49-F238E27FC236}">
                    <a16:creationId xmlns:a16="http://schemas.microsoft.com/office/drawing/2014/main" id="{7FC78759-E79E-4997-81D8-3783F1888E42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524;p70">
                <a:extLst>
                  <a:ext uri="{FF2B5EF4-FFF2-40B4-BE49-F238E27FC236}">
                    <a16:creationId xmlns:a16="http://schemas.microsoft.com/office/drawing/2014/main" id="{F4C80568-A93B-4726-B0AB-55FD3FBB6603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" name="Google Shape;1525;p70">
              <a:extLst>
                <a:ext uri="{FF2B5EF4-FFF2-40B4-BE49-F238E27FC236}">
                  <a16:creationId xmlns:a16="http://schemas.microsoft.com/office/drawing/2014/main" id="{8D25E87A-0958-488E-9BE2-2F887501808B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93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25B3C69D-EC35-4060-9B78-09619FE29B9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6952818D-5C5E-4DD8-8379-5100BFE534AF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528;p70">
                <a:extLst>
                  <a:ext uri="{FF2B5EF4-FFF2-40B4-BE49-F238E27FC236}">
                    <a16:creationId xmlns:a16="http://schemas.microsoft.com/office/drawing/2014/main" id="{78B4822C-84D1-4A2C-BCB1-7D97A7ABE9CA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" name="Google Shape;2624;p126">
            <a:extLst>
              <a:ext uri="{FF2B5EF4-FFF2-40B4-BE49-F238E27FC236}">
                <a16:creationId xmlns:a16="http://schemas.microsoft.com/office/drawing/2014/main" id="{9A27E94B-42B6-4EDA-864B-EC7D71E6995E}"/>
              </a:ext>
            </a:extLst>
          </p:cNvPr>
          <p:cNvGrpSpPr/>
          <p:nvPr/>
        </p:nvGrpSpPr>
        <p:grpSpPr>
          <a:xfrm>
            <a:off x="1913282" y="3384375"/>
            <a:ext cx="418360" cy="580377"/>
            <a:chOff x="3764750" y="1567075"/>
            <a:chExt cx="1814530" cy="2517234"/>
          </a:xfrm>
        </p:grpSpPr>
        <p:sp>
          <p:nvSpPr>
            <p:cNvPr id="97" name="Google Shape;2625;p126">
              <a:extLst>
                <a:ext uri="{FF2B5EF4-FFF2-40B4-BE49-F238E27FC236}">
                  <a16:creationId xmlns:a16="http://schemas.microsoft.com/office/drawing/2014/main" id="{C425D166-302C-44DD-9E2A-823651B7DB43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626;p126">
              <a:extLst>
                <a:ext uri="{FF2B5EF4-FFF2-40B4-BE49-F238E27FC236}">
                  <a16:creationId xmlns:a16="http://schemas.microsoft.com/office/drawing/2014/main" id="{980B3977-60F8-4965-B28D-518040EDF0C7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627;p126">
              <a:extLst>
                <a:ext uri="{FF2B5EF4-FFF2-40B4-BE49-F238E27FC236}">
                  <a16:creationId xmlns:a16="http://schemas.microsoft.com/office/drawing/2014/main" id="{2CBC14D2-F10B-4A49-A3E9-28EDE0FF5D8C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628;p126">
              <a:extLst>
                <a:ext uri="{FF2B5EF4-FFF2-40B4-BE49-F238E27FC236}">
                  <a16:creationId xmlns:a16="http://schemas.microsoft.com/office/drawing/2014/main" id="{0096E16E-FF3E-4D60-B737-B5A45E61E10D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629;p126">
              <a:extLst>
                <a:ext uri="{FF2B5EF4-FFF2-40B4-BE49-F238E27FC236}">
                  <a16:creationId xmlns:a16="http://schemas.microsoft.com/office/drawing/2014/main" id="{EA332A27-F54B-4638-9CFB-CF1318DF7D13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630;p126">
              <a:extLst>
                <a:ext uri="{FF2B5EF4-FFF2-40B4-BE49-F238E27FC236}">
                  <a16:creationId xmlns:a16="http://schemas.microsoft.com/office/drawing/2014/main" id="{BBE9D864-363E-44C1-ADAA-84D39241C990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631;p126">
              <a:extLst>
                <a:ext uri="{FF2B5EF4-FFF2-40B4-BE49-F238E27FC236}">
                  <a16:creationId xmlns:a16="http://schemas.microsoft.com/office/drawing/2014/main" id="{74D234D5-5E14-41AF-824D-0F516FDC3F8A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632;p126">
              <a:extLst>
                <a:ext uri="{FF2B5EF4-FFF2-40B4-BE49-F238E27FC236}">
                  <a16:creationId xmlns:a16="http://schemas.microsoft.com/office/drawing/2014/main" id="{9A4E2D01-0288-4E6F-A4C1-645BC74AF906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633;p126">
              <a:extLst>
                <a:ext uri="{FF2B5EF4-FFF2-40B4-BE49-F238E27FC236}">
                  <a16:creationId xmlns:a16="http://schemas.microsoft.com/office/drawing/2014/main" id="{D93F150F-2A92-4626-AE23-1AFBCAB7E3E0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634;p126">
              <a:extLst>
                <a:ext uri="{FF2B5EF4-FFF2-40B4-BE49-F238E27FC236}">
                  <a16:creationId xmlns:a16="http://schemas.microsoft.com/office/drawing/2014/main" id="{4BC830E7-8480-4F50-A92F-EA66A42BDD92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635;p126">
              <a:extLst>
                <a:ext uri="{FF2B5EF4-FFF2-40B4-BE49-F238E27FC236}">
                  <a16:creationId xmlns:a16="http://schemas.microsoft.com/office/drawing/2014/main" id="{73C7A4F3-F275-465E-B31A-384FED160C46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36;p126">
              <a:extLst>
                <a:ext uri="{FF2B5EF4-FFF2-40B4-BE49-F238E27FC236}">
                  <a16:creationId xmlns:a16="http://schemas.microsoft.com/office/drawing/2014/main" id="{C29A5D04-3F08-4383-8C2E-7DE9D9D184A3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637;p126">
              <a:extLst>
                <a:ext uri="{FF2B5EF4-FFF2-40B4-BE49-F238E27FC236}">
                  <a16:creationId xmlns:a16="http://schemas.microsoft.com/office/drawing/2014/main" id="{CB63B1CD-43FC-4908-A1BB-D28D4D8F7753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638;p126">
              <a:extLst>
                <a:ext uri="{FF2B5EF4-FFF2-40B4-BE49-F238E27FC236}">
                  <a16:creationId xmlns:a16="http://schemas.microsoft.com/office/drawing/2014/main" id="{3CD3D04C-C5CA-4FD3-8104-DB9F9E6C2CF2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639;p126">
              <a:extLst>
                <a:ext uri="{FF2B5EF4-FFF2-40B4-BE49-F238E27FC236}">
                  <a16:creationId xmlns:a16="http://schemas.microsoft.com/office/drawing/2014/main" id="{E63681F0-F2D3-4AFC-90AA-3D2E5BC45D41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640;p126">
              <a:extLst>
                <a:ext uri="{FF2B5EF4-FFF2-40B4-BE49-F238E27FC236}">
                  <a16:creationId xmlns:a16="http://schemas.microsoft.com/office/drawing/2014/main" id="{2F7F319E-8295-4726-811D-A41FBC954BA6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641;p126">
              <a:extLst>
                <a:ext uri="{FF2B5EF4-FFF2-40B4-BE49-F238E27FC236}">
                  <a16:creationId xmlns:a16="http://schemas.microsoft.com/office/drawing/2014/main" id="{76D86495-F197-4E18-97B0-59155641DEA8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42;p126">
              <a:extLst>
                <a:ext uri="{FF2B5EF4-FFF2-40B4-BE49-F238E27FC236}">
                  <a16:creationId xmlns:a16="http://schemas.microsoft.com/office/drawing/2014/main" id="{ECEA2F81-EDF1-4FEB-A37F-85889F0F7DA1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B1DF6A1-D56E-48C3-80EF-D04DD75290A1}"/>
              </a:ext>
            </a:extLst>
          </p:cNvPr>
          <p:cNvSpPr/>
          <p:nvPr/>
        </p:nvSpPr>
        <p:spPr>
          <a:xfrm>
            <a:off x="5425897" y="4103756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07F3814-7455-47BE-97D2-5BBC11619454}"/>
              </a:ext>
            </a:extLst>
          </p:cNvPr>
          <p:cNvSpPr txBox="1"/>
          <p:nvPr/>
        </p:nvSpPr>
        <p:spPr>
          <a:xfrm>
            <a:off x="4391964" y="4403317"/>
            <a:ext cx="18799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8FAC09A7-9BB3-453D-82C9-33C5ABC0686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329148" y="3702465"/>
            <a:ext cx="392024" cy="40129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D3F19390-97BB-41B1-8D3D-D29098525C15}"/>
              </a:ext>
            </a:extLst>
          </p:cNvPr>
          <p:cNvSpPr txBox="1"/>
          <p:nvPr/>
        </p:nvSpPr>
        <p:spPr>
          <a:xfrm>
            <a:off x="5650597" y="3648968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65894CA-CAB8-42E7-8F52-853E883004D7}"/>
              </a:ext>
            </a:extLst>
          </p:cNvPr>
          <p:cNvSpPr txBox="1"/>
          <p:nvPr/>
        </p:nvSpPr>
        <p:spPr>
          <a:xfrm>
            <a:off x="7781790" y="4251302"/>
            <a:ext cx="1314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Link to article</a:t>
            </a:r>
            <a:endParaRPr lang="en-IL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0A05C66-2346-4A72-9C50-1F5F0FE858F4}"/>
              </a:ext>
            </a:extLst>
          </p:cNvPr>
          <p:cNvSpPr txBox="1"/>
          <p:nvPr/>
        </p:nvSpPr>
        <p:spPr>
          <a:xfrm>
            <a:off x="7631084" y="4674801"/>
            <a:ext cx="18099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0" i="0" u="sng" dirty="0" err="1">
                <a:effectLst/>
                <a:latin typeface="Lucida Grande"/>
                <a:hlinkClick r:id="rId8"/>
              </a:rPr>
              <a:t>Chien</a:t>
            </a:r>
            <a:r>
              <a:rPr lang="en-US" sz="1000" b="0" i="0" u="sng" dirty="0">
                <a:effectLst/>
                <a:latin typeface="Lucida Grande"/>
                <a:hlinkClick r:id="rId8"/>
              </a:rPr>
              <a:t>-Yi Wang et al.</a:t>
            </a:r>
            <a:endParaRPr lang="en-US" sz="1000" u="sng" dirty="0"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063391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8DF676B-D427-4B27-BAAF-0203AD03BADF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2067952" y="3181611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F21911F-2283-4E70-A97C-69C74C39E7C4}"/>
              </a:ext>
            </a:extLst>
          </p:cNvPr>
          <p:cNvGrpSpPr/>
          <p:nvPr/>
        </p:nvGrpSpPr>
        <p:grpSpPr>
          <a:xfrm>
            <a:off x="1861436" y="2588335"/>
            <a:ext cx="550405" cy="772517"/>
            <a:chOff x="1450750" y="1276313"/>
            <a:chExt cx="2162065" cy="3074026"/>
          </a:xfrm>
        </p:grpSpPr>
        <p:sp>
          <p:nvSpPr>
            <p:cNvPr id="116" name="Google Shape;1740;p76">
              <a:extLst>
                <a:ext uri="{FF2B5EF4-FFF2-40B4-BE49-F238E27FC236}">
                  <a16:creationId xmlns:a16="http://schemas.microsoft.com/office/drawing/2014/main" id="{CBB80D4C-095E-44F5-9DD9-328BFA7A31F0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744;p76">
              <a:extLst>
                <a:ext uri="{FF2B5EF4-FFF2-40B4-BE49-F238E27FC236}">
                  <a16:creationId xmlns:a16="http://schemas.microsoft.com/office/drawing/2014/main" id="{757369CF-A061-459F-AD27-2B5412A8C545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745;p76">
              <a:extLst>
                <a:ext uri="{FF2B5EF4-FFF2-40B4-BE49-F238E27FC236}">
                  <a16:creationId xmlns:a16="http://schemas.microsoft.com/office/drawing/2014/main" id="{B3A58A2A-0F74-4BFF-865E-8D001F856181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746;p76">
              <a:extLst>
                <a:ext uri="{FF2B5EF4-FFF2-40B4-BE49-F238E27FC236}">
                  <a16:creationId xmlns:a16="http://schemas.microsoft.com/office/drawing/2014/main" id="{43510796-AB0F-4C95-B4DE-CAC5ED07D49A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47;p76">
              <a:extLst>
                <a:ext uri="{FF2B5EF4-FFF2-40B4-BE49-F238E27FC236}">
                  <a16:creationId xmlns:a16="http://schemas.microsoft.com/office/drawing/2014/main" id="{B07DF11F-4B40-4435-A401-06FBFB034C90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48;p76">
              <a:extLst>
                <a:ext uri="{FF2B5EF4-FFF2-40B4-BE49-F238E27FC236}">
                  <a16:creationId xmlns:a16="http://schemas.microsoft.com/office/drawing/2014/main" id="{118CA034-0E50-41D8-82B5-3D268F72C078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749;p76">
              <a:extLst>
                <a:ext uri="{FF2B5EF4-FFF2-40B4-BE49-F238E27FC236}">
                  <a16:creationId xmlns:a16="http://schemas.microsoft.com/office/drawing/2014/main" id="{9216B8E3-1AEE-4D6F-8A28-B5E5532D024B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50;p76">
              <a:extLst>
                <a:ext uri="{FF2B5EF4-FFF2-40B4-BE49-F238E27FC236}">
                  <a16:creationId xmlns:a16="http://schemas.microsoft.com/office/drawing/2014/main" id="{9C5F56C2-D1B5-4E59-8F19-07F2E453F6CD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51;p76">
              <a:extLst>
                <a:ext uri="{FF2B5EF4-FFF2-40B4-BE49-F238E27FC236}">
                  <a16:creationId xmlns:a16="http://schemas.microsoft.com/office/drawing/2014/main" id="{9ABEFC25-6124-4365-87C0-3EE809AA3AF3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752;p76">
              <a:extLst>
                <a:ext uri="{FF2B5EF4-FFF2-40B4-BE49-F238E27FC236}">
                  <a16:creationId xmlns:a16="http://schemas.microsoft.com/office/drawing/2014/main" id="{0BA00F2D-C839-4D52-A8CA-77D87826ECD4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753;p76">
              <a:extLst>
                <a:ext uri="{FF2B5EF4-FFF2-40B4-BE49-F238E27FC236}">
                  <a16:creationId xmlns:a16="http://schemas.microsoft.com/office/drawing/2014/main" id="{F25A4F08-AA29-41F9-A0A6-43FEB30AF452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754;p76">
              <a:extLst>
                <a:ext uri="{FF2B5EF4-FFF2-40B4-BE49-F238E27FC236}">
                  <a16:creationId xmlns:a16="http://schemas.microsoft.com/office/drawing/2014/main" id="{1DCC2369-7FA8-4521-984E-63E61FC54327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755;p76">
              <a:extLst>
                <a:ext uri="{FF2B5EF4-FFF2-40B4-BE49-F238E27FC236}">
                  <a16:creationId xmlns:a16="http://schemas.microsoft.com/office/drawing/2014/main" id="{3277EC2B-A4D5-4F96-965E-7858933E3E0F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56;p76">
              <a:extLst>
                <a:ext uri="{FF2B5EF4-FFF2-40B4-BE49-F238E27FC236}">
                  <a16:creationId xmlns:a16="http://schemas.microsoft.com/office/drawing/2014/main" id="{8B0A94D5-0A67-404C-9F44-B28ADCCC2825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57;p76">
              <a:extLst>
                <a:ext uri="{FF2B5EF4-FFF2-40B4-BE49-F238E27FC236}">
                  <a16:creationId xmlns:a16="http://schemas.microsoft.com/office/drawing/2014/main" id="{EEF9DFD9-A09E-4AE3-ADA0-6AB72163F423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58;p76">
              <a:extLst>
                <a:ext uri="{FF2B5EF4-FFF2-40B4-BE49-F238E27FC236}">
                  <a16:creationId xmlns:a16="http://schemas.microsoft.com/office/drawing/2014/main" id="{500864C8-63E2-4C20-82A8-17AD0FE6EDFA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59;p76">
              <a:extLst>
                <a:ext uri="{FF2B5EF4-FFF2-40B4-BE49-F238E27FC236}">
                  <a16:creationId xmlns:a16="http://schemas.microsoft.com/office/drawing/2014/main" id="{5B65DFD2-6691-4F8C-B56A-2C6D99A140A8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60;p76">
              <a:extLst>
                <a:ext uri="{FF2B5EF4-FFF2-40B4-BE49-F238E27FC236}">
                  <a16:creationId xmlns:a16="http://schemas.microsoft.com/office/drawing/2014/main" id="{DFEEB529-B74C-43D3-84FE-2A40C314B8EB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761;p76">
              <a:extLst>
                <a:ext uri="{FF2B5EF4-FFF2-40B4-BE49-F238E27FC236}">
                  <a16:creationId xmlns:a16="http://schemas.microsoft.com/office/drawing/2014/main" id="{DBA1042D-092C-4B06-A899-B472587ECF94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762;p76">
              <a:extLst>
                <a:ext uri="{FF2B5EF4-FFF2-40B4-BE49-F238E27FC236}">
                  <a16:creationId xmlns:a16="http://schemas.microsoft.com/office/drawing/2014/main" id="{E9582B7B-64BD-4215-BD24-074078819D52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63;p76">
              <a:extLst>
                <a:ext uri="{FF2B5EF4-FFF2-40B4-BE49-F238E27FC236}">
                  <a16:creationId xmlns:a16="http://schemas.microsoft.com/office/drawing/2014/main" id="{E68AD4C4-42B0-45DB-BAA0-01531B1A6D82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764;p76">
              <a:extLst>
                <a:ext uri="{FF2B5EF4-FFF2-40B4-BE49-F238E27FC236}">
                  <a16:creationId xmlns:a16="http://schemas.microsoft.com/office/drawing/2014/main" id="{15441346-7D06-46AE-A67B-3E23FC1EF35B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765;p76">
              <a:extLst>
                <a:ext uri="{FF2B5EF4-FFF2-40B4-BE49-F238E27FC236}">
                  <a16:creationId xmlns:a16="http://schemas.microsoft.com/office/drawing/2014/main" id="{BDEBF108-98CE-42B6-81E2-93BCD69B4EAB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5" name="Google Shape;1355;p57"/>
          <p:cNvSpPr txBox="1">
            <a:spLocks noGrp="1"/>
          </p:cNvSpPr>
          <p:nvPr>
            <p:ph type="title"/>
          </p:nvPr>
        </p:nvSpPr>
        <p:spPr>
          <a:xfrm>
            <a:off x="2136714" y="416467"/>
            <a:ext cx="6005100" cy="6774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Academic Article Reference:</a:t>
            </a:r>
            <a:endParaRPr dirty="0"/>
          </a:p>
        </p:txBody>
      </p:sp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2700114" y="93133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Lucida Grande"/>
              </a:rPr>
              <a:t>Unified Representation Learning for Cross Model Compatibility</a:t>
            </a:r>
          </a:p>
        </p:txBody>
      </p:sp>
      <p:grpSp>
        <p:nvGrpSpPr>
          <p:cNvPr id="7" name="Google Shape;12348;p143">
            <a:extLst>
              <a:ext uri="{FF2B5EF4-FFF2-40B4-BE49-F238E27FC236}">
                <a16:creationId xmlns:a16="http://schemas.microsoft.com/office/drawing/2014/main" id="{4C5DB805-0610-4D56-B799-58F4354250F7}"/>
              </a:ext>
            </a:extLst>
          </p:cNvPr>
          <p:cNvGrpSpPr/>
          <p:nvPr/>
        </p:nvGrpSpPr>
        <p:grpSpPr>
          <a:xfrm rot="16200000">
            <a:off x="1106791" y="974252"/>
            <a:ext cx="1177241" cy="1210157"/>
            <a:chOff x="-50524250" y="2686150"/>
            <a:chExt cx="301675" cy="299350"/>
          </a:xfrm>
        </p:grpSpPr>
        <p:sp>
          <p:nvSpPr>
            <p:cNvPr id="8" name="Google Shape;12349;p143">
              <a:extLst>
                <a:ext uri="{FF2B5EF4-FFF2-40B4-BE49-F238E27FC236}">
                  <a16:creationId xmlns:a16="http://schemas.microsoft.com/office/drawing/2014/main" id="{388F3025-8F28-41B8-B4DB-A5BCA2FF14AB}"/>
                </a:ext>
              </a:extLst>
            </p:cNvPr>
            <p:cNvSpPr/>
            <p:nvPr/>
          </p:nvSpPr>
          <p:spPr>
            <a:xfrm>
              <a:off x="-50488025" y="279250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2"/>
                    <a:pt x="379" y="2112"/>
                  </a:cubicBezTo>
                  <a:cubicBezTo>
                    <a:pt x="568" y="2112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50;p143">
              <a:extLst>
                <a:ext uri="{FF2B5EF4-FFF2-40B4-BE49-F238E27FC236}">
                  <a16:creationId xmlns:a16="http://schemas.microsoft.com/office/drawing/2014/main" id="{34BCCADE-773C-471F-88F1-22B6BB6B5361}"/>
                </a:ext>
              </a:extLst>
            </p:cNvPr>
            <p:cNvSpPr/>
            <p:nvPr/>
          </p:nvSpPr>
          <p:spPr>
            <a:xfrm>
              <a:off x="-50488025" y="2897250"/>
              <a:ext cx="18150" cy="53600"/>
            </a:xfrm>
            <a:custGeom>
              <a:avLst/>
              <a:gdLst/>
              <a:ahLst/>
              <a:cxnLst/>
              <a:rect l="l" t="t" r="r" b="b"/>
              <a:pathLst>
                <a:path w="726" h="2144" extrusionOk="0">
                  <a:moveTo>
                    <a:pt x="379" y="1"/>
                  </a:moveTo>
                  <a:cubicBezTo>
                    <a:pt x="158" y="1"/>
                    <a:pt x="1" y="159"/>
                    <a:pt x="1" y="379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79" y="2143"/>
                  </a:cubicBezTo>
                  <a:cubicBezTo>
                    <a:pt x="568" y="2143"/>
                    <a:pt x="725" y="1986"/>
                    <a:pt x="725" y="1797"/>
                  </a:cubicBezTo>
                  <a:lnTo>
                    <a:pt x="725" y="379"/>
                  </a:ln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51;p143">
              <a:extLst>
                <a:ext uri="{FF2B5EF4-FFF2-40B4-BE49-F238E27FC236}">
                  <a16:creationId xmlns:a16="http://schemas.microsoft.com/office/drawing/2014/main" id="{401F899C-56DD-4013-BED5-37BEBA1B25F7}"/>
                </a:ext>
              </a:extLst>
            </p:cNvPr>
            <p:cNvSpPr/>
            <p:nvPr/>
          </p:nvSpPr>
          <p:spPr>
            <a:xfrm>
              <a:off x="-50488025" y="286182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52;p143">
              <a:extLst>
                <a:ext uri="{FF2B5EF4-FFF2-40B4-BE49-F238E27FC236}">
                  <a16:creationId xmlns:a16="http://schemas.microsoft.com/office/drawing/2014/main" id="{CA5FE1F2-5F44-49AA-9320-00856ECEB51A}"/>
                </a:ext>
              </a:extLst>
            </p:cNvPr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353;p143">
              <a:extLst>
                <a:ext uri="{FF2B5EF4-FFF2-40B4-BE49-F238E27FC236}">
                  <a16:creationId xmlns:a16="http://schemas.microsoft.com/office/drawing/2014/main" id="{EA5A299C-4EF6-4DE0-B8EA-C8D820A0A464}"/>
                </a:ext>
              </a:extLst>
            </p:cNvPr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2354;p143">
              <a:extLst>
                <a:ext uri="{FF2B5EF4-FFF2-40B4-BE49-F238E27FC236}">
                  <a16:creationId xmlns:a16="http://schemas.microsoft.com/office/drawing/2014/main" id="{BFB3314D-082B-40D2-B234-C8BC8E39C9D2}"/>
                </a:ext>
              </a:extLst>
            </p:cNvPr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17B8EAAD-AAB3-4C30-9555-9678925ACDC8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20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E8B5E504-9D53-4CD7-B229-5C4B9C06B8E8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21" name="Google Shape;12005;p142">
            <a:extLst>
              <a:ext uri="{FF2B5EF4-FFF2-40B4-BE49-F238E27FC236}">
                <a16:creationId xmlns:a16="http://schemas.microsoft.com/office/drawing/2014/main" id="{E52306CA-8F31-4E8F-B8A4-2B1198B9F0C4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1363;p58">
            <a:extLst>
              <a:ext uri="{FF2B5EF4-FFF2-40B4-BE49-F238E27FC236}">
                <a16:creationId xmlns:a16="http://schemas.microsoft.com/office/drawing/2014/main" id="{A0B064E2-982B-4496-BD64-6B01A1FE0D08}"/>
              </a:ext>
            </a:extLst>
          </p:cNvPr>
          <p:cNvSpPr txBox="1">
            <a:spLocks/>
          </p:cNvSpPr>
          <p:nvPr/>
        </p:nvSpPr>
        <p:spPr>
          <a:xfrm>
            <a:off x="2502258" y="1915122"/>
            <a:ext cx="5731212" cy="47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b="1" dirty="0"/>
              <a:t>DNN</a:t>
            </a:r>
            <a:r>
              <a:rPr lang="en-US" sz="1400" dirty="0"/>
              <a:t> architectures progress fast and create a diverse embedding models.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77B4808-E5F6-4B52-9E9E-48A536346E03}"/>
              </a:ext>
            </a:extLst>
          </p:cNvPr>
          <p:cNvCxnSpPr>
            <a:cxnSpLocks/>
            <a:stCxn id="149" idx="0"/>
          </p:cNvCxnSpPr>
          <p:nvPr/>
        </p:nvCxnSpPr>
        <p:spPr>
          <a:xfrm>
            <a:off x="3934447" y="3179802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4D10517-D060-4229-8628-527C46B05384}"/>
              </a:ext>
            </a:extLst>
          </p:cNvPr>
          <p:cNvCxnSpPr>
            <a:cxnSpLocks/>
            <a:endCxn id="149" idx="2"/>
          </p:cNvCxnSpPr>
          <p:nvPr/>
        </p:nvCxnSpPr>
        <p:spPr>
          <a:xfrm flipV="1">
            <a:off x="2022470" y="3179802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0B09F9D-D972-47D6-A2E6-EF685CF143CB}"/>
              </a:ext>
            </a:extLst>
          </p:cNvPr>
          <p:cNvSpPr txBox="1"/>
          <p:nvPr/>
        </p:nvSpPr>
        <p:spPr>
          <a:xfrm>
            <a:off x="2948854" y="2414913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ED6CF7-1F39-413A-971A-ACFD6ED204B4}"/>
              </a:ext>
            </a:extLst>
          </p:cNvPr>
          <p:cNvSpPr txBox="1"/>
          <p:nvPr/>
        </p:nvSpPr>
        <p:spPr>
          <a:xfrm>
            <a:off x="4136839" y="2273273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8BCE23-0990-488D-A1E7-873C8A381778}"/>
              </a:ext>
            </a:extLst>
          </p:cNvPr>
          <p:cNvGrpSpPr/>
          <p:nvPr/>
        </p:nvGrpSpPr>
        <p:grpSpPr>
          <a:xfrm>
            <a:off x="1733715" y="2697013"/>
            <a:ext cx="584468" cy="797566"/>
            <a:chOff x="1506150" y="1501000"/>
            <a:chExt cx="2080021" cy="2838397"/>
          </a:xfrm>
        </p:grpSpPr>
        <p:grpSp>
          <p:nvGrpSpPr>
            <p:cNvPr id="72" name="Google Shape;1505;p70">
              <a:extLst>
                <a:ext uri="{FF2B5EF4-FFF2-40B4-BE49-F238E27FC236}">
                  <a16:creationId xmlns:a16="http://schemas.microsoft.com/office/drawing/2014/main" id="{A26F6648-CDF9-4727-AAC4-F9C21FE22ABB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73" name="Google Shape;1506;p70">
                <a:extLst>
                  <a:ext uri="{FF2B5EF4-FFF2-40B4-BE49-F238E27FC236}">
                    <a16:creationId xmlns:a16="http://schemas.microsoft.com/office/drawing/2014/main" id="{A8347BA0-2262-489F-8FC6-8332DEF0A76C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507;p70">
                <a:extLst>
                  <a:ext uri="{FF2B5EF4-FFF2-40B4-BE49-F238E27FC236}">
                    <a16:creationId xmlns:a16="http://schemas.microsoft.com/office/drawing/2014/main" id="{B91A729A-E127-407D-A0E2-01EF3D570DBC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508;p70">
                <a:extLst>
                  <a:ext uri="{FF2B5EF4-FFF2-40B4-BE49-F238E27FC236}">
                    <a16:creationId xmlns:a16="http://schemas.microsoft.com/office/drawing/2014/main" id="{771F55D4-C25F-437E-975C-F18AC6FC3999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509;p70">
                <a:extLst>
                  <a:ext uri="{FF2B5EF4-FFF2-40B4-BE49-F238E27FC236}">
                    <a16:creationId xmlns:a16="http://schemas.microsoft.com/office/drawing/2014/main" id="{B93FB74B-8644-44C5-8195-FE09434BA2D8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510;p70">
                <a:extLst>
                  <a:ext uri="{FF2B5EF4-FFF2-40B4-BE49-F238E27FC236}">
                    <a16:creationId xmlns:a16="http://schemas.microsoft.com/office/drawing/2014/main" id="{87F4AFB9-27A8-40B6-A70B-153DD386DCE9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511;p70">
                <a:extLst>
                  <a:ext uri="{FF2B5EF4-FFF2-40B4-BE49-F238E27FC236}">
                    <a16:creationId xmlns:a16="http://schemas.microsoft.com/office/drawing/2014/main" id="{E9238E01-B91E-4148-A09B-01DD1CA1A2DD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512;p70">
                <a:extLst>
                  <a:ext uri="{FF2B5EF4-FFF2-40B4-BE49-F238E27FC236}">
                    <a16:creationId xmlns:a16="http://schemas.microsoft.com/office/drawing/2014/main" id="{377CAE1D-DDB6-452C-89C8-AC0B2A23CA5D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513;p70">
                <a:extLst>
                  <a:ext uri="{FF2B5EF4-FFF2-40B4-BE49-F238E27FC236}">
                    <a16:creationId xmlns:a16="http://schemas.microsoft.com/office/drawing/2014/main" id="{617EDEA9-C973-4821-B414-27CA45BF068D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514;p70">
                <a:extLst>
                  <a:ext uri="{FF2B5EF4-FFF2-40B4-BE49-F238E27FC236}">
                    <a16:creationId xmlns:a16="http://schemas.microsoft.com/office/drawing/2014/main" id="{E021F822-39A3-426B-96DE-31C9199E4191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515;p70">
                <a:extLst>
                  <a:ext uri="{FF2B5EF4-FFF2-40B4-BE49-F238E27FC236}">
                    <a16:creationId xmlns:a16="http://schemas.microsoft.com/office/drawing/2014/main" id="{33D8139E-3957-41E5-A85C-DD43DCC14769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516;p70">
                <a:extLst>
                  <a:ext uri="{FF2B5EF4-FFF2-40B4-BE49-F238E27FC236}">
                    <a16:creationId xmlns:a16="http://schemas.microsoft.com/office/drawing/2014/main" id="{0B6D26AD-4F50-425B-8ADF-F5A9145FA6E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517;p70">
                <a:extLst>
                  <a:ext uri="{FF2B5EF4-FFF2-40B4-BE49-F238E27FC236}">
                    <a16:creationId xmlns:a16="http://schemas.microsoft.com/office/drawing/2014/main" id="{78CBC447-CEEB-4BC6-9C0C-A10E44B59E15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518;p70">
                <a:extLst>
                  <a:ext uri="{FF2B5EF4-FFF2-40B4-BE49-F238E27FC236}">
                    <a16:creationId xmlns:a16="http://schemas.microsoft.com/office/drawing/2014/main" id="{22D0D7C4-E10C-4CEB-889B-BC3BD0884BE0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519;p70">
                <a:extLst>
                  <a:ext uri="{FF2B5EF4-FFF2-40B4-BE49-F238E27FC236}">
                    <a16:creationId xmlns:a16="http://schemas.microsoft.com/office/drawing/2014/main" id="{6F87CB70-C512-4096-AD39-EDFFBDEAA066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520;p70">
                <a:extLst>
                  <a:ext uri="{FF2B5EF4-FFF2-40B4-BE49-F238E27FC236}">
                    <a16:creationId xmlns:a16="http://schemas.microsoft.com/office/drawing/2014/main" id="{A35AFF64-8388-43B0-B1AC-8A534A31385C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521;p70">
                <a:extLst>
                  <a:ext uri="{FF2B5EF4-FFF2-40B4-BE49-F238E27FC236}">
                    <a16:creationId xmlns:a16="http://schemas.microsoft.com/office/drawing/2014/main" id="{9AA5056D-9ED6-4CF9-9E85-C5A6C61C5910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522;p70">
                <a:extLst>
                  <a:ext uri="{FF2B5EF4-FFF2-40B4-BE49-F238E27FC236}">
                    <a16:creationId xmlns:a16="http://schemas.microsoft.com/office/drawing/2014/main" id="{62C7585C-A4C9-4832-A6C6-7AB60246654D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523;p70">
                <a:extLst>
                  <a:ext uri="{FF2B5EF4-FFF2-40B4-BE49-F238E27FC236}">
                    <a16:creationId xmlns:a16="http://schemas.microsoft.com/office/drawing/2014/main" id="{7FC78759-E79E-4997-81D8-3783F1888E42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524;p70">
                <a:extLst>
                  <a:ext uri="{FF2B5EF4-FFF2-40B4-BE49-F238E27FC236}">
                    <a16:creationId xmlns:a16="http://schemas.microsoft.com/office/drawing/2014/main" id="{F4C80568-A93B-4726-B0AB-55FD3FBB6603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" name="Google Shape;1525;p70">
              <a:extLst>
                <a:ext uri="{FF2B5EF4-FFF2-40B4-BE49-F238E27FC236}">
                  <a16:creationId xmlns:a16="http://schemas.microsoft.com/office/drawing/2014/main" id="{8D25E87A-0958-488E-9BE2-2F887501808B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93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25B3C69D-EC35-4060-9B78-09619FE29B9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6952818D-5C5E-4DD8-8379-5100BFE534AF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528;p70">
                <a:extLst>
                  <a:ext uri="{FF2B5EF4-FFF2-40B4-BE49-F238E27FC236}">
                    <a16:creationId xmlns:a16="http://schemas.microsoft.com/office/drawing/2014/main" id="{78B4822C-84D1-4A2C-BCB1-7D97A7ABE9CA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" name="Google Shape;2624;p126">
            <a:extLst>
              <a:ext uri="{FF2B5EF4-FFF2-40B4-BE49-F238E27FC236}">
                <a16:creationId xmlns:a16="http://schemas.microsoft.com/office/drawing/2014/main" id="{9A27E94B-42B6-4EDA-864B-EC7D71E6995E}"/>
              </a:ext>
            </a:extLst>
          </p:cNvPr>
          <p:cNvGrpSpPr/>
          <p:nvPr/>
        </p:nvGrpSpPr>
        <p:grpSpPr>
          <a:xfrm>
            <a:off x="2033512" y="2910040"/>
            <a:ext cx="418360" cy="580377"/>
            <a:chOff x="3764750" y="1567075"/>
            <a:chExt cx="1814530" cy="2517234"/>
          </a:xfrm>
        </p:grpSpPr>
        <p:sp>
          <p:nvSpPr>
            <p:cNvPr id="97" name="Google Shape;2625;p126">
              <a:extLst>
                <a:ext uri="{FF2B5EF4-FFF2-40B4-BE49-F238E27FC236}">
                  <a16:creationId xmlns:a16="http://schemas.microsoft.com/office/drawing/2014/main" id="{C425D166-302C-44DD-9E2A-823651B7DB43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626;p126">
              <a:extLst>
                <a:ext uri="{FF2B5EF4-FFF2-40B4-BE49-F238E27FC236}">
                  <a16:creationId xmlns:a16="http://schemas.microsoft.com/office/drawing/2014/main" id="{980B3977-60F8-4965-B28D-518040EDF0C7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627;p126">
              <a:extLst>
                <a:ext uri="{FF2B5EF4-FFF2-40B4-BE49-F238E27FC236}">
                  <a16:creationId xmlns:a16="http://schemas.microsoft.com/office/drawing/2014/main" id="{2CBC14D2-F10B-4A49-A3E9-28EDE0FF5D8C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628;p126">
              <a:extLst>
                <a:ext uri="{FF2B5EF4-FFF2-40B4-BE49-F238E27FC236}">
                  <a16:creationId xmlns:a16="http://schemas.microsoft.com/office/drawing/2014/main" id="{0096E16E-FF3E-4D60-B737-B5A45E61E10D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629;p126">
              <a:extLst>
                <a:ext uri="{FF2B5EF4-FFF2-40B4-BE49-F238E27FC236}">
                  <a16:creationId xmlns:a16="http://schemas.microsoft.com/office/drawing/2014/main" id="{EA332A27-F54B-4638-9CFB-CF1318DF7D13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630;p126">
              <a:extLst>
                <a:ext uri="{FF2B5EF4-FFF2-40B4-BE49-F238E27FC236}">
                  <a16:creationId xmlns:a16="http://schemas.microsoft.com/office/drawing/2014/main" id="{BBE9D864-363E-44C1-ADAA-84D39241C990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631;p126">
              <a:extLst>
                <a:ext uri="{FF2B5EF4-FFF2-40B4-BE49-F238E27FC236}">
                  <a16:creationId xmlns:a16="http://schemas.microsoft.com/office/drawing/2014/main" id="{74D234D5-5E14-41AF-824D-0F516FDC3F8A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632;p126">
              <a:extLst>
                <a:ext uri="{FF2B5EF4-FFF2-40B4-BE49-F238E27FC236}">
                  <a16:creationId xmlns:a16="http://schemas.microsoft.com/office/drawing/2014/main" id="{9A4E2D01-0288-4E6F-A4C1-645BC74AF906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633;p126">
              <a:extLst>
                <a:ext uri="{FF2B5EF4-FFF2-40B4-BE49-F238E27FC236}">
                  <a16:creationId xmlns:a16="http://schemas.microsoft.com/office/drawing/2014/main" id="{D93F150F-2A92-4626-AE23-1AFBCAB7E3E0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634;p126">
              <a:extLst>
                <a:ext uri="{FF2B5EF4-FFF2-40B4-BE49-F238E27FC236}">
                  <a16:creationId xmlns:a16="http://schemas.microsoft.com/office/drawing/2014/main" id="{4BC830E7-8480-4F50-A92F-EA66A42BDD92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635;p126">
              <a:extLst>
                <a:ext uri="{FF2B5EF4-FFF2-40B4-BE49-F238E27FC236}">
                  <a16:creationId xmlns:a16="http://schemas.microsoft.com/office/drawing/2014/main" id="{73C7A4F3-F275-465E-B31A-384FED160C46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36;p126">
              <a:extLst>
                <a:ext uri="{FF2B5EF4-FFF2-40B4-BE49-F238E27FC236}">
                  <a16:creationId xmlns:a16="http://schemas.microsoft.com/office/drawing/2014/main" id="{C29A5D04-3F08-4383-8C2E-7DE9D9D184A3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637;p126">
              <a:extLst>
                <a:ext uri="{FF2B5EF4-FFF2-40B4-BE49-F238E27FC236}">
                  <a16:creationId xmlns:a16="http://schemas.microsoft.com/office/drawing/2014/main" id="{CB63B1CD-43FC-4908-A1BB-D28D4D8F7753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638;p126">
              <a:extLst>
                <a:ext uri="{FF2B5EF4-FFF2-40B4-BE49-F238E27FC236}">
                  <a16:creationId xmlns:a16="http://schemas.microsoft.com/office/drawing/2014/main" id="{3CD3D04C-C5CA-4FD3-8104-DB9F9E6C2CF2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639;p126">
              <a:extLst>
                <a:ext uri="{FF2B5EF4-FFF2-40B4-BE49-F238E27FC236}">
                  <a16:creationId xmlns:a16="http://schemas.microsoft.com/office/drawing/2014/main" id="{E63681F0-F2D3-4AFC-90AA-3D2E5BC45D41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640;p126">
              <a:extLst>
                <a:ext uri="{FF2B5EF4-FFF2-40B4-BE49-F238E27FC236}">
                  <a16:creationId xmlns:a16="http://schemas.microsoft.com/office/drawing/2014/main" id="{2F7F319E-8295-4726-811D-A41FBC954BA6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641;p126">
              <a:extLst>
                <a:ext uri="{FF2B5EF4-FFF2-40B4-BE49-F238E27FC236}">
                  <a16:creationId xmlns:a16="http://schemas.microsoft.com/office/drawing/2014/main" id="{76D86495-F197-4E18-97B0-59155641DEA8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42;p126">
              <a:extLst>
                <a:ext uri="{FF2B5EF4-FFF2-40B4-BE49-F238E27FC236}">
                  <a16:creationId xmlns:a16="http://schemas.microsoft.com/office/drawing/2014/main" id="{ECEA2F81-EDF1-4FEB-A37F-85889F0F7DA1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B1DF6A1-D56E-48C3-80EF-D04DD75290A1}"/>
              </a:ext>
            </a:extLst>
          </p:cNvPr>
          <p:cNvSpPr/>
          <p:nvPr/>
        </p:nvSpPr>
        <p:spPr>
          <a:xfrm>
            <a:off x="5973748" y="3433829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07F3814-7455-47BE-97D2-5BBC11619454}"/>
              </a:ext>
            </a:extLst>
          </p:cNvPr>
          <p:cNvSpPr txBox="1"/>
          <p:nvPr/>
        </p:nvSpPr>
        <p:spPr>
          <a:xfrm>
            <a:off x="5433060" y="4023184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8FAC09A7-9BB3-453D-82C9-33C5ABC0686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988914" y="3188053"/>
            <a:ext cx="1280109" cy="24577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D3F19390-97BB-41B1-8D3D-D29098525C15}"/>
              </a:ext>
            </a:extLst>
          </p:cNvPr>
          <p:cNvSpPr txBox="1"/>
          <p:nvPr/>
        </p:nvSpPr>
        <p:spPr>
          <a:xfrm>
            <a:off x="5937023" y="2890647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D797B14-A679-4185-9283-7E7882181B30}"/>
              </a:ext>
            </a:extLst>
          </p:cNvPr>
          <p:cNvSpPr txBox="1"/>
          <p:nvPr/>
        </p:nvSpPr>
        <p:spPr>
          <a:xfrm>
            <a:off x="2935527" y="4390832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B15C324-EF9F-461A-8F97-8AF4BC6F6BB5}"/>
              </a:ext>
            </a:extLst>
          </p:cNvPr>
          <p:cNvCxnSpPr>
            <a:cxnSpLocks/>
            <a:stCxn id="150" idx="0"/>
          </p:cNvCxnSpPr>
          <p:nvPr/>
        </p:nvCxnSpPr>
        <p:spPr>
          <a:xfrm flipV="1">
            <a:off x="3926267" y="4064148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0A020ED9-2C71-4320-80EC-A4D6AB026D52}"/>
              </a:ext>
            </a:extLst>
          </p:cNvPr>
          <p:cNvSpPr txBox="1"/>
          <p:nvPr/>
        </p:nvSpPr>
        <p:spPr>
          <a:xfrm>
            <a:off x="4055839" y="4310998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9" name="Graphic 148" descr="Hierarchy outline">
            <a:extLst>
              <a:ext uri="{FF2B5EF4-FFF2-40B4-BE49-F238E27FC236}">
                <a16:creationId xmlns:a16="http://schemas.microsoft.com/office/drawing/2014/main" id="{04AEB29A-09A5-4E52-9B6F-8FB451D33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030972" y="2728064"/>
            <a:ext cx="903475" cy="903475"/>
          </a:xfrm>
          <a:prstGeom prst="rect">
            <a:avLst/>
          </a:prstGeom>
        </p:spPr>
      </p:pic>
      <p:pic>
        <p:nvPicPr>
          <p:cNvPr id="150" name="Graphic 149" descr="Hierarchy outline">
            <a:extLst>
              <a:ext uri="{FF2B5EF4-FFF2-40B4-BE49-F238E27FC236}">
                <a16:creationId xmlns:a16="http://schemas.microsoft.com/office/drawing/2014/main" id="{AC476D4E-1ECC-4D0C-B8CA-61A19B219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022792" y="3617993"/>
            <a:ext cx="903475" cy="903475"/>
          </a:xfrm>
          <a:prstGeom prst="rect">
            <a:avLst/>
          </a:prstGeom>
        </p:spPr>
      </p:pic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15C6C77-CD26-400F-99F1-E26F4A656B0E}"/>
              </a:ext>
            </a:extLst>
          </p:cNvPr>
          <p:cNvGrpSpPr/>
          <p:nvPr/>
        </p:nvGrpSpPr>
        <p:grpSpPr>
          <a:xfrm>
            <a:off x="4369915" y="2845152"/>
            <a:ext cx="727482" cy="685801"/>
            <a:chOff x="6455297" y="3663303"/>
            <a:chExt cx="1114148" cy="1050313"/>
          </a:xfrm>
        </p:grpSpPr>
        <p:pic>
          <p:nvPicPr>
            <p:cNvPr id="140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4195D98E-5635-468D-86F2-E1CEB8F963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DA18E95A-A2C8-4E9C-8F95-C9E7FC4647B6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78BFD6D9-A490-416D-AD8D-CAD854DC4AAD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F4CB7A13-B46F-47F9-8448-4BAB1F618AF9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861B6ED-205F-4BD2-B98B-94FBDB08295D}"/>
              </a:ext>
            </a:extLst>
          </p:cNvPr>
          <p:cNvGrpSpPr/>
          <p:nvPr/>
        </p:nvGrpSpPr>
        <p:grpSpPr>
          <a:xfrm>
            <a:off x="4380709" y="3699681"/>
            <a:ext cx="727482" cy="685801"/>
            <a:chOff x="6455297" y="3663303"/>
            <a:chExt cx="1114148" cy="1050313"/>
          </a:xfrm>
        </p:grpSpPr>
        <p:pic>
          <p:nvPicPr>
            <p:cNvPr id="153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5EBAE822-372F-4725-8B4F-019CFDDC77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A4AB2D2B-2AA2-4BFB-8770-365042905A4A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BC48552-2A7D-4787-91A3-C249973EB5FE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6480C08A-1899-408A-BADE-C858134F4482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44DC5C3B-BB27-4DE4-9B45-5BB6D32605B0}"/>
              </a:ext>
            </a:extLst>
          </p:cNvPr>
          <p:cNvSpPr txBox="1"/>
          <p:nvPr/>
        </p:nvSpPr>
        <p:spPr>
          <a:xfrm>
            <a:off x="7781790" y="4251302"/>
            <a:ext cx="1314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Link to article</a:t>
            </a:r>
            <a:endParaRPr lang="en-IL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7ABC8D7-4BB9-49DA-9659-65EB8FD1CA0B}"/>
              </a:ext>
            </a:extLst>
          </p:cNvPr>
          <p:cNvSpPr txBox="1"/>
          <p:nvPr/>
        </p:nvSpPr>
        <p:spPr>
          <a:xfrm>
            <a:off x="7631084" y="4674801"/>
            <a:ext cx="18099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0" i="0" u="sng" dirty="0" err="1">
                <a:effectLst/>
                <a:latin typeface="Lucida Grande"/>
                <a:hlinkClick r:id="rId8"/>
              </a:rPr>
              <a:t>Chien</a:t>
            </a:r>
            <a:r>
              <a:rPr lang="en-US" sz="1000" b="0" i="0" u="sng" dirty="0">
                <a:effectLst/>
                <a:latin typeface="Lucida Grande"/>
                <a:hlinkClick r:id="rId8"/>
              </a:rPr>
              <a:t>-Yi Wang et al.</a:t>
            </a:r>
            <a:endParaRPr lang="en-US" sz="1000" u="sng" dirty="0"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393891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8DF676B-D427-4B27-BAAF-0203AD03BADF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2067952" y="3181611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F21911F-2283-4E70-A97C-69C74C39E7C4}"/>
              </a:ext>
            </a:extLst>
          </p:cNvPr>
          <p:cNvGrpSpPr/>
          <p:nvPr/>
        </p:nvGrpSpPr>
        <p:grpSpPr>
          <a:xfrm>
            <a:off x="1861436" y="2588335"/>
            <a:ext cx="550405" cy="772517"/>
            <a:chOff x="1450750" y="1276313"/>
            <a:chExt cx="2162065" cy="3074026"/>
          </a:xfrm>
        </p:grpSpPr>
        <p:sp>
          <p:nvSpPr>
            <p:cNvPr id="116" name="Google Shape;1740;p76">
              <a:extLst>
                <a:ext uri="{FF2B5EF4-FFF2-40B4-BE49-F238E27FC236}">
                  <a16:creationId xmlns:a16="http://schemas.microsoft.com/office/drawing/2014/main" id="{CBB80D4C-095E-44F5-9DD9-328BFA7A31F0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744;p76">
              <a:extLst>
                <a:ext uri="{FF2B5EF4-FFF2-40B4-BE49-F238E27FC236}">
                  <a16:creationId xmlns:a16="http://schemas.microsoft.com/office/drawing/2014/main" id="{757369CF-A061-459F-AD27-2B5412A8C545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745;p76">
              <a:extLst>
                <a:ext uri="{FF2B5EF4-FFF2-40B4-BE49-F238E27FC236}">
                  <a16:creationId xmlns:a16="http://schemas.microsoft.com/office/drawing/2014/main" id="{B3A58A2A-0F74-4BFF-865E-8D001F856181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746;p76">
              <a:extLst>
                <a:ext uri="{FF2B5EF4-FFF2-40B4-BE49-F238E27FC236}">
                  <a16:creationId xmlns:a16="http://schemas.microsoft.com/office/drawing/2014/main" id="{43510796-AB0F-4C95-B4DE-CAC5ED07D49A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47;p76">
              <a:extLst>
                <a:ext uri="{FF2B5EF4-FFF2-40B4-BE49-F238E27FC236}">
                  <a16:creationId xmlns:a16="http://schemas.microsoft.com/office/drawing/2014/main" id="{B07DF11F-4B40-4435-A401-06FBFB034C90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48;p76">
              <a:extLst>
                <a:ext uri="{FF2B5EF4-FFF2-40B4-BE49-F238E27FC236}">
                  <a16:creationId xmlns:a16="http://schemas.microsoft.com/office/drawing/2014/main" id="{118CA034-0E50-41D8-82B5-3D268F72C078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749;p76">
              <a:extLst>
                <a:ext uri="{FF2B5EF4-FFF2-40B4-BE49-F238E27FC236}">
                  <a16:creationId xmlns:a16="http://schemas.microsoft.com/office/drawing/2014/main" id="{9216B8E3-1AEE-4D6F-8A28-B5E5532D024B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50;p76">
              <a:extLst>
                <a:ext uri="{FF2B5EF4-FFF2-40B4-BE49-F238E27FC236}">
                  <a16:creationId xmlns:a16="http://schemas.microsoft.com/office/drawing/2014/main" id="{9C5F56C2-D1B5-4E59-8F19-07F2E453F6CD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51;p76">
              <a:extLst>
                <a:ext uri="{FF2B5EF4-FFF2-40B4-BE49-F238E27FC236}">
                  <a16:creationId xmlns:a16="http://schemas.microsoft.com/office/drawing/2014/main" id="{9ABEFC25-6124-4365-87C0-3EE809AA3AF3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752;p76">
              <a:extLst>
                <a:ext uri="{FF2B5EF4-FFF2-40B4-BE49-F238E27FC236}">
                  <a16:creationId xmlns:a16="http://schemas.microsoft.com/office/drawing/2014/main" id="{0BA00F2D-C839-4D52-A8CA-77D87826ECD4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753;p76">
              <a:extLst>
                <a:ext uri="{FF2B5EF4-FFF2-40B4-BE49-F238E27FC236}">
                  <a16:creationId xmlns:a16="http://schemas.microsoft.com/office/drawing/2014/main" id="{F25A4F08-AA29-41F9-A0A6-43FEB30AF452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754;p76">
              <a:extLst>
                <a:ext uri="{FF2B5EF4-FFF2-40B4-BE49-F238E27FC236}">
                  <a16:creationId xmlns:a16="http://schemas.microsoft.com/office/drawing/2014/main" id="{1DCC2369-7FA8-4521-984E-63E61FC54327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755;p76">
              <a:extLst>
                <a:ext uri="{FF2B5EF4-FFF2-40B4-BE49-F238E27FC236}">
                  <a16:creationId xmlns:a16="http://schemas.microsoft.com/office/drawing/2014/main" id="{3277EC2B-A4D5-4F96-965E-7858933E3E0F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56;p76">
              <a:extLst>
                <a:ext uri="{FF2B5EF4-FFF2-40B4-BE49-F238E27FC236}">
                  <a16:creationId xmlns:a16="http://schemas.microsoft.com/office/drawing/2014/main" id="{8B0A94D5-0A67-404C-9F44-B28ADCCC2825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57;p76">
              <a:extLst>
                <a:ext uri="{FF2B5EF4-FFF2-40B4-BE49-F238E27FC236}">
                  <a16:creationId xmlns:a16="http://schemas.microsoft.com/office/drawing/2014/main" id="{EEF9DFD9-A09E-4AE3-ADA0-6AB72163F423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58;p76">
              <a:extLst>
                <a:ext uri="{FF2B5EF4-FFF2-40B4-BE49-F238E27FC236}">
                  <a16:creationId xmlns:a16="http://schemas.microsoft.com/office/drawing/2014/main" id="{500864C8-63E2-4C20-82A8-17AD0FE6EDFA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59;p76">
              <a:extLst>
                <a:ext uri="{FF2B5EF4-FFF2-40B4-BE49-F238E27FC236}">
                  <a16:creationId xmlns:a16="http://schemas.microsoft.com/office/drawing/2014/main" id="{5B65DFD2-6691-4F8C-B56A-2C6D99A140A8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60;p76">
              <a:extLst>
                <a:ext uri="{FF2B5EF4-FFF2-40B4-BE49-F238E27FC236}">
                  <a16:creationId xmlns:a16="http://schemas.microsoft.com/office/drawing/2014/main" id="{DFEEB529-B74C-43D3-84FE-2A40C314B8EB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761;p76">
              <a:extLst>
                <a:ext uri="{FF2B5EF4-FFF2-40B4-BE49-F238E27FC236}">
                  <a16:creationId xmlns:a16="http://schemas.microsoft.com/office/drawing/2014/main" id="{DBA1042D-092C-4B06-A899-B472587ECF94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762;p76">
              <a:extLst>
                <a:ext uri="{FF2B5EF4-FFF2-40B4-BE49-F238E27FC236}">
                  <a16:creationId xmlns:a16="http://schemas.microsoft.com/office/drawing/2014/main" id="{E9582B7B-64BD-4215-BD24-074078819D52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63;p76">
              <a:extLst>
                <a:ext uri="{FF2B5EF4-FFF2-40B4-BE49-F238E27FC236}">
                  <a16:creationId xmlns:a16="http://schemas.microsoft.com/office/drawing/2014/main" id="{E68AD4C4-42B0-45DB-BAA0-01531B1A6D82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764;p76">
              <a:extLst>
                <a:ext uri="{FF2B5EF4-FFF2-40B4-BE49-F238E27FC236}">
                  <a16:creationId xmlns:a16="http://schemas.microsoft.com/office/drawing/2014/main" id="{15441346-7D06-46AE-A67B-3E23FC1EF35B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765;p76">
              <a:extLst>
                <a:ext uri="{FF2B5EF4-FFF2-40B4-BE49-F238E27FC236}">
                  <a16:creationId xmlns:a16="http://schemas.microsoft.com/office/drawing/2014/main" id="{BDEBF108-98CE-42B6-81E2-93BCD69B4EAB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5" name="Google Shape;1355;p57"/>
          <p:cNvSpPr txBox="1">
            <a:spLocks noGrp="1"/>
          </p:cNvSpPr>
          <p:nvPr>
            <p:ph type="title"/>
          </p:nvPr>
        </p:nvSpPr>
        <p:spPr>
          <a:xfrm>
            <a:off x="2136714" y="416467"/>
            <a:ext cx="6005100" cy="6774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Academic Article Reference:</a:t>
            </a:r>
            <a:endParaRPr dirty="0"/>
          </a:p>
        </p:txBody>
      </p:sp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2700114" y="93133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Lucida Grande"/>
              </a:rPr>
              <a:t>Unified Representation Learning for Cross Model Compatibility</a:t>
            </a:r>
          </a:p>
        </p:txBody>
      </p:sp>
      <p:grpSp>
        <p:nvGrpSpPr>
          <p:cNvPr id="7" name="Google Shape;12348;p143">
            <a:extLst>
              <a:ext uri="{FF2B5EF4-FFF2-40B4-BE49-F238E27FC236}">
                <a16:creationId xmlns:a16="http://schemas.microsoft.com/office/drawing/2014/main" id="{4C5DB805-0610-4D56-B799-58F4354250F7}"/>
              </a:ext>
            </a:extLst>
          </p:cNvPr>
          <p:cNvGrpSpPr/>
          <p:nvPr/>
        </p:nvGrpSpPr>
        <p:grpSpPr>
          <a:xfrm rot="16200000">
            <a:off x="1106791" y="974252"/>
            <a:ext cx="1177241" cy="1210157"/>
            <a:chOff x="-50524250" y="2686150"/>
            <a:chExt cx="301675" cy="299350"/>
          </a:xfrm>
        </p:grpSpPr>
        <p:sp>
          <p:nvSpPr>
            <p:cNvPr id="8" name="Google Shape;12349;p143">
              <a:extLst>
                <a:ext uri="{FF2B5EF4-FFF2-40B4-BE49-F238E27FC236}">
                  <a16:creationId xmlns:a16="http://schemas.microsoft.com/office/drawing/2014/main" id="{388F3025-8F28-41B8-B4DB-A5BCA2FF14AB}"/>
                </a:ext>
              </a:extLst>
            </p:cNvPr>
            <p:cNvSpPr/>
            <p:nvPr/>
          </p:nvSpPr>
          <p:spPr>
            <a:xfrm>
              <a:off x="-50488025" y="279250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2"/>
                    <a:pt x="379" y="2112"/>
                  </a:cubicBezTo>
                  <a:cubicBezTo>
                    <a:pt x="568" y="2112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50;p143">
              <a:extLst>
                <a:ext uri="{FF2B5EF4-FFF2-40B4-BE49-F238E27FC236}">
                  <a16:creationId xmlns:a16="http://schemas.microsoft.com/office/drawing/2014/main" id="{34BCCADE-773C-471F-88F1-22B6BB6B5361}"/>
                </a:ext>
              </a:extLst>
            </p:cNvPr>
            <p:cNvSpPr/>
            <p:nvPr/>
          </p:nvSpPr>
          <p:spPr>
            <a:xfrm>
              <a:off x="-50488025" y="2897250"/>
              <a:ext cx="18150" cy="53600"/>
            </a:xfrm>
            <a:custGeom>
              <a:avLst/>
              <a:gdLst/>
              <a:ahLst/>
              <a:cxnLst/>
              <a:rect l="l" t="t" r="r" b="b"/>
              <a:pathLst>
                <a:path w="726" h="2144" extrusionOk="0">
                  <a:moveTo>
                    <a:pt x="379" y="1"/>
                  </a:moveTo>
                  <a:cubicBezTo>
                    <a:pt x="158" y="1"/>
                    <a:pt x="1" y="159"/>
                    <a:pt x="1" y="379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79" y="2143"/>
                  </a:cubicBezTo>
                  <a:cubicBezTo>
                    <a:pt x="568" y="2143"/>
                    <a:pt x="725" y="1986"/>
                    <a:pt x="725" y="1797"/>
                  </a:cubicBezTo>
                  <a:lnTo>
                    <a:pt x="725" y="379"/>
                  </a:ln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51;p143">
              <a:extLst>
                <a:ext uri="{FF2B5EF4-FFF2-40B4-BE49-F238E27FC236}">
                  <a16:creationId xmlns:a16="http://schemas.microsoft.com/office/drawing/2014/main" id="{401F899C-56DD-4013-BED5-37BEBA1B25F7}"/>
                </a:ext>
              </a:extLst>
            </p:cNvPr>
            <p:cNvSpPr/>
            <p:nvPr/>
          </p:nvSpPr>
          <p:spPr>
            <a:xfrm>
              <a:off x="-50488025" y="286182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52;p143">
              <a:extLst>
                <a:ext uri="{FF2B5EF4-FFF2-40B4-BE49-F238E27FC236}">
                  <a16:creationId xmlns:a16="http://schemas.microsoft.com/office/drawing/2014/main" id="{CA5FE1F2-5F44-49AA-9320-00856ECEB51A}"/>
                </a:ext>
              </a:extLst>
            </p:cNvPr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353;p143">
              <a:extLst>
                <a:ext uri="{FF2B5EF4-FFF2-40B4-BE49-F238E27FC236}">
                  <a16:creationId xmlns:a16="http://schemas.microsoft.com/office/drawing/2014/main" id="{EA5A299C-4EF6-4DE0-B8EA-C8D820A0A464}"/>
                </a:ext>
              </a:extLst>
            </p:cNvPr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2354;p143">
              <a:extLst>
                <a:ext uri="{FF2B5EF4-FFF2-40B4-BE49-F238E27FC236}">
                  <a16:creationId xmlns:a16="http://schemas.microsoft.com/office/drawing/2014/main" id="{BFB3314D-082B-40D2-B234-C8BC8E39C9D2}"/>
                </a:ext>
              </a:extLst>
            </p:cNvPr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17B8EAAD-AAB3-4C30-9555-9678925ACDC8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20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E8B5E504-9D53-4CD7-B229-5C4B9C06B8E8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21" name="Google Shape;12005;p142">
            <a:extLst>
              <a:ext uri="{FF2B5EF4-FFF2-40B4-BE49-F238E27FC236}">
                <a16:creationId xmlns:a16="http://schemas.microsoft.com/office/drawing/2014/main" id="{E52306CA-8F31-4E8F-B8A4-2B1198B9F0C4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1363;p58">
            <a:extLst>
              <a:ext uri="{FF2B5EF4-FFF2-40B4-BE49-F238E27FC236}">
                <a16:creationId xmlns:a16="http://schemas.microsoft.com/office/drawing/2014/main" id="{A0B064E2-982B-4496-BD64-6B01A1FE0D08}"/>
              </a:ext>
            </a:extLst>
          </p:cNvPr>
          <p:cNvSpPr txBox="1">
            <a:spLocks/>
          </p:cNvSpPr>
          <p:nvPr/>
        </p:nvSpPr>
        <p:spPr>
          <a:xfrm>
            <a:off x="2510504" y="1732074"/>
            <a:ext cx="5731212" cy="47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b="1" dirty="0"/>
              <a:t>Addressing</a:t>
            </a:r>
            <a:r>
              <a:rPr lang="en-US" sz="1400" dirty="0"/>
              <a:t> the queries in the new architecture w.r.t to the </a:t>
            </a:r>
            <a:r>
              <a:rPr lang="en-US" sz="1400" b="1" dirty="0"/>
              <a:t>old</a:t>
            </a:r>
            <a:r>
              <a:rPr lang="en-US" sz="1400" dirty="0"/>
              <a:t> architecture gallery is what is called the Cross Model Compatibility </a:t>
            </a:r>
            <a:r>
              <a:rPr lang="en-US" sz="1400" b="1" dirty="0"/>
              <a:t>(CMC</a:t>
            </a:r>
            <a:r>
              <a:rPr lang="en-US" sz="1400" dirty="0"/>
              <a:t>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77B4808-E5F6-4B52-9E9E-48A536346E03}"/>
              </a:ext>
            </a:extLst>
          </p:cNvPr>
          <p:cNvCxnSpPr>
            <a:cxnSpLocks/>
            <a:stCxn id="149" idx="0"/>
          </p:cNvCxnSpPr>
          <p:nvPr/>
        </p:nvCxnSpPr>
        <p:spPr>
          <a:xfrm>
            <a:off x="3934447" y="3179802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4D10517-D060-4229-8628-527C46B05384}"/>
              </a:ext>
            </a:extLst>
          </p:cNvPr>
          <p:cNvCxnSpPr>
            <a:cxnSpLocks/>
            <a:endCxn id="149" idx="2"/>
          </p:cNvCxnSpPr>
          <p:nvPr/>
        </p:nvCxnSpPr>
        <p:spPr>
          <a:xfrm flipV="1">
            <a:off x="2022470" y="3179802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0B09F9D-D972-47D6-A2E6-EF685CF143CB}"/>
              </a:ext>
            </a:extLst>
          </p:cNvPr>
          <p:cNvSpPr txBox="1"/>
          <p:nvPr/>
        </p:nvSpPr>
        <p:spPr>
          <a:xfrm>
            <a:off x="2948854" y="2414913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ED6CF7-1F39-413A-971A-ACFD6ED204B4}"/>
              </a:ext>
            </a:extLst>
          </p:cNvPr>
          <p:cNvSpPr txBox="1"/>
          <p:nvPr/>
        </p:nvSpPr>
        <p:spPr>
          <a:xfrm>
            <a:off x="4136839" y="2273273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8BCE23-0990-488D-A1E7-873C8A381778}"/>
              </a:ext>
            </a:extLst>
          </p:cNvPr>
          <p:cNvGrpSpPr/>
          <p:nvPr/>
        </p:nvGrpSpPr>
        <p:grpSpPr>
          <a:xfrm>
            <a:off x="1733715" y="2697013"/>
            <a:ext cx="584468" cy="797566"/>
            <a:chOff x="1506150" y="1501000"/>
            <a:chExt cx="2080021" cy="2838397"/>
          </a:xfrm>
        </p:grpSpPr>
        <p:grpSp>
          <p:nvGrpSpPr>
            <p:cNvPr id="72" name="Google Shape;1505;p70">
              <a:extLst>
                <a:ext uri="{FF2B5EF4-FFF2-40B4-BE49-F238E27FC236}">
                  <a16:creationId xmlns:a16="http://schemas.microsoft.com/office/drawing/2014/main" id="{A26F6648-CDF9-4727-AAC4-F9C21FE22ABB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73" name="Google Shape;1506;p70">
                <a:extLst>
                  <a:ext uri="{FF2B5EF4-FFF2-40B4-BE49-F238E27FC236}">
                    <a16:creationId xmlns:a16="http://schemas.microsoft.com/office/drawing/2014/main" id="{A8347BA0-2262-489F-8FC6-8332DEF0A76C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507;p70">
                <a:extLst>
                  <a:ext uri="{FF2B5EF4-FFF2-40B4-BE49-F238E27FC236}">
                    <a16:creationId xmlns:a16="http://schemas.microsoft.com/office/drawing/2014/main" id="{B91A729A-E127-407D-A0E2-01EF3D570DBC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508;p70">
                <a:extLst>
                  <a:ext uri="{FF2B5EF4-FFF2-40B4-BE49-F238E27FC236}">
                    <a16:creationId xmlns:a16="http://schemas.microsoft.com/office/drawing/2014/main" id="{771F55D4-C25F-437E-975C-F18AC6FC3999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509;p70">
                <a:extLst>
                  <a:ext uri="{FF2B5EF4-FFF2-40B4-BE49-F238E27FC236}">
                    <a16:creationId xmlns:a16="http://schemas.microsoft.com/office/drawing/2014/main" id="{B93FB74B-8644-44C5-8195-FE09434BA2D8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510;p70">
                <a:extLst>
                  <a:ext uri="{FF2B5EF4-FFF2-40B4-BE49-F238E27FC236}">
                    <a16:creationId xmlns:a16="http://schemas.microsoft.com/office/drawing/2014/main" id="{87F4AFB9-27A8-40B6-A70B-153DD386DCE9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511;p70">
                <a:extLst>
                  <a:ext uri="{FF2B5EF4-FFF2-40B4-BE49-F238E27FC236}">
                    <a16:creationId xmlns:a16="http://schemas.microsoft.com/office/drawing/2014/main" id="{E9238E01-B91E-4148-A09B-01DD1CA1A2DD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512;p70">
                <a:extLst>
                  <a:ext uri="{FF2B5EF4-FFF2-40B4-BE49-F238E27FC236}">
                    <a16:creationId xmlns:a16="http://schemas.microsoft.com/office/drawing/2014/main" id="{377CAE1D-DDB6-452C-89C8-AC0B2A23CA5D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513;p70">
                <a:extLst>
                  <a:ext uri="{FF2B5EF4-FFF2-40B4-BE49-F238E27FC236}">
                    <a16:creationId xmlns:a16="http://schemas.microsoft.com/office/drawing/2014/main" id="{617EDEA9-C973-4821-B414-27CA45BF068D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514;p70">
                <a:extLst>
                  <a:ext uri="{FF2B5EF4-FFF2-40B4-BE49-F238E27FC236}">
                    <a16:creationId xmlns:a16="http://schemas.microsoft.com/office/drawing/2014/main" id="{E021F822-39A3-426B-96DE-31C9199E4191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515;p70">
                <a:extLst>
                  <a:ext uri="{FF2B5EF4-FFF2-40B4-BE49-F238E27FC236}">
                    <a16:creationId xmlns:a16="http://schemas.microsoft.com/office/drawing/2014/main" id="{33D8139E-3957-41E5-A85C-DD43DCC14769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516;p70">
                <a:extLst>
                  <a:ext uri="{FF2B5EF4-FFF2-40B4-BE49-F238E27FC236}">
                    <a16:creationId xmlns:a16="http://schemas.microsoft.com/office/drawing/2014/main" id="{0B6D26AD-4F50-425B-8ADF-F5A9145FA6E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517;p70">
                <a:extLst>
                  <a:ext uri="{FF2B5EF4-FFF2-40B4-BE49-F238E27FC236}">
                    <a16:creationId xmlns:a16="http://schemas.microsoft.com/office/drawing/2014/main" id="{78CBC447-CEEB-4BC6-9C0C-A10E44B59E15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518;p70">
                <a:extLst>
                  <a:ext uri="{FF2B5EF4-FFF2-40B4-BE49-F238E27FC236}">
                    <a16:creationId xmlns:a16="http://schemas.microsoft.com/office/drawing/2014/main" id="{22D0D7C4-E10C-4CEB-889B-BC3BD0884BE0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519;p70">
                <a:extLst>
                  <a:ext uri="{FF2B5EF4-FFF2-40B4-BE49-F238E27FC236}">
                    <a16:creationId xmlns:a16="http://schemas.microsoft.com/office/drawing/2014/main" id="{6F87CB70-C512-4096-AD39-EDFFBDEAA066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520;p70">
                <a:extLst>
                  <a:ext uri="{FF2B5EF4-FFF2-40B4-BE49-F238E27FC236}">
                    <a16:creationId xmlns:a16="http://schemas.microsoft.com/office/drawing/2014/main" id="{A35AFF64-8388-43B0-B1AC-8A534A31385C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521;p70">
                <a:extLst>
                  <a:ext uri="{FF2B5EF4-FFF2-40B4-BE49-F238E27FC236}">
                    <a16:creationId xmlns:a16="http://schemas.microsoft.com/office/drawing/2014/main" id="{9AA5056D-9ED6-4CF9-9E85-C5A6C61C5910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522;p70">
                <a:extLst>
                  <a:ext uri="{FF2B5EF4-FFF2-40B4-BE49-F238E27FC236}">
                    <a16:creationId xmlns:a16="http://schemas.microsoft.com/office/drawing/2014/main" id="{62C7585C-A4C9-4832-A6C6-7AB60246654D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523;p70">
                <a:extLst>
                  <a:ext uri="{FF2B5EF4-FFF2-40B4-BE49-F238E27FC236}">
                    <a16:creationId xmlns:a16="http://schemas.microsoft.com/office/drawing/2014/main" id="{7FC78759-E79E-4997-81D8-3783F1888E42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524;p70">
                <a:extLst>
                  <a:ext uri="{FF2B5EF4-FFF2-40B4-BE49-F238E27FC236}">
                    <a16:creationId xmlns:a16="http://schemas.microsoft.com/office/drawing/2014/main" id="{F4C80568-A93B-4726-B0AB-55FD3FBB6603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" name="Google Shape;1525;p70">
              <a:extLst>
                <a:ext uri="{FF2B5EF4-FFF2-40B4-BE49-F238E27FC236}">
                  <a16:creationId xmlns:a16="http://schemas.microsoft.com/office/drawing/2014/main" id="{8D25E87A-0958-488E-9BE2-2F887501808B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93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25B3C69D-EC35-4060-9B78-09619FE29B9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6952818D-5C5E-4DD8-8379-5100BFE534AF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528;p70">
                <a:extLst>
                  <a:ext uri="{FF2B5EF4-FFF2-40B4-BE49-F238E27FC236}">
                    <a16:creationId xmlns:a16="http://schemas.microsoft.com/office/drawing/2014/main" id="{78B4822C-84D1-4A2C-BCB1-7D97A7ABE9CA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" name="Google Shape;2624;p126">
            <a:extLst>
              <a:ext uri="{FF2B5EF4-FFF2-40B4-BE49-F238E27FC236}">
                <a16:creationId xmlns:a16="http://schemas.microsoft.com/office/drawing/2014/main" id="{9A27E94B-42B6-4EDA-864B-EC7D71E6995E}"/>
              </a:ext>
            </a:extLst>
          </p:cNvPr>
          <p:cNvGrpSpPr/>
          <p:nvPr/>
        </p:nvGrpSpPr>
        <p:grpSpPr>
          <a:xfrm>
            <a:off x="2033512" y="2910040"/>
            <a:ext cx="418360" cy="580377"/>
            <a:chOff x="3764750" y="1567075"/>
            <a:chExt cx="1814530" cy="2517234"/>
          </a:xfrm>
        </p:grpSpPr>
        <p:sp>
          <p:nvSpPr>
            <p:cNvPr id="97" name="Google Shape;2625;p126">
              <a:extLst>
                <a:ext uri="{FF2B5EF4-FFF2-40B4-BE49-F238E27FC236}">
                  <a16:creationId xmlns:a16="http://schemas.microsoft.com/office/drawing/2014/main" id="{C425D166-302C-44DD-9E2A-823651B7DB43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626;p126">
              <a:extLst>
                <a:ext uri="{FF2B5EF4-FFF2-40B4-BE49-F238E27FC236}">
                  <a16:creationId xmlns:a16="http://schemas.microsoft.com/office/drawing/2014/main" id="{980B3977-60F8-4965-B28D-518040EDF0C7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627;p126">
              <a:extLst>
                <a:ext uri="{FF2B5EF4-FFF2-40B4-BE49-F238E27FC236}">
                  <a16:creationId xmlns:a16="http://schemas.microsoft.com/office/drawing/2014/main" id="{2CBC14D2-F10B-4A49-A3E9-28EDE0FF5D8C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628;p126">
              <a:extLst>
                <a:ext uri="{FF2B5EF4-FFF2-40B4-BE49-F238E27FC236}">
                  <a16:creationId xmlns:a16="http://schemas.microsoft.com/office/drawing/2014/main" id="{0096E16E-FF3E-4D60-B737-B5A45E61E10D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629;p126">
              <a:extLst>
                <a:ext uri="{FF2B5EF4-FFF2-40B4-BE49-F238E27FC236}">
                  <a16:creationId xmlns:a16="http://schemas.microsoft.com/office/drawing/2014/main" id="{EA332A27-F54B-4638-9CFB-CF1318DF7D13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630;p126">
              <a:extLst>
                <a:ext uri="{FF2B5EF4-FFF2-40B4-BE49-F238E27FC236}">
                  <a16:creationId xmlns:a16="http://schemas.microsoft.com/office/drawing/2014/main" id="{BBE9D864-363E-44C1-ADAA-84D39241C990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631;p126">
              <a:extLst>
                <a:ext uri="{FF2B5EF4-FFF2-40B4-BE49-F238E27FC236}">
                  <a16:creationId xmlns:a16="http://schemas.microsoft.com/office/drawing/2014/main" id="{74D234D5-5E14-41AF-824D-0F516FDC3F8A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632;p126">
              <a:extLst>
                <a:ext uri="{FF2B5EF4-FFF2-40B4-BE49-F238E27FC236}">
                  <a16:creationId xmlns:a16="http://schemas.microsoft.com/office/drawing/2014/main" id="{9A4E2D01-0288-4E6F-A4C1-645BC74AF906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633;p126">
              <a:extLst>
                <a:ext uri="{FF2B5EF4-FFF2-40B4-BE49-F238E27FC236}">
                  <a16:creationId xmlns:a16="http://schemas.microsoft.com/office/drawing/2014/main" id="{D93F150F-2A92-4626-AE23-1AFBCAB7E3E0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634;p126">
              <a:extLst>
                <a:ext uri="{FF2B5EF4-FFF2-40B4-BE49-F238E27FC236}">
                  <a16:creationId xmlns:a16="http://schemas.microsoft.com/office/drawing/2014/main" id="{4BC830E7-8480-4F50-A92F-EA66A42BDD92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635;p126">
              <a:extLst>
                <a:ext uri="{FF2B5EF4-FFF2-40B4-BE49-F238E27FC236}">
                  <a16:creationId xmlns:a16="http://schemas.microsoft.com/office/drawing/2014/main" id="{73C7A4F3-F275-465E-B31A-384FED160C46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36;p126">
              <a:extLst>
                <a:ext uri="{FF2B5EF4-FFF2-40B4-BE49-F238E27FC236}">
                  <a16:creationId xmlns:a16="http://schemas.microsoft.com/office/drawing/2014/main" id="{C29A5D04-3F08-4383-8C2E-7DE9D9D184A3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637;p126">
              <a:extLst>
                <a:ext uri="{FF2B5EF4-FFF2-40B4-BE49-F238E27FC236}">
                  <a16:creationId xmlns:a16="http://schemas.microsoft.com/office/drawing/2014/main" id="{CB63B1CD-43FC-4908-A1BB-D28D4D8F7753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638;p126">
              <a:extLst>
                <a:ext uri="{FF2B5EF4-FFF2-40B4-BE49-F238E27FC236}">
                  <a16:creationId xmlns:a16="http://schemas.microsoft.com/office/drawing/2014/main" id="{3CD3D04C-C5CA-4FD3-8104-DB9F9E6C2CF2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639;p126">
              <a:extLst>
                <a:ext uri="{FF2B5EF4-FFF2-40B4-BE49-F238E27FC236}">
                  <a16:creationId xmlns:a16="http://schemas.microsoft.com/office/drawing/2014/main" id="{E63681F0-F2D3-4AFC-90AA-3D2E5BC45D41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640;p126">
              <a:extLst>
                <a:ext uri="{FF2B5EF4-FFF2-40B4-BE49-F238E27FC236}">
                  <a16:creationId xmlns:a16="http://schemas.microsoft.com/office/drawing/2014/main" id="{2F7F319E-8295-4726-811D-A41FBC954BA6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641;p126">
              <a:extLst>
                <a:ext uri="{FF2B5EF4-FFF2-40B4-BE49-F238E27FC236}">
                  <a16:creationId xmlns:a16="http://schemas.microsoft.com/office/drawing/2014/main" id="{76D86495-F197-4E18-97B0-59155641DEA8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42;p126">
              <a:extLst>
                <a:ext uri="{FF2B5EF4-FFF2-40B4-BE49-F238E27FC236}">
                  <a16:creationId xmlns:a16="http://schemas.microsoft.com/office/drawing/2014/main" id="{ECEA2F81-EDF1-4FEB-A37F-85889F0F7DA1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B1DF6A1-D56E-48C3-80EF-D04DD75290A1}"/>
              </a:ext>
            </a:extLst>
          </p:cNvPr>
          <p:cNvSpPr/>
          <p:nvPr/>
        </p:nvSpPr>
        <p:spPr>
          <a:xfrm>
            <a:off x="5973748" y="3433829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07F3814-7455-47BE-97D2-5BBC11619454}"/>
              </a:ext>
            </a:extLst>
          </p:cNvPr>
          <p:cNvSpPr txBox="1"/>
          <p:nvPr/>
        </p:nvSpPr>
        <p:spPr>
          <a:xfrm>
            <a:off x="5433060" y="4023184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8FAC09A7-9BB3-453D-82C9-33C5ABC0686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988914" y="3188053"/>
            <a:ext cx="1280109" cy="24577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D3F19390-97BB-41B1-8D3D-D29098525C15}"/>
              </a:ext>
            </a:extLst>
          </p:cNvPr>
          <p:cNvSpPr txBox="1"/>
          <p:nvPr/>
        </p:nvSpPr>
        <p:spPr>
          <a:xfrm>
            <a:off x="5937023" y="2890647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D797B14-A679-4185-9283-7E7882181B30}"/>
              </a:ext>
            </a:extLst>
          </p:cNvPr>
          <p:cNvSpPr txBox="1"/>
          <p:nvPr/>
        </p:nvSpPr>
        <p:spPr>
          <a:xfrm>
            <a:off x="2935527" y="4390832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B15C324-EF9F-461A-8F97-8AF4BC6F6BB5}"/>
              </a:ext>
            </a:extLst>
          </p:cNvPr>
          <p:cNvCxnSpPr>
            <a:cxnSpLocks/>
            <a:stCxn id="150" idx="0"/>
          </p:cNvCxnSpPr>
          <p:nvPr/>
        </p:nvCxnSpPr>
        <p:spPr>
          <a:xfrm flipV="1">
            <a:off x="3926267" y="4064148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0A020ED9-2C71-4320-80EC-A4D6AB026D52}"/>
              </a:ext>
            </a:extLst>
          </p:cNvPr>
          <p:cNvSpPr txBox="1"/>
          <p:nvPr/>
        </p:nvSpPr>
        <p:spPr>
          <a:xfrm>
            <a:off x="4055839" y="4310998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9" name="Graphic 148" descr="Hierarchy outline">
            <a:extLst>
              <a:ext uri="{FF2B5EF4-FFF2-40B4-BE49-F238E27FC236}">
                <a16:creationId xmlns:a16="http://schemas.microsoft.com/office/drawing/2014/main" id="{04AEB29A-09A5-4E52-9B6F-8FB451D33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030972" y="2728064"/>
            <a:ext cx="903475" cy="903475"/>
          </a:xfrm>
          <a:prstGeom prst="rect">
            <a:avLst/>
          </a:prstGeom>
        </p:spPr>
      </p:pic>
      <p:pic>
        <p:nvPicPr>
          <p:cNvPr id="150" name="Graphic 149" descr="Hierarchy outline">
            <a:extLst>
              <a:ext uri="{FF2B5EF4-FFF2-40B4-BE49-F238E27FC236}">
                <a16:creationId xmlns:a16="http://schemas.microsoft.com/office/drawing/2014/main" id="{AC476D4E-1ECC-4D0C-B8CA-61A19B219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022792" y="3617993"/>
            <a:ext cx="903475" cy="903475"/>
          </a:xfrm>
          <a:prstGeom prst="rect">
            <a:avLst/>
          </a:prstGeom>
        </p:spPr>
      </p:pic>
      <p:cxnSp>
        <p:nvCxnSpPr>
          <p:cNvPr id="139" name="Connector: Curved 138">
            <a:extLst>
              <a:ext uri="{FF2B5EF4-FFF2-40B4-BE49-F238E27FC236}">
                <a16:creationId xmlns:a16="http://schemas.microsoft.com/office/drawing/2014/main" id="{04A14229-DCBA-40F2-BF0C-AD6814207CD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5012169" y="3776730"/>
            <a:ext cx="961579" cy="2874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40" name="Google Shape;11238;p139">
            <a:extLst>
              <a:ext uri="{FF2B5EF4-FFF2-40B4-BE49-F238E27FC236}">
                <a16:creationId xmlns:a16="http://schemas.microsoft.com/office/drawing/2014/main" id="{0E649FD2-324B-47FC-ABFB-93FC5ECAE429}"/>
              </a:ext>
            </a:extLst>
          </p:cNvPr>
          <p:cNvGrpSpPr/>
          <p:nvPr/>
        </p:nvGrpSpPr>
        <p:grpSpPr>
          <a:xfrm>
            <a:off x="5193985" y="3649592"/>
            <a:ext cx="555642" cy="555642"/>
            <a:chOff x="892750" y="4993750"/>
            <a:chExt cx="483125" cy="483125"/>
          </a:xfrm>
        </p:grpSpPr>
        <p:sp>
          <p:nvSpPr>
            <p:cNvPr id="145" name="Google Shape;11239;p139">
              <a:extLst>
                <a:ext uri="{FF2B5EF4-FFF2-40B4-BE49-F238E27FC236}">
                  <a16:creationId xmlns:a16="http://schemas.microsoft.com/office/drawing/2014/main" id="{65BE2CD4-A8AE-4A16-861A-AA8FA73E9D77}"/>
                </a:ext>
              </a:extLst>
            </p:cNvPr>
            <p:cNvSpPr/>
            <p:nvPr/>
          </p:nvSpPr>
          <p:spPr>
            <a:xfrm>
              <a:off x="8927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5" y="17352"/>
                    <a:pt x="11823" y="18193"/>
                    <a:pt x="9662" y="18193"/>
                  </a:cubicBezTo>
                  <a:cubicBezTo>
                    <a:pt x="7501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1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6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6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4" y="12208"/>
                    <a:pt x="19324" y="9663"/>
                  </a:cubicBezTo>
                  <a:cubicBezTo>
                    <a:pt x="19324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7" name="Google Shape;11240;p139">
              <a:extLst>
                <a:ext uri="{FF2B5EF4-FFF2-40B4-BE49-F238E27FC236}">
                  <a16:creationId xmlns:a16="http://schemas.microsoft.com/office/drawing/2014/main" id="{1B051D32-B921-4B6E-A84C-44D79477ED90}"/>
                </a:ext>
              </a:extLst>
            </p:cNvPr>
            <p:cNvSpPr/>
            <p:nvPr/>
          </p:nvSpPr>
          <p:spPr>
            <a:xfrm>
              <a:off x="1021000" y="5052250"/>
              <a:ext cx="230775" cy="253450"/>
            </a:xfrm>
            <a:custGeom>
              <a:avLst/>
              <a:gdLst/>
              <a:ahLst/>
              <a:cxnLst/>
              <a:rect l="l" t="t" r="r" b="b"/>
              <a:pathLst>
                <a:path w="9231" h="10138" extrusionOk="0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1" name="Google Shape;11241;p139">
              <a:extLst>
                <a:ext uri="{FF2B5EF4-FFF2-40B4-BE49-F238E27FC236}">
                  <a16:creationId xmlns:a16="http://schemas.microsoft.com/office/drawing/2014/main" id="{D672CAAD-A76D-48B5-9AE5-BE4C0BAD7351}"/>
                </a:ext>
              </a:extLst>
            </p:cNvPr>
            <p:cNvSpPr/>
            <p:nvPr/>
          </p:nvSpPr>
          <p:spPr>
            <a:xfrm>
              <a:off x="1088475" y="5334425"/>
              <a:ext cx="88350" cy="84925"/>
            </a:xfrm>
            <a:custGeom>
              <a:avLst/>
              <a:gdLst/>
              <a:ahLst/>
              <a:cxnLst/>
              <a:rect l="l" t="t" r="r" b="b"/>
              <a:pathLst>
                <a:path w="3534" h="3397" extrusionOk="0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E8DADFC-26A5-4769-A440-6FBC6CE47E16}"/>
              </a:ext>
            </a:extLst>
          </p:cNvPr>
          <p:cNvGrpSpPr/>
          <p:nvPr/>
        </p:nvGrpSpPr>
        <p:grpSpPr>
          <a:xfrm>
            <a:off x="4369915" y="2845152"/>
            <a:ext cx="727482" cy="685801"/>
            <a:chOff x="6455297" y="3663303"/>
            <a:chExt cx="1114148" cy="1050313"/>
          </a:xfrm>
        </p:grpSpPr>
        <p:pic>
          <p:nvPicPr>
            <p:cNvPr id="153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9C1F0AD7-FC09-4359-AAAD-51EBD726C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80AE8472-1CD4-4617-B4EF-181511DDD5EB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CFF66FA6-7F89-41BD-923E-CF5C4270CFFE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3A7821A-8B84-4B9A-9E68-F3E6E39D966B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94F7FD5F-3FFD-40A2-B5A0-09C76DAC8546}"/>
              </a:ext>
            </a:extLst>
          </p:cNvPr>
          <p:cNvGrpSpPr/>
          <p:nvPr/>
        </p:nvGrpSpPr>
        <p:grpSpPr>
          <a:xfrm>
            <a:off x="4380709" y="3699681"/>
            <a:ext cx="727482" cy="685801"/>
            <a:chOff x="6455297" y="3663303"/>
            <a:chExt cx="1114148" cy="1050313"/>
          </a:xfrm>
        </p:grpSpPr>
        <p:pic>
          <p:nvPicPr>
            <p:cNvPr id="158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0282A67F-3B68-43E1-9CFE-07F5E9F6CE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13381D0B-C1FE-4B55-A30D-D4CAECE69D2E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A3AB5E78-8EAC-430C-A964-BE1CCF95300E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840E12AA-6995-4C62-97BC-45AA2594E8FB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8E89BF42-EB6B-4E69-9DFC-948FA0958EE3}"/>
              </a:ext>
            </a:extLst>
          </p:cNvPr>
          <p:cNvSpPr txBox="1"/>
          <p:nvPr/>
        </p:nvSpPr>
        <p:spPr>
          <a:xfrm>
            <a:off x="7781790" y="4251302"/>
            <a:ext cx="1314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Link to article</a:t>
            </a:r>
            <a:endParaRPr lang="en-IL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EE176F6-7870-4F6F-922B-1E1F806F58E4}"/>
              </a:ext>
            </a:extLst>
          </p:cNvPr>
          <p:cNvSpPr txBox="1"/>
          <p:nvPr/>
        </p:nvSpPr>
        <p:spPr>
          <a:xfrm>
            <a:off x="7631084" y="4674801"/>
            <a:ext cx="18099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0" i="0" u="sng" dirty="0" err="1">
                <a:effectLst/>
                <a:latin typeface="Lucida Grande"/>
                <a:hlinkClick r:id="rId8"/>
              </a:rPr>
              <a:t>Chien</a:t>
            </a:r>
            <a:r>
              <a:rPr lang="en-US" sz="1000" b="0" i="0" u="sng" dirty="0">
                <a:effectLst/>
                <a:latin typeface="Lucida Grande"/>
                <a:hlinkClick r:id="rId8"/>
              </a:rPr>
              <a:t>-Yi Wang et al.</a:t>
            </a:r>
            <a:endParaRPr lang="en-US" sz="1000" u="sng" dirty="0"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743855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F376B5CD-C3DC-4658-87F7-A3DCB187EE98}"/>
              </a:ext>
            </a:extLst>
          </p:cNvPr>
          <p:cNvGrpSpPr/>
          <p:nvPr/>
        </p:nvGrpSpPr>
        <p:grpSpPr>
          <a:xfrm>
            <a:off x="3803847" y="2385098"/>
            <a:ext cx="727482" cy="685801"/>
            <a:chOff x="6455297" y="3663303"/>
            <a:chExt cx="1114148" cy="1050313"/>
          </a:xfrm>
        </p:grpSpPr>
        <p:pic>
          <p:nvPicPr>
            <p:cNvPr id="99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0441F897-660D-4E9B-B479-534E60DAD5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9028537-DFDB-4C06-93E7-DFCDBC8C3D07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BC97621-BB15-4B13-826A-08A08455981E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45166E9-1E15-4EAC-B3B9-C43F0919BF9C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ED9CE85-A689-43CF-82FE-8D8E51F15F01}"/>
              </a:ext>
            </a:extLst>
          </p:cNvPr>
          <p:cNvGrpSpPr/>
          <p:nvPr/>
        </p:nvGrpSpPr>
        <p:grpSpPr>
          <a:xfrm>
            <a:off x="3814641" y="3239627"/>
            <a:ext cx="727482" cy="685801"/>
            <a:chOff x="6455297" y="3663303"/>
            <a:chExt cx="1114148" cy="1050313"/>
          </a:xfrm>
        </p:grpSpPr>
        <p:pic>
          <p:nvPicPr>
            <p:cNvPr id="111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E46370E1-EE0F-45FF-86D6-1A7C15AC65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629FBF2-62B1-4649-B981-27CF56D218CE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64B54AD-CA74-4B3B-BAD1-D1EEDF6225DD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E12F0DE-6769-4F12-8C44-C6B0C7A65187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</a:t>
            </a:r>
            <a:r>
              <a:rPr lang="en-US" dirty="0"/>
              <a:t>ï</a:t>
            </a:r>
            <a:r>
              <a:rPr lang="en" dirty="0"/>
              <a:t>ve Approach</a:t>
            </a:r>
            <a:endParaRPr dirty="0"/>
          </a:p>
        </p:txBody>
      </p:sp>
      <p:sp>
        <p:nvSpPr>
          <p:cNvPr id="1364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5B607B5-B6E1-4578-8F8D-A6BD386141C8}"/>
              </a:ext>
            </a:extLst>
          </p:cNvPr>
          <p:cNvCxnSpPr>
            <a:cxnSpLocks/>
            <a:endCxn id="88" idx="2"/>
          </p:cNvCxnSpPr>
          <p:nvPr/>
        </p:nvCxnSpPr>
        <p:spPr>
          <a:xfrm>
            <a:off x="1553179" y="2741424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23F5E192-9DB3-4DD8-90C8-D70CB4A742C7}"/>
              </a:ext>
            </a:extLst>
          </p:cNvPr>
          <p:cNvGrpSpPr/>
          <p:nvPr/>
        </p:nvGrpSpPr>
        <p:grpSpPr>
          <a:xfrm>
            <a:off x="1346663" y="2148148"/>
            <a:ext cx="550405" cy="772517"/>
            <a:chOff x="1450750" y="1276313"/>
            <a:chExt cx="2162065" cy="3074026"/>
          </a:xfrm>
        </p:grpSpPr>
        <p:sp>
          <p:nvSpPr>
            <p:cNvPr id="7" name="Google Shape;1740;p76">
              <a:extLst>
                <a:ext uri="{FF2B5EF4-FFF2-40B4-BE49-F238E27FC236}">
                  <a16:creationId xmlns:a16="http://schemas.microsoft.com/office/drawing/2014/main" id="{BD898B32-F27E-4E98-8430-24CF5178E191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44;p76">
              <a:extLst>
                <a:ext uri="{FF2B5EF4-FFF2-40B4-BE49-F238E27FC236}">
                  <a16:creationId xmlns:a16="http://schemas.microsoft.com/office/drawing/2014/main" id="{FEAA24C9-B641-4CA5-B8CD-D196347BF4E9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45;p76">
              <a:extLst>
                <a:ext uri="{FF2B5EF4-FFF2-40B4-BE49-F238E27FC236}">
                  <a16:creationId xmlns:a16="http://schemas.microsoft.com/office/drawing/2014/main" id="{50BEAD42-1E52-4748-A611-DDEF12AC5F05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46;p76">
              <a:extLst>
                <a:ext uri="{FF2B5EF4-FFF2-40B4-BE49-F238E27FC236}">
                  <a16:creationId xmlns:a16="http://schemas.microsoft.com/office/drawing/2014/main" id="{DE214998-D05F-4613-8686-AE4C451ADF90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47;p76">
              <a:extLst>
                <a:ext uri="{FF2B5EF4-FFF2-40B4-BE49-F238E27FC236}">
                  <a16:creationId xmlns:a16="http://schemas.microsoft.com/office/drawing/2014/main" id="{BB9EC80D-4D08-4B3E-BB99-847C14E8FFF5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48;p76">
              <a:extLst>
                <a:ext uri="{FF2B5EF4-FFF2-40B4-BE49-F238E27FC236}">
                  <a16:creationId xmlns:a16="http://schemas.microsoft.com/office/drawing/2014/main" id="{613D32E6-87B5-42AB-9CBF-E8B17F4A792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49;p76">
              <a:extLst>
                <a:ext uri="{FF2B5EF4-FFF2-40B4-BE49-F238E27FC236}">
                  <a16:creationId xmlns:a16="http://schemas.microsoft.com/office/drawing/2014/main" id="{BD1E6653-FAA2-427C-BD27-C69090214CDC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50;p76">
              <a:extLst>
                <a:ext uri="{FF2B5EF4-FFF2-40B4-BE49-F238E27FC236}">
                  <a16:creationId xmlns:a16="http://schemas.microsoft.com/office/drawing/2014/main" id="{68A26631-1463-4A34-8A88-B3AD065586C1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51;p76">
              <a:extLst>
                <a:ext uri="{FF2B5EF4-FFF2-40B4-BE49-F238E27FC236}">
                  <a16:creationId xmlns:a16="http://schemas.microsoft.com/office/drawing/2014/main" id="{3E4C42D6-49E8-4AB2-9E67-4475F3EA061F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52;p76">
              <a:extLst>
                <a:ext uri="{FF2B5EF4-FFF2-40B4-BE49-F238E27FC236}">
                  <a16:creationId xmlns:a16="http://schemas.microsoft.com/office/drawing/2014/main" id="{7C4C7207-EE77-422D-9951-2D5EDDA8DC10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53;p76">
              <a:extLst>
                <a:ext uri="{FF2B5EF4-FFF2-40B4-BE49-F238E27FC236}">
                  <a16:creationId xmlns:a16="http://schemas.microsoft.com/office/drawing/2014/main" id="{BFCE7A89-8E08-4F1F-9305-81FC09C3EEC5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54;p76">
              <a:extLst>
                <a:ext uri="{FF2B5EF4-FFF2-40B4-BE49-F238E27FC236}">
                  <a16:creationId xmlns:a16="http://schemas.microsoft.com/office/drawing/2014/main" id="{187851EA-0544-404D-AC3E-C4D85929F6AD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55;p76">
              <a:extLst>
                <a:ext uri="{FF2B5EF4-FFF2-40B4-BE49-F238E27FC236}">
                  <a16:creationId xmlns:a16="http://schemas.microsoft.com/office/drawing/2014/main" id="{4C9CB1F6-F8D6-4AEA-84ED-1A1C2FF8A192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56;p76">
              <a:extLst>
                <a:ext uri="{FF2B5EF4-FFF2-40B4-BE49-F238E27FC236}">
                  <a16:creationId xmlns:a16="http://schemas.microsoft.com/office/drawing/2014/main" id="{E714616D-ECD0-4FFA-A0B7-1D89474BF3B8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57;p76">
              <a:extLst>
                <a:ext uri="{FF2B5EF4-FFF2-40B4-BE49-F238E27FC236}">
                  <a16:creationId xmlns:a16="http://schemas.microsoft.com/office/drawing/2014/main" id="{4DB7EF6E-8B68-4844-B61E-51E6D4F48EC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58;p76">
              <a:extLst>
                <a:ext uri="{FF2B5EF4-FFF2-40B4-BE49-F238E27FC236}">
                  <a16:creationId xmlns:a16="http://schemas.microsoft.com/office/drawing/2014/main" id="{10FAE078-FC22-46C2-878B-A8C99E514A25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59;p76">
              <a:extLst>
                <a:ext uri="{FF2B5EF4-FFF2-40B4-BE49-F238E27FC236}">
                  <a16:creationId xmlns:a16="http://schemas.microsoft.com/office/drawing/2014/main" id="{F2FBFF19-BCC9-4F28-B769-75C1664D9369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60;p76">
              <a:extLst>
                <a:ext uri="{FF2B5EF4-FFF2-40B4-BE49-F238E27FC236}">
                  <a16:creationId xmlns:a16="http://schemas.microsoft.com/office/drawing/2014/main" id="{66E9C621-956B-4898-9FEC-1C53CA8BEFC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61;p76">
              <a:extLst>
                <a:ext uri="{FF2B5EF4-FFF2-40B4-BE49-F238E27FC236}">
                  <a16:creationId xmlns:a16="http://schemas.microsoft.com/office/drawing/2014/main" id="{D135C934-EEC9-480B-BD06-61294D76D9CA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62;p76">
              <a:extLst>
                <a:ext uri="{FF2B5EF4-FFF2-40B4-BE49-F238E27FC236}">
                  <a16:creationId xmlns:a16="http://schemas.microsoft.com/office/drawing/2014/main" id="{00281F91-C640-4434-A994-8CCFF668B69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63;p76">
              <a:extLst>
                <a:ext uri="{FF2B5EF4-FFF2-40B4-BE49-F238E27FC236}">
                  <a16:creationId xmlns:a16="http://schemas.microsoft.com/office/drawing/2014/main" id="{861B1E67-FA91-472F-A126-C898BF90ECFF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64;p76">
              <a:extLst>
                <a:ext uri="{FF2B5EF4-FFF2-40B4-BE49-F238E27FC236}">
                  <a16:creationId xmlns:a16="http://schemas.microsoft.com/office/drawing/2014/main" id="{4EBE4018-9E2B-436D-989E-5AA930BE7A95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65;p76">
              <a:extLst>
                <a:ext uri="{FF2B5EF4-FFF2-40B4-BE49-F238E27FC236}">
                  <a16:creationId xmlns:a16="http://schemas.microsoft.com/office/drawing/2014/main" id="{00F66B1C-4226-4064-9E95-024E14EE3F12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36E815-9922-483F-B519-3A68065E869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3419674" y="2739615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D85F96A-62FC-446B-B011-4B380CD08D28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1507697" y="2739615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FD9DC6-84F9-4E19-B1DD-6F8FCD559F50}"/>
              </a:ext>
            </a:extLst>
          </p:cNvPr>
          <p:cNvSpPr txBox="1"/>
          <p:nvPr/>
        </p:nvSpPr>
        <p:spPr>
          <a:xfrm>
            <a:off x="2434081" y="1974726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0AF066-D0AE-42A5-B322-D423558955B6}"/>
              </a:ext>
            </a:extLst>
          </p:cNvPr>
          <p:cNvSpPr txBox="1"/>
          <p:nvPr/>
        </p:nvSpPr>
        <p:spPr>
          <a:xfrm>
            <a:off x="3622066" y="1833086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A19FBF9-B0BE-4A64-B5C5-E1E4184B9A29}"/>
              </a:ext>
            </a:extLst>
          </p:cNvPr>
          <p:cNvGrpSpPr/>
          <p:nvPr/>
        </p:nvGrpSpPr>
        <p:grpSpPr>
          <a:xfrm>
            <a:off x="1218942" y="2256826"/>
            <a:ext cx="584468" cy="797566"/>
            <a:chOff x="1506150" y="1501000"/>
            <a:chExt cx="2080021" cy="2838397"/>
          </a:xfrm>
        </p:grpSpPr>
        <p:grpSp>
          <p:nvGrpSpPr>
            <p:cNvPr id="36" name="Google Shape;1505;p70">
              <a:extLst>
                <a:ext uri="{FF2B5EF4-FFF2-40B4-BE49-F238E27FC236}">
                  <a16:creationId xmlns:a16="http://schemas.microsoft.com/office/drawing/2014/main" id="{CED530E3-ADC8-4A39-A91D-52D3F17C9BA1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41" name="Google Shape;1506;p70">
                <a:extLst>
                  <a:ext uri="{FF2B5EF4-FFF2-40B4-BE49-F238E27FC236}">
                    <a16:creationId xmlns:a16="http://schemas.microsoft.com/office/drawing/2014/main" id="{01B7E9B7-0447-4C52-8268-76146E4822BA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07;p70">
                <a:extLst>
                  <a:ext uri="{FF2B5EF4-FFF2-40B4-BE49-F238E27FC236}">
                    <a16:creationId xmlns:a16="http://schemas.microsoft.com/office/drawing/2014/main" id="{D40CEDBD-837A-4344-A313-93AFAD00AE13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508;p70">
                <a:extLst>
                  <a:ext uri="{FF2B5EF4-FFF2-40B4-BE49-F238E27FC236}">
                    <a16:creationId xmlns:a16="http://schemas.microsoft.com/office/drawing/2014/main" id="{E999568D-CD55-4D2C-AAF4-7135BC7D0FEF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509;p70">
                <a:extLst>
                  <a:ext uri="{FF2B5EF4-FFF2-40B4-BE49-F238E27FC236}">
                    <a16:creationId xmlns:a16="http://schemas.microsoft.com/office/drawing/2014/main" id="{1E945526-79EF-45FE-B14D-A218E9821073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510;p70">
                <a:extLst>
                  <a:ext uri="{FF2B5EF4-FFF2-40B4-BE49-F238E27FC236}">
                    <a16:creationId xmlns:a16="http://schemas.microsoft.com/office/drawing/2014/main" id="{AB236FCB-043B-484A-9ECA-85810CC605D2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511;p70">
                <a:extLst>
                  <a:ext uri="{FF2B5EF4-FFF2-40B4-BE49-F238E27FC236}">
                    <a16:creationId xmlns:a16="http://schemas.microsoft.com/office/drawing/2014/main" id="{CF7EF61A-15C9-442A-ADCE-861D48C0A2B3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512;p70">
                <a:extLst>
                  <a:ext uri="{FF2B5EF4-FFF2-40B4-BE49-F238E27FC236}">
                    <a16:creationId xmlns:a16="http://schemas.microsoft.com/office/drawing/2014/main" id="{78E3B8EC-D71C-42B7-A185-B467B0ECDF3B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13;p70">
                <a:extLst>
                  <a:ext uri="{FF2B5EF4-FFF2-40B4-BE49-F238E27FC236}">
                    <a16:creationId xmlns:a16="http://schemas.microsoft.com/office/drawing/2014/main" id="{6909193F-11BB-4FFD-B77A-53759A5A637B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14;p70">
                <a:extLst>
                  <a:ext uri="{FF2B5EF4-FFF2-40B4-BE49-F238E27FC236}">
                    <a16:creationId xmlns:a16="http://schemas.microsoft.com/office/drawing/2014/main" id="{4E65F113-9250-4FFA-8AF2-D4C4BA9493AB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15;p70">
                <a:extLst>
                  <a:ext uri="{FF2B5EF4-FFF2-40B4-BE49-F238E27FC236}">
                    <a16:creationId xmlns:a16="http://schemas.microsoft.com/office/drawing/2014/main" id="{D810DFF4-765C-4CAE-BCD4-9FFC713F86D1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16;p70">
                <a:extLst>
                  <a:ext uri="{FF2B5EF4-FFF2-40B4-BE49-F238E27FC236}">
                    <a16:creationId xmlns:a16="http://schemas.microsoft.com/office/drawing/2014/main" id="{67432A24-7FCD-45F9-8900-C39E020738DB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17;p70">
                <a:extLst>
                  <a:ext uri="{FF2B5EF4-FFF2-40B4-BE49-F238E27FC236}">
                    <a16:creationId xmlns:a16="http://schemas.microsoft.com/office/drawing/2014/main" id="{6BB73796-EE78-4F47-B59E-BC3587991A84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18;p70">
                <a:extLst>
                  <a:ext uri="{FF2B5EF4-FFF2-40B4-BE49-F238E27FC236}">
                    <a16:creationId xmlns:a16="http://schemas.microsoft.com/office/drawing/2014/main" id="{9C87A7E5-6739-4CDB-8BCF-7721157BFFD6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19;p70">
                <a:extLst>
                  <a:ext uri="{FF2B5EF4-FFF2-40B4-BE49-F238E27FC236}">
                    <a16:creationId xmlns:a16="http://schemas.microsoft.com/office/drawing/2014/main" id="{E74AEB45-4D96-44B4-BE08-372D79859A0D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20;p70">
                <a:extLst>
                  <a:ext uri="{FF2B5EF4-FFF2-40B4-BE49-F238E27FC236}">
                    <a16:creationId xmlns:a16="http://schemas.microsoft.com/office/drawing/2014/main" id="{14554591-78E8-40C4-8E69-A0DAC9A45EA0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21;p70">
                <a:extLst>
                  <a:ext uri="{FF2B5EF4-FFF2-40B4-BE49-F238E27FC236}">
                    <a16:creationId xmlns:a16="http://schemas.microsoft.com/office/drawing/2014/main" id="{EC76262B-5CBA-4CB8-B9BC-9FB93E2F240C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22;p70">
                <a:extLst>
                  <a:ext uri="{FF2B5EF4-FFF2-40B4-BE49-F238E27FC236}">
                    <a16:creationId xmlns:a16="http://schemas.microsoft.com/office/drawing/2014/main" id="{8A88D75D-319E-4EE0-8581-8D0739E29B18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23;p70">
                <a:extLst>
                  <a:ext uri="{FF2B5EF4-FFF2-40B4-BE49-F238E27FC236}">
                    <a16:creationId xmlns:a16="http://schemas.microsoft.com/office/drawing/2014/main" id="{74A97966-33FA-447A-9611-24C9B789001B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24;p70">
                <a:extLst>
                  <a:ext uri="{FF2B5EF4-FFF2-40B4-BE49-F238E27FC236}">
                    <a16:creationId xmlns:a16="http://schemas.microsoft.com/office/drawing/2014/main" id="{87BF4648-5DAD-45AD-991F-9B1AEAAC0083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1525;p70">
              <a:extLst>
                <a:ext uri="{FF2B5EF4-FFF2-40B4-BE49-F238E27FC236}">
                  <a16:creationId xmlns:a16="http://schemas.microsoft.com/office/drawing/2014/main" id="{3A544A28-2F9F-424F-BB15-6B2E636D34B0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3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37912951-27D5-4D6A-98AA-960A0490A4D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4E57A3DC-102B-4922-A4D9-893A3E92A294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28;p70">
                <a:extLst>
                  <a:ext uri="{FF2B5EF4-FFF2-40B4-BE49-F238E27FC236}">
                    <a16:creationId xmlns:a16="http://schemas.microsoft.com/office/drawing/2014/main" id="{20F02DB3-9F2A-4D0A-ADD2-8F701E9B0780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2624;p126">
            <a:extLst>
              <a:ext uri="{FF2B5EF4-FFF2-40B4-BE49-F238E27FC236}">
                <a16:creationId xmlns:a16="http://schemas.microsoft.com/office/drawing/2014/main" id="{EFF320EF-5649-4D5A-9A5E-8CB9DEEDA6D8}"/>
              </a:ext>
            </a:extLst>
          </p:cNvPr>
          <p:cNvGrpSpPr/>
          <p:nvPr/>
        </p:nvGrpSpPr>
        <p:grpSpPr>
          <a:xfrm>
            <a:off x="1518739" y="2469853"/>
            <a:ext cx="418360" cy="580377"/>
            <a:chOff x="3764750" y="1567075"/>
            <a:chExt cx="1814530" cy="2517234"/>
          </a:xfrm>
        </p:grpSpPr>
        <p:sp>
          <p:nvSpPr>
            <p:cNvPr id="61" name="Google Shape;2625;p126">
              <a:extLst>
                <a:ext uri="{FF2B5EF4-FFF2-40B4-BE49-F238E27FC236}">
                  <a16:creationId xmlns:a16="http://schemas.microsoft.com/office/drawing/2014/main" id="{05608AEF-2B71-48C5-A4EF-8D1E338A5C46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26;p126">
              <a:extLst>
                <a:ext uri="{FF2B5EF4-FFF2-40B4-BE49-F238E27FC236}">
                  <a16:creationId xmlns:a16="http://schemas.microsoft.com/office/drawing/2014/main" id="{4A70D5DA-6344-4BEB-9541-6688738D506D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27;p126">
              <a:extLst>
                <a:ext uri="{FF2B5EF4-FFF2-40B4-BE49-F238E27FC236}">
                  <a16:creationId xmlns:a16="http://schemas.microsoft.com/office/drawing/2014/main" id="{E1BA9FB4-F33C-4A52-870D-285E76B98CCE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28;p126">
              <a:extLst>
                <a:ext uri="{FF2B5EF4-FFF2-40B4-BE49-F238E27FC236}">
                  <a16:creationId xmlns:a16="http://schemas.microsoft.com/office/drawing/2014/main" id="{BB8A128F-142C-437D-9CF8-17E29884D613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29;p126">
              <a:extLst>
                <a:ext uri="{FF2B5EF4-FFF2-40B4-BE49-F238E27FC236}">
                  <a16:creationId xmlns:a16="http://schemas.microsoft.com/office/drawing/2014/main" id="{F3097DC7-415E-4543-A78A-41B52A8D2285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30;p126">
              <a:extLst>
                <a:ext uri="{FF2B5EF4-FFF2-40B4-BE49-F238E27FC236}">
                  <a16:creationId xmlns:a16="http://schemas.microsoft.com/office/drawing/2014/main" id="{4035074A-C02F-4D85-9B88-1F275F60359E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31;p126">
              <a:extLst>
                <a:ext uri="{FF2B5EF4-FFF2-40B4-BE49-F238E27FC236}">
                  <a16:creationId xmlns:a16="http://schemas.microsoft.com/office/drawing/2014/main" id="{721B3EC8-9191-4E67-96DF-16DD6CB3AA74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32;p126">
              <a:extLst>
                <a:ext uri="{FF2B5EF4-FFF2-40B4-BE49-F238E27FC236}">
                  <a16:creationId xmlns:a16="http://schemas.microsoft.com/office/drawing/2014/main" id="{D64257DD-69AF-4F38-9274-D96DA96F5E8E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33;p126">
              <a:extLst>
                <a:ext uri="{FF2B5EF4-FFF2-40B4-BE49-F238E27FC236}">
                  <a16:creationId xmlns:a16="http://schemas.microsoft.com/office/drawing/2014/main" id="{3E3E3682-8725-4BBF-8A17-B2B2036A585C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34;p126">
              <a:extLst>
                <a:ext uri="{FF2B5EF4-FFF2-40B4-BE49-F238E27FC236}">
                  <a16:creationId xmlns:a16="http://schemas.microsoft.com/office/drawing/2014/main" id="{CDB8ED5A-5279-47FB-860D-37224000E271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35;p126">
              <a:extLst>
                <a:ext uri="{FF2B5EF4-FFF2-40B4-BE49-F238E27FC236}">
                  <a16:creationId xmlns:a16="http://schemas.microsoft.com/office/drawing/2014/main" id="{0240F8B5-89A2-4408-B775-C802CBB21A7B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36;p126">
              <a:extLst>
                <a:ext uri="{FF2B5EF4-FFF2-40B4-BE49-F238E27FC236}">
                  <a16:creationId xmlns:a16="http://schemas.microsoft.com/office/drawing/2014/main" id="{A87A79CF-BAA3-400A-BFB1-D44CA8A3ECEF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37;p126">
              <a:extLst>
                <a:ext uri="{FF2B5EF4-FFF2-40B4-BE49-F238E27FC236}">
                  <a16:creationId xmlns:a16="http://schemas.microsoft.com/office/drawing/2014/main" id="{698B07E8-4BFA-451C-B2AF-7EC545766936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38;p126">
              <a:extLst>
                <a:ext uri="{FF2B5EF4-FFF2-40B4-BE49-F238E27FC236}">
                  <a16:creationId xmlns:a16="http://schemas.microsoft.com/office/drawing/2014/main" id="{E5E61B16-5482-4593-B61C-22FEFAF192D9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39;p126">
              <a:extLst>
                <a:ext uri="{FF2B5EF4-FFF2-40B4-BE49-F238E27FC236}">
                  <a16:creationId xmlns:a16="http://schemas.microsoft.com/office/drawing/2014/main" id="{893C306E-ADC5-4D4F-BF2B-DD63C1CB6AE3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40;p126">
              <a:extLst>
                <a:ext uri="{FF2B5EF4-FFF2-40B4-BE49-F238E27FC236}">
                  <a16:creationId xmlns:a16="http://schemas.microsoft.com/office/drawing/2014/main" id="{0B7790C1-1E30-4182-90CB-C58F956D0A36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41;p126">
              <a:extLst>
                <a:ext uri="{FF2B5EF4-FFF2-40B4-BE49-F238E27FC236}">
                  <a16:creationId xmlns:a16="http://schemas.microsoft.com/office/drawing/2014/main" id="{F367AFFF-832C-415C-A5CB-7DE7F83BA21F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42;p126">
              <a:extLst>
                <a:ext uri="{FF2B5EF4-FFF2-40B4-BE49-F238E27FC236}">
                  <a16:creationId xmlns:a16="http://schemas.microsoft.com/office/drawing/2014/main" id="{53FAE7FC-01E7-471F-83B7-37016E442A79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Flowchart: Magnetic Disk 78">
            <a:extLst>
              <a:ext uri="{FF2B5EF4-FFF2-40B4-BE49-F238E27FC236}">
                <a16:creationId xmlns:a16="http://schemas.microsoft.com/office/drawing/2014/main" id="{D82D578F-C339-4FC8-862D-5146B1F402A8}"/>
              </a:ext>
            </a:extLst>
          </p:cNvPr>
          <p:cNvSpPr/>
          <p:nvPr/>
        </p:nvSpPr>
        <p:spPr>
          <a:xfrm>
            <a:off x="6108490" y="2863564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B7D857-17C5-42FF-A62E-DE172E8656B6}"/>
              </a:ext>
            </a:extLst>
          </p:cNvPr>
          <p:cNvSpPr txBox="1"/>
          <p:nvPr/>
        </p:nvSpPr>
        <p:spPr>
          <a:xfrm>
            <a:off x="6623458" y="2920665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#1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CAABB992-6AF1-4D99-B3B5-7F0106771CBB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4474141" y="2747866"/>
            <a:ext cx="1929624" cy="11569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CDBC025-3C89-4F48-AA0C-9FB785E51CD4}"/>
              </a:ext>
            </a:extLst>
          </p:cNvPr>
          <p:cNvSpPr txBox="1"/>
          <p:nvPr/>
        </p:nvSpPr>
        <p:spPr>
          <a:xfrm>
            <a:off x="5477478" y="2389136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827E59-ACDD-4C65-9F89-CB7914594CD9}"/>
              </a:ext>
            </a:extLst>
          </p:cNvPr>
          <p:cNvSpPr txBox="1"/>
          <p:nvPr/>
        </p:nvSpPr>
        <p:spPr>
          <a:xfrm>
            <a:off x="2420754" y="3950645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9A0FBFB-5031-4426-B80E-7540ABDB3262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3411494" y="3623961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FD297E9-96E4-4F9D-ADBF-6DDB2B44C733}"/>
              </a:ext>
            </a:extLst>
          </p:cNvPr>
          <p:cNvSpPr txBox="1"/>
          <p:nvPr/>
        </p:nvSpPr>
        <p:spPr>
          <a:xfrm>
            <a:off x="3541066" y="3870811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7" name="Graphic 86" descr="Hierarchy outline">
            <a:extLst>
              <a:ext uri="{FF2B5EF4-FFF2-40B4-BE49-F238E27FC236}">
                <a16:creationId xmlns:a16="http://schemas.microsoft.com/office/drawing/2014/main" id="{F1B3EA9F-CAE9-4FAE-A9EA-CE803476E8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516199" y="2287877"/>
            <a:ext cx="903475" cy="903475"/>
          </a:xfrm>
          <a:prstGeom prst="rect">
            <a:avLst/>
          </a:prstGeom>
        </p:spPr>
      </p:pic>
      <p:pic>
        <p:nvPicPr>
          <p:cNvPr id="88" name="Graphic 87" descr="Hierarchy outline">
            <a:extLst>
              <a:ext uri="{FF2B5EF4-FFF2-40B4-BE49-F238E27FC236}">
                <a16:creationId xmlns:a16="http://schemas.microsoft.com/office/drawing/2014/main" id="{39AE0E7A-8D50-4049-9BC8-64E896C607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508019" y="3177806"/>
            <a:ext cx="903475" cy="903475"/>
          </a:xfrm>
          <a:prstGeom prst="rect">
            <a:avLst/>
          </a:prstGeom>
        </p:spPr>
      </p:pic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E2E1C006-D7C7-4177-B27D-6D811C48F248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4497396" y="3623961"/>
            <a:ext cx="1611094" cy="4573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7" name="Flowchart: Magnetic Disk 96">
            <a:extLst>
              <a:ext uri="{FF2B5EF4-FFF2-40B4-BE49-F238E27FC236}">
                <a16:creationId xmlns:a16="http://schemas.microsoft.com/office/drawing/2014/main" id="{65B80DAA-E75C-4885-87DC-043154E4139B}"/>
              </a:ext>
            </a:extLst>
          </p:cNvPr>
          <p:cNvSpPr/>
          <p:nvPr/>
        </p:nvSpPr>
        <p:spPr>
          <a:xfrm>
            <a:off x="6108490" y="3738381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14563ED-9B92-4F56-9BAE-D389C213AA70}"/>
              </a:ext>
            </a:extLst>
          </p:cNvPr>
          <p:cNvSpPr txBox="1"/>
          <p:nvPr/>
        </p:nvSpPr>
        <p:spPr>
          <a:xfrm>
            <a:off x="6653887" y="3745381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#2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1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B3714D06-B7A5-4223-9B6A-934F46030867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102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4E83AFA5-C177-4CDE-B5F2-837DA8B086CC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103" name="Google Shape;12005;p142">
            <a:extLst>
              <a:ext uri="{FF2B5EF4-FFF2-40B4-BE49-F238E27FC236}">
                <a16:creationId xmlns:a16="http://schemas.microsoft.com/office/drawing/2014/main" id="{89EFB8C5-8D39-49FB-B6E3-C4111549F4CF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EE9C9EF-2361-4881-9DBA-A92DC291D54D}"/>
              </a:ext>
            </a:extLst>
          </p:cNvPr>
          <p:cNvSpPr txBox="1"/>
          <p:nvPr/>
        </p:nvSpPr>
        <p:spPr>
          <a:xfrm>
            <a:off x="5477478" y="4178588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5" name="Google Shape;1363;p58">
            <a:extLst>
              <a:ext uri="{FF2B5EF4-FFF2-40B4-BE49-F238E27FC236}">
                <a16:creationId xmlns:a16="http://schemas.microsoft.com/office/drawing/2014/main" id="{970FDB6F-1E41-4545-B6DB-25CA20F391E4}"/>
              </a:ext>
            </a:extLst>
          </p:cNvPr>
          <p:cNvSpPr txBox="1">
            <a:spLocks/>
          </p:cNvSpPr>
          <p:nvPr/>
        </p:nvSpPr>
        <p:spPr>
          <a:xfrm>
            <a:off x="1706394" y="1115049"/>
            <a:ext cx="5731212" cy="47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dirty="0"/>
              <a:t>Re-encode all gallery images with the new model – Imposes </a:t>
            </a:r>
            <a:r>
              <a:rPr lang="en-US" sz="1400" b="1" dirty="0"/>
              <a:t>privacy issues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Rectangle 1349">
            <a:extLst>
              <a:ext uri="{FF2B5EF4-FFF2-40B4-BE49-F238E27FC236}">
                <a16:creationId xmlns:a16="http://schemas.microsoft.com/office/drawing/2014/main" id="{90A0E8B2-05AE-4FDE-88FA-14D455AE2CBC}"/>
              </a:ext>
            </a:extLst>
          </p:cNvPr>
          <p:cNvSpPr/>
          <p:nvPr/>
        </p:nvSpPr>
        <p:spPr>
          <a:xfrm>
            <a:off x="5103638" y="2240176"/>
            <a:ext cx="835412" cy="1930146"/>
          </a:xfrm>
          <a:prstGeom prst="rect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Previous Work</a:t>
            </a:r>
            <a:endParaRPr dirty="0"/>
          </a:p>
        </p:txBody>
      </p:sp>
      <p:sp>
        <p:nvSpPr>
          <p:cNvPr id="1364" name="Google Shape;1364;p58"/>
          <p:cNvSpPr/>
          <p:nvPr/>
        </p:nvSpPr>
        <p:spPr>
          <a:xfrm>
            <a:off x="81398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5B607B5-B6E1-4578-8F8D-A6BD386141C8}"/>
              </a:ext>
            </a:extLst>
          </p:cNvPr>
          <p:cNvCxnSpPr>
            <a:cxnSpLocks/>
            <a:endCxn id="88" idx="2"/>
          </p:cNvCxnSpPr>
          <p:nvPr/>
        </p:nvCxnSpPr>
        <p:spPr>
          <a:xfrm>
            <a:off x="821658" y="2741424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23F5E192-9DB3-4DD8-90C8-D70CB4A742C7}"/>
              </a:ext>
            </a:extLst>
          </p:cNvPr>
          <p:cNvGrpSpPr/>
          <p:nvPr/>
        </p:nvGrpSpPr>
        <p:grpSpPr>
          <a:xfrm>
            <a:off x="615142" y="2148148"/>
            <a:ext cx="550405" cy="772517"/>
            <a:chOff x="1450750" y="1276313"/>
            <a:chExt cx="2162065" cy="3074026"/>
          </a:xfrm>
        </p:grpSpPr>
        <p:sp>
          <p:nvSpPr>
            <p:cNvPr id="7" name="Google Shape;1740;p76">
              <a:extLst>
                <a:ext uri="{FF2B5EF4-FFF2-40B4-BE49-F238E27FC236}">
                  <a16:creationId xmlns:a16="http://schemas.microsoft.com/office/drawing/2014/main" id="{BD898B32-F27E-4E98-8430-24CF5178E191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44;p76">
              <a:extLst>
                <a:ext uri="{FF2B5EF4-FFF2-40B4-BE49-F238E27FC236}">
                  <a16:creationId xmlns:a16="http://schemas.microsoft.com/office/drawing/2014/main" id="{FEAA24C9-B641-4CA5-B8CD-D196347BF4E9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45;p76">
              <a:extLst>
                <a:ext uri="{FF2B5EF4-FFF2-40B4-BE49-F238E27FC236}">
                  <a16:creationId xmlns:a16="http://schemas.microsoft.com/office/drawing/2014/main" id="{50BEAD42-1E52-4748-A611-DDEF12AC5F05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46;p76">
              <a:extLst>
                <a:ext uri="{FF2B5EF4-FFF2-40B4-BE49-F238E27FC236}">
                  <a16:creationId xmlns:a16="http://schemas.microsoft.com/office/drawing/2014/main" id="{DE214998-D05F-4613-8686-AE4C451ADF90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47;p76">
              <a:extLst>
                <a:ext uri="{FF2B5EF4-FFF2-40B4-BE49-F238E27FC236}">
                  <a16:creationId xmlns:a16="http://schemas.microsoft.com/office/drawing/2014/main" id="{BB9EC80D-4D08-4B3E-BB99-847C14E8FFF5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48;p76">
              <a:extLst>
                <a:ext uri="{FF2B5EF4-FFF2-40B4-BE49-F238E27FC236}">
                  <a16:creationId xmlns:a16="http://schemas.microsoft.com/office/drawing/2014/main" id="{613D32E6-87B5-42AB-9CBF-E8B17F4A792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49;p76">
              <a:extLst>
                <a:ext uri="{FF2B5EF4-FFF2-40B4-BE49-F238E27FC236}">
                  <a16:creationId xmlns:a16="http://schemas.microsoft.com/office/drawing/2014/main" id="{BD1E6653-FAA2-427C-BD27-C69090214CDC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50;p76">
              <a:extLst>
                <a:ext uri="{FF2B5EF4-FFF2-40B4-BE49-F238E27FC236}">
                  <a16:creationId xmlns:a16="http://schemas.microsoft.com/office/drawing/2014/main" id="{68A26631-1463-4A34-8A88-B3AD065586C1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51;p76">
              <a:extLst>
                <a:ext uri="{FF2B5EF4-FFF2-40B4-BE49-F238E27FC236}">
                  <a16:creationId xmlns:a16="http://schemas.microsoft.com/office/drawing/2014/main" id="{3E4C42D6-49E8-4AB2-9E67-4475F3EA061F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52;p76">
              <a:extLst>
                <a:ext uri="{FF2B5EF4-FFF2-40B4-BE49-F238E27FC236}">
                  <a16:creationId xmlns:a16="http://schemas.microsoft.com/office/drawing/2014/main" id="{7C4C7207-EE77-422D-9951-2D5EDDA8DC10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53;p76">
              <a:extLst>
                <a:ext uri="{FF2B5EF4-FFF2-40B4-BE49-F238E27FC236}">
                  <a16:creationId xmlns:a16="http://schemas.microsoft.com/office/drawing/2014/main" id="{BFCE7A89-8E08-4F1F-9305-81FC09C3EEC5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54;p76">
              <a:extLst>
                <a:ext uri="{FF2B5EF4-FFF2-40B4-BE49-F238E27FC236}">
                  <a16:creationId xmlns:a16="http://schemas.microsoft.com/office/drawing/2014/main" id="{187851EA-0544-404D-AC3E-C4D85929F6AD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55;p76">
              <a:extLst>
                <a:ext uri="{FF2B5EF4-FFF2-40B4-BE49-F238E27FC236}">
                  <a16:creationId xmlns:a16="http://schemas.microsoft.com/office/drawing/2014/main" id="{4C9CB1F6-F8D6-4AEA-84ED-1A1C2FF8A192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56;p76">
              <a:extLst>
                <a:ext uri="{FF2B5EF4-FFF2-40B4-BE49-F238E27FC236}">
                  <a16:creationId xmlns:a16="http://schemas.microsoft.com/office/drawing/2014/main" id="{E714616D-ECD0-4FFA-A0B7-1D89474BF3B8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57;p76">
              <a:extLst>
                <a:ext uri="{FF2B5EF4-FFF2-40B4-BE49-F238E27FC236}">
                  <a16:creationId xmlns:a16="http://schemas.microsoft.com/office/drawing/2014/main" id="{4DB7EF6E-8B68-4844-B61E-51E6D4F48EC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58;p76">
              <a:extLst>
                <a:ext uri="{FF2B5EF4-FFF2-40B4-BE49-F238E27FC236}">
                  <a16:creationId xmlns:a16="http://schemas.microsoft.com/office/drawing/2014/main" id="{10FAE078-FC22-46C2-878B-A8C99E514A25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59;p76">
              <a:extLst>
                <a:ext uri="{FF2B5EF4-FFF2-40B4-BE49-F238E27FC236}">
                  <a16:creationId xmlns:a16="http://schemas.microsoft.com/office/drawing/2014/main" id="{F2FBFF19-BCC9-4F28-B769-75C1664D9369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60;p76">
              <a:extLst>
                <a:ext uri="{FF2B5EF4-FFF2-40B4-BE49-F238E27FC236}">
                  <a16:creationId xmlns:a16="http://schemas.microsoft.com/office/drawing/2014/main" id="{66E9C621-956B-4898-9FEC-1C53CA8BEFC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61;p76">
              <a:extLst>
                <a:ext uri="{FF2B5EF4-FFF2-40B4-BE49-F238E27FC236}">
                  <a16:creationId xmlns:a16="http://schemas.microsoft.com/office/drawing/2014/main" id="{D135C934-EEC9-480B-BD06-61294D76D9CA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62;p76">
              <a:extLst>
                <a:ext uri="{FF2B5EF4-FFF2-40B4-BE49-F238E27FC236}">
                  <a16:creationId xmlns:a16="http://schemas.microsoft.com/office/drawing/2014/main" id="{00281F91-C640-4434-A994-8CCFF668B69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63;p76">
              <a:extLst>
                <a:ext uri="{FF2B5EF4-FFF2-40B4-BE49-F238E27FC236}">
                  <a16:creationId xmlns:a16="http://schemas.microsoft.com/office/drawing/2014/main" id="{861B1E67-FA91-472F-A126-C898BF90ECFF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64;p76">
              <a:extLst>
                <a:ext uri="{FF2B5EF4-FFF2-40B4-BE49-F238E27FC236}">
                  <a16:creationId xmlns:a16="http://schemas.microsoft.com/office/drawing/2014/main" id="{4EBE4018-9E2B-436D-989E-5AA930BE7A95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65;p76">
              <a:extLst>
                <a:ext uri="{FF2B5EF4-FFF2-40B4-BE49-F238E27FC236}">
                  <a16:creationId xmlns:a16="http://schemas.microsoft.com/office/drawing/2014/main" id="{00F66B1C-4226-4064-9E95-024E14EE3F12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36E815-9922-483F-B519-3A68065E869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2688153" y="2739615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D85F96A-62FC-446B-B011-4B380CD08D28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776176" y="2739615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FD9DC6-84F9-4E19-B1DD-6F8FCD559F50}"/>
              </a:ext>
            </a:extLst>
          </p:cNvPr>
          <p:cNvSpPr txBox="1"/>
          <p:nvPr/>
        </p:nvSpPr>
        <p:spPr>
          <a:xfrm>
            <a:off x="1702560" y="1974726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0AF066-D0AE-42A5-B322-D423558955B6}"/>
              </a:ext>
            </a:extLst>
          </p:cNvPr>
          <p:cNvSpPr txBox="1"/>
          <p:nvPr/>
        </p:nvSpPr>
        <p:spPr>
          <a:xfrm>
            <a:off x="2932606" y="1995216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A19FBF9-B0BE-4A64-B5C5-E1E4184B9A29}"/>
              </a:ext>
            </a:extLst>
          </p:cNvPr>
          <p:cNvGrpSpPr/>
          <p:nvPr/>
        </p:nvGrpSpPr>
        <p:grpSpPr>
          <a:xfrm>
            <a:off x="487421" y="2256826"/>
            <a:ext cx="584468" cy="797566"/>
            <a:chOff x="1506150" y="1501000"/>
            <a:chExt cx="2080021" cy="2838397"/>
          </a:xfrm>
        </p:grpSpPr>
        <p:grpSp>
          <p:nvGrpSpPr>
            <p:cNvPr id="36" name="Google Shape;1505;p70">
              <a:extLst>
                <a:ext uri="{FF2B5EF4-FFF2-40B4-BE49-F238E27FC236}">
                  <a16:creationId xmlns:a16="http://schemas.microsoft.com/office/drawing/2014/main" id="{CED530E3-ADC8-4A39-A91D-52D3F17C9BA1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41" name="Google Shape;1506;p70">
                <a:extLst>
                  <a:ext uri="{FF2B5EF4-FFF2-40B4-BE49-F238E27FC236}">
                    <a16:creationId xmlns:a16="http://schemas.microsoft.com/office/drawing/2014/main" id="{01B7E9B7-0447-4C52-8268-76146E4822BA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07;p70">
                <a:extLst>
                  <a:ext uri="{FF2B5EF4-FFF2-40B4-BE49-F238E27FC236}">
                    <a16:creationId xmlns:a16="http://schemas.microsoft.com/office/drawing/2014/main" id="{D40CEDBD-837A-4344-A313-93AFAD00AE13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508;p70">
                <a:extLst>
                  <a:ext uri="{FF2B5EF4-FFF2-40B4-BE49-F238E27FC236}">
                    <a16:creationId xmlns:a16="http://schemas.microsoft.com/office/drawing/2014/main" id="{E999568D-CD55-4D2C-AAF4-7135BC7D0FEF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509;p70">
                <a:extLst>
                  <a:ext uri="{FF2B5EF4-FFF2-40B4-BE49-F238E27FC236}">
                    <a16:creationId xmlns:a16="http://schemas.microsoft.com/office/drawing/2014/main" id="{1E945526-79EF-45FE-B14D-A218E9821073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510;p70">
                <a:extLst>
                  <a:ext uri="{FF2B5EF4-FFF2-40B4-BE49-F238E27FC236}">
                    <a16:creationId xmlns:a16="http://schemas.microsoft.com/office/drawing/2014/main" id="{AB236FCB-043B-484A-9ECA-85810CC605D2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511;p70">
                <a:extLst>
                  <a:ext uri="{FF2B5EF4-FFF2-40B4-BE49-F238E27FC236}">
                    <a16:creationId xmlns:a16="http://schemas.microsoft.com/office/drawing/2014/main" id="{CF7EF61A-15C9-442A-ADCE-861D48C0A2B3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512;p70">
                <a:extLst>
                  <a:ext uri="{FF2B5EF4-FFF2-40B4-BE49-F238E27FC236}">
                    <a16:creationId xmlns:a16="http://schemas.microsoft.com/office/drawing/2014/main" id="{78E3B8EC-D71C-42B7-A185-B467B0ECDF3B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13;p70">
                <a:extLst>
                  <a:ext uri="{FF2B5EF4-FFF2-40B4-BE49-F238E27FC236}">
                    <a16:creationId xmlns:a16="http://schemas.microsoft.com/office/drawing/2014/main" id="{6909193F-11BB-4FFD-B77A-53759A5A637B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14;p70">
                <a:extLst>
                  <a:ext uri="{FF2B5EF4-FFF2-40B4-BE49-F238E27FC236}">
                    <a16:creationId xmlns:a16="http://schemas.microsoft.com/office/drawing/2014/main" id="{4E65F113-9250-4FFA-8AF2-D4C4BA9493AB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15;p70">
                <a:extLst>
                  <a:ext uri="{FF2B5EF4-FFF2-40B4-BE49-F238E27FC236}">
                    <a16:creationId xmlns:a16="http://schemas.microsoft.com/office/drawing/2014/main" id="{D810DFF4-765C-4CAE-BCD4-9FFC713F86D1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16;p70">
                <a:extLst>
                  <a:ext uri="{FF2B5EF4-FFF2-40B4-BE49-F238E27FC236}">
                    <a16:creationId xmlns:a16="http://schemas.microsoft.com/office/drawing/2014/main" id="{67432A24-7FCD-45F9-8900-C39E020738DB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17;p70">
                <a:extLst>
                  <a:ext uri="{FF2B5EF4-FFF2-40B4-BE49-F238E27FC236}">
                    <a16:creationId xmlns:a16="http://schemas.microsoft.com/office/drawing/2014/main" id="{6BB73796-EE78-4F47-B59E-BC3587991A84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18;p70">
                <a:extLst>
                  <a:ext uri="{FF2B5EF4-FFF2-40B4-BE49-F238E27FC236}">
                    <a16:creationId xmlns:a16="http://schemas.microsoft.com/office/drawing/2014/main" id="{9C87A7E5-6739-4CDB-8BCF-7721157BFFD6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19;p70">
                <a:extLst>
                  <a:ext uri="{FF2B5EF4-FFF2-40B4-BE49-F238E27FC236}">
                    <a16:creationId xmlns:a16="http://schemas.microsoft.com/office/drawing/2014/main" id="{E74AEB45-4D96-44B4-BE08-372D79859A0D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20;p70">
                <a:extLst>
                  <a:ext uri="{FF2B5EF4-FFF2-40B4-BE49-F238E27FC236}">
                    <a16:creationId xmlns:a16="http://schemas.microsoft.com/office/drawing/2014/main" id="{14554591-78E8-40C4-8E69-A0DAC9A45EA0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21;p70">
                <a:extLst>
                  <a:ext uri="{FF2B5EF4-FFF2-40B4-BE49-F238E27FC236}">
                    <a16:creationId xmlns:a16="http://schemas.microsoft.com/office/drawing/2014/main" id="{EC76262B-5CBA-4CB8-B9BC-9FB93E2F240C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22;p70">
                <a:extLst>
                  <a:ext uri="{FF2B5EF4-FFF2-40B4-BE49-F238E27FC236}">
                    <a16:creationId xmlns:a16="http://schemas.microsoft.com/office/drawing/2014/main" id="{8A88D75D-319E-4EE0-8581-8D0739E29B18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23;p70">
                <a:extLst>
                  <a:ext uri="{FF2B5EF4-FFF2-40B4-BE49-F238E27FC236}">
                    <a16:creationId xmlns:a16="http://schemas.microsoft.com/office/drawing/2014/main" id="{74A97966-33FA-447A-9611-24C9B789001B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24;p70">
                <a:extLst>
                  <a:ext uri="{FF2B5EF4-FFF2-40B4-BE49-F238E27FC236}">
                    <a16:creationId xmlns:a16="http://schemas.microsoft.com/office/drawing/2014/main" id="{87BF4648-5DAD-45AD-991F-9B1AEAAC0083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1525;p70">
              <a:extLst>
                <a:ext uri="{FF2B5EF4-FFF2-40B4-BE49-F238E27FC236}">
                  <a16:creationId xmlns:a16="http://schemas.microsoft.com/office/drawing/2014/main" id="{3A544A28-2F9F-424F-BB15-6B2E636D34B0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3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37912951-27D5-4D6A-98AA-960A0490A4D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4E57A3DC-102B-4922-A4D9-893A3E92A294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28;p70">
                <a:extLst>
                  <a:ext uri="{FF2B5EF4-FFF2-40B4-BE49-F238E27FC236}">
                    <a16:creationId xmlns:a16="http://schemas.microsoft.com/office/drawing/2014/main" id="{20F02DB3-9F2A-4D0A-ADD2-8F701E9B0780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2624;p126">
            <a:extLst>
              <a:ext uri="{FF2B5EF4-FFF2-40B4-BE49-F238E27FC236}">
                <a16:creationId xmlns:a16="http://schemas.microsoft.com/office/drawing/2014/main" id="{EFF320EF-5649-4D5A-9A5E-8CB9DEEDA6D8}"/>
              </a:ext>
            </a:extLst>
          </p:cNvPr>
          <p:cNvGrpSpPr/>
          <p:nvPr/>
        </p:nvGrpSpPr>
        <p:grpSpPr>
          <a:xfrm>
            <a:off x="787218" y="2469853"/>
            <a:ext cx="418360" cy="580377"/>
            <a:chOff x="3764750" y="1567075"/>
            <a:chExt cx="1814530" cy="2517234"/>
          </a:xfrm>
        </p:grpSpPr>
        <p:sp>
          <p:nvSpPr>
            <p:cNvPr id="61" name="Google Shape;2625;p126">
              <a:extLst>
                <a:ext uri="{FF2B5EF4-FFF2-40B4-BE49-F238E27FC236}">
                  <a16:creationId xmlns:a16="http://schemas.microsoft.com/office/drawing/2014/main" id="{05608AEF-2B71-48C5-A4EF-8D1E338A5C46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26;p126">
              <a:extLst>
                <a:ext uri="{FF2B5EF4-FFF2-40B4-BE49-F238E27FC236}">
                  <a16:creationId xmlns:a16="http://schemas.microsoft.com/office/drawing/2014/main" id="{4A70D5DA-6344-4BEB-9541-6688738D506D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27;p126">
              <a:extLst>
                <a:ext uri="{FF2B5EF4-FFF2-40B4-BE49-F238E27FC236}">
                  <a16:creationId xmlns:a16="http://schemas.microsoft.com/office/drawing/2014/main" id="{E1BA9FB4-F33C-4A52-870D-285E76B98CCE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28;p126">
              <a:extLst>
                <a:ext uri="{FF2B5EF4-FFF2-40B4-BE49-F238E27FC236}">
                  <a16:creationId xmlns:a16="http://schemas.microsoft.com/office/drawing/2014/main" id="{BB8A128F-142C-437D-9CF8-17E29884D613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29;p126">
              <a:extLst>
                <a:ext uri="{FF2B5EF4-FFF2-40B4-BE49-F238E27FC236}">
                  <a16:creationId xmlns:a16="http://schemas.microsoft.com/office/drawing/2014/main" id="{F3097DC7-415E-4543-A78A-41B52A8D2285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30;p126">
              <a:extLst>
                <a:ext uri="{FF2B5EF4-FFF2-40B4-BE49-F238E27FC236}">
                  <a16:creationId xmlns:a16="http://schemas.microsoft.com/office/drawing/2014/main" id="{4035074A-C02F-4D85-9B88-1F275F60359E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31;p126">
              <a:extLst>
                <a:ext uri="{FF2B5EF4-FFF2-40B4-BE49-F238E27FC236}">
                  <a16:creationId xmlns:a16="http://schemas.microsoft.com/office/drawing/2014/main" id="{721B3EC8-9191-4E67-96DF-16DD6CB3AA74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32;p126">
              <a:extLst>
                <a:ext uri="{FF2B5EF4-FFF2-40B4-BE49-F238E27FC236}">
                  <a16:creationId xmlns:a16="http://schemas.microsoft.com/office/drawing/2014/main" id="{D64257DD-69AF-4F38-9274-D96DA96F5E8E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33;p126">
              <a:extLst>
                <a:ext uri="{FF2B5EF4-FFF2-40B4-BE49-F238E27FC236}">
                  <a16:creationId xmlns:a16="http://schemas.microsoft.com/office/drawing/2014/main" id="{3E3E3682-8725-4BBF-8A17-B2B2036A585C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34;p126">
              <a:extLst>
                <a:ext uri="{FF2B5EF4-FFF2-40B4-BE49-F238E27FC236}">
                  <a16:creationId xmlns:a16="http://schemas.microsoft.com/office/drawing/2014/main" id="{CDB8ED5A-5279-47FB-860D-37224000E271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35;p126">
              <a:extLst>
                <a:ext uri="{FF2B5EF4-FFF2-40B4-BE49-F238E27FC236}">
                  <a16:creationId xmlns:a16="http://schemas.microsoft.com/office/drawing/2014/main" id="{0240F8B5-89A2-4408-B775-C802CBB21A7B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36;p126">
              <a:extLst>
                <a:ext uri="{FF2B5EF4-FFF2-40B4-BE49-F238E27FC236}">
                  <a16:creationId xmlns:a16="http://schemas.microsoft.com/office/drawing/2014/main" id="{A87A79CF-BAA3-400A-BFB1-D44CA8A3ECEF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37;p126">
              <a:extLst>
                <a:ext uri="{FF2B5EF4-FFF2-40B4-BE49-F238E27FC236}">
                  <a16:creationId xmlns:a16="http://schemas.microsoft.com/office/drawing/2014/main" id="{698B07E8-4BFA-451C-B2AF-7EC545766936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38;p126">
              <a:extLst>
                <a:ext uri="{FF2B5EF4-FFF2-40B4-BE49-F238E27FC236}">
                  <a16:creationId xmlns:a16="http://schemas.microsoft.com/office/drawing/2014/main" id="{E5E61B16-5482-4593-B61C-22FEFAF192D9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39;p126">
              <a:extLst>
                <a:ext uri="{FF2B5EF4-FFF2-40B4-BE49-F238E27FC236}">
                  <a16:creationId xmlns:a16="http://schemas.microsoft.com/office/drawing/2014/main" id="{893C306E-ADC5-4D4F-BF2B-DD63C1CB6AE3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40;p126">
              <a:extLst>
                <a:ext uri="{FF2B5EF4-FFF2-40B4-BE49-F238E27FC236}">
                  <a16:creationId xmlns:a16="http://schemas.microsoft.com/office/drawing/2014/main" id="{0B7790C1-1E30-4182-90CB-C58F956D0A36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41;p126">
              <a:extLst>
                <a:ext uri="{FF2B5EF4-FFF2-40B4-BE49-F238E27FC236}">
                  <a16:creationId xmlns:a16="http://schemas.microsoft.com/office/drawing/2014/main" id="{F367AFFF-832C-415C-A5CB-7DE7F83BA21F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42;p126">
              <a:extLst>
                <a:ext uri="{FF2B5EF4-FFF2-40B4-BE49-F238E27FC236}">
                  <a16:creationId xmlns:a16="http://schemas.microsoft.com/office/drawing/2014/main" id="{53FAE7FC-01E7-471F-83B7-37016E442A79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Flowchart: Magnetic Disk 78">
            <a:extLst>
              <a:ext uri="{FF2B5EF4-FFF2-40B4-BE49-F238E27FC236}">
                <a16:creationId xmlns:a16="http://schemas.microsoft.com/office/drawing/2014/main" id="{D82D578F-C339-4FC8-862D-5146B1F402A8}"/>
              </a:ext>
            </a:extLst>
          </p:cNvPr>
          <p:cNvSpPr/>
          <p:nvPr/>
        </p:nvSpPr>
        <p:spPr>
          <a:xfrm>
            <a:off x="4252849" y="2397039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B7D857-17C5-42FF-A62E-DE172E8656B6}"/>
              </a:ext>
            </a:extLst>
          </p:cNvPr>
          <p:cNvSpPr txBox="1"/>
          <p:nvPr/>
        </p:nvSpPr>
        <p:spPr>
          <a:xfrm>
            <a:off x="3997734" y="1974726"/>
            <a:ext cx="1879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#1</a:t>
            </a:r>
            <a:endParaRPr lang="en-IL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CAABB992-6AF1-4D99-B3B5-7F0106771CBB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3742620" y="2739940"/>
            <a:ext cx="510229" cy="79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C827E59-ACDD-4C65-9F89-CB7914594CD9}"/>
              </a:ext>
            </a:extLst>
          </p:cNvPr>
          <p:cNvSpPr txBox="1"/>
          <p:nvPr/>
        </p:nvSpPr>
        <p:spPr>
          <a:xfrm>
            <a:off x="1689233" y="3950645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9A0FBFB-5031-4426-B80E-7540ABDB3262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2679973" y="3623961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FD297E9-96E4-4F9D-ADBF-6DDB2B44C733}"/>
              </a:ext>
            </a:extLst>
          </p:cNvPr>
          <p:cNvSpPr txBox="1"/>
          <p:nvPr/>
        </p:nvSpPr>
        <p:spPr>
          <a:xfrm>
            <a:off x="2903042" y="3842923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7" name="Graphic 86" descr="Hierarchy outline">
            <a:extLst>
              <a:ext uri="{FF2B5EF4-FFF2-40B4-BE49-F238E27FC236}">
                <a16:creationId xmlns:a16="http://schemas.microsoft.com/office/drawing/2014/main" id="{F1B3EA9F-CAE9-4FAE-A9EA-CE803476E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784678" y="2287877"/>
            <a:ext cx="903475" cy="903475"/>
          </a:xfrm>
          <a:prstGeom prst="rect">
            <a:avLst/>
          </a:prstGeom>
        </p:spPr>
      </p:pic>
      <p:pic>
        <p:nvPicPr>
          <p:cNvPr id="88" name="Graphic 87" descr="Hierarchy outline">
            <a:extLst>
              <a:ext uri="{FF2B5EF4-FFF2-40B4-BE49-F238E27FC236}">
                <a16:creationId xmlns:a16="http://schemas.microsoft.com/office/drawing/2014/main" id="{39AE0E7A-8D50-4049-9BC8-64E896C60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776498" y="3177806"/>
            <a:ext cx="903475" cy="903475"/>
          </a:xfrm>
          <a:prstGeom prst="rect">
            <a:avLst/>
          </a:prstGeom>
        </p:spPr>
      </p:pic>
      <p:sp>
        <p:nvSpPr>
          <p:cNvPr id="101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B3714D06-B7A5-4223-9B6A-934F46030867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102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4E83AFA5-C177-4CDE-B5F2-837DA8B086CC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103" name="Google Shape;12005;p142">
            <a:extLst>
              <a:ext uri="{FF2B5EF4-FFF2-40B4-BE49-F238E27FC236}">
                <a16:creationId xmlns:a16="http://schemas.microsoft.com/office/drawing/2014/main" id="{89EFB8C5-8D39-49FB-B6E3-C4111549F4CF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363;p58">
            <a:extLst>
              <a:ext uri="{FF2B5EF4-FFF2-40B4-BE49-F238E27FC236}">
                <a16:creationId xmlns:a16="http://schemas.microsoft.com/office/drawing/2014/main" id="{970FDB6F-1E41-4545-B6DB-25CA20F391E4}"/>
              </a:ext>
            </a:extLst>
          </p:cNvPr>
          <p:cNvSpPr txBox="1">
            <a:spLocks/>
          </p:cNvSpPr>
          <p:nvPr/>
        </p:nvSpPr>
        <p:spPr>
          <a:xfrm>
            <a:off x="1706393" y="1115049"/>
            <a:ext cx="5940699" cy="47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dirty="0"/>
              <a:t>Transform both embedding space </a:t>
            </a:r>
            <a:r>
              <a:rPr lang="en-US" sz="1400" b="1" dirty="0"/>
              <a:t>and</a:t>
            </a:r>
            <a:r>
              <a:rPr lang="en-US" sz="1400" dirty="0"/>
              <a:t> gallery embedding through a unified representation learning framework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F656E41-B851-4EC4-8431-8EA8149EAC24}"/>
              </a:ext>
            </a:extLst>
          </p:cNvPr>
          <p:cNvSpPr txBox="1"/>
          <p:nvPr/>
        </p:nvSpPr>
        <p:spPr>
          <a:xfrm>
            <a:off x="6353571" y="4046313"/>
            <a:ext cx="1150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#3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29892176-33FE-4999-B676-947DEFE266E4}"/>
              </a:ext>
            </a:extLst>
          </p:cNvPr>
          <p:cNvCxnSpPr>
            <a:cxnSpLocks/>
            <a:stCxn id="137" idx="3"/>
            <a:endCxn id="113" idx="4"/>
          </p:cNvCxnSpPr>
          <p:nvPr/>
        </p:nvCxnSpPr>
        <p:spPr>
          <a:xfrm flipH="1" flipV="1">
            <a:off x="7064556" y="2651261"/>
            <a:ext cx="103574" cy="1176160"/>
          </a:xfrm>
          <a:prstGeom prst="curvedConnector3">
            <a:avLst>
              <a:gd name="adj1" fmla="val -220712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4" name="Graphic 103" descr="Hierarchy outline">
            <a:extLst>
              <a:ext uri="{FF2B5EF4-FFF2-40B4-BE49-F238E27FC236}">
                <a16:creationId xmlns:a16="http://schemas.microsoft.com/office/drawing/2014/main" id="{79BD32D2-C2D7-4B37-BCA1-94138B56D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065431" y="2240176"/>
            <a:ext cx="903475" cy="903475"/>
          </a:xfrm>
          <a:prstGeom prst="rect">
            <a:avLst/>
          </a:prstGeom>
        </p:spPr>
      </p:pic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BEA8DA6C-B596-423A-A6AA-2148EFC8077C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4879035" y="2691914"/>
            <a:ext cx="186396" cy="358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D30E93AC-4138-419B-B9A1-44E8EC340C51}"/>
              </a:ext>
            </a:extLst>
          </p:cNvPr>
          <p:cNvCxnSpPr>
            <a:cxnSpLocks/>
            <a:endCxn id="141" idx="2"/>
          </p:cNvCxnSpPr>
          <p:nvPr/>
        </p:nvCxnSpPr>
        <p:spPr>
          <a:xfrm>
            <a:off x="3765875" y="3623962"/>
            <a:ext cx="1299556" cy="856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32168741-D519-4ADE-985E-B1E78C053EFC}"/>
              </a:ext>
            </a:extLst>
          </p:cNvPr>
          <p:cNvCxnSpPr>
            <a:cxnSpLocks/>
            <a:stCxn id="104" idx="0"/>
            <a:endCxn id="113" idx="2"/>
          </p:cNvCxnSpPr>
          <p:nvPr/>
        </p:nvCxnSpPr>
        <p:spPr>
          <a:xfrm flipV="1">
            <a:off x="5968906" y="2651261"/>
            <a:ext cx="505100" cy="406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3" name="Flowchart: Magnetic Disk 112">
            <a:extLst>
              <a:ext uri="{FF2B5EF4-FFF2-40B4-BE49-F238E27FC236}">
                <a16:creationId xmlns:a16="http://schemas.microsoft.com/office/drawing/2014/main" id="{5D2A4E3C-3DAC-41D0-BB35-F6B1AB0272B3}"/>
              </a:ext>
            </a:extLst>
          </p:cNvPr>
          <p:cNvSpPr/>
          <p:nvPr/>
        </p:nvSpPr>
        <p:spPr>
          <a:xfrm>
            <a:off x="6474006" y="2308360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21F6F61-A1EC-49D0-A0BC-B3133CB771F8}"/>
              </a:ext>
            </a:extLst>
          </p:cNvPr>
          <p:cNvSpPr txBox="1"/>
          <p:nvPr/>
        </p:nvSpPr>
        <p:spPr>
          <a:xfrm>
            <a:off x="6353571" y="1997902"/>
            <a:ext cx="1879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#2</a:t>
            </a:r>
            <a:endParaRPr lang="en-IL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ABC100DE-C729-4BF9-8598-7F2E2549B0D9}"/>
              </a:ext>
            </a:extLst>
          </p:cNvPr>
          <p:cNvCxnSpPr>
            <a:cxnSpLocks/>
            <a:stCxn id="141" idx="0"/>
            <a:endCxn id="137" idx="1"/>
          </p:cNvCxnSpPr>
          <p:nvPr/>
        </p:nvCxnSpPr>
        <p:spPr>
          <a:xfrm>
            <a:off x="5968906" y="3709611"/>
            <a:ext cx="471742" cy="1178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089122C5-11EF-4D7D-B434-984AA1454EC3}"/>
              </a:ext>
            </a:extLst>
          </p:cNvPr>
          <p:cNvSpPr txBox="1"/>
          <p:nvPr/>
        </p:nvSpPr>
        <p:spPr>
          <a:xfrm>
            <a:off x="3681561" y="2524856"/>
            <a:ext cx="614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EF9EC43-C454-491F-9182-AA5E36F54BE1}"/>
              </a:ext>
            </a:extLst>
          </p:cNvPr>
          <p:cNvSpPr txBox="1"/>
          <p:nvPr/>
        </p:nvSpPr>
        <p:spPr>
          <a:xfrm>
            <a:off x="7221791" y="2704226"/>
            <a:ext cx="614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6BCD34E-37B7-4A26-9DF0-C57B0FE123E3}"/>
              </a:ext>
            </a:extLst>
          </p:cNvPr>
          <p:cNvGrpSpPr/>
          <p:nvPr/>
        </p:nvGrpSpPr>
        <p:grpSpPr>
          <a:xfrm>
            <a:off x="3098611" y="2395634"/>
            <a:ext cx="727482" cy="685801"/>
            <a:chOff x="6455297" y="3663303"/>
            <a:chExt cx="1114148" cy="1050313"/>
          </a:xfrm>
        </p:grpSpPr>
        <p:pic>
          <p:nvPicPr>
            <p:cNvPr id="108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19550672-1C22-471F-9C23-E61C6DBB44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BA4F114-79DB-445F-9468-A28E4CFA44FD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D08A18F-3D8D-49C8-B2C4-4D11410E204A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1EC05C7-CE90-41D0-96BF-182CBFEF813D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8F6BAD9-3A87-4861-9712-B5CB776247C2}"/>
              </a:ext>
            </a:extLst>
          </p:cNvPr>
          <p:cNvGrpSpPr/>
          <p:nvPr/>
        </p:nvGrpSpPr>
        <p:grpSpPr>
          <a:xfrm>
            <a:off x="3109405" y="3250163"/>
            <a:ext cx="727482" cy="685801"/>
            <a:chOff x="6455297" y="3663303"/>
            <a:chExt cx="1114148" cy="1050313"/>
          </a:xfrm>
        </p:grpSpPr>
        <p:pic>
          <p:nvPicPr>
            <p:cNvPr id="120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5B31F371-E19D-44F2-9345-FCF56C4742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7556D40-C732-4F66-B318-26732B212D0D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E075FE82-5324-48F4-979C-0A31C3FE4EC1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BAE5B17A-498F-4CBC-84F9-70718F75A211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40C3923-F2FE-4AB7-A195-D30E89CA2F38}"/>
              </a:ext>
            </a:extLst>
          </p:cNvPr>
          <p:cNvGrpSpPr/>
          <p:nvPr/>
        </p:nvGrpSpPr>
        <p:grpSpPr>
          <a:xfrm>
            <a:off x="6440648" y="3484520"/>
            <a:ext cx="727482" cy="685801"/>
            <a:chOff x="6455297" y="3663303"/>
            <a:chExt cx="1114148" cy="1050313"/>
          </a:xfrm>
        </p:grpSpPr>
        <p:pic>
          <p:nvPicPr>
            <p:cNvPr id="137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2C449B03-AC2E-4631-BADD-C536D83018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8AA91FD9-5852-46E0-8F7D-AB5BEB75AE2E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971E4AF-7FB4-4076-B252-DB8FE8B199E0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0019927-91F0-493E-A553-C930EA66B365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pic>
        <p:nvPicPr>
          <p:cNvPr id="141" name="Graphic 140" descr="Hierarchy outline">
            <a:extLst>
              <a:ext uri="{FF2B5EF4-FFF2-40B4-BE49-F238E27FC236}">
                <a16:creationId xmlns:a16="http://schemas.microsoft.com/office/drawing/2014/main" id="{2B1F67D2-DCC8-4C6A-9D4A-75C791C8D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065431" y="3257873"/>
            <a:ext cx="903475" cy="903475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52CBBD13-ED13-4458-8014-D453A12A7643}"/>
              </a:ext>
            </a:extLst>
          </p:cNvPr>
          <p:cNvSpPr txBox="1"/>
          <p:nvPr/>
        </p:nvSpPr>
        <p:spPr>
          <a:xfrm>
            <a:off x="4504455" y="4316578"/>
            <a:ext cx="1583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Unified Transformer</a:t>
            </a:r>
            <a:endParaRPr lang="en-IL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1053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Previous Work</a:t>
            </a:r>
            <a:endParaRPr dirty="0"/>
          </a:p>
        </p:txBody>
      </p:sp>
      <p:sp>
        <p:nvSpPr>
          <p:cNvPr id="1364" name="Google Shape;1364;p58"/>
          <p:cNvSpPr/>
          <p:nvPr/>
        </p:nvSpPr>
        <p:spPr>
          <a:xfrm>
            <a:off x="81398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5B607B5-B6E1-4578-8F8D-A6BD386141C8}"/>
              </a:ext>
            </a:extLst>
          </p:cNvPr>
          <p:cNvCxnSpPr>
            <a:cxnSpLocks/>
            <a:endCxn id="88" idx="2"/>
          </p:cNvCxnSpPr>
          <p:nvPr/>
        </p:nvCxnSpPr>
        <p:spPr>
          <a:xfrm>
            <a:off x="821658" y="2741424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23F5E192-9DB3-4DD8-90C8-D70CB4A742C7}"/>
              </a:ext>
            </a:extLst>
          </p:cNvPr>
          <p:cNvGrpSpPr/>
          <p:nvPr/>
        </p:nvGrpSpPr>
        <p:grpSpPr>
          <a:xfrm>
            <a:off x="615142" y="2148148"/>
            <a:ext cx="550405" cy="772517"/>
            <a:chOff x="1450750" y="1276313"/>
            <a:chExt cx="2162065" cy="3074026"/>
          </a:xfrm>
        </p:grpSpPr>
        <p:sp>
          <p:nvSpPr>
            <p:cNvPr id="7" name="Google Shape;1740;p76">
              <a:extLst>
                <a:ext uri="{FF2B5EF4-FFF2-40B4-BE49-F238E27FC236}">
                  <a16:creationId xmlns:a16="http://schemas.microsoft.com/office/drawing/2014/main" id="{BD898B32-F27E-4E98-8430-24CF5178E191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44;p76">
              <a:extLst>
                <a:ext uri="{FF2B5EF4-FFF2-40B4-BE49-F238E27FC236}">
                  <a16:creationId xmlns:a16="http://schemas.microsoft.com/office/drawing/2014/main" id="{FEAA24C9-B641-4CA5-B8CD-D196347BF4E9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45;p76">
              <a:extLst>
                <a:ext uri="{FF2B5EF4-FFF2-40B4-BE49-F238E27FC236}">
                  <a16:creationId xmlns:a16="http://schemas.microsoft.com/office/drawing/2014/main" id="{50BEAD42-1E52-4748-A611-DDEF12AC5F05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46;p76">
              <a:extLst>
                <a:ext uri="{FF2B5EF4-FFF2-40B4-BE49-F238E27FC236}">
                  <a16:creationId xmlns:a16="http://schemas.microsoft.com/office/drawing/2014/main" id="{DE214998-D05F-4613-8686-AE4C451ADF90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47;p76">
              <a:extLst>
                <a:ext uri="{FF2B5EF4-FFF2-40B4-BE49-F238E27FC236}">
                  <a16:creationId xmlns:a16="http://schemas.microsoft.com/office/drawing/2014/main" id="{BB9EC80D-4D08-4B3E-BB99-847C14E8FFF5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48;p76">
              <a:extLst>
                <a:ext uri="{FF2B5EF4-FFF2-40B4-BE49-F238E27FC236}">
                  <a16:creationId xmlns:a16="http://schemas.microsoft.com/office/drawing/2014/main" id="{613D32E6-87B5-42AB-9CBF-E8B17F4A792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49;p76">
              <a:extLst>
                <a:ext uri="{FF2B5EF4-FFF2-40B4-BE49-F238E27FC236}">
                  <a16:creationId xmlns:a16="http://schemas.microsoft.com/office/drawing/2014/main" id="{BD1E6653-FAA2-427C-BD27-C69090214CDC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50;p76">
              <a:extLst>
                <a:ext uri="{FF2B5EF4-FFF2-40B4-BE49-F238E27FC236}">
                  <a16:creationId xmlns:a16="http://schemas.microsoft.com/office/drawing/2014/main" id="{68A26631-1463-4A34-8A88-B3AD065586C1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51;p76">
              <a:extLst>
                <a:ext uri="{FF2B5EF4-FFF2-40B4-BE49-F238E27FC236}">
                  <a16:creationId xmlns:a16="http://schemas.microsoft.com/office/drawing/2014/main" id="{3E4C42D6-49E8-4AB2-9E67-4475F3EA061F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52;p76">
              <a:extLst>
                <a:ext uri="{FF2B5EF4-FFF2-40B4-BE49-F238E27FC236}">
                  <a16:creationId xmlns:a16="http://schemas.microsoft.com/office/drawing/2014/main" id="{7C4C7207-EE77-422D-9951-2D5EDDA8DC10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53;p76">
              <a:extLst>
                <a:ext uri="{FF2B5EF4-FFF2-40B4-BE49-F238E27FC236}">
                  <a16:creationId xmlns:a16="http://schemas.microsoft.com/office/drawing/2014/main" id="{BFCE7A89-8E08-4F1F-9305-81FC09C3EEC5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54;p76">
              <a:extLst>
                <a:ext uri="{FF2B5EF4-FFF2-40B4-BE49-F238E27FC236}">
                  <a16:creationId xmlns:a16="http://schemas.microsoft.com/office/drawing/2014/main" id="{187851EA-0544-404D-AC3E-C4D85929F6AD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55;p76">
              <a:extLst>
                <a:ext uri="{FF2B5EF4-FFF2-40B4-BE49-F238E27FC236}">
                  <a16:creationId xmlns:a16="http://schemas.microsoft.com/office/drawing/2014/main" id="{4C9CB1F6-F8D6-4AEA-84ED-1A1C2FF8A192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56;p76">
              <a:extLst>
                <a:ext uri="{FF2B5EF4-FFF2-40B4-BE49-F238E27FC236}">
                  <a16:creationId xmlns:a16="http://schemas.microsoft.com/office/drawing/2014/main" id="{E714616D-ECD0-4FFA-A0B7-1D89474BF3B8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57;p76">
              <a:extLst>
                <a:ext uri="{FF2B5EF4-FFF2-40B4-BE49-F238E27FC236}">
                  <a16:creationId xmlns:a16="http://schemas.microsoft.com/office/drawing/2014/main" id="{4DB7EF6E-8B68-4844-B61E-51E6D4F48EC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58;p76">
              <a:extLst>
                <a:ext uri="{FF2B5EF4-FFF2-40B4-BE49-F238E27FC236}">
                  <a16:creationId xmlns:a16="http://schemas.microsoft.com/office/drawing/2014/main" id="{10FAE078-FC22-46C2-878B-A8C99E514A25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59;p76">
              <a:extLst>
                <a:ext uri="{FF2B5EF4-FFF2-40B4-BE49-F238E27FC236}">
                  <a16:creationId xmlns:a16="http://schemas.microsoft.com/office/drawing/2014/main" id="{F2FBFF19-BCC9-4F28-B769-75C1664D9369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60;p76">
              <a:extLst>
                <a:ext uri="{FF2B5EF4-FFF2-40B4-BE49-F238E27FC236}">
                  <a16:creationId xmlns:a16="http://schemas.microsoft.com/office/drawing/2014/main" id="{66E9C621-956B-4898-9FEC-1C53CA8BEFC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61;p76">
              <a:extLst>
                <a:ext uri="{FF2B5EF4-FFF2-40B4-BE49-F238E27FC236}">
                  <a16:creationId xmlns:a16="http://schemas.microsoft.com/office/drawing/2014/main" id="{D135C934-EEC9-480B-BD06-61294D76D9CA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62;p76">
              <a:extLst>
                <a:ext uri="{FF2B5EF4-FFF2-40B4-BE49-F238E27FC236}">
                  <a16:creationId xmlns:a16="http://schemas.microsoft.com/office/drawing/2014/main" id="{00281F91-C640-4434-A994-8CCFF668B69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63;p76">
              <a:extLst>
                <a:ext uri="{FF2B5EF4-FFF2-40B4-BE49-F238E27FC236}">
                  <a16:creationId xmlns:a16="http://schemas.microsoft.com/office/drawing/2014/main" id="{861B1E67-FA91-472F-A126-C898BF90ECFF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64;p76">
              <a:extLst>
                <a:ext uri="{FF2B5EF4-FFF2-40B4-BE49-F238E27FC236}">
                  <a16:creationId xmlns:a16="http://schemas.microsoft.com/office/drawing/2014/main" id="{4EBE4018-9E2B-436D-989E-5AA930BE7A95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65;p76">
              <a:extLst>
                <a:ext uri="{FF2B5EF4-FFF2-40B4-BE49-F238E27FC236}">
                  <a16:creationId xmlns:a16="http://schemas.microsoft.com/office/drawing/2014/main" id="{00F66B1C-4226-4064-9E95-024E14EE3F12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36E815-9922-483F-B519-3A68065E869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2688153" y="2739615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D85F96A-62FC-446B-B011-4B380CD08D28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776176" y="2739615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FD9DC6-84F9-4E19-B1DD-6F8FCD559F50}"/>
              </a:ext>
            </a:extLst>
          </p:cNvPr>
          <p:cNvSpPr txBox="1"/>
          <p:nvPr/>
        </p:nvSpPr>
        <p:spPr>
          <a:xfrm>
            <a:off x="1702560" y="1974726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0AF066-D0AE-42A5-B322-D423558955B6}"/>
              </a:ext>
            </a:extLst>
          </p:cNvPr>
          <p:cNvSpPr txBox="1"/>
          <p:nvPr/>
        </p:nvSpPr>
        <p:spPr>
          <a:xfrm>
            <a:off x="2932606" y="1995216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A19FBF9-B0BE-4A64-B5C5-E1E4184B9A29}"/>
              </a:ext>
            </a:extLst>
          </p:cNvPr>
          <p:cNvGrpSpPr/>
          <p:nvPr/>
        </p:nvGrpSpPr>
        <p:grpSpPr>
          <a:xfrm>
            <a:off x="487421" y="2256826"/>
            <a:ext cx="584468" cy="797566"/>
            <a:chOff x="1506150" y="1501000"/>
            <a:chExt cx="2080021" cy="2838397"/>
          </a:xfrm>
        </p:grpSpPr>
        <p:grpSp>
          <p:nvGrpSpPr>
            <p:cNvPr id="36" name="Google Shape;1505;p70">
              <a:extLst>
                <a:ext uri="{FF2B5EF4-FFF2-40B4-BE49-F238E27FC236}">
                  <a16:creationId xmlns:a16="http://schemas.microsoft.com/office/drawing/2014/main" id="{CED530E3-ADC8-4A39-A91D-52D3F17C9BA1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41" name="Google Shape;1506;p70">
                <a:extLst>
                  <a:ext uri="{FF2B5EF4-FFF2-40B4-BE49-F238E27FC236}">
                    <a16:creationId xmlns:a16="http://schemas.microsoft.com/office/drawing/2014/main" id="{01B7E9B7-0447-4C52-8268-76146E4822BA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07;p70">
                <a:extLst>
                  <a:ext uri="{FF2B5EF4-FFF2-40B4-BE49-F238E27FC236}">
                    <a16:creationId xmlns:a16="http://schemas.microsoft.com/office/drawing/2014/main" id="{D40CEDBD-837A-4344-A313-93AFAD00AE13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508;p70">
                <a:extLst>
                  <a:ext uri="{FF2B5EF4-FFF2-40B4-BE49-F238E27FC236}">
                    <a16:creationId xmlns:a16="http://schemas.microsoft.com/office/drawing/2014/main" id="{E999568D-CD55-4D2C-AAF4-7135BC7D0FEF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509;p70">
                <a:extLst>
                  <a:ext uri="{FF2B5EF4-FFF2-40B4-BE49-F238E27FC236}">
                    <a16:creationId xmlns:a16="http://schemas.microsoft.com/office/drawing/2014/main" id="{1E945526-79EF-45FE-B14D-A218E9821073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510;p70">
                <a:extLst>
                  <a:ext uri="{FF2B5EF4-FFF2-40B4-BE49-F238E27FC236}">
                    <a16:creationId xmlns:a16="http://schemas.microsoft.com/office/drawing/2014/main" id="{AB236FCB-043B-484A-9ECA-85810CC605D2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511;p70">
                <a:extLst>
                  <a:ext uri="{FF2B5EF4-FFF2-40B4-BE49-F238E27FC236}">
                    <a16:creationId xmlns:a16="http://schemas.microsoft.com/office/drawing/2014/main" id="{CF7EF61A-15C9-442A-ADCE-861D48C0A2B3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512;p70">
                <a:extLst>
                  <a:ext uri="{FF2B5EF4-FFF2-40B4-BE49-F238E27FC236}">
                    <a16:creationId xmlns:a16="http://schemas.microsoft.com/office/drawing/2014/main" id="{78E3B8EC-D71C-42B7-A185-B467B0ECDF3B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13;p70">
                <a:extLst>
                  <a:ext uri="{FF2B5EF4-FFF2-40B4-BE49-F238E27FC236}">
                    <a16:creationId xmlns:a16="http://schemas.microsoft.com/office/drawing/2014/main" id="{6909193F-11BB-4FFD-B77A-53759A5A637B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14;p70">
                <a:extLst>
                  <a:ext uri="{FF2B5EF4-FFF2-40B4-BE49-F238E27FC236}">
                    <a16:creationId xmlns:a16="http://schemas.microsoft.com/office/drawing/2014/main" id="{4E65F113-9250-4FFA-8AF2-D4C4BA9493AB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15;p70">
                <a:extLst>
                  <a:ext uri="{FF2B5EF4-FFF2-40B4-BE49-F238E27FC236}">
                    <a16:creationId xmlns:a16="http://schemas.microsoft.com/office/drawing/2014/main" id="{D810DFF4-765C-4CAE-BCD4-9FFC713F86D1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16;p70">
                <a:extLst>
                  <a:ext uri="{FF2B5EF4-FFF2-40B4-BE49-F238E27FC236}">
                    <a16:creationId xmlns:a16="http://schemas.microsoft.com/office/drawing/2014/main" id="{67432A24-7FCD-45F9-8900-C39E020738DB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17;p70">
                <a:extLst>
                  <a:ext uri="{FF2B5EF4-FFF2-40B4-BE49-F238E27FC236}">
                    <a16:creationId xmlns:a16="http://schemas.microsoft.com/office/drawing/2014/main" id="{6BB73796-EE78-4F47-B59E-BC3587991A84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18;p70">
                <a:extLst>
                  <a:ext uri="{FF2B5EF4-FFF2-40B4-BE49-F238E27FC236}">
                    <a16:creationId xmlns:a16="http://schemas.microsoft.com/office/drawing/2014/main" id="{9C87A7E5-6739-4CDB-8BCF-7721157BFFD6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19;p70">
                <a:extLst>
                  <a:ext uri="{FF2B5EF4-FFF2-40B4-BE49-F238E27FC236}">
                    <a16:creationId xmlns:a16="http://schemas.microsoft.com/office/drawing/2014/main" id="{E74AEB45-4D96-44B4-BE08-372D79859A0D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20;p70">
                <a:extLst>
                  <a:ext uri="{FF2B5EF4-FFF2-40B4-BE49-F238E27FC236}">
                    <a16:creationId xmlns:a16="http://schemas.microsoft.com/office/drawing/2014/main" id="{14554591-78E8-40C4-8E69-A0DAC9A45EA0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21;p70">
                <a:extLst>
                  <a:ext uri="{FF2B5EF4-FFF2-40B4-BE49-F238E27FC236}">
                    <a16:creationId xmlns:a16="http://schemas.microsoft.com/office/drawing/2014/main" id="{EC76262B-5CBA-4CB8-B9BC-9FB93E2F240C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22;p70">
                <a:extLst>
                  <a:ext uri="{FF2B5EF4-FFF2-40B4-BE49-F238E27FC236}">
                    <a16:creationId xmlns:a16="http://schemas.microsoft.com/office/drawing/2014/main" id="{8A88D75D-319E-4EE0-8581-8D0739E29B18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23;p70">
                <a:extLst>
                  <a:ext uri="{FF2B5EF4-FFF2-40B4-BE49-F238E27FC236}">
                    <a16:creationId xmlns:a16="http://schemas.microsoft.com/office/drawing/2014/main" id="{74A97966-33FA-447A-9611-24C9B789001B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24;p70">
                <a:extLst>
                  <a:ext uri="{FF2B5EF4-FFF2-40B4-BE49-F238E27FC236}">
                    <a16:creationId xmlns:a16="http://schemas.microsoft.com/office/drawing/2014/main" id="{87BF4648-5DAD-45AD-991F-9B1AEAAC0083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1525;p70">
              <a:extLst>
                <a:ext uri="{FF2B5EF4-FFF2-40B4-BE49-F238E27FC236}">
                  <a16:creationId xmlns:a16="http://schemas.microsoft.com/office/drawing/2014/main" id="{3A544A28-2F9F-424F-BB15-6B2E636D34B0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3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37912951-27D5-4D6A-98AA-960A0490A4D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4E57A3DC-102B-4922-A4D9-893A3E92A294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28;p70">
                <a:extLst>
                  <a:ext uri="{FF2B5EF4-FFF2-40B4-BE49-F238E27FC236}">
                    <a16:creationId xmlns:a16="http://schemas.microsoft.com/office/drawing/2014/main" id="{20F02DB3-9F2A-4D0A-ADD2-8F701E9B0780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2624;p126">
            <a:extLst>
              <a:ext uri="{FF2B5EF4-FFF2-40B4-BE49-F238E27FC236}">
                <a16:creationId xmlns:a16="http://schemas.microsoft.com/office/drawing/2014/main" id="{EFF320EF-5649-4D5A-9A5E-8CB9DEEDA6D8}"/>
              </a:ext>
            </a:extLst>
          </p:cNvPr>
          <p:cNvGrpSpPr/>
          <p:nvPr/>
        </p:nvGrpSpPr>
        <p:grpSpPr>
          <a:xfrm>
            <a:off x="787218" y="2469853"/>
            <a:ext cx="418360" cy="580377"/>
            <a:chOff x="3764750" y="1567075"/>
            <a:chExt cx="1814530" cy="2517234"/>
          </a:xfrm>
        </p:grpSpPr>
        <p:sp>
          <p:nvSpPr>
            <p:cNvPr id="61" name="Google Shape;2625;p126">
              <a:extLst>
                <a:ext uri="{FF2B5EF4-FFF2-40B4-BE49-F238E27FC236}">
                  <a16:creationId xmlns:a16="http://schemas.microsoft.com/office/drawing/2014/main" id="{05608AEF-2B71-48C5-A4EF-8D1E338A5C46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26;p126">
              <a:extLst>
                <a:ext uri="{FF2B5EF4-FFF2-40B4-BE49-F238E27FC236}">
                  <a16:creationId xmlns:a16="http://schemas.microsoft.com/office/drawing/2014/main" id="{4A70D5DA-6344-4BEB-9541-6688738D506D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27;p126">
              <a:extLst>
                <a:ext uri="{FF2B5EF4-FFF2-40B4-BE49-F238E27FC236}">
                  <a16:creationId xmlns:a16="http://schemas.microsoft.com/office/drawing/2014/main" id="{E1BA9FB4-F33C-4A52-870D-285E76B98CCE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28;p126">
              <a:extLst>
                <a:ext uri="{FF2B5EF4-FFF2-40B4-BE49-F238E27FC236}">
                  <a16:creationId xmlns:a16="http://schemas.microsoft.com/office/drawing/2014/main" id="{BB8A128F-142C-437D-9CF8-17E29884D613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29;p126">
              <a:extLst>
                <a:ext uri="{FF2B5EF4-FFF2-40B4-BE49-F238E27FC236}">
                  <a16:creationId xmlns:a16="http://schemas.microsoft.com/office/drawing/2014/main" id="{F3097DC7-415E-4543-A78A-41B52A8D2285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30;p126">
              <a:extLst>
                <a:ext uri="{FF2B5EF4-FFF2-40B4-BE49-F238E27FC236}">
                  <a16:creationId xmlns:a16="http://schemas.microsoft.com/office/drawing/2014/main" id="{4035074A-C02F-4D85-9B88-1F275F60359E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31;p126">
              <a:extLst>
                <a:ext uri="{FF2B5EF4-FFF2-40B4-BE49-F238E27FC236}">
                  <a16:creationId xmlns:a16="http://schemas.microsoft.com/office/drawing/2014/main" id="{721B3EC8-9191-4E67-96DF-16DD6CB3AA74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32;p126">
              <a:extLst>
                <a:ext uri="{FF2B5EF4-FFF2-40B4-BE49-F238E27FC236}">
                  <a16:creationId xmlns:a16="http://schemas.microsoft.com/office/drawing/2014/main" id="{D64257DD-69AF-4F38-9274-D96DA96F5E8E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33;p126">
              <a:extLst>
                <a:ext uri="{FF2B5EF4-FFF2-40B4-BE49-F238E27FC236}">
                  <a16:creationId xmlns:a16="http://schemas.microsoft.com/office/drawing/2014/main" id="{3E3E3682-8725-4BBF-8A17-B2B2036A585C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34;p126">
              <a:extLst>
                <a:ext uri="{FF2B5EF4-FFF2-40B4-BE49-F238E27FC236}">
                  <a16:creationId xmlns:a16="http://schemas.microsoft.com/office/drawing/2014/main" id="{CDB8ED5A-5279-47FB-860D-37224000E271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35;p126">
              <a:extLst>
                <a:ext uri="{FF2B5EF4-FFF2-40B4-BE49-F238E27FC236}">
                  <a16:creationId xmlns:a16="http://schemas.microsoft.com/office/drawing/2014/main" id="{0240F8B5-89A2-4408-B775-C802CBB21A7B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36;p126">
              <a:extLst>
                <a:ext uri="{FF2B5EF4-FFF2-40B4-BE49-F238E27FC236}">
                  <a16:creationId xmlns:a16="http://schemas.microsoft.com/office/drawing/2014/main" id="{A87A79CF-BAA3-400A-BFB1-D44CA8A3ECEF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37;p126">
              <a:extLst>
                <a:ext uri="{FF2B5EF4-FFF2-40B4-BE49-F238E27FC236}">
                  <a16:creationId xmlns:a16="http://schemas.microsoft.com/office/drawing/2014/main" id="{698B07E8-4BFA-451C-B2AF-7EC545766936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38;p126">
              <a:extLst>
                <a:ext uri="{FF2B5EF4-FFF2-40B4-BE49-F238E27FC236}">
                  <a16:creationId xmlns:a16="http://schemas.microsoft.com/office/drawing/2014/main" id="{E5E61B16-5482-4593-B61C-22FEFAF192D9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39;p126">
              <a:extLst>
                <a:ext uri="{FF2B5EF4-FFF2-40B4-BE49-F238E27FC236}">
                  <a16:creationId xmlns:a16="http://schemas.microsoft.com/office/drawing/2014/main" id="{893C306E-ADC5-4D4F-BF2B-DD63C1CB6AE3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40;p126">
              <a:extLst>
                <a:ext uri="{FF2B5EF4-FFF2-40B4-BE49-F238E27FC236}">
                  <a16:creationId xmlns:a16="http://schemas.microsoft.com/office/drawing/2014/main" id="{0B7790C1-1E30-4182-90CB-C58F956D0A36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41;p126">
              <a:extLst>
                <a:ext uri="{FF2B5EF4-FFF2-40B4-BE49-F238E27FC236}">
                  <a16:creationId xmlns:a16="http://schemas.microsoft.com/office/drawing/2014/main" id="{F367AFFF-832C-415C-A5CB-7DE7F83BA21F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42;p126">
              <a:extLst>
                <a:ext uri="{FF2B5EF4-FFF2-40B4-BE49-F238E27FC236}">
                  <a16:creationId xmlns:a16="http://schemas.microsoft.com/office/drawing/2014/main" id="{53FAE7FC-01E7-471F-83B7-37016E442A79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Flowchart: Magnetic Disk 78">
            <a:extLst>
              <a:ext uri="{FF2B5EF4-FFF2-40B4-BE49-F238E27FC236}">
                <a16:creationId xmlns:a16="http://schemas.microsoft.com/office/drawing/2014/main" id="{D82D578F-C339-4FC8-862D-5146B1F402A8}"/>
              </a:ext>
            </a:extLst>
          </p:cNvPr>
          <p:cNvSpPr/>
          <p:nvPr/>
        </p:nvSpPr>
        <p:spPr>
          <a:xfrm>
            <a:off x="6108490" y="2843245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B7D857-17C5-42FF-A62E-DE172E8656B6}"/>
              </a:ext>
            </a:extLst>
          </p:cNvPr>
          <p:cNvSpPr txBox="1"/>
          <p:nvPr/>
        </p:nvSpPr>
        <p:spPr>
          <a:xfrm>
            <a:off x="6623458" y="2920665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#1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CAABB992-6AF1-4D99-B3B5-7F0106771CBB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742620" y="2747866"/>
            <a:ext cx="2661145" cy="9537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CDBC025-3C89-4F48-AA0C-9FB785E51CD4}"/>
              </a:ext>
            </a:extLst>
          </p:cNvPr>
          <p:cNvSpPr txBox="1"/>
          <p:nvPr/>
        </p:nvSpPr>
        <p:spPr>
          <a:xfrm>
            <a:off x="5477478" y="2389136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827E59-ACDD-4C65-9F89-CB7914594CD9}"/>
              </a:ext>
            </a:extLst>
          </p:cNvPr>
          <p:cNvSpPr txBox="1"/>
          <p:nvPr/>
        </p:nvSpPr>
        <p:spPr>
          <a:xfrm>
            <a:off x="1689233" y="3950645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9A0FBFB-5031-4426-B80E-7540ABDB3262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2679973" y="3623961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FD297E9-96E4-4F9D-ADBF-6DDB2B44C733}"/>
              </a:ext>
            </a:extLst>
          </p:cNvPr>
          <p:cNvSpPr txBox="1"/>
          <p:nvPr/>
        </p:nvSpPr>
        <p:spPr>
          <a:xfrm>
            <a:off x="2903042" y="3842923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7" name="Graphic 86" descr="Hierarchy outline">
            <a:extLst>
              <a:ext uri="{FF2B5EF4-FFF2-40B4-BE49-F238E27FC236}">
                <a16:creationId xmlns:a16="http://schemas.microsoft.com/office/drawing/2014/main" id="{F1B3EA9F-CAE9-4FAE-A9EA-CE803476E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784678" y="2287877"/>
            <a:ext cx="903475" cy="903475"/>
          </a:xfrm>
          <a:prstGeom prst="rect">
            <a:avLst/>
          </a:prstGeom>
        </p:spPr>
      </p:pic>
      <p:pic>
        <p:nvPicPr>
          <p:cNvPr id="88" name="Graphic 87" descr="Hierarchy outline">
            <a:extLst>
              <a:ext uri="{FF2B5EF4-FFF2-40B4-BE49-F238E27FC236}">
                <a16:creationId xmlns:a16="http://schemas.microsoft.com/office/drawing/2014/main" id="{39AE0E7A-8D50-4049-9BC8-64E896C60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776498" y="3177806"/>
            <a:ext cx="903475" cy="903475"/>
          </a:xfrm>
          <a:prstGeom prst="rect">
            <a:avLst/>
          </a:prstGeom>
        </p:spPr>
      </p:pic>
      <p:sp>
        <p:nvSpPr>
          <p:cNvPr id="101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B3714D06-B7A5-4223-9B6A-934F46030867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102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4E83AFA5-C177-4CDE-B5F2-837DA8B086CC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103" name="Google Shape;12005;p142">
            <a:extLst>
              <a:ext uri="{FF2B5EF4-FFF2-40B4-BE49-F238E27FC236}">
                <a16:creationId xmlns:a16="http://schemas.microsoft.com/office/drawing/2014/main" id="{89EFB8C5-8D39-49FB-B6E3-C4111549F4CF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363;p58">
            <a:extLst>
              <a:ext uri="{FF2B5EF4-FFF2-40B4-BE49-F238E27FC236}">
                <a16:creationId xmlns:a16="http://schemas.microsoft.com/office/drawing/2014/main" id="{970FDB6F-1E41-4545-B6DB-25CA20F391E4}"/>
              </a:ext>
            </a:extLst>
          </p:cNvPr>
          <p:cNvSpPr txBox="1">
            <a:spLocks/>
          </p:cNvSpPr>
          <p:nvPr/>
        </p:nvSpPr>
        <p:spPr>
          <a:xfrm>
            <a:off x="1407695" y="1115049"/>
            <a:ext cx="6239397" cy="638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b="1" dirty="0"/>
              <a:t>Transform</a:t>
            </a:r>
            <a:r>
              <a:rPr lang="en-US" sz="1400" dirty="0"/>
              <a:t> query embeddings </a:t>
            </a:r>
            <a:r>
              <a:rPr lang="en-US" sz="1400" b="1" dirty="0"/>
              <a:t>into</a:t>
            </a:r>
            <a:r>
              <a:rPr lang="en-US" sz="1400" dirty="0"/>
              <a:t> gallery embedding space.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dirty="0"/>
              <a:t>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F656E41-B851-4EC4-8431-8EA8149EAC24}"/>
              </a:ext>
            </a:extLst>
          </p:cNvPr>
          <p:cNvSpPr txBox="1"/>
          <p:nvPr/>
        </p:nvSpPr>
        <p:spPr>
          <a:xfrm>
            <a:off x="5149404" y="3861641"/>
            <a:ext cx="1150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#3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12425EF-397B-475F-B017-4BBFE548E226}"/>
              </a:ext>
            </a:extLst>
          </p:cNvPr>
          <p:cNvCxnSpPr>
            <a:cxnSpLocks/>
            <a:stCxn id="107" idx="0"/>
          </p:cNvCxnSpPr>
          <p:nvPr/>
        </p:nvCxnSpPr>
        <p:spPr>
          <a:xfrm flipV="1">
            <a:off x="4962370" y="3615235"/>
            <a:ext cx="271113" cy="1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29892176-33FE-4999-B676-947DEFE266E4}"/>
              </a:ext>
            </a:extLst>
          </p:cNvPr>
          <p:cNvCxnSpPr>
            <a:cxnSpLocks/>
            <a:endCxn id="79" idx="3"/>
          </p:cNvCxnSpPr>
          <p:nvPr/>
        </p:nvCxnSpPr>
        <p:spPr>
          <a:xfrm flipV="1">
            <a:off x="5873246" y="3529046"/>
            <a:ext cx="530519" cy="8618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7" name="Graphic 106" descr="Hierarchy outline">
            <a:extLst>
              <a:ext uri="{FF2B5EF4-FFF2-40B4-BE49-F238E27FC236}">
                <a16:creationId xmlns:a16="http://schemas.microsoft.com/office/drawing/2014/main" id="{F9928992-3E20-48F6-9787-CB64D2DA1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058895" y="3176165"/>
            <a:ext cx="903475" cy="903475"/>
          </a:xfrm>
          <a:prstGeom prst="rect">
            <a:avLst/>
          </a:prstGeom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15FE276-0167-42FA-B761-BB05E973BF6B}"/>
              </a:ext>
            </a:extLst>
          </p:cNvPr>
          <p:cNvCxnSpPr>
            <a:cxnSpLocks/>
            <a:endCxn id="107" idx="2"/>
          </p:cNvCxnSpPr>
          <p:nvPr/>
        </p:nvCxnSpPr>
        <p:spPr>
          <a:xfrm>
            <a:off x="3765875" y="3623961"/>
            <a:ext cx="293020" cy="3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D1E1C47-1996-4764-8707-83CE69A646F4}"/>
              </a:ext>
            </a:extLst>
          </p:cNvPr>
          <p:cNvSpPr txBox="1"/>
          <p:nvPr/>
        </p:nvSpPr>
        <p:spPr>
          <a:xfrm>
            <a:off x="3994597" y="3966861"/>
            <a:ext cx="11505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Transformer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48F772B-FC93-4BEE-9D88-F4443418402B}"/>
              </a:ext>
            </a:extLst>
          </p:cNvPr>
          <p:cNvGrpSpPr/>
          <p:nvPr/>
        </p:nvGrpSpPr>
        <p:grpSpPr>
          <a:xfrm>
            <a:off x="3098611" y="2395634"/>
            <a:ext cx="727482" cy="685801"/>
            <a:chOff x="6455297" y="3663303"/>
            <a:chExt cx="1114148" cy="1050313"/>
          </a:xfrm>
        </p:grpSpPr>
        <p:pic>
          <p:nvPicPr>
            <p:cNvPr id="104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C2FBB33E-232A-4F0E-B688-3C110FAF80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6A07EEA-9A42-4526-AA29-599B60FAF5C5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1C670049-50CF-4D20-A2B4-DBECE3F30893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4A2CAE1-60E5-4ACC-A8FD-08DF2EF5E19C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2A9E00F-C05F-45DB-9403-165CB2668CDB}"/>
              </a:ext>
            </a:extLst>
          </p:cNvPr>
          <p:cNvGrpSpPr/>
          <p:nvPr/>
        </p:nvGrpSpPr>
        <p:grpSpPr>
          <a:xfrm>
            <a:off x="3109405" y="3250163"/>
            <a:ext cx="727482" cy="685801"/>
            <a:chOff x="6455297" y="3663303"/>
            <a:chExt cx="1114148" cy="1050313"/>
          </a:xfrm>
        </p:grpSpPr>
        <p:pic>
          <p:nvPicPr>
            <p:cNvPr id="114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87B2D0E8-B2B6-4128-AF29-1B64C3625A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7DDEB75C-89BC-47B8-B9BD-4CF3A1364A9D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9BE8A52-2268-4C3B-AA83-EA3A53B4BD1B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41103DFD-D235-46F3-8052-4A816408E15D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B6A84A8-7F29-4F7D-ADEC-1F5AB4E98381}"/>
              </a:ext>
            </a:extLst>
          </p:cNvPr>
          <p:cNvGrpSpPr/>
          <p:nvPr/>
        </p:nvGrpSpPr>
        <p:grpSpPr>
          <a:xfrm>
            <a:off x="5222302" y="3272334"/>
            <a:ext cx="727482" cy="685801"/>
            <a:chOff x="6455297" y="3663303"/>
            <a:chExt cx="1114148" cy="1050313"/>
          </a:xfrm>
        </p:grpSpPr>
        <p:pic>
          <p:nvPicPr>
            <p:cNvPr id="119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4658FA1B-1A75-494E-AC66-63136BA3E6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4578CCCB-29B2-4945-B736-FF0D223F90EF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4105AC9-CC96-4D7A-91F8-00B28677D5E2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7CD31E4A-8FC8-4B51-8C37-CC3E58F8F5A5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113677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3796535" y="2236501"/>
            <a:ext cx="4694738" cy="7586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400" dirty="0"/>
              <a:t>Project Definition</a:t>
            </a:r>
            <a:endParaRPr sz="4400" dirty="0"/>
          </a:p>
        </p:txBody>
      </p:sp>
      <p:sp>
        <p:nvSpPr>
          <p:cNvPr id="1341" name="Google Shape;1341;p5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3026515" y="2461279"/>
            <a:ext cx="98444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02</a:t>
            </a:r>
            <a:endParaRPr sz="4400" dirty="0"/>
          </a:p>
        </p:txBody>
      </p:sp>
      <p:sp>
        <p:nvSpPr>
          <p:cNvPr id="41" name="Google Shape;13037;p145">
            <a:extLst>
              <a:ext uri="{FF2B5EF4-FFF2-40B4-BE49-F238E27FC236}">
                <a16:creationId xmlns:a16="http://schemas.microsoft.com/office/drawing/2014/main" id="{A085016C-CC08-443A-9DB4-A9162D02B909}"/>
              </a:ext>
            </a:extLst>
          </p:cNvPr>
          <p:cNvSpPr/>
          <p:nvPr/>
        </p:nvSpPr>
        <p:spPr>
          <a:xfrm>
            <a:off x="2340268" y="1998120"/>
            <a:ext cx="984447" cy="906452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588162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167">
            <a:extLst>
              <a:ext uri="{FF2B5EF4-FFF2-40B4-BE49-F238E27FC236}">
                <a16:creationId xmlns:a16="http://schemas.microsoft.com/office/drawing/2014/main" id="{5A46D3D1-6E18-4CA0-8AC5-F6231A8F9816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3452526" y="54608"/>
            <a:ext cx="1030768" cy="725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>
                <a:latin typeface="Manjari"/>
              </a:rPr>
              <a:t>Goal</a:t>
            </a:r>
            <a:endParaRPr lang="he-IL" sz="1500" b="1" dirty="0">
              <a:latin typeface="Manja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1319825" y="883380"/>
            <a:ext cx="5377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Our goal in this project is to solve the Cross Model Compatibility (CMC) problem by </a:t>
            </a:r>
            <a:r>
              <a:rPr lang="en-US" b="1" dirty="0">
                <a:solidFill>
                  <a:schemeClr val="accent2"/>
                </a:solidFill>
                <a:latin typeface="Manjari"/>
                <a:sym typeface="Manjari"/>
              </a:rPr>
              <a:t>implementing previous work solution and</a:t>
            </a:r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 improve it.</a:t>
            </a:r>
          </a:p>
        </p:txBody>
      </p:sp>
      <p:sp>
        <p:nvSpPr>
          <p:cNvPr id="61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7E018A55-530A-407E-8368-BB80B11C39FF}"/>
              </a:ext>
            </a:extLst>
          </p:cNvPr>
          <p:cNvSpPr txBox="1">
            <a:spLocks/>
          </p:cNvSpPr>
          <p:nvPr/>
        </p:nvSpPr>
        <p:spPr>
          <a:xfrm>
            <a:off x="658067" y="68927"/>
            <a:ext cx="2076926" cy="453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Project Definition</a:t>
            </a:r>
          </a:p>
        </p:txBody>
      </p:sp>
      <p:sp>
        <p:nvSpPr>
          <p:cNvPr id="62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51358B72-08C6-49A0-A4FB-4BEF33340226}"/>
              </a:ext>
            </a:extLst>
          </p:cNvPr>
          <p:cNvSpPr txBox="1">
            <a:spLocks/>
          </p:cNvSpPr>
          <p:nvPr/>
        </p:nvSpPr>
        <p:spPr>
          <a:xfrm>
            <a:off x="169187" y="86927"/>
            <a:ext cx="80590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</a:rPr>
              <a:t>02</a:t>
            </a:r>
          </a:p>
        </p:txBody>
      </p:sp>
      <p:sp>
        <p:nvSpPr>
          <p:cNvPr id="63" name="Google Shape;13037;p145">
            <a:extLst>
              <a:ext uri="{FF2B5EF4-FFF2-40B4-BE49-F238E27FC236}">
                <a16:creationId xmlns:a16="http://schemas.microsoft.com/office/drawing/2014/main" id="{F42F181B-DFBC-41D8-A4C8-991C88A61505}"/>
              </a:ext>
            </a:extLst>
          </p:cNvPr>
          <p:cNvSpPr/>
          <p:nvPr/>
        </p:nvSpPr>
        <p:spPr>
          <a:xfrm>
            <a:off x="-38171" y="-40439"/>
            <a:ext cx="605226" cy="557276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4" name="Google Shape;1364;p58">
            <a:extLst>
              <a:ext uri="{FF2B5EF4-FFF2-40B4-BE49-F238E27FC236}">
                <a16:creationId xmlns:a16="http://schemas.microsoft.com/office/drawing/2014/main" id="{CF621B93-D006-4985-90E8-B037AF62CD58}"/>
              </a:ext>
            </a:extLst>
          </p:cNvPr>
          <p:cNvSpPr/>
          <p:nvPr/>
        </p:nvSpPr>
        <p:spPr>
          <a:xfrm>
            <a:off x="361053" y="2394915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0DF9D28-B3DC-4BC1-B85E-472ED849E8A8}"/>
              </a:ext>
            </a:extLst>
          </p:cNvPr>
          <p:cNvCxnSpPr>
            <a:cxnSpLocks/>
            <a:endCxn id="146" idx="2"/>
          </p:cNvCxnSpPr>
          <p:nvPr/>
        </p:nvCxnSpPr>
        <p:spPr>
          <a:xfrm>
            <a:off x="1101313" y="2616683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11A69C6-0738-4E46-BD91-D6FD40B7FD31}"/>
              </a:ext>
            </a:extLst>
          </p:cNvPr>
          <p:cNvGrpSpPr/>
          <p:nvPr/>
        </p:nvGrpSpPr>
        <p:grpSpPr>
          <a:xfrm>
            <a:off x="894797" y="2023407"/>
            <a:ext cx="550405" cy="772517"/>
            <a:chOff x="1450750" y="1276313"/>
            <a:chExt cx="2162065" cy="3074026"/>
          </a:xfrm>
        </p:grpSpPr>
        <p:sp>
          <p:nvSpPr>
            <p:cNvPr id="67" name="Google Shape;1740;p76">
              <a:extLst>
                <a:ext uri="{FF2B5EF4-FFF2-40B4-BE49-F238E27FC236}">
                  <a16:creationId xmlns:a16="http://schemas.microsoft.com/office/drawing/2014/main" id="{C45397C6-BC3A-4AAC-A21D-BA266C220D38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44;p76">
              <a:extLst>
                <a:ext uri="{FF2B5EF4-FFF2-40B4-BE49-F238E27FC236}">
                  <a16:creationId xmlns:a16="http://schemas.microsoft.com/office/drawing/2014/main" id="{FB770934-4882-4EC8-8F64-CAA45FA8F90D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45;p76">
              <a:extLst>
                <a:ext uri="{FF2B5EF4-FFF2-40B4-BE49-F238E27FC236}">
                  <a16:creationId xmlns:a16="http://schemas.microsoft.com/office/drawing/2014/main" id="{F4A12068-565E-4182-ABC7-64330C9629EC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46;p76">
              <a:extLst>
                <a:ext uri="{FF2B5EF4-FFF2-40B4-BE49-F238E27FC236}">
                  <a16:creationId xmlns:a16="http://schemas.microsoft.com/office/drawing/2014/main" id="{9DBE15C6-0B2A-45C9-823F-BEF91C7ADEA9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47;p76">
              <a:extLst>
                <a:ext uri="{FF2B5EF4-FFF2-40B4-BE49-F238E27FC236}">
                  <a16:creationId xmlns:a16="http://schemas.microsoft.com/office/drawing/2014/main" id="{F4F1BCFD-739E-491D-B134-507B2B1EFD22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48;p76">
              <a:extLst>
                <a:ext uri="{FF2B5EF4-FFF2-40B4-BE49-F238E27FC236}">
                  <a16:creationId xmlns:a16="http://schemas.microsoft.com/office/drawing/2014/main" id="{475F1845-20E6-4DEC-B382-7E2CA70E956C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49;p76">
              <a:extLst>
                <a:ext uri="{FF2B5EF4-FFF2-40B4-BE49-F238E27FC236}">
                  <a16:creationId xmlns:a16="http://schemas.microsoft.com/office/drawing/2014/main" id="{46B21E8C-D3B9-49F1-8857-33A74CECDEB7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50;p76">
              <a:extLst>
                <a:ext uri="{FF2B5EF4-FFF2-40B4-BE49-F238E27FC236}">
                  <a16:creationId xmlns:a16="http://schemas.microsoft.com/office/drawing/2014/main" id="{B66388D8-1D79-499C-875B-4AD07002D972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51;p76">
              <a:extLst>
                <a:ext uri="{FF2B5EF4-FFF2-40B4-BE49-F238E27FC236}">
                  <a16:creationId xmlns:a16="http://schemas.microsoft.com/office/drawing/2014/main" id="{CB3428F2-528A-44D9-8BBA-ACAC239C26D1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52;p76">
              <a:extLst>
                <a:ext uri="{FF2B5EF4-FFF2-40B4-BE49-F238E27FC236}">
                  <a16:creationId xmlns:a16="http://schemas.microsoft.com/office/drawing/2014/main" id="{A8CC9105-0A4F-48CB-95B2-A95FBFDE331B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753;p76">
              <a:extLst>
                <a:ext uri="{FF2B5EF4-FFF2-40B4-BE49-F238E27FC236}">
                  <a16:creationId xmlns:a16="http://schemas.microsoft.com/office/drawing/2014/main" id="{8EA5A3D6-D0F6-460C-AD0D-5590E44C2A6C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754;p76">
              <a:extLst>
                <a:ext uri="{FF2B5EF4-FFF2-40B4-BE49-F238E27FC236}">
                  <a16:creationId xmlns:a16="http://schemas.microsoft.com/office/drawing/2014/main" id="{C80408F9-29E9-49F1-A82B-C299309C984B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55;p76">
              <a:extLst>
                <a:ext uri="{FF2B5EF4-FFF2-40B4-BE49-F238E27FC236}">
                  <a16:creationId xmlns:a16="http://schemas.microsoft.com/office/drawing/2014/main" id="{44DD8ACC-DC00-4190-A5B7-F7762A507AD3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56;p76">
              <a:extLst>
                <a:ext uri="{FF2B5EF4-FFF2-40B4-BE49-F238E27FC236}">
                  <a16:creationId xmlns:a16="http://schemas.microsoft.com/office/drawing/2014/main" id="{67D9CB3B-7A71-4B91-893F-514516AB1602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57;p76">
              <a:extLst>
                <a:ext uri="{FF2B5EF4-FFF2-40B4-BE49-F238E27FC236}">
                  <a16:creationId xmlns:a16="http://schemas.microsoft.com/office/drawing/2014/main" id="{4B78F26B-90A1-43BE-9AA7-7FF1AF448AA1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58;p76">
              <a:extLst>
                <a:ext uri="{FF2B5EF4-FFF2-40B4-BE49-F238E27FC236}">
                  <a16:creationId xmlns:a16="http://schemas.microsoft.com/office/drawing/2014/main" id="{3DFAC6C8-E20A-481E-9420-B21BC97DE479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759;p76">
              <a:extLst>
                <a:ext uri="{FF2B5EF4-FFF2-40B4-BE49-F238E27FC236}">
                  <a16:creationId xmlns:a16="http://schemas.microsoft.com/office/drawing/2014/main" id="{D94E3343-AB5D-4CAE-ABC1-1614CB65B3B0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60;p76">
              <a:extLst>
                <a:ext uri="{FF2B5EF4-FFF2-40B4-BE49-F238E27FC236}">
                  <a16:creationId xmlns:a16="http://schemas.microsoft.com/office/drawing/2014/main" id="{01F775AE-EC86-4A9F-AC75-49B1C14CF523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61;p76">
              <a:extLst>
                <a:ext uri="{FF2B5EF4-FFF2-40B4-BE49-F238E27FC236}">
                  <a16:creationId xmlns:a16="http://schemas.microsoft.com/office/drawing/2014/main" id="{2CEBA460-E69B-4427-919F-56C897A50467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62;p76">
              <a:extLst>
                <a:ext uri="{FF2B5EF4-FFF2-40B4-BE49-F238E27FC236}">
                  <a16:creationId xmlns:a16="http://schemas.microsoft.com/office/drawing/2014/main" id="{B47B8069-F68A-4980-B229-307CB77407D7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63;p76">
              <a:extLst>
                <a:ext uri="{FF2B5EF4-FFF2-40B4-BE49-F238E27FC236}">
                  <a16:creationId xmlns:a16="http://schemas.microsoft.com/office/drawing/2014/main" id="{D7D409F7-EE65-4FCA-AF62-88CC2640DCD3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64;p76">
              <a:extLst>
                <a:ext uri="{FF2B5EF4-FFF2-40B4-BE49-F238E27FC236}">
                  <a16:creationId xmlns:a16="http://schemas.microsoft.com/office/drawing/2014/main" id="{573A2930-8079-42A1-AB25-466F4D29758D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65;p76">
              <a:extLst>
                <a:ext uri="{FF2B5EF4-FFF2-40B4-BE49-F238E27FC236}">
                  <a16:creationId xmlns:a16="http://schemas.microsoft.com/office/drawing/2014/main" id="{058A8CEF-CDFB-45C9-9691-173762457EFA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BF83AB1-4C86-48B7-B03A-B5076845A355}"/>
              </a:ext>
            </a:extLst>
          </p:cNvPr>
          <p:cNvCxnSpPr>
            <a:cxnSpLocks/>
            <a:stCxn id="145" idx="0"/>
          </p:cNvCxnSpPr>
          <p:nvPr/>
        </p:nvCxnSpPr>
        <p:spPr>
          <a:xfrm>
            <a:off x="2967808" y="2614874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83EB0658-4CFB-4C76-843E-45B7E535634F}"/>
              </a:ext>
            </a:extLst>
          </p:cNvPr>
          <p:cNvCxnSpPr>
            <a:cxnSpLocks/>
            <a:endCxn id="145" idx="2"/>
          </p:cNvCxnSpPr>
          <p:nvPr/>
        </p:nvCxnSpPr>
        <p:spPr>
          <a:xfrm flipV="1">
            <a:off x="1055831" y="2614874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40DC0F2-000D-4342-82B5-97F7AE9D852C}"/>
              </a:ext>
            </a:extLst>
          </p:cNvPr>
          <p:cNvSpPr txBox="1"/>
          <p:nvPr/>
        </p:nvSpPr>
        <p:spPr>
          <a:xfrm>
            <a:off x="1982215" y="1849985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76D4AEE-3748-4B2B-9232-2FAF106D9DE4}"/>
              </a:ext>
            </a:extLst>
          </p:cNvPr>
          <p:cNvSpPr txBox="1"/>
          <p:nvPr/>
        </p:nvSpPr>
        <p:spPr>
          <a:xfrm>
            <a:off x="3212261" y="1870475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6800919-1609-476D-965D-4CD03B227038}"/>
              </a:ext>
            </a:extLst>
          </p:cNvPr>
          <p:cNvGrpSpPr/>
          <p:nvPr/>
        </p:nvGrpSpPr>
        <p:grpSpPr>
          <a:xfrm>
            <a:off x="767076" y="2132085"/>
            <a:ext cx="584468" cy="797566"/>
            <a:chOff x="1506150" y="1501000"/>
            <a:chExt cx="2080021" cy="2838397"/>
          </a:xfrm>
        </p:grpSpPr>
        <p:grpSp>
          <p:nvGrpSpPr>
            <p:cNvPr id="95" name="Google Shape;1505;p70">
              <a:extLst>
                <a:ext uri="{FF2B5EF4-FFF2-40B4-BE49-F238E27FC236}">
                  <a16:creationId xmlns:a16="http://schemas.microsoft.com/office/drawing/2014/main" id="{30F7A097-0905-46AA-A189-8105D9B16EB5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100" name="Google Shape;1506;p70">
                <a:extLst>
                  <a:ext uri="{FF2B5EF4-FFF2-40B4-BE49-F238E27FC236}">
                    <a16:creationId xmlns:a16="http://schemas.microsoft.com/office/drawing/2014/main" id="{E7C6F773-0375-4BE2-874C-82B95337F26A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507;p70">
                <a:extLst>
                  <a:ext uri="{FF2B5EF4-FFF2-40B4-BE49-F238E27FC236}">
                    <a16:creationId xmlns:a16="http://schemas.microsoft.com/office/drawing/2014/main" id="{BC3699EF-F19B-45DB-9594-1677A4673382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08;p70">
                <a:extLst>
                  <a:ext uri="{FF2B5EF4-FFF2-40B4-BE49-F238E27FC236}">
                    <a16:creationId xmlns:a16="http://schemas.microsoft.com/office/drawing/2014/main" id="{34BC417B-8270-4A2B-9613-EB76F31C0FA5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509;p70">
                <a:extLst>
                  <a:ext uri="{FF2B5EF4-FFF2-40B4-BE49-F238E27FC236}">
                    <a16:creationId xmlns:a16="http://schemas.microsoft.com/office/drawing/2014/main" id="{DEB3ED0F-DF9B-40B0-8B02-61B2C89AB2D5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10;p70">
                <a:extLst>
                  <a:ext uri="{FF2B5EF4-FFF2-40B4-BE49-F238E27FC236}">
                    <a16:creationId xmlns:a16="http://schemas.microsoft.com/office/drawing/2014/main" id="{3CA63954-4870-4AF3-9310-D7F00C63089A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511;p70">
                <a:extLst>
                  <a:ext uri="{FF2B5EF4-FFF2-40B4-BE49-F238E27FC236}">
                    <a16:creationId xmlns:a16="http://schemas.microsoft.com/office/drawing/2014/main" id="{64FB950A-976E-4FE2-A06E-CCD9A5FB14BB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512;p70">
                <a:extLst>
                  <a:ext uri="{FF2B5EF4-FFF2-40B4-BE49-F238E27FC236}">
                    <a16:creationId xmlns:a16="http://schemas.microsoft.com/office/drawing/2014/main" id="{FF7AC4AC-0453-4EE3-B77B-C67D0B3F2ECE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513;p70">
                <a:extLst>
                  <a:ext uri="{FF2B5EF4-FFF2-40B4-BE49-F238E27FC236}">
                    <a16:creationId xmlns:a16="http://schemas.microsoft.com/office/drawing/2014/main" id="{F722B1D7-2919-4420-891C-A38E62207B3B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514;p70">
                <a:extLst>
                  <a:ext uri="{FF2B5EF4-FFF2-40B4-BE49-F238E27FC236}">
                    <a16:creationId xmlns:a16="http://schemas.microsoft.com/office/drawing/2014/main" id="{AAE8A43A-1C1D-4D29-9235-4E12675C6D75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15;p70">
                <a:extLst>
                  <a:ext uri="{FF2B5EF4-FFF2-40B4-BE49-F238E27FC236}">
                    <a16:creationId xmlns:a16="http://schemas.microsoft.com/office/drawing/2014/main" id="{A9FF1205-53D8-49A9-B142-084750832B9F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516;p70">
                <a:extLst>
                  <a:ext uri="{FF2B5EF4-FFF2-40B4-BE49-F238E27FC236}">
                    <a16:creationId xmlns:a16="http://schemas.microsoft.com/office/drawing/2014/main" id="{63C63A28-D560-4FB3-873D-8DBCB9634D60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517;p70">
                <a:extLst>
                  <a:ext uri="{FF2B5EF4-FFF2-40B4-BE49-F238E27FC236}">
                    <a16:creationId xmlns:a16="http://schemas.microsoft.com/office/drawing/2014/main" id="{1B498A7B-8743-4580-83D3-BDAC8C846156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518;p70">
                <a:extLst>
                  <a:ext uri="{FF2B5EF4-FFF2-40B4-BE49-F238E27FC236}">
                    <a16:creationId xmlns:a16="http://schemas.microsoft.com/office/drawing/2014/main" id="{66563790-ACA9-42D9-8FCD-62C93D537E3D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519;p70">
                <a:extLst>
                  <a:ext uri="{FF2B5EF4-FFF2-40B4-BE49-F238E27FC236}">
                    <a16:creationId xmlns:a16="http://schemas.microsoft.com/office/drawing/2014/main" id="{0015AF73-6BA7-4804-8A09-F4667770A729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20;p70">
                <a:extLst>
                  <a:ext uri="{FF2B5EF4-FFF2-40B4-BE49-F238E27FC236}">
                    <a16:creationId xmlns:a16="http://schemas.microsoft.com/office/drawing/2014/main" id="{EA955D25-7AB0-44FE-8C39-11CCC2468FDE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21;p70">
                <a:extLst>
                  <a:ext uri="{FF2B5EF4-FFF2-40B4-BE49-F238E27FC236}">
                    <a16:creationId xmlns:a16="http://schemas.microsoft.com/office/drawing/2014/main" id="{32342C6A-F44C-4B2C-BFF9-F5B06FA725AA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522;p70">
                <a:extLst>
                  <a:ext uri="{FF2B5EF4-FFF2-40B4-BE49-F238E27FC236}">
                    <a16:creationId xmlns:a16="http://schemas.microsoft.com/office/drawing/2014/main" id="{6EC04842-7BC3-4FC9-A7B3-87CDABF07154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523;p70">
                <a:extLst>
                  <a:ext uri="{FF2B5EF4-FFF2-40B4-BE49-F238E27FC236}">
                    <a16:creationId xmlns:a16="http://schemas.microsoft.com/office/drawing/2014/main" id="{E3A42DC7-6748-4E09-B20F-2A721970D253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524;p70">
                <a:extLst>
                  <a:ext uri="{FF2B5EF4-FFF2-40B4-BE49-F238E27FC236}">
                    <a16:creationId xmlns:a16="http://schemas.microsoft.com/office/drawing/2014/main" id="{34C421F3-C07C-4A54-968F-0DA4A922942A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" name="Google Shape;1525;p70">
              <a:extLst>
                <a:ext uri="{FF2B5EF4-FFF2-40B4-BE49-F238E27FC236}">
                  <a16:creationId xmlns:a16="http://schemas.microsoft.com/office/drawing/2014/main" id="{81F5A32F-32EE-4CBE-B8CF-B992DA33A797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97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2274F3ED-41FA-451D-BD2F-59E5E24FACED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F6591775-F523-4D98-8A09-C98E7AF8CB24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28;p70">
                <a:extLst>
                  <a:ext uri="{FF2B5EF4-FFF2-40B4-BE49-F238E27FC236}">
                    <a16:creationId xmlns:a16="http://schemas.microsoft.com/office/drawing/2014/main" id="{6E5F9196-F213-4B93-BC33-78327F3841A2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2624;p126">
            <a:extLst>
              <a:ext uri="{FF2B5EF4-FFF2-40B4-BE49-F238E27FC236}">
                <a16:creationId xmlns:a16="http://schemas.microsoft.com/office/drawing/2014/main" id="{A3869329-558D-4D46-A5BB-252C5C8E54B2}"/>
              </a:ext>
            </a:extLst>
          </p:cNvPr>
          <p:cNvGrpSpPr/>
          <p:nvPr/>
        </p:nvGrpSpPr>
        <p:grpSpPr>
          <a:xfrm>
            <a:off x="1066873" y="2345112"/>
            <a:ext cx="418360" cy="580377"/>
            <a:chOff x="3764750" y="1567075"/>
            <a:chExt cx="1814530" cy="2517234"/>
          </a:xfrm>
        </p:grpSpPr>
        <p:sp>
          <p:nvSpPr>
            <p:cNvPr id="120" name="Google Shape;2625;p126">
              <a:extLst>
                <a:ext uri="{FF2B5EF4-FFF2-40B4-BE49-F238E27FC236}">
                  <a16:creationId xmlns:a16="http://schemas.microsoft.com/office/drawing/2014/main" id="{B44CD705-07B8-44F2-801A-BC0DD42553E9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26;p126">
              <a:extLst>
                <a:ext uri="{FF2B5EF4-FFF2-40B4-BE49-F238E27FC236}">
                  <a16:creationId xmlns:a16="http://schemas.microsoft.com/office/drawing/2014/main" id="{77837399-6247-44B8-A78A-EDC60446DFC4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27;p126">
              <a:extLst>
                <a:ext uri="{FF2B5EF4-FFF2-40B4-BE49-F238E27FC236}">
                  <a16:creationId xmlns:a16="http://schemas.microsoft.com/office/drawing/2014/main" id="{C1327EEE-466D-45D6-AD21-DABEB5D1F0C6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28;p126">
              <a:extLst>
                <a:ext uri="{FF2B5EF4-FFF2-40B4-BE49-F238E27FC236}">
                  <a16:creationId xmlns:a16="http://schemas.microsoft.com/office/drawing/2014/main" id="{66BE2038-6B8A-4DD3-9890-176D551BB641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629;p126">
              <a:extLst>
                <a:ext uri="{FF2B5EF4-FFF2-40B4-BE49-F238E27FC236}">
                  <a16:creationId xmlns:a16="http://schemas.microsoft.com/office/drawing/2014/main" id="{BE11DE46-61FA-4292-9B0D-3F39992AD447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630;p126">
              <a:extLst>
                <a:ext uri="{FF2B5EF4-FFF2-40B4-BE49-F238E27FC236}">
                  <a16:creationId xmlns:a16="http://schemas.microsoft.com/office/drawing/2014/main" id="{C0BD8E49-FB02-4473-9DA4-16260BE42682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631;p126">
              <a:extLst>
                <a:ext uri="{FF2B5EF4-FFF2-40B4-BE49-F238E27FC236}">
                  <a16:creationId xmlns:a16="http://schemas.microsoft.com/office/drawing/2014/main" id="{5687E0BB-9D8C-460A-B0F6-32376F7DCE9A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632;p126">
              <a:extLst>
                <a:ext uri="{FF2B5EF4-FFF2-40B4-BE49-F238E27FC236}">
                  <a16:creationId xmlns:a16="http://schemas.microsoft.com/office/drawing/2014/main" id="{5B44264F-64E7-47D8-8312-FA691FB5D092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633;p126">
              <a:extLst>
                <a:ext uri="{FF2B5EF4-FFF2-40B4-BE49-F238E27FC236}">
                  <a16:creationId xmlns:a16="http://schemas.microsoft.com/office/drawing/2014/main" id="{3C7E872F-D8B3-48E7-9F2C-F3AFFC189516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634;p126">
              <a:extLst>
                <a:ext uri="{FF2B5EF4-FFF2-40B4-BE49-F238E27FC236}">
                  <a16:creationId xmlns:a16="http://schemas.microsoft.com/office/drawing/2014/main" id="{A8BFE11E-E6C7-44D7-9ADB-6DC5DAC9EB23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635;p126">
              <a:extLst>
                <a:ext uri="{FF2B5EF4-FFF2-40B4-BE49-F238E27FC236}">
                  <a16:creationId xmlns:a16="http://schemas.microsoft.com/office/drawing/2014/main" id="{0820CEC6-7600-4567-9EB9-EB2D61DCCA3E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636;p126">
              <a:extLst>
                <a:ext uri="{FF2B5EF4-FFF2-40B4-BE49-F238E27FC236}">
                  <a16:creationId xmlns:a16="http://schemas.microsoft.com/office/drawing/2014/main" id="{8DD2069C-5DCF-4DCB-BE9D-B60E14EB3077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637;p126">
              <a:extLst>
                <a:ext uri="{FF2B5EF4-FFF2-40B4-BE49-F238E27FC236}">
                  <a16:creationId xmlns:a16="http://schemas.microsoft.com/office/drawing/2014/main" id="{963792B7-7B3E-4C9C-84FE-E8AD9D3921E6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638;p126">
              <a:extLst>
                <a:ext uri="{FF2B5EF4-FFF2-40B4-BE49-F238E27FC236}">
                  <a16:creationId xmlns:a16="http://schemas.microsoft.com/office/drawing/2014/main" id="{FD086D9F-7B12-442A-BA42-22E78D11E0C0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639;p126">
              <a:extLst>
                <a:ext uri="{FF2B5EF4-FFF2-40B4-BE49-F238E27FC236}">
                  <a16:creationId xmlns:a16="http://schemas.microsoft.com/office/drawing/2014/main" id="{423C5C60-CCE9-4CA4-AA2A-4078F4E38AF3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640;p126">
              <a:extLst>
                <a:ext uri="{FF2B5EF4-FFF2-40B4-BE49-F238E27FC236}">
                  <a16:creationId xmlns:a16="http://schemas.microsoft.com/office/drawing/2014/main" id="{84C7EF98-A0EC-413C-BD15-782BFF2E03EA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641;p126">
              <a:extLst>
                <a:ext uri="{FF2B5EF4-FFF2-40B4-BE49-F238E27FC236}">
                  <a16:creationId xmlns:a16="http://schemas.microsoft.com/office/drawing/2014/main" id="{E5EFA089-D811-4C73-B951-4B8A583742F1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642;p126">
              <a:extLst>
                <a:ext uri="{FF2B5EF4-FFF2-40B4-BE49-F238E27FC236}">
                  <a16:creationId xmlns:a16="http://schemas.microsoft.com/office/drawing/2014/main" id="{F22E0DE2-6FF8-490E-BAA8-5FB9B5C577B2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Flowchart: Magnetic Disk 137">
            <a:extLst>
              <a:ext uri="{FF2B5EF4-FFF2-40B4-BE49-F238E27FC236}">
                <a16:creationId xmlns:a16="http://schemas.microsoft.com/office/drawing/2014/main" id="{63E46E93-0C75-4BE6-BCDA-3C06281C44BC}"/>
              </a:ext>
            </a:extLst>
          </p:cNvPr>
          <p:cNvSpPr/>
          <p:nvPr/>
        </p:nvSpPr>
        <p:spPr>
          <a:xfrm>
            <a:off x="6388145" y="2718504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13B4194-E096-44FF-A4D8-E6B4EEE18050}"/>
              </a:ext>
            </a:extLst>
          </p:cNvPr>
          <p:cNvSpPr txBox="1"/>
          <p:nvPr/>
        </p:nvSpPr>
        <p:spPr>
          <a:xfrm>
            <a:off x="6903113" y="2795924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#1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4DFCE63E-BB24-4A8D-9A65-E2AF9CD26477}"/>
              </a:ext>
            </a:extLst>
          </p:cNvPr>
          <p:cNvCxnSpPr>
            <a:cxnSpLocks/>
            <a:endCxn id="138" idx="1"/>
          </p:cNvCxnSpPr>
          <p:nvPr/>
        </p:nvCxnSpPr>
        <p:spPr>
          <a:xfrm>
            <a:off x="4022275" y="2623125"/>
            <a:ext cx="2661145" cy="9537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02E281F-2EB1-4457-8F38-237E140431B8}"/>
              </a:ext>
            </a:extLst>
          </p:cNvPr>
          <p:cNvSpPr txBox="1"/>
          <p:nvPr/>
        </p:nvSpPr>
        <p:spPr>
          <a:xfrm>
            <a:off x="5757133" y="2264395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C55A192-63E5-41BB-B4F3-E3E1B59BDDAA}"/>
              </a:ext>
            </a:extLst>
          </p:cNvPr>
          <p:cNvSpPr txBox="1"/>
          <p:nvPr/>
        </p:nvSpPr>
        <p:spPr>
          <a:xfrm>
            <a:off x="1968888" y="3825904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D0A391A-56E3-4659-8045-B24ED2E3D020}"/>
              </a:ext>
            </a:extLst>
          </p:cNvPr>
          <p:cNvCxnSpPr>
            <a:cxnSpLocks/>
            <a:stCxn id="146" idx="0"/>
          </p:cNvCxnSpPr>
          <p:nvPr/>
        </p:nvCxnSpPr>
        <p:spPr>
          <a:xfrm flipV="1">
            <a:off x="2959628" y="3499220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7B3EED17-7141-4129-B129-F149316E83E5}"/>
              </a:ext>
            </a:extLst>
          </p:cNvPr>
          <p:cNvSpPr txBox="1"/>
          <p:nvPr/>
        </p:nvSpPr>
        <p:spPr>
          <a:xfrm>
            <a:off x="3182697" y="3718182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5" name="Graphic 144" descr="Hierarchy outline">
            <a:extLst>
              <a:ext uri="{FF2B5EF4-FFF2-40B4-BE49-F238E27FC236}">
                <a16:creationId xmlns:a16="http://schemas.microsoft.com/office/drawing/2014/main" id="{70EB6425-C4A3-4AB7-BFC5-8570D5BE1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064333" y="2163136"/>
            <a:ext cx="903475" cy="903475"/>
          </a:xfrm>
          <a:prstGeom prst="rect">
            <a:avLst/>
          </a:prstGeom>
        </p:spPr>
      </p:pic>
      <p:pic>
        <p:nvPicPr>
          <p:cNvPr id="146" name="Graphic 145" descr="Hierarchy outline">
            <a:extLst>
              <a:ext uri="{FF2B5EF4-FFF2-40B4-BE49-F238E27FC236}">
                <a16:creationId xmlns:a16="http://schemas.microsoft.com/office/drawing/2014/main" id="{9A481D00-7F50-4768-A570-8B9450B3E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056153" y="3053065"/>
            <a:ext cx="903475" cy="903475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F92E35B7-0920-4074-9E2E-B7614F7643B2}"/>
              </a:ext>
            </a:extLst>
          </p:cNvPr>
          <p:cNvSpPr txBox="1"/>
          <p:nvPr/>
        </p:nvSpPr>
        <p:spPr>
          <a:xfrm>
            <a:off x="5429059" y="3736900"/>
            <a:ext cx="1150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#3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3CE2257-5B46-4DF7-8772-33DE228FA8EE}"/>
              </a:ext>
            </a:extLst>
          </p:cNvPr>
          <p:cNvCxnSpPr>
            <a:cxnSpLocks/>
            <a:stCxn id="150" idx="0"/>
          </p:cNvCxnSpPr>
          <p:nvPr/>
        </p:nvCxnSpPr>
        <p:spPr>
          <a:xfrm flipV="1">
            <a:off x="5242025" y="3490494"/>
            <a:ext cx="271113" cy="1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9" name="Connector: Curved 148">
            <a:extLst>
              <a:ext uri="{FF2B5EF4-FFF2-40B4-BE49-F238E27FC236}">
                <a16:creationId xmlns:a16="http://schemas.microsoft.com/office/drawing/2014/main" id="{0023E203-846F-46E0-8116-56B7B16E7152}"/>
              </a:ext>
            </a:extLst>
          </p:cNvPr>
          <p:cNvCxnSpPr>
            <a:cxnSpLocks/>
            <a:endCxn id="138" idx="3"/>
          </p:cNvCxnSpPr>
          <p:nvPr/>
        </p:nvCxnSpPr>
        <p:spPr>
          <a:xfrm flipV="1">
            <a:off x="6152901" y="3404305"/>
            <a:ext cx="530519" cy="8618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50" name="Graphic 149" descr="Hierarchy outline">
            <a:extLst>
              <a:ext uri="{FF2B5EF4-FFF2-40B4-BE49-F238E27FC236}">
                <a16:creationId xmlns:a16="http://schemas.microsoft.com/office/drawing/2014/main" id="{C525E230-7F0D-4BA0-A807-A01B7AAAF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338550" y="3051424"/>
            <a:ext cx="903475" cy="903475"/>
          </a:xfrm>
          <a:prstGeom prst="rect">
            <a:avLst/>
          </a:prstGeom>
        </p:spPr>
      </p:pic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0E40A40-605E-4B18-8D58-D1427EADA427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4045530" y="3499220"/>
            <a:ext cx="293020" cy="3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AC07E932-9793-430A-BAFF-1F73F4C19698}"/>
              </a:ext>
            </a:extLst>
          </p:cNvPr>
          <p:cNvGrpSpPr/>
          <p:nvPr/>
        </p:nvGrpSpPr>
        <p:grpSpPr>
          <a:xfrm>
            <a:off x="3378266" y="2270893"/>
            <a:ext cx="727482" cy="685801"/>
            <a:chOff x="6455297" y="3663303"/>
            <a:chExt cx="1114148" cy="1050313"/>
          </a:xfrm>
        </p:grpSpPr>
        <p:pic>
          <p:nvPicPr>
            <p:cNvPr id="154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909C5797-D23D-453B-AFFB-46534698EA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EE5DA57A-C628-46D7-86BD-22AD14CAC6A3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D1DB7C83-46C5-4DC9-B025-7124C24C29E7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F7949055-7E8E-4FEE-BEFC-0CF00FCA3876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34DBD8F-A384-4DCD-A4F3-C66B826E618A}"/>
              </a:ext>
            </a:extLst>
          </p:cNvPr>
          <p:cNvGrpSpPr/>
          <p:nvPr/>
        </p:nvGrpSpPr>
        <p:grpSpPr>
          <a:xfrm>
            <a:off x="3389060" y="3125422"/>
            <a:ext cx="727482" cy="685801"/>
            <a:chOff x="6455297" y="3663303"/>
            <a:chExt cx="1114148" cy="1050313"/>
          </a:xfrm>
        </p:grpSpPr>
        <p:pic>
          <p:nvPicPr>
            <p:cNvPr id="159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AB15C98A-6222-482A-A019-4D7170F1BE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0AA409B-D13E-4878-B645-9B2012962EB2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903E1480-0799-443F-9A29-91CEB658D0C0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9169E69-3D76-4E91-94E9-9169F280AF9E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D2E73F-C425-451F-A775-60427C315CAD}"/>
              </a:ext>
            </a:extLst>
          </p:cNvPr>
          <p:cNvGrpSpPr/>
          <p:nvPr/>
        </p:nvGrpSpPr>
        <p:grpSpPr>
          <a:xfrm>
            <a:off x="5501957" y="3147593"/>
            <a:ext cx="727482" cy="685801"/>
            <a:chOff x="6455297" y="3663303"/>
            <a:chExt cx="1114148" cy="1050313"/>
          </a:xfrm>
        </p:grpSpPr>
        <p:pic>
          <p:nvPicPr>
            <p:cNvPr id="164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731C6747-17D1-46D2-9C89-0D8C0B2C09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919D9332-CD01-4547-8401-4F27E0BBEEE8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10C20480-F3ED-4F7A-8F45-A2314C2522F1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62D2979F-90D6-42F1-848B-ADB21F252CEC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E8F3DF6C-6815-4DFB-A4C2-1239FF52B738}"/>
              </a:ext>
            </a:extLst>
          </p:cNvPr>
          <p:cNvSpPr txBox="1"/>
          <p:nvPr/>
        </p:nvSpPr>
        <p:spPr>
          <a:xfrm>
            <a:off x="4215008" y="3850168"/>
            <a:ext cx="11505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Transformer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3538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1171036" y="974276"/>
            <a:ext cx="5498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  <a:latin typeface="Manjari"/>
              </a:rPr>
              <a:t>Improvement of previous work will be done via </a:t>
            </a:r>
            <a:r>
              <a:rPr lang="en-US" b="1" dirty="0">
                <a:solidFill>
                  <a:schemeClr val="accent2"/>
                </a:solidFill>
                <a:latin typeface="Manjari"/>
              </a:rPr>
              <a:t>Interpolation of Embedded Vectors</a:t>
            </a:r>
            <a:r>
              <a:rPr lang="en-US" dirty="0">
                <a:solidFill>
                  <a:schemeClr val="accent2"/>
                </a:solidFill>
                <a:latin typeface="Manjari"/>
              </a:rPr>
              <a:t> and adding new </a:t>
            </a:r>
            <a:r>
              <a:rPr lang="en-US" b="1" dirty="0">
                <a:solidFill>
                  <a:schemeClr val="accent2"/>
                </a:solidFill>
                <a:latin typeface="Manjari"/>
              </a:rPr>
              <a:t>Loss Functions </a:t>
            </a:r>
          </a:p>
        </p:txBody>
      </p:sp>
      <p:sp>
        <p:nvSpPr>
          <p:cNvPr id="21" name="Flowchart: Manual Operation 20">
            <a:extLst>
              <a:ext uri="{FF2B5EF4-FFF2-40B4-BE49-F238E27FC236}">
                <a16:creationId xmlns:a16="http://schemas.microsoft.com/office/drawing/2014/main" id="{CC0A861D-7F2D-4550-A343-E7E4B53E4189}"/>
              </a:ext>
            </a:extLst>
          </p:cNvPr>
          <p:cNvSpPr/>
          <p:nvPr/>
        </p:nvSpPr>
        <p:spPr>
          <a:xfrm rot="16200000">
            <a:off x="1935265" y="2313176"/>
            <a:ext cx="1246374" cy="632396"/>
          </a:xfrm>
          <a:prstGeom prst="flowChartManualOperation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572779-D56F-4A8C-B082-8AC827AF2E7A}"/>
              </a:ext>
            </a:extLst>
          </p:cNvPr>
          <p:cNvSpPr txBox="1"/>
          <p:nvPr/>
        </p:nvSpPr>
        <p:spPr>
          <a:xfrm>
            <a:off x="2298340" y="2424912"/>
            <a:ext cx="58787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Loss</a:t>
            </a:r>
            <a:endParaRPr lang="en-IL" sz="1050" dirty="0"/>
          </a:p>
        </p:txBody>
      </p:sp>
      <p:sp>
        <p:nvSpPr>
          <p:cNvPr id="28" name="Flowchart: Manual Operation 27">
            <a:extLst>
              <a:ext uri="{FF2B5EF4-FFF2-40B4-BE49-F238E27FC236}">
                <a16:creationId xmlns:a16="http://schemas.microsoft.com/office/drawing/2014/main" id="{CE5E6609-2223-4FB8-B9AD-F319CBE32094}"/>
              </a:ext>
            </a:extLst>
          </p:cNvPr>
          <p:cNvSpPr/>
          <p:nvPr/>
        </p:nvSpPr>
        <p:spPr>
          <a:xfrm rot="16200000">
            <a:off x="2172854" y="2590175"/>
            <a:ext cx="1246374" cy="632396"/>
          </a:xfrm>
          <a:prstGeom prst="flowChartManualOperation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111FE-807E-4A84-8A4F-B6EFC0CE6289}"/>
              </a:ext>
            </a:extLst>
          </p:cNvPr>
          <p:cNvSpPr txBox="1"/>
          <p:nvPr/>
        </p:nvSpPr>
        <p:spPr>
          <a:xfrm>
            <a:off x="2535929" y="2701911"/>
            <a:ext cx="58787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Loss</a:t>
            </a:r>
            <a:endParaRPr lang="en-IL" sz="1050" dirty="0"/>
          </a:p>
        </p:txBody>
      </p:sp>
      <p:sp>
        <p:nvSpPr>
          <p:cNvPr id="26" name="Flowchart: Manual Operation 25">
            <a:extLst>
              <a:ext uri="{FF2B5EF4-FFF2-40B4-BE49-F238E27FC236}">
                <a16:creationId xmlns:a16="http://schemas.microsoft.com/office/drawing/2014/main" id="{CBAACAB0-7F53-43C9-B2AA-543F539FCAEF}"/>
              </a:ext>
            </a:extLst>
          </p:cNvPr>
          <p:cNvSpPr/>
          <p:nvPr/>
        </p:nvSpPr>
        <p:spPr>
          <a:xfrm rot="16200000">
            <a:off x="2371918" y="2867174"/>
            <a:ext cx="1246374" cy="632396"/>
          </a:xfrm>
          <a:prstGeom prst="flowChartManualOperation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2407A3-4CCC-4FEF-9DD5-F8CA3349DD71}"/>
              </a:ext>
            </a:extLst>
          </p:cNvPr>
          <p:cNvSpPr txBox="1"/>
          <p:nvPr/>
        </p:nvSpPr>
        <p:spPr>
          <a:xfrm>
            <a:off x="2734993" y="2978910"/>
            <a:ext cx="58787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Loss</a:t>
            </a:r>
            <a:endParaRPr lang="en-IL" sz="1050" dirty="0"/>
          </a:p>
        </p:txBody>
      </p:sp>
      <p:sp>
        <p:nvSpPr>
          <p:cNvPr id="2" name="Plus Sign 1">
            <a:extLst>
              <a:ext uri="{FF2B5EF4-FFF2-40B4-BE49-F238E27FC236}">
                <a16:creationId xmlns:a16="http://schemas.microsoft.com/office/drawing/2014/main" id="{9AC16970-5AE2-46F6-A62C-8ED8646AA982}"/>
              </a:ext>
            </a:extLst>
          </p:cNvPr>
          <p:cNvSpPr/>
          <p:nvPr/>
        </p:nvSpPr>
        <p:spPr>
          <a:xfrm>
            <a:off x="1413476" y="2436583"/>
            <a:ext cx="685800" cy="685800"/>
          </a:xfrm>
          <a:prstGeom prst="mathPlu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/>
          </a:p>
        </p:txBody>
      </p:sp>
      <p:sp>
        <p:nvSpPr>
          <p:cNvPr id="18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303AAD0E-C5AA-45D8-9D24-70B22027C1C2}"/>
              </a:ext>
            </a:extLst>
          </p:cNvPr>
          <p:cNvSpPr txBox="1">
            <a:spLocks/>
          </p:cNvSpPr>
          <p:nvPr/>
        </p:nvSpPr>
        <p:spPr>
          <a:xfrm>
            <a:off x="658067" y="68927"/>
            <a:ext cx="2076926" cy="453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Project Definition</a:t>
            </a:r>
          </a:p>
        </p:txBody>
      </p:sp>
      <p:sp>
        <p:nvSpPr>
          <p:cNvPr id="19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7C21DECE-DF7B-4FE9-96B3-B90A91AC837A}"/>
              </a:ext>
            </a:extLst>
          </p:cNvPr>
          <p:cNvSpPr txBox="1">
            <a:spLocks/>
          </p:cNvSpPr>
          <p:nvPr/>
        </p:nvSpPr>
        <p:spPr>
          <a:xfrm>
            <a:off x="169187" y="86927"/>
            <a:ext cx="80590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</a:rPr>
              <a:t>02</a:t>
            </a:r>
          </a:p>
        </p:txBody>
      </p:sp>
      <p:sp>
        <p:nvSpPr>
          <p:cNvPr id="20" name="Google Shape;13037;p145">
            <a:extLst>
              <a:ext uri="{FF2B5EF4-FFF2-40B4-BE49-F238E27FC236}">
                <a16:creationId xmlns:a16="http://schemas.microsoft.com/office/drawing/2014/main" id="{01D2193B-716B-443A-A2E5-803359F85C52}"/>
              </a:ext>
            </a:extLst>
          </p:cNvPr>
          <p:cNvSpPr/>
          <p:nvPr/>
        </p:nvSpPr>
        <p:spPr>
          <a:xfrm>
            <a:off x="-38171" y="-40439"/>
            <a:ext cx="605226" cy="557276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92CAC3-924C-4FC0-8D1B-7F93077A8E08}"/>
              </a:ext>
            </a:extLst>
          </p:cNvPr>
          <p:cNvSpPr txBox="1"/>
          <p:nvPr/>
        </p:nvSpPr>
        <p:spPr>
          <a:xfrm>
            <a:off x="3452526" y="54608"/>
            <a:ext cx="1030768" cy="725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>
                <a:latin typeface="Manjari"/>
              </a:rPr>
              <a:t>Goal</a:t>
            </a:r>
            <a:endParaRPr lang="he-IL" sz="1500" b="1" dirty="0">
              <a:latin typeface="Manjari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F3B434-3FEA-49E2-8CC4-2DAFAD0AAA27}"/>
              </a:ext>
            </a:extLst>
          </p:cNvPr>
          <p:cNvCxnSpPr/>
          <p:nvPr/>
        </p:nvCxnSpPr>
        <p:spPr>
          <a:xfrm>
            <a:off x="5314952" y="3282042"/>
            <a:ext cx="1012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E9D4B3-1C0F-45AA-A90C-CF62ADA66A2E}"/>
              </a:ext>
            </a:extLst>
          </p:cNvPr>
          <p:cNvCxnSpPr>
            <a:cxnSpLocks/>
          </p:cNvCxnSpPr>
          <p:nvPr/>
        </p:nvCxnSpPr>
        <p:spPr>
          <a:xfrm flipV="1">
            <a:off x="5314952" y="2363560"/>
            <a:ext cx="0" cy="91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B63393-9A02-401C-BAA3-DBAEA8B38367}"/>
              </a:ext>
            </a:extLst>
          </p:cNvPr>
          <p:cNvCxnSpPr>
            <a:cxnSpLocks/>
          </p:cNvCxnSpPr>
          <p:nvPr/>
        </p:nvCxnSpPr>
        <p:spPr>
          <a:xfrm flipH="1">
            <a:off x="4751616" y="3282042"/>
            <a:ext cx="563336" cy="47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C6F64FA-8438-4B6F-8D22-B7B18351F912}"/>
              </a:ext>
            </a:extLst>
          </p:cNvPr>
          <p:cNvCxnSpPr/>
          <p:nvPr/>
        </p:nvCxnSpPr>
        <p:spPr>
          <a:xfrm>
            <a:off x="5555798" y="2628900"/>
            <a:ext cx="432707" cy="37147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BC7E9CC-2D2C-48AE-BC9E-B36B773E43D3}"/>
                  </a:ext>
                </a:extLst>
              </p14:cNvPr>
              <p14:cNvContentPartPr/>
              <p14:nvPr/>
            </p14:nvContentPartPr>
            <p14:xfrm>
              <a:off x="5547023" y="2632577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BC7E9CC-2D2C-48AE-BC9E-B36B773E43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11383" y="259693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608A0DD-B705-4354-996C-DD0747D75519}"/>
                  </a:ext>
                </a:extLst>
              </p14:cNvPr>
              <p14:cNvContentPartPr/>
              <p14:nvPr/>
            </p14:nvContentPartPr>
            <p14:xfrm>
              <a:off x="5988023" y="299581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608A0DD-B705-4354-996C-DD0747D755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52383" y="296017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F45843D-A8CA-4954-B1CA-328D890C2745}"/>
                  </a:ext>
                </a:extLst>
              </p14:cNvPr>
              <p14:cNvContentPartPr/>
              <p14:nvPr/>
            </p14:nvContentPartPr>
            <p14:xfrm>
              <a:off x="5771663" y="280393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F45843D-A8CA-4954-B1CA-328D890C27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36023" y="2768297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27E6EFA-D446-44B7-8F33-6E188029E369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6373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1926634" y="2549333"/>
            <a:ext cx="2331784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 dirty="0">
                <a:latin typeface="Hammersmith One" panose="02010703030501060504" pitchFamily="2" charset="0"/>
              </a:rPr>
              <a:t>Project Definition</a:t>
            </a:r>
            <a:endParaRPr sz="2000" b="1" dirty="0">
              <a:latin typeface="Hammersmith One" panose="02010703030501060504" pitchFamily="2" charset="0"/>
            </a:endParaRPr>
          </a:p>
        </p:txBody>
      </p:sp>
      <p:sp>
        <p:nvSpPr>
          <p:cNvPr id="1336" name="Google Shape;1336;p56">
            <a:hlinkClick r:id="" action="ppaction://noaction"/>
          </p:cNvPr>
          <p:cNvSpPr txBox="1">
            <a:spLocks noGrp="1"/>
          </p:cNvSpPr>
          <p:nvPr>
            <p:ph type="subTitle" idx="2"/>
          </p:nvPr>
        </p:nvSpPr>
        <p:spPr>
          <a:xfrm>
            <a:off x="5841180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1" dirty="0">
                <a:latin typeface="Hammersmith One" panose="02010703030501060504" pitchFamily="2" charset="0"/>
              </a:rPr>
              <a:t>Work Done</a:t>
            </a:r>
            <a:endParaRPr lang="en-IL" sz="2000" b="1" dirty="0">
              <a:latin typeface="Hammersmith One" panose="02010703030501060504" pitchFamily="2" charset="0"/>
            </a:endParaRPr>
          </a:p>
        </p:txBody>
      </p:sp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337" name="Google Shape;1337;p56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966140" y="1325886"/>
            <a:ext cx="308946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Background</a:t>
            </a:r>
            <a:endParaRPr dirty="0"/>
          </a:p>
        </p:txBody>
      </p:sp>
      <p:sp>
        <p:nvSpPr>
          <p:cNvPr id="1338" name="Google Shape;1338;p56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5838960" y="259733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/>
              <a:t>Further Improvements</a:t>
            </a:r>
            <a:endParaRPr lang="en-IL" sz="2000" dirty="0"/>
          </a:p>
        </p:txBody>
      </p:sp>
      <p:sp>
        <p:nvSpPr>
          <p:cNvPr id="1341" name="Google Shape;1341;p56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1411529" y="2549333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342" name="Google Shape;1342;p56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5242560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343" name="Google Shape;1343;p56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1451035" y="13258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344" name="Google Shape;1344;p56">
            <a:hlinkClick r:id="" action="ppaction://noaction"/>
          </p:cNvPr>
          <p:cNvSpPr txBox="1">
            <a:spLocks noGrp="1"/>
          </p:cNvSpPr>
          <p:nvPr>
            <p:ph type="title" idx="15"/>
          </p:nvPr>
        </p:nvSpPr>
        <p:spPr>
          <a:xfrm>
            <a:off x="5263200" y="259732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1" name="Google Shape;13037;p145">
            <a:extLst>
              <a:ext uri="{FF2B5EF4-FFF2-40B4-BE49-F238E27FC236}">
                <a16:creationId xmlns:a16="http://schemas.microsoft.com/office/drawing/2014/main" id="{A085016C-CC08-443A-9DB4-A9162D02B909}"/>
              </a:ext>
            </a:extLst>
          </p:cNvPr>
          <p:cNvSpPr/>
          <p:nvPr/>
        </p:nvSpPr>
        <p:spPr>
          <a:xfrm>
            <a:off x="994714" y="2333572"/>
            <a:ext cx="596400" cy="571014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13014;p145">
            <a:extLst>
              <a:ext uri="{FF2B5EF4-FFF2-40B4-BE49-F238E27FC236}">
                <a16:creationId xmlns:a16="http://schemas.microsoft.com/office/drawing/2014/main" id="{AD6E808B-91A0-4E56-9016-E047D490CD30}"/>
              </a:ext>
            </a:extLst>
          </p:cNvPr>
          <p:cNvGrpSpPr/>
          <p:nvPr/>
        </p:nvGrpSpPr>
        <p:grpSpPr>
          <a:xfrm>
            <a:off x="4876802" y="1182384"/>
            <a:ext cx="454847" cy="590492"/>
            <a:chOff x="-3462150" y="2046625"/>
            <a:chExt cx="224500" cy="291450"/>
          </a:xfrm>
        </p:grpSpPr>
        <p:sp>
          <p:nvSpPr>
            <p:cNvPr id="43" name="Google Shape;13015;p145">
              <a:extLst>
                <a:ext uri="{FF2B5EF4-FFF2-40B4-BE49-F238E27FC236}">
                  <a16:creationId xmlns:a16="http://schemas.microsoft.com/office/drawing/2014/main" id="{93D4C95E-9705-465E-9C35-F299BDD55A53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016;p145">
              <a:extLst>
                <a:ext uri="{FF2B5EF4-FFF2-40B4-BE49-F238E27FC236}">
                  <a16:creationId xmlns:a16="http://schemas.microsoft.com/office/drawing/2014/main" id="{868FABD3-B3F6-4297-820C-0C3F1F45A5B9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017;p145">
              <a:extLst>
                <a:ext uri="{FF2B5EF4-FFF2-40B4-BE49-F238E27FC236}">
                  <a16:creationId xmlns:a16="http://schemas.microsoft.com/office/drawing/2014/main" id="{DB575727-E809-49C7-97EF-70E084D58F1D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018;p145">
              <a:extLst>
                <a:ext uri="{FF2B5EF4-FFF2-40B4-BE49-F238E27FC236}">
                  <a16:creationId xmlns:a16="http://schemas.microsoft.com/office/drawing/2014/main" id="{D9F2242B-DA07-4414-8F7B-06E0C071B57D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019;p145">
              <a:extLst>
                <a:ext uri="{FF2B5EF4-FFF2-40B4-BE49-F238E27FC236}">
                  <a16:creationId xmlns:a16="http://schemas.microsoft.com/office/drawing/2014/main" id="{1B6CE898-C5EB-42AC-9886-7A5B76B992D3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020;p145">
              <a:extLst>
                <a:ext uri="{FF2B5EF4-FFF2-40B4-BE49-F238E27FC236}">
                  <a16:creationId xmlns:a16="http://schemas.microsoft.com/office/drawing/2014/main" id="{ED77D1BC-1B3D-4191-8D47-11658A922139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021;p145">
              <a:extLst>
                <a:ext uri="{FF2B5EF4-FFF2-40B4-BE49-F238E27FC236}">
                  <a16:creationId xmlns:a16="http://schemas.microsoft.com/office/drawing/2014/main" id="{00FCCD21-7276-476B-BBAE-7392C0AA5C58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11828;p141">
            <a:extLst>
              <a:ext uri="{FF2B5EF4-FFF2-40B4-BE49-F238E27FC236}">
                <a16:creationId xmlns:a16="http://schemas.microsoft.com/office/drawing/2014/main" id="{15542601-40CC-481A-A0DE-BF3416A818F1}"/>
              </a:ext>
            </a:extLst>
          </p:cNvPr>
          <p:cNvGrpSpPr/>
          <p:nvPr/>
        </p:nvGrpSpPr>
        <p:grpSpPr>
          <a:xfrm>
            <a:off x="4760809" y="2216901"/>
            <a:ext cx="596400" cy="704265"/>
            <a:chOff x="6167350" y="2672800"/>
            <a:chExt cx="297750" cy="295375"/>
          </a:xfrm>
        </p:grpSpPr>
        <p:sp>
          <p:nvSpPr>
            <p:cNvPr id="51" name="Google Shape;11829;p141">
              <a:extLst>
                <a:ext uri="{FF2B5EF4-FFF2-40B4-BE49-F238E27FC236}">
                  <a16:creationId xmlns:a16="http://schemas.microsoft.com/office/drawing/2014/main" id="{E787AE56-3148-49DA-8F00-44F3927C07A5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830;p141">
              <a:extLst>
                <a:ext uri="{FF2B5EF4-FFF2-40B4-BE49-F238E27FC236}">
                  <a16:creationId xmlns:a16="http://schemas.microsoft.com/office/drawing/2014/main" id="{5E66155B-8C57-4744-AD69-40AE538E2CB3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831;p141">
              <a:extLst>
                <a:ext uri="{FF2B5EF4-FFF2-40B4-BE49-F238E27FC236}">
                  <a16:creationId xmlns:a16="http://schemas.microsoft.com/office/drawing/2014/main" id="{9A432959-1D7C-4748-8BB3-EA1CC9FB0E86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832;p141">
              <a:extLst>
                <a:ext uri="{FF2B5EF4-FFF2-40B4-BE49-F238E27FC236}">
                  <a16:creationId xmlns:a16="http://schemas.microsoft.com/office/drawing/2014/main" id="{8C3D47FB-F8D4-48C4-92AF-3A50922B8C2F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833;p141">
              <a:extLst>
                <a:ext uri="{FF2B5EF4-FFF2-40B4-BE49-F238E27FC236}">
                  <a16:creationId xmlns:a16="http://schemas.microsoft.com/office/drawing/2014/main" id="{8978EC2E-DB49-4557-A784-7E2EEC42B710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12005;p142">
            <a:extLst>
              <a:ext uri="{FF2B5EF4-FFF2-40B4-BE49-F238E27FC236}">
                <a16:creationId xmlns:a16="http://schemas.microsoft.com/office/drawing/2014/main" id="{7B311B12-4435-4DD3-851E-6157EF64710F}"/>
              </a:ext>
            </a:extLst>
          </p:cNvPr>
          <p:cNvSpPr/>
          <p:nvPr/>
        </p:nvSpPr>
        <p:spPr>
          <a:xfrm>
            <a:off x="1063526" y="1195191"/>
            <a:ext cx="486304" cy="486345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565903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Basic Assumptions</a:t>
            </a:r>
            <a:endParaRPr lang="he-IL" sz="2000" b="1" dirty="0">
              <a:latin typeface="Manjari"/>
            </a:endParaRPr>
          </a:p>
        </p:txBody>
      </p:sp>
      <p:sp>
        <p:nvSpPr>
          <p:cNvPr id="4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1AB32E95-0DE9-401A-A544-77ACAE466C9E}"/>
              </a:ext>
            </a:extLst>
          </p:cNvPr>
          <p:cNvSpPr txBox="1">
            <a:spLocks/>
          </p:cNvSpPr>
          <p:nvPr/>
        </p:nvSpPr>
        <p:spPr>
          <a:xfrm>
            <a:off x="658067" y="68927"/>
            <a:ext cx="2076926" cy="453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Project Definition</a:t>
            </a:r>
          </a:p>
        </p:txBody>
      </p:sp>
      <p:sp>
        <p:nvSpPr>
          <p:cNvPr id="5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D1AAB24C-31F1-462E-B923-9B1E21799EC9}"/>
              </a:ext>
            </a:extLst>
          </p:cNvPr>
          <p:cNvSpPr txBox="1">
            <a:spLocks/>
          </p:cNvSpPr>
          <p:nvPr/>
        </p:nvSpPr>
        <p:spPr>
          <a:xfrm>
            <a:off x="169187" y="86927"/>
            <a:ext cx="80590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</a:rPr>
              <a:t>02</a:t>
            </a:r>
          </a:p>
        </p:txBody>
      </p:sp>
      <p:sp>
        <p:nvSpPr>
          <p:cNvPr id="8" name="Google Shape;13037;p145">
            <a:extLst>
              <a:ext uri="{FF2B5EF4-FFF2-40B4-BE49-F238E27FC236}">
                <a16:creationId xmlns:a16="http://schemas.microsoft.com/office/drawing/2014/main" id="{9F92060F-A8B1-4F1D-9CD7-6909E4B59AD6}"/>
              </a:ext>
            </a:extLst>
          </p:cNvPr>
          <p:cNvSpPr/>
          <p:nvPr/>
        </p:nvSpPr>
        <p:spPr>
          <a:xfrm>
            <a:off x="-38171" y="-40439"/>
            <a:ext cx="605226" cy="557276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D47420-3D9D-4094-9F97-508A16FC613B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5EFDB1-6A2B-4E57-8EC5-848E05FD81FD}"/>
              </a:ext>
            </a:extLst>
          </p:cNvPr>
          <p:cNvSpPr txBox="1"/>
          <p:nvPr/>
        </p:nvSpPr>
        <p:spPr>
          <a:xfrm>
            <a:off x="824366" y="1289865"/>
            <a:ext cx="65294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Manjari"/>
              </a:rPr>
              <a:t>All images are of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visible faces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centered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and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aligned</a:t>
            </a:r>
            <a:endParaRPr lang="en-US" sz="2000" dirty="0">
              <a:solidFill>
                <a:schemeClr val="accent2"/>
              </a:solidFill>
              <a:latin typeface="Manjari"/>
            </a:endParaRPr>
          </a:p>
          <a:p>
            <a:pPr marL="214313" indent="-214313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Manjari"/>
              </a:rPr>
              <a:t>The two existing recognition networks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label all images correctly</a:t>
            </a:r>
            <a:endParaRPr lang="en-US" sz="2000" dirty="0">
              <a:solidFill>
                <a:schemeClr val="accent2"/>
              </a:solidFill>
              <a:latin typeface="Manjari"/>
            </a:endParaRPr>
          </a:p>
          <a:p>
            <a:pPr marL="214313" indent="-214313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Manjari"/>
              </a:rPr>
              <a:t>New network is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not limited 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in number of parameters   </a:t>
            </a:r>
          </a:p>
        </p:txBody>
      </p:sp>
    </p:spTree>
    <p:extLst>
      <p:ext uri="{BB962C8B-B14F-4D97-AF65-F5344CB8AC3E}">
        <p14:creationId xmlns:p14="http://schemas.microsoft.com/office/powerpoint/2010/main" val="3177940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169187" y="558829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Identification of Possible difficulties</a:t>
            </a:r>
            <a:endParaRPr lang="he-IL" sz="2000" b="1" dirty="0">
              <a:latin typeface="Manja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824366" y="1556087"/>
            <a:ext cx="65294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/>
              <a:buChar char="•"/>
            </a:pPr>
            <a:r>
              <a:rPr lang="en-US" sz="2000" b="1" dirty="0">
                <a:solidFill>
                  <a:schemeClr val="accent2"/>
                </a:solidFill>
                <a:latin typeface="Manjari"/>
              </a:rPr>
              <a:t>Adjusting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the existing code of </a:t>
            </a:r>
            <a:r>
              <a:rPr lang="en-US" sz="2000" dirty="0" err="1">
                <a:solidFill>
                  <a:schemeClr val="accent2"/>
                </a:solidFill>
                <a:latin typeface="Manjari"/>
              </a:rPr>
              <a:t>InsightFace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to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our needs</a:t>
            </a:r>
            <a:endParaRPr lang="en-US" sz="2000" dirty="0">
              <a:solidFill>
                <a:schemeClr val="accent2"/>
              </a:solidFill>
              <a:latin typeface="Manjari"/>
            </a:endParaRPr>
          </a:p>
          <a:p>
            <a:pPr marL="214313" indent="-214313">
              <a:buFont typeface="Arial"/>
              <a:buChar char="•"/>
            </a:pPr>
            <a:r>
              <a:rPr lang="en-US" sz="2000" b="1" dirty="0">
                <a:solidFill>
                  <a:schemeClr val="accent2"/>
                </a:solidFill>
                <a:latin typeface="Manjari"/>
              </a:rPr>
              <a:t>Memory limitations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: Image dataset is VERY big</a:t>
            </a:r>
          </a:p>
          <a:p>
            <a:pPr marL="214313" indent="-214313">
              <a:buFont typeface="Arial"/>
              <a:buChar char="•"/>
            </a:pPr>
            <a:r>
              <a:rPr lang="en-US" sz="2000" b="1" dirty="0">
                <a:solidFill>
                  <a:schemeClr val="accent2"/>
                </a:solidFill>
                <a:latin typeface="Manjari"/>
              </a:rPr>
              <a:t>Long training time</a:t>
            </a:r>
          </a:p>
          <a:p>
            <a:pPr marL="214313" indent="-214313">
              <a:buFont typeface="Arial"/>
              <a:buChar char="•"/>
            </a:pPr>
            <a:r>
              <a:rPr lang="en-US" sz="2000" b="1" dirty="0">
                <a:solidFill>
                  <a:schemeClr val="accent2"/>
                </a:solidFill>
                <a:latin typeface="Manjari"/>
              </a:rPr>
              <a:t>Limited 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time frame of project</a:t>
            </a:r>
            <a:endParaRPr lang="en-US" sz="2000" b="1" dirty="0">
              <a:solidFill>
                <a:schemeClr val="accent2"/>
              </a:solidFill>
              <a:latin typeface="Manjari"/>
            </a:endParaRPr>
          </a:p>
        </p:txBody>
      </p:sp>
      <p:sp>
        <p:nvSpPr>
          <p:cNvPr id="4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5FE9AAE1-EF95-4049-8596-2A65001D21F8}"/>
              </a:ext>
            </a:extLst>
          </p:cNvPr>
          <p:cNvSpPr txBox="1">
            <a:spLocks/>
          </p:cNvSpPr>
          <p:nvPr/>
        </p:nvSpPr>
        <p:spPr>
          <a:xfrm>
            <a:off x="658067" y="68927"/>
            <a:ext cx="2076926" cy="453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Project Definition</a:t>
            </a:r>
          </a:p>
        </p:txBody>
      </p:sp>
      <p:sp>
        <p:nvSpPr>
          <p:cNvPr id="5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281DFB6F-6A15-415D-83BB-60A2ABB2EE5E}"/>
              </a:ext>
            </a:extLst>
          </p:cNvPr>
          <p:cNvSpPr txBox="1">
            <a:spLocks/>
          </p:cNvSpPr>
          <p:nvPr/>
        </p:nvSpPr>
        <p:spPr>
          <a:xfrm>
            <a:off x="169187" y="86927"/>
            <a:ext cx="80590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</a:rPr>
              <a:t>02</a:t>
            </a:r>
          </a:p>
        </p:txBody>
      </p:sp>
      <p:sp>
        <p:nvSpPr>
          <p:cNvPr id="8" name="Google Shape;13037;p145">
            <a:extLst>
              <a:ext uri="{FF2B5EF4-FFF2-40B4-BE49-F238E27FC236}">
                <a16:creationId xmlns:a16="http://schemas.microsoft.com/office/drawing/2014/main" id="{98F091CE-1F6D-4708-A1E2-FAD24AC76BF4}"/>
              </a:ext>
            </a:extLst>
          </p:cNvPr>
          <p:cNvSpPr/>
          <p:nvPr/>
        </p:nvSpPr>
        <p:spPr>
          <a:xfrm>
            <a:off x="-38171" y="-40439"/>
            <a:ext cx="605226" cy="557276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9D63BF-CDF6-4C04-AF69-F2088F23C182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2922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169187" y="540094"/>
            <a:ext cx="8054298" cy="612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/>
              <a:t>Tools Needed</a:t>
            </a:r>
            <a:endParaRPr lang="he-IL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1022773" y="1319264"/>
            <a:ext cx="65091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Manjari"/>
              </a:rPr>
              <a:t>Knowledge in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Machine Learning 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(DL specifically)</a:t>
            </a:r>
          </a:p>
          <a:p>
            <a:pPr marL="214313" indent="-214313">
              <a:buFont typeface="Arial"/>
              <a:buChar char="•"/>
            </a:pPr>
            <a:r>
              <a:rPr lang="en-US" sz="2000" b="1" dirty="0" err="1">
                <a:solidFill>
                  <a:schemeClr val="accent2"/>
                </a:solidFill>
                <a:latin typeface="Manjari"/>
              </a:rPr>
              <a:t>InsightFace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Git repository</a:t>
            </a:r>
          </a:p>
          <a:p>
            <a:pPr marL="214313" indent="-214313">
              <a:buFont typeface="Arial"/>
              <a:buChar char="•"/>
            </a:pPr>
            <a:r>
              <a:rPr lang="en-US" sz="2000" b="1" dirty="0" err="1">
                <a:solidFill>
                  <a:schemeClr val="accent2"/>
                </a:solidFill>
                <a:latin typeface="Manjari"/>
              </a:rPr>
              <a:t>Pycharm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Pro Edition</a:t>
            </a:r>
          </a:p>
          <a:p>
            <a:pPr marL="214313" indent="-214313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Manjari"/>
              </a:rPr>
              <a:t>Nvidia G-Force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GPU</a:t>
            </a:r>
          </a:p>
          <a:p>
            <a:pPr marL="214313" indent="-214313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Manjari"/>
              </a:rPr>
              <a:t>Major Data Software Libraries: </a:t>
            </a:r>
            <a:r>
              <a:rPr lang="en-US" sz="2000" dirty="0" err="1">
                <a:solidFill>
                  <a:schemeClr val="accent2"/>
                </a:solidFill>
                <a:latin typeface="Manjari"/>
              </a:rPr>
              <a:t>Numpy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, Torch, Pandas </a:t>
            </a:r>
          </a:p>
        </p:txBody>
      </p:sp>
      <p:sp>
        <p:nvSpPr>
          <p:cNvPr id="4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0146F160-D33A-4DFD-B372-2E8640C0B17F}"/>
              </a:ext>
            </a:extLst>
          </p:cNvPr>
          <p:cNvSpPr txBox="1">
            <a:spLocks/>
          </p:cNvSpPr>
          <p:nvPr/>
        </p:nvSpPr>
        <p:spPr>
          <a:xfrm>
            <a:off x="658067" y="68927"/>
            <a:ext cx="2076926" cy="453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Project Definition</a:t>
            </a:r>
          </a:p>
        </p:txBody>
      </p:sp>
      <p:sp>
        <p:nvSpPr>
          <p:cNvPr id="5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D69FF142-A4B1-4D69-BD3E-0E7060C55051}"/>
              </a:ext>
            </a:extLst>
          </p:cNvPr>
          <p:cNvSpPr txBox="1">
            <a:spLocks/>
          </p:cNvSpPr>
          <p:nvPr/>
        </p:nvSpPr>
        <p:spPr>
          <a:xfrm>
            <a:off x="169187" y="86927"/>
            <a:ext cx="80590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</a:rPr>
              <a:t>02</a:t>
            </a:r>
          </a:p>
        </p:txBody>
      </p:sp>
      <p:sp>
        <p:nvSpPr>
          <p:cNvPr id="8" name="Google Shape;13037;p145">
            <a:extLst>
              <a:ext uri="{FF2B5EF4-FFF2-40B4-BE49-F238E27FC236}">
                <a16:creationId xmlns:a16="http://schemas.microsoft.com/office/drawing/2014/main" id="{6097400C-DB04-4E1D-B80D-500E1E1506CB}"/>
              </a:ext>
            </a:extLst>
          </p:cNvPr>
          <p:cNvSpPr/>
          <p:nvPr/>
        </p:nvSpPr>
        <p:spPr>
          <a:xfrm>
            <a:off x="-38171" y="-40439"/>
            <a:ext cx="605226" cy="557276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D12BC9-3536-417D-8FFE-E1A234892FF5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74638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4417152" y="1915494"/>
            <a:ext cx="3153807" cy="741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400" dirty="0"/>
              <a:t>Work Done</a:t>
            </a:r>
            <a:endParaRPr lang="en-IL" sz="4400" dirty="0"/>
          </a:p>
        </p:txBody>
      </p:sp>
      <p:sp>
        <p:nvSpPr>
          <p:cNvPr id="1342" name="Google Shape;1342;p5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3596640" y="2179542"/>
            <a:ext cx="97536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03</a:t>
            </a:r>
            <a:endParaRPr sz="4400" dirty="0"/>
          </a:p>
        </p:txBody>
      </p:sp>
      <p:grpSp>
        <p:nvGrpSpPr>
          <p:cNvPr id="42" name="Google Shape;13014;p145">
            <a:extLst>
              <a:ext uri="{FF2B5EF4-FFF2-40B4-BE49-F238E27FC236}">
                <a16:creationId xmlns:a16="http://schemas.microsoft.com/office/drawing/2014/main" id="{AD6E808B-91A0-4E56-9016-E047D490CD30}"/>
              </a:ext>
            </a:extLst>
          </p:cNvPr>
          <p:cNvGrpSpPr/>
          <p:nvPr/>
        </p:nvGrpSpPr>
        <p:grpSpPr>
          <a:xfrm>
            <a:off x="2973492" y="1612052"/>
            <a:ext cx="725783" cy="978789"/>
            <a:chOff x="-3462150" y="2046625"/>
            <a:chExt cx="224500" cy="291450"/>
          </a:xfrm>
        </p:grpSpPr>
        <p:sp>
          <p:nvSpPr>
            <p:cNvPr id="43" name="Google Shape;13015;p145">
              <a:extLst>
                <a:ext uri="{FF2B5EF4-FFF2-40B4-BE49-F238E27FC236}">
                  <a16:creationId xmlns:a16="http://schemas.microsoft.com/office/drawing/2014/main" id="{93D4C95E-9705-465E-9C35-F299BDD55A53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016;p145">
              <a:extLst>
                <a:ext uri="{FF2B5EF4-FFF2-40B4-BE49-F238E27FC236}">
                  <a16:creationId xmlns:a16="http://schemas.microsoft.com/office/drawing/2014/main" id="{868FABD3-B3F6-4297-820C-0C3F1F45A5B9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017;p145">
              <a:extLst>
                <a:ext uri="{FF2B5EF4-FFF2-40B4-BE49-F238E27FC236}">
                  <a16:creationId xmlns:a16="http://schemas.microsoft.com/office/drawing/2014/main" id="{DB575727-E809-49C7-97EF-70E084D58F1D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018;p145">
              <a:extLst>
                <a:ext uri="{FF2B5EF4-FFF2-40B4-BE49-F238E27FC236}">
                  <a16:creationId xmlns:a16="http://schemas.microsoft.com/office/drawing/2014/main" id="{D9F2242B-DA07-4414-8F7B-06E0C071B57D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019;p145">
              <a:extLst>
                <a:ext uri="{FF2B5EF4-FFF2-40B4-BE49-F238E27FC236}">
                  <a16:creationId xmlns:a16="http://schemas.microsoft.com/office/drawing/2014/main" id="{1B6CE898-C5EB-42AC-9886-7A5B76B992D3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020;p145">
              <a:extLst>
                <a:ext uri="{FF2B5EF4-FFF2-40B4-BE49-F238E27FC236}">
                  <a16:creationId xmlns:a16="http://schemas.microsoft.com/office/drawing/2014/main" id="{ED77D1BC-1B3D-4191-8D47-11658A922139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021;p145">
              <a:extLst>
                <a:ext uri="{FF2B5EF4-FFF2-40B4-BE49-F238E27FC236}">
                  <a16:creationId xmlns:a16="http://schemas.microsoft.com/office/drawing/2014/main" id="{00FCCD21-7276-476B-BBAE-7392C0AA5C58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4009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286532" y="1030949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Ramp-up</a:t>
            </a:r>
            <a:endParaRPr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2FEC6-CD88-49E8-94D0-3646DEE2E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490" y="1812185"/>
            <a:ext cx="6561353" cy="2771317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To get familiar with the topics covered in this project, we went over </a:t>
            </a:r>
            <a:r>
              <a:rPr lang="en-US" sz="2000" b="1" dirty="0"/>
              <a:t>Stanford University CS231n, Spring 2017.</a:t>
            </a: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As a warm-up assignment, we created a linear classifier on </a:t>
            </a:r>
            <a:r>
              <a:rPr lang="en-US" sz="2000" b="1" dirty="0"/>
              <a:t>CIFAR 10 </a:t>
            </a:r>
            <a:r>
              <a:rPr lang="en-US" sz="2000" dirty="0"/>
              <a:t>that achieved ~82% with less than 50k parameters.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298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Classifier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2FEC6-CD88-49E8-94D0-3646DEE2E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140" y="915512"/>
            <a:ext cx="6762723" cy="3442800"/>
          </a:xfrm>
        </p:spPr>
        <p:txBody>
          <a:bodyPr/>
          <a:lstStyle/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As a warm-up assignment we created a CNN Classifier for the </a:t>
            </a:r>
            <a:r>
              <a:rPr lang="en-US" b="1" dirty="0"/>
              <a:t>CIFAR-10</a:t>
            </a:r>
            <a:r>
              <a:rPr lang="en-US" dirty="0"/>
              <a:t>.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The classifier will serve as a template for the embedding space transformer.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Reached a performance of </a:t>
            </a:r>
            <a:r>
              <a:rPr lang="en-US" b="1" dirty="0"/>
              <a:t>82.58%</a:t>
            </a:r>
            <a:r>
              <a:rPr lang="en-US" dirty="0"/>
              <a:t> with less than </a:t>
            </a:r>
            <a:r>
              <a:rPr lang="en-US" b="1" dirty="0"/>
              <a:t>50K</a:t>
            </a:r>
            <a:r>
              <a:rPr lang="en-US" dirty="0"/>
              <a:t> parameters with a simplistic architecture.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7E4DB24-0D8C-4B4A-9D21-8160C8991A4B}"/>
              </a:ext>
            </a:extLst>
          </p:cNvPr>
          <p:cNvGrpSpPr/>
          <p:nvPr/>
        </p:nvGrpSpPr>
        <p:grpSpPr>
          <a:xfrm>
            <a:off x="3889743" y="2373207"/>
            <a:ext cx="1031180" cy="1177749"/>
            <a:chOff x="1082100" y="1122798"/>
            <a:chExt cx="3279927" cy="3902204"/>
          </a:xfrm>
        </p:grpSpPr>
        <p:pic>
          <p:nvPicPr>
            <p:cNvPr id="23" name="Picture 22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72FF4026-D96D-4669-9775-A24340EBF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6257" y="1369894"/>
              <a:ext cx="2966173" cy="2224630"/>
            </a:xfrm>
            <a:prstGeom prst="rect">
              <a:avLst/>
            </a:prstGeom>
          </p:spPr>
        </p:pic>
        <p:sp>
          <p:nvSpPr>
            <p:cNvPr id="24" name="Google Shape;11086;p139">
              <a:extLst>
                <a:ext uri="{FF2B5EF4-FFF2-40B4-BE49-F238E27FC236}">
                  <a16:creationId xmlns:a16="http://schemas.microsoft.com/office/drawing/2014/main" id="{2D424165-FDD5-4565-B795-5FF231C5CB35}"/>
                </a:ext>
              </a:extLst>
            </p:cNvPr>
            <p:cNvSpPr/>
            <p:nvPr/>
          </p:nvSpPr>
          <p:spPr>
            <a:xfrm>
              <a:off x="1082100" y="1122798"/>
              <a:ext cx="3279927" cy="3902204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4594A134-E9D9-4AE8-8584-3BEC03491148}"/>
              </a:ext>
            </a:extLst>
          </p:cNvPr>
          <p:cNvCxnSpPr>
            <a:cxnSpLocks/>
          </p:cNvCxnSpPr>
          <p:nvPr/>
        </p:nvCxnSpPr>
        <p:spPr>
          <a:xfrm>
            <a:off x="3935065" y="2016044"/>
            <a:ext cx="466269" cy="3479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D3E6408-8851-4B31-8EC8-83EF58975D6B}"/>
              </a:ext>
            </a:extLst>
          </p:cNvPr>
          <p:cNvGrpSpPr/>
          <p:nvPr/>
        </p:nvGrpSpPr>
        <p:grpSpPr>
          <a:xfrm>
            <a:off x="5414287" y="2375520"/>
            <a:ext cx="938105" cy="1694420"/>
            <a:chOff x="4815840" y="1225976"/>
            <a:chExt cx="2458718" cy="6087871"/>
          </a:xfrm>
        </p:grpSpPr>
        <p:pic>
          <p:nvPicPr>
            <p:cNvPr id="30" name="x_Picture 2">
              <a:extLst>
                <a:ext uri="{FF2B5EF4-FFF2-40B4-BE49-F238E27FC236}">
                  <a16:creationId xmlns:a16="http://schemas.microsoft.com/office/drawing/2014/main" id="{ED8B4562-C6CD-4999-9FC8-16E2F545F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8308" y="1446080"/>
              <a:ext cx="2163210" cy="3578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Google Shape;11086;p139">
              <a:extLst>
                <a:ext uri="{FF2B5EF4-FFF2-40B4-BE49-F238E27FC236}">
                  <a16:creationId xmlns:a16="http://schemas.microsoft.com/office/drawing/2014/main" id="{983124B3-EB82-4160-94D4-C690A4120654}"/>
                </a:ext>
              </a:extLst>
            </p:cNvPr>
            <p:cNvSpPr/>
            <p:nvPr/>
          </p:nvSpPr>
          <p:spPr>
            <a:xfrm>
              <a:off x="4815840" y="1225976"/>
              <a:ext cx="2458718" cy="6087871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59E2B71F-4990-4AC3-B37C-3CF23D726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46061" y="2097014"/>
            <a:ext cx="318249" cy="1563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12473;p143">
            <a:extLst>
              <a:ext uri="{FF2B5EF4-FFF2-40B4-BE49-F238E27FC236}">
                <a16:creationId xmlns:a16="http://schemas.microsoft.com/office/drawing/2014/main" id="{C5D0319F-5FD3-43F8-B254-82BF74F5C389}"/>
              </a:ext>
            </a:extLst>
          </p:cNvPr>
          <p:cNvSpPr/>
          <p:nvPr/>
        </p:nvSpPr>
        <p:spPr>
          <a:xfrm rot="19608237">
            <a:off x="1251357" y="2348887"/>
            <a:ext cx="2726642" cy="2921274"/>
          </a:xfrm>
          <a:custGeom>
            <a:avLst/>
            <a:gdLst/>
            <a:ahLst/>
            <a:cxnLst/>
            <a:rect l="l" t="t" r="r" b="b"/>
            <a:pathLst>
              <a:path w="11941" h="12091" extrusionOk="0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10CE78-B475-4C8A-8E34-63B30983C4AE}"/>
              </a:ext>
            </a:extLst>
          </p:cNvPr>
          <p:cNvSpPr txBox="1"/>
          <p:nvPr/>
        </p:nvSpPr>
        <p:spPr>
          <a:xfrm>
            <a:off x="1732055" y="2103552"/>
            <a:ext cx="26710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/>
            <a:endParaRPr lang="en-US" dirty="0"/>
          </a:p>
          <a:p>
            <a:pPr marL="114300"/>
            <a:endParaRPr lang="en-US" dirty="0"/>
          </a:p>
          <a:p>
            <a:pPr marL="114300"/>
            <a:endParaRPr lang="en-US" dirty="0"/>
          </a:p>
          <a:p>
            <a:pPr marL="114300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60,000 images</a:t>
            </a:r>
          </a:p>
          <a:p>
            <a:pPr marL="114300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32x32x3 Dims</a:t>
            </a:r>
          </a:p>
          <a:p>
            <a:pPr marL="114300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10 classes</a:t>
            </a:r>
          </a:p>
          <a:p>
            <a:pPr marL="114300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6,000 images </a:t>
            </a:r>
          </a:p>
          <a:p>
            <a:pPr marL="114300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      per class</a:t>
            </a:r>
          </a:p>
          <a:p>
            <a:endParaRPr lang="en-I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5E28B7-D21F-408B-9791-C009F05E50DE}"/>
              </a:ext>
            </a:extLst>
          </p:cNvPr>
          <p:cNvSpPr txBox="1"/>
          <p:nvPr/>
        </p:nvSpPr>
        <p:spPr>
          <a:xfrm>
            <a:off x="1673450" y="2336699"/>
            <a:ext cx="55585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Manjari"/>
                <a:sym typeface="Manjari"/>
              </a:rPr>
              <a:t>CIFAR 10</a:t>
            </a:r>
          </a:p>
        </p:txBody>
      </p:sp>
    </p:spTree>
    <p:extLst>
      <p:ext uri="{BB962C8B-B14F-4D97-AF65-F5344CB8AC3E}">
        <p14:creationId xmlns:p14="http://schemas.microsoft.com/office/powerpoint/2010/main" val="14967132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Classifier</a:t>
            </a:r>
            <a:endParaRPr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8DA839-BAF7-423E-B27A-7AD8F5D94B52}"/>
              </a:ext>
            </a:extLst>
          </p:cNvPr>
          <p:cNvGrpSpPr/>
          <p:nvPr/>
        </p:nvGrpSpPr>
        <p:grpSpPr>
          <a:xfrm>
            <a:off x="1082100" y="1122798"/>
            <a:ext cx="3279927" cy="3902204"/>
            <a:chOff x="1082100" y="1122798"/>
            <a:chExt cx="3279927" cy="3902204"/>
          </a:xfrm>
        </p:grpSpPr>
        <p:pic>
          <p:nvPicPr>
            <p:cNvPr id="19" name="Picture 18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4F8AC489-8615-49FE-9A22-492990FD2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6257" y="1369894"/>
              <a:ext cx="2966173" cy="2224630"/>
            </a:xfrm>
            <a:prstGeom prst="rect">
              <a:avLst/>
            </a:prstGeom>
          </p:spPr>
        </p:pic>
        <p:sp>
          <p:nvSpPr>
            <p:cNvPr id="17" name="Google Shape;11086;p139">
              <a:extLst>
                <a:ext uri="{FF2B5EF4-FFF2-40B4-BE49-F238E27FC236}">
                  <a16:creationId xmlns:a16="http://schemas.microsoft.com/office/drawing/2014/main" id="{D7C280A7-286A-41BB-806F-F38C720B4604}"/>
                </a:ext>
              </a:extLst>
            </p:cNvPr>
            <p:cNvSpPr/>
            <p:nvPr/>
          </p:nvSpPr>
          <p:spPr>
            <a:xfrm>
              <a:off x="1082100" y="1122798"/>
              <a:ext cx="3279927" cy="3902204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A1E20C-77B3-48C9-B91A-D1D4EDE38167}"/>
              </a:ext>
            </a:extLst>
          </p:cNvPr>
          <p:cNvGrpSpPr/>
          <p:nvPr/>
        </p:nvGrpSpPr>
        <p:grpSpPr>
          <a:xfrm>
            <a:off x="4815840" y="1225976"/>
            <a:ext cx="2458718" cy="6087871"/>
            <a:chOff x="4815840" y="1225976"/>
            <a:chExt cx="2458718" cy="6087871"/>
          </a:xfrm>
        </p:grpSpPr>
        <p:pic>
          <p:nvPicPr>
            <p:cNvPr id="21506" name="x_Picture 2">
              <a:extLst>
                <a:ext uri="{FF2B5EF4-FFF2-40B4-BE49-F238E27FC236}">
                  <a16:creationId xmlns:a16="http://schemas.microsoft.com/office/drawing/2014/main" id="{BC7D3B6A-9B38-4AF4-A0CD-7AED6C04D9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8307" y="1446080"/>
              <a:ext cx="2163209" cy="3578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Google Shape;11086;p139">
              <a:extLst>
                <a:ext uri="{FF2B5EF4-FFF2-40B4-BE49-F238E27FC236}">
                  <a16:creationId xmlns:a16="http://schemas.microsoft.com/office/drawing/2014/main" id="{CDA2C738-65AD-4226-AA84-FAE6EB0D76A5}"/>
                </a:ext>
              </a:extLst>
            </p:cNvPr>
            <p:cNvSpPr/>
            <p:nvPr/>
          </p:nvSpPr>
          <p:spPr>
            <a:xfrm>
              <a:off x="4815840" y="1225976"/>
              <a:ext cx="2458718" cy="6087871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6154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1539433" y="549016"/>
            <a:ext cx="5613721" cy="5297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1800" dirty="0"/>
              <a:t>Train </a:t>
            </a:r>
            <a:r>
              <a:rPr lang="en-US" sz="1800" dirty="0" err="1"/>
              <a:t>ResNet</a:t>
            </a:r>
            <a:r>
              <a:rPr lang="en-US" sz="1800" dirty="0"/>
              <a:t> 18 &amp; </a:t>
            </a:r>
            <a:r>
              <a:rPr lang="en-US" sz="1800" dirty="0" err="1"/>
              <a:t>ResNet</a:t>
            </a:r>
            <a:r>
              <a:rPr lang="en-US" sz="1800" dirty="0"/>
              <a:t> 50 on </a:t>
            </a:r>
            <a:r>
              <a:rPr lang="en-US" sz="1800" b="1" dirty="0"/>
              <a:t>MS1M-ArcFace</a:t>
            </a:r>
            <a:endParaRPr lang="en-US" sz="1800" dirty="0"/>
          </a:p>
        </p:txBody>
      </p:sp>
      <p:sp>
        <p:nvSpPr>
          <p:cNvPr id="97" name="Google Shape;1376;p60">
            <a:extLst>
              <a:ext uri="{FF2B5EF4-FFF2-40B4-BE49-F238E27FC236}">
                <a16:creationId xmlns:a16="http://schemas.microsoft.com/office/drawing/2014/main" id="{9E4A3051-0A7F-4607-9EA5-AE7E868628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48345" y="1084670"/>
            <a:ext cx="6005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Trained two architiectues from the </a:t>
            </a:r>
            <a:r>
              <a:rPr lang="en" dirty="0">
                <a:hlinkClick r:id="rId3"/>
              </a:rPr>
              <a:t>Insight</a:t>
            </a:r>
            <a:r>
              <a:rPr lang="en" dirty="0"/>
              <a:t> repository.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ResNet 18 Will serve as the </a:t>
            </a:r>
            <a:r>
              <a:rPr lang="en" b="1" dirty="0"/>
              <a:t>legacy</a:t>
            </a:r>
            <a:r>
              <a:rPr lang="en" dirty="0"/>
              <a:t> model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ResNet 50 Will serve as the </a:t>
            </a:r>
            <a:r>
              <a:rPr lang="en" b="1" dirty="0"/>
              <a:t>improved</a:t>
            </a:r>
            <a:r>
              <a:rPr lang="en" dirty="0"/>
              <a:t> model</a:t>
            </a:r>
            <a:endParaRPr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C27EEF3-C1FC-48A2-BE49-A8C3B74ED0E4}"/>
              </a:ext>
            </a:extLst>
          </p:cNvPr>
          <p:cNvCxnSpPr>
            <a:cxnSpLocks/>
            <a:endCxn id="94" idx="2"/>
          </p:cNvCxnSpPr>
          <p:nvPr/>
        </p:nvCxnSpPr>
        <p:spPr>
          <a:xfrm>
            <a:off x="2067952" y="3181611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8997F3-9371-4FD7-92B5-C0604DDDEDE1}"/>
              </a:ext>
            </a:extLst>
          </p:cNvPr>
          <p:cNvGrpSpPr/>
          <p:nvPr/>
        </p:nvGrpSpPr>
        <p:grpSpPr>
          <a:xfrm>
            <a:off x="1861436" y="2588335"/>
            <a:ext cx="550405" cy="772517"/>
            <a:chOff x="1450750" y="1276313"/>
            <a:chExt cx="2162065" cy="3074026"/>
          </a:xfrm>
        </p:grpSpPr>
        <p:sp>
          <p:nvSpPr>
            <p:cNvPr id="16" name="Google Shape;1740;p76">
              <a:extLst>
                <a:ext uri="{FF2B5EF4-FFF2-40B4-BE49-F238E27FC236}">
                  <a16:creationId xmlns:a16="http://schemas.microsoft.com/office/drawing/2014/main" id="{CE17CF41-B217-4606-AABD-2E0A7240C1F9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44;p76">
              <a:extLst>
                <a:ext uri="{FF2B5EF4-FFF2-40B4-BE49-F238E27FC236}">
                  <a16:creationId xmlns:a16="http://schemas.microsoft.com/office/drawing/2014/main" id="{E2E192BE-60A5-43CF-98FD-D048ACFD2973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45;p76">
              <a:extLst>
                <a:ext uri="{FF2B5EF4-FFF2-40B4-BE49-F238E27FC236}">
                  <a16:creationId xmlns:a16="http://schemas.microsoft.com/office/drawing/2014/main" id="{CDFB06A2-1210-4504-9498-F5159545D3B5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46;p76">
              <a:extLst>
                <a:ext uri="{FF2B5EF4-FFF2-40B4-BE49-F238E27FC236}">
                  <a16:creationId xmlns:a16="http://schemas.microsoft.com/office/drawing/2014/main" id="{E1433114-5DAD-46A1-9351-2BAB590FAD88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47;p76">
              <a:extLst>
                <a:ext uri="{FF2B5EF4-FFF2-40B4-BE49-F238E27FC236}">
                  <a16:creationId xmlns:a16="http://schemas.microsoft.com/office/drawing/2014/main" id="{A78C1EBF-FB5A-43D6-A095-8748DD67D1CB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48;p76">
              <a:extLst>
                <a:ext uri="{FF2B5EF4-FFF2-40B4-BE49-F238E27FC236}">
                  <a16:creationId xmlns:a16="http://schemas.microsoft.com/office/drawing/2014/main" id="{D34AA212-E730-49CE-ADE4-D7E7CA715B0F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49;p76">
              <a:extLst>
                <a:ext uri="{FF2B5EF4-FFF2-40B4-BE49-F238E27FC236}">
                  <a16:creationId xmlns:a16="http://schemas.microsoft.com/office/drawing/2014/main" id="{4C27C928-2FEC-4D18-BD61-E97B5BECBB28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50;p76">
              <a:extLst>
                <a:ext uri="{FF2B5EF4-FFF2-40B4-BE49-F238E27FC236}">
                  <a16:creationId xmlns:a16="http://schemas.microsoft.com/office/drawing/2014/main" id="{861AC2BE-0ED9-4EB4-8D0E-73FD5616BFF6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51;p76">
              <a:extLst>
                <a:ext uri="{FF2B5EF4-FFF2-40B4-BE49-F238E27FC236}">
                  <a16:creationId xmlns:a16="http://schemas.microsoft.com/office/drawing/2014/main" id="{10DFA2F5-AFEF-4F11-985A-2179BA2E577B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52;p76">
              <a:extLst>
                <a:ext uri="{FF2B5EF4-FFF2-40B4-BE49-F238E27FC236}">
                  <a16:creationId xmlns:a16="http://schemas.microsoft.com/office/drawing/2014/main" id="{CD3F13AC-F9C0-4D6A-958F-9A7D9D905FE5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53;p76">
              <a:extLst>
                <a:ext uri="{FF2B5EF4-FFF2-40B4-BE49-F238E27FC236}">
                  <a16:creationId xmlns:a16="http://schemas.microsoft.com/office/drawing/2014/main" id="{EDF7CEFF-486D-4ED2-9D2E-154E91FAEC50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54;p76">
              <a:extLst>
                <a:ext uri="{FF2B5EF4-FFF2-40B4-BE49-F238E27FC236}">
                  <a16:creationId xmlns:a16="http://schemas.microsoft.com/office/drawing/2014/main" id="{47B840BE-9C93-4D5C-A699-BEA25C0DC4DE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55;p76">
              <a:extLst>
                <a:ext uri="{FF2B5EF4-FFF2-40B4-BE49-F238E27FC236}">
                  <a16:creationId xmlns:a16="http://schemas.microsoft.com/office/drawing/2014/main" id="{4DC6A560-B4CA-4153-9EC6-E338790F8B88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56;p76">
              <a:extLst>
                <a:ext uri="{FF2B5EF4-FFF2-40B4-BE49-F238E27FC236}">
                  <a16:creationId xmlns:a16="http://schemas.microsoft.com/office/drawing/2014/main" id="{D1090037-8115-4BE3-B62A-EF1D93F841DC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57;p76">
              <a:extLst>
                <a:ext uri="{FF2B5EF4-FFF2-40B4-BE49-F238E27FC236}">
                  <a16:creationId xmlns:a16="http://schemas.microsoft.com/office/drawing/2014/main" id="{93C99718-E525-42D9-B51C-0FE69DD12E56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58;p76">
              <a:extLst>
                <a:ext uri="{FF2B5EF4-FFF2-40B4-BE49-F238E27FC236}">
                  <a16:creationId xmlns:a16="http://schemas.microsoft.com/office/drawing/2014/main" id="{9D65C9AD-0539-4AD2-A046-E9BBA737F3E5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59;p76">
              <a:extLst>
                <a:ext uri="{FF2B5EF4-FFF2-40B4-BE49-F238E27FC236}">
                  <a16:creationId xmlns:a16="http://schemas.microsoft.com/office/drawing/2014/main" id="{41D19DF0-A0AB-4713-9111-0E3C5EBA685C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60;p76">
              <a:extLst>
                <a:ext uri="{FF2B5EF4-FFF2-40B4-BE49-F238E27FC236}">
                  <a16:creationId xmlns:a16="http://schemas.microsoft.com/office/drawing/2014/main" id="{57B4A623-4E27-4925-966C-F94A860A14A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61;p76">
              <a:extLst>
                <a:ext uri="{FF2B5EF4-FFF2-40B4-BE49-F238E27FC236}">
                  <a16:creationId xmlns:a16="http://schemas.microsoft.com/office/drawing/2014/main" id="{5AB10AAC-569A-42E4-88BC-DFDD6C276A02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62;p76">
              <a:extLst>
                <a:ext uri="{FF2B5EF4-FFF2-40B4-BE49-F238E27FC236}">
                  <a16:creationId xmlns:a16="http://schemas.microsoft.com/office/drawing/2014/main" id="{0DC87B6B-DD7F-4B36-A4CD-7B4DF5135EA3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63;p76">
              <a:extLst>
                <a:ext uri="{FF2B5EF4-FFF2-40B4-BE49-F238E27FC236}">
                  <a16:creationId xmlns:a16="http://schemas.microsoft.com/office/drawing/2014/main" id="{3BFF3260-EAC3-4D05-8CED-2C73B924B4C7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64;p76">
              <a:extLst>
                <a:ext uri="{FF2B5EF4-FFF2-40B4-BE49-F238E27FC236}">
                  <a16:creationId xmlns:a16="http://schemas.microsoft.com/office/drawing/2014/main" id="{0D546371-1608-4DC4-8B5F-3F07C11A89F6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65;p76">
              <a:extLst>
                <a:ext uri="{FF2B5EF4-FFF2-40B4-BE49-F238E27FC236}">
                  <a16:creationId xmlns:a16="http://schemas.microsoft.com/office/drawing/2014/main" id="{6427FFDA-82FC-4470-AB0A-BFB49ECBC78F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DE4D9F3-C029-40C0-BC89-D5BA23610685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2022470" y="3179802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73734B-821F-425A-9645-20FA86F47D55}"/>
              </a:ext>
            </a:extLst>
          </p:cNvPr>
          <p:cNvSpPr txBox="1"/>
          <p:nvPr/>
        </p:nvSpPr>
        <p:spPr>
          <a:xfrm>
            <a:off x="2948854" y="2414913"/>
            <a:ext cx="13789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ResNet50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A0A74A6-4D55-4F06-A28A-68475B1D4A8A}"/>
              </a:ext>
            </a:extLst>
          </p:cNvPr>
          <p:cNvGrpSpPr/>
          <p:nvPr/>
        </p:nvGrpSpPr>
        <p:grpSpPr>
          <a:xfrm>
            <a:off x="1733715" y="2697013"/>
            <a:ext cx="584468" cy="797566"/>
            <a:chOff x="1506150" y="1501000"/>
            <a:chExt cx="2080021" cy="2838397"/>
          </a:xfrm>
        </p:grpSpPr>
        <p:grpSp>
          <p:nvGrpSpPr>
            <p:cNvPr id="45" name="Google Shape;1505;p70">
              <a:extLst>
                <a:ext uri="{FF2B5EF4-FFF2-40B4-BE49-F238E27FC236}">
                  <a16:creationId xmlns:a16="http://schemas.microsoft.com/office/drawing/2014/main" id="{E665AE0C-52E7-4D3A-8AB1-B101F165B717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50" name="Google Shape;1506;p70">
                <a:extLst>
                  <a:ext uri="{FF2B5EF4-FFF2-40B4-BE49-F238E27FC236}">
                    <a16:creationId xmlns:a16="http://schemas.microsoft.com/office/drawing/2014/main" id="{CD2E20ED-C37E-49D1-A907-64A74FBB0A6F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07;p70">
                <a:extLst>
                  <a:ext uri="{FF2B5EF4-FFF2-40B4-BE49-F238E27FC236}">
                    <a16:creationId xmlns:a16="http://schemas.microsoft.com/office/drawing/2014/main" id="{A86C67D3-1A72-4C4D-B065-4365100D0740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08;p70">
                <a:extLst>
                  <a:ext uri="{FF2B5EF4-FFF2-40B4-BE49-F238E27FC236}">
                    <a16:creationId xmlns:a16="http://schemas.microsoft.com/office/drawing/2014/main" id="{DDA7BE26-AA37-41E0-80E0-B80EB6BA3BE5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09;p70">
                <a:extLst>
                  <a:ext uri="{FF2B5EF4-FFF2-40B4-BE49-F238E27FC236}">
                    <a16:creationId xmlns:a16="http://schemas.microsoft.com/office/drawing/2014/main" id="{9B95D3BA-FAD0-4F32-AE0B-FCC52E041FC4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10;p70">
                <a:extLst>
                  <a:ext uri="{FF2B5EF4-FFF2-40B4-BE49-F238E27FC236}">
                    <a16:creationId xmlns:a16="http://schemas.microsoft.com/office/drawing/2014/main" id="{9859C156-08EB-4A79-96F9-4702DC3900ED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11;p70">
                <a:extLst>
                  <a:ext uri="{FF2B5EF4-FFF2-40B4-BE49-F238E27FC236}">
                    <a16:creationId xmlns:a16="http://schemas.microsoft.com/office/drawing/2014/main" id="{8C532F2E-F822-4D63-835F-2C08FC989AE2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12;p70">
                <a:extLst>
                  <a:ext uri="{FF2B5EF4-FFF2-40B4-BE49-F238E27FC236}">
                    <a16:creationId xmlns:a16="http://schemas.microsoft.com/office/drawing/2014/main" id="{8EF98B26-EEFC-4607-A9A1-59A03A0D2858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13;p70">
                <a:extLst>
                  <a:ext uri="{FF2B5EF4-FFF2-40B4-BE49-F238E27FC236}">
                    <a16:creationId xmlns:a16="http://schemas.microsoft.com/office/drawing/2014/main" id="{376A4C46-BDA0-40E7-8EC2-1422D57C39A5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14;p70">
                <a:extLst>
                  <a:ext uri="{FF2B5EF4-FFF2-40B4-BE49-F238E27FC236}">
                    <a16:creationId xmlns:a16="http://schemas.microsoft.com/office/drawing/2014/main" id="{6D06A31E-D25A-4CA4-986E-6251E7C6C8B6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15;p70">
                <a:extLst>
                  <a:ext uri="{FF2B5EF4-FFF2-40B4-BE49-F238E27FC236}">
                    <a16:creationId xmlns:a16="http://schemas.microsoft.com/office/drawing/2014/main" id="{74AD78B3-FD7A-4022-85C0-4C803A682B83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516;p70">
                <a:extLst>
                  <a:ext uri="{FF2B5EF4-FFF2-40B4-BE49-F238E27FC236}">
                    <a16:creationId xmlns:a16="http://schemas.microsoft.com/office/drawing/2014/main" id="{4A454763-E8FE-4E1A-AD0B-BD37E1C418D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517;p70">
                <a:extLst>
                  <a:ext uri="{FF2B5EF4-FFF2-40B4-BE49-F238E27FC236}">
                    <a16:creationId xmlns:a16="http://schemas.microsoft.com/office/drawing/2014/main" id="{22D32BA2-EC71-4EC7-9CF2-8B6358FF5D63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18;p70">
                <a:extLst>
                  <a:ext uri="{FF2B5EF4-FFF2-40B4-BE49-F238E27FC236}">
                    <a16:creationId xmlns:a16="http://schemas.microsoft.com/office/drawing/2014/main" id="{3DD63DCF-29FD-49C6-AFA7-F9F428D47283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519;p70">
                <a:extLst>
                  <a:ext uri="{FF2B5EF4-FFF2-40B4-BE49-F238E27FC236}">
                    <a16:creationId xmlns:a16="http://schemas.microsoft.com/office/drawing/2014/main" id="{2446CD09-BB39-41CF-9BEA-599EAE7833CD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520;p70">
                <a:extLst>
                  <a:ext uri="{FF2B5EF4-FFF2-40B4-BE49-F238E27FC236}">
                    <a16:creationId xmlns:a16="http://schemas.microsoft.com/office/drawing/2014/main" id="{B5C483F1-F38A-415D-A6A4-919DC92D5417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521;p70">
                <a:extLst>
                  <a:ext uri="{FF2B5EF4-FFF2-40B4-BE49-F238E27FC236}">
                    <a16:creationId xmlns:a16="http://schemas.microsoft.com/office/drawing/2014/main" id="{414A2AE0-4029-46C9-97D4-27B74AF9A160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522;p70">
                <a:extLst>
                  <a:ext uri="{FF2B5EF4-FFF2-40B4-BE49-F238E27FC236}">
                    <a16:creationId xmlns:a16="http://schemas.microsoft.com/office/drawing/2014/main" id="{AA5DAEF6-F519-4AD9-8053-44E891BCF996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523;p70">
                <a:extLst>
                  <a:ext uri="{FF2B5EF4-FFF2-40B4-BE49-F238E27FC236}">
                    <a16:creationId xmlns:a16="http://schemas.microsoft.com/office/drawing/2014/main" id="{A15CCB35-AD74-4677-B184-A7355F15919D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524;p70">
                <a:extLst>
                  <a:ext uri="{FF2B5EF4-FFF2-40B4-BE49-F238E27FC236}">
                    <a16:creationId xmlns:a16="http://schemas.microsoft.com/office/drawing/2014/main" id="{F64E75CE-7866-47F6-A2A8-0B7F332EA7E6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" name="Google Shape;1525;p70">
              <a:extLst>
                <a:ext uri="{FF2B5EF4-FFF2-40B4-BE49-F238E27FC236}">
                  <a16:creationId xmlns:a16="http://schemas.microsoft.com/office/drawing/2014/main" id="{967019DC-137D-4DC2-B4C1-A61A4E835262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47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B06E5F55-5B33-4C85-8CD3-42851BA6800B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81D742B1-3BE2-4084-A3CD-7F225A777B74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28;p70">
                <a:extLst>
                  <a:ext uri="{FF2B5EF4-FFF2-40B4-BE49-F238E27FC236}">
                    <a16:creationId xmlns:a16="http://schemas.microsoft.com/office/drawing/2014/main" id="{4FD85D3A-4299-46AB-A049-4DA3FE572644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" name="Google Shape;2624;p126">
            <a:extLst>
              <a:ext uri="{FF2B5EF4-FFF2-40B4-BE49-F238E27FC236}">
                <a16:creationId xmlns:a16="http://schemas.microsoft.com/office/drawing/2014/main" id="{FF3E0D58-0E94-4055-9704-120384FBB38B}"/>
              </a:ext>
            </a:extLst>
          </p:cNvPr>
          <p:cNvGrpSpPr/>
          <p:nvPr/>
        </p:nvGrpSpPr>
        <p:grpSpPr>
          <a:xfrm>
            <a:off x="2033512" y="2910040"/>
            <a:ext cx="418360" cy="580377"/>
            <a:chOff x="3764750" y="1567075"/>
            <a:chExt cx="1814530" cy="2517234"/>
          </a:xfrm>
        </p:grpSpPr>
        <p:sp>
          <p:nvSpPr>
            <p:cNvPr id="70" name="Google Shape;2625;p126">
              <a:extLst>
                <a:ext uri="{FF2B5EF4-FFF2-40B4-BE49-F238E27FC236}">
                  <a16:creationId xmlns:a16="http://schemas.microsoft.com/office/drawing/2014/main" id="{9E069044-A30A-46FD-A35D-8E3C519AF905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26;p126">
              <a:extLst>
                <a:ext uri="{FF2B5EF4-FFF2-40B4-BE49-F238E27FC236}">
                  <a16:creationId xmlns:a16="http://schemas.microsoft.com/office/drawing/2014/main" id="{49DBB79B-62D6-487C-927E-0EC4376FA8F2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27;p126">
              <a:extLst>
                <a:ext uri="{FF2B5EF4-FFF2-40B4-BE49-F238E27FC236}">
                  <a16:creationId xmlns:a16="http://schemas.microsoft.com/office/drawing/2014/main" id="{E9842076-DFEE-4260-BC30-C80D716A51B5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28;p126">
              <a:extLst>
                <a:ext uri="{FF2B5EF4-FFF2-40B4-BE49-F238E27FC236}">
                  <a16:creationId xmlns:a16="http://schemas.microsoft.com/office/drawing/2014/main" id="{6B02E65A-76F7-4090-869E-4D8F2FBB790B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29;p126">
              <a:extLst>
                <a:ext uri="{FF2B5EF4-FFF2-40B4-BE49-F238E27FC236}">
                  <a16:creationId xmlns:a16="http://schemas.microsoft.com/office/drawing/2014/main" id="{676BFDA7-9606-4AC7-BD51-B51EEAD08CA5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30;p126">
              <a:extLst>
                <a:ext uri="{FF2B5EF4-FFF2-40B4-BE49-F238E27FC236}">
                  <a16:creationId xmlns:a16="http://schemas.microsoft.com/office/drawing/2014/main" id="{7F794596-4FD9-489B-AE67-8B3E01405B27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31;p126">
              <a:extLst>
                <a:ext uri="{FF2B5EF4-FFF2-40B4-BE49-F238E27FC236}">
                  <a16:creationId xmlns:a16="http://schemas.microsoft.com/office/drawing/2014/main" id="{D9CFEECF-D3A3-40F3-B297-DE811A64D90B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32;p126">
              <a:extLst>
                <a:ext uri="{FF2B5EF4-FFF2-40B4-BE49-F238E27FC236}">
                  <a16:creationId xmlns:a16="http://schemas.microsoft.com/office/drawing/2014/main" id="{D4AC03A3-AC95-417C-AD44-D6F6D276A6E8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33;p126">
              <a:extLst>
                <a:ext uri="{FF2B5EF4-FFF2-40B4-BE49-F238E27FC236}">
                  <a16:creationId xmlns:a16="http://schemas.microsoft.com/office/drawing/2014/main" id="{B44C2BAF-0130-43A2-91ED-6DA3C02F4067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34;p126">
              <a:extLst>
                <a:ext uri="{FF2B5EF4-FFF2-40B4-BE49-F238E27FC236}">
                  <a16:creationId xmlns:a16="http://schemas.microsoft.com/office/drawing/2014/main" id="{CEA1D046-53CC-48F6-A45D-69CDF962CD77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35;p126">
              <a:extLst>
                <a:ext uri="{FF2B5EF4-FFF2-40B4-BE49-F238E27FC236}">
                  <a16:creationId xmlns:a16="http://schemas.microsoft.com/office/drawing/2014/main" id="{444B9376-8564-47D6-85E8-70E04CF3FA36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36;p126">
              <a:extLst>
                <a:ext uri="{FF2B5EF4-FFF2-40B4-BE49-F238E27FC236}">
                  <a16:creationId xmlns:a16="http://schemas.microsoft.com/office/drawing/2014/main" id="{0D9F1E18-ECAF-45A4-8C44-32AA7359A94C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37;p126">
              <a:extLst>
                <a:ext uri="{FF2B5EF4-FFF2-40B4-BE49-F238E27FC236}">
                  <a16:creationId xmlns:a16="http://schemas.microsoft.com/office/drawing/2014/main" id="{B6D7E96B-8978-4111-92F3-D8064E3C3705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38;p126">
              <a:extLst>
                <a:ext uri="{FF2B5EF4-FFF2-40B4-BE49-F238E27FC236}">
                  <a16:creationId xmlns:a16="http://schemas.microsoft.com/office/drawing/2014/main" id="{278A7EFF-2EAC-4C8D-8DFD-52846DB2E161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39;p126">
              <a:extLst>
                <a:ext uri="{FF2B5EF4-FFF2-40B4-BE49-F238E27FC236}">
                  <a16:creationId xmlns:a16="http://schemas.microsoft.com/office/drawing/2014/main" id="{E6A4BD53-B19C-4B43-BD73-44577FC4CB3A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40;p126">
              <a:extLst>
                <a:ext uri="{FF2B5EF4-FFF2-40B4-BE49-F238E27FC236}">
                  <a16:creationId xmlns:a16="http://schemas.microsoft.com/office/drawing/2014/main" id="{AB2D561A-9BA7-4F02-AF13-D4BCFA91DD63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41;p126">
              <a:extLst>
                <a:ext uri="{FF2B5EF4-FFF2-40B4-BE49-F238E27FC236}">
                  <a16:creationId xmlns:a16="http://schemas.microsoft.com/office/drawing/2014/main" id="{0F5070C9-3B75-4AFB-AEA1-D265A8739CFA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42;p126">
              <a:extLst>
                <a:ext uri="{FF2B5EF4-FFF2-40B4-BE49-F238E27FC236}">
                  <a16:creationId xmlns:a16="http://schemas.microsoft.com/office/drawing/2014/main" id="{F70E0484-419E-41ED-938A-B3B8C98B2062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BCE9B6AC-CAF0-4EB4-8E99-B5A7C34DC48A}"/>
              </a:ext>
            </a:extLst>
          </p:cNvPr>
          <p:cNvSpPr txBox="1"/>
          <p:nvPr/>
        </p:nvSpPr>
        <p:spPr>
          <a:xfrm>
            <a:off x="2935527" y="4390832"/>
            <a:ext cx="149423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ResNet18</a:t>
            </a:r>
            <a:endParaRPr lang="en-IL" sz="2100" dirty="0">
              <a:solidFill>
                <a:schemeClr val="accent5"/>
              </a:solidFill>
            </a:endParaRPr>
          </a:p>
        </p:txBody>
      </p:sp>
      <p:pic>
        <p:nvPicPr>
          <p:cNvPr id="93" name="Graphic 92" descr="Hierarchy outline">
            <a:extLst>
              <a:ext uri="{FF2B5EF4-FFF2-40B4-BE49-F238E27FC236}">
                <a16:creationId xmlns:a16="http://schemas.microsoft.com/office/drawing/2014/main" id="{D8562DD7-BDCB-4CE2-A83D-8DD32FB7A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030972" y="2728064"/>
            <a:ext cx="903475" cy="903475"/>
          </a:xfrm>
          <a:prstGeom prst="rect">
            <a:avLst/>
          </a:prstGeom>
        </p:spPr>
      </p:pic>
      <p:pic>
        <p:nvPicPr>
          <p:cNvPr id="94" name="Graphic 93" descr="Hierarchy outline">
            <a:extLst>
              <a:ext uri="{FF2B5EF4-FFF2-40B4-BE49-F238E27FC236}">
                <a16:creationId xmlns:a16="http://schemas.microsoft.com/office/drawing/2014/main" id="{B55715BB-AA30-4577-9590-FED7F44EB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022792" y="3617993"/>
            <a:ext cx="903475" cy="903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B4A294-01D5-4CC8-9A5A-7A78BE80BF4B}"/>
              </a:ext>
            </a:extLst>
          </p:cNvPr>
          <p:cNvSpPr txBox="1"/>
          <p:nvPr/>
        </p:nvSpPr>
        <p:spPr>
          <a:xfrm>
            <a:off x="1889322" y="2345246"/>
            <a:ext cx="69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njari"/>
              </a:rPr>
              <a:t>5.6M</a:t>
            </a:r>
            <a:endParaRPr lang="en-IL" dirty="0">
              <a:latin typeface="Manjari"/>
            </a:endParaRPr>
          </a:p>
        </p:txBody>
      </p:sp>
    </p:spTree>
    <p:extLst>
      <p:ext uri="{BB962C8B-B14F-4D97-AF65-F5344CB8AC3E}">
        <p14:creationId xmlns:p14="http://schemas.microsoft.com/office/powerpoint/2010/main" val="3241283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New dataset creation</a:t>
            </a:r>
          </a:p>
        </p:txBody>
      </p:sp>
      <p:sp>
        <p:nvSpPr>
          <p:cNvPr id="97" name="Google Shape;1376;p60">
            <a:extLst>
              <a:ext uri="{FF2B5EF4-FFF2-40B4-BE49-F238E27FC236}">
                <a16:creationId xmlns:a16="http://schemas.microsoft.com/office/drawing/2014/main" id="{9E4A3051-0A7F-4607-9EA5-AE7E868628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48344" y="1084670"/>
            <a:ext cx="6307487" cy="1012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Take the entire dataset and create a </a:t>
            </a:r>
            <a:r>
              <a:rPr lang="en" b="1" dirty="0"/>
              <a:t>new</a:t>
            </a:r>
            <a:r>
              <a:rPr lang="en" dirty="0"/>
              <a:t> dataset of embedding vectors.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These will serve as </a:t>
            </a:r>
            <a:r>
              <a:rPr lang="en" b="1" dirty="0"/>
              <a:t>datasets</a:t>
            </a:r>
            <a:r>
              <a:rPr lang="en" dirty="0"/>
              <a:t> for training the transformer.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Create corresponding datastructures.</a:t>
            </a:r>
            <a:endParaRPr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E462D95-CB32-48D9-9FC1-EDA345C471DD}"/>
              </a:ext>
            </a:extLst>
          </p:cNvPr>
          <p:cNvCxnSpPr>
            <a:cxnSpLocks/>
            <a:stCxn id="246" idx="0"/>
          </p:cNvCxnSpPr>
          <p:nvPr/>
        </p:nvCxnSpPr>
        <p:spPr>
          <a:xfrm flipV="1">
            <a:off x="4090084" y="3166632"/>
            <a:ext cx="841574" cy="6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3B24071E-E40A-47B4-9CE5-0204D9C826F8}"/>
              </a:ext>
            </a:extLst>
          </p:cNvPr>
          <p:cNvSpPr txBox="1"/>
          <p:nvPr/>
        </p:nvSpPr>
        <p:spPr>
          <a:xfrm>
            <a:off x="4729847" y="2413982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273E613B-DB9F-4B98-AD0A-ECDEC63C6431}"/>
              </a:ext>
            </a:extLst>
          </p:cNvPr>
          <p:cNvCxnSpPr>
            <a:cxnSpLocks/>
            <a:stCxn id="247" idx="0"/>
          </p:cNvCxnSpPr>
          <p:nvPr/>
        </p:nvCxnSpPr>
        <p:spPr>
          <a:xfrm flipV="1">
            <a:off x="4081904" y="4042727"/>
            <a:ext cx="841449" cy="20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7B313245-326E-4772-8A43-8A455F0847FD}"/>
              </a:ext>
            </a:extLst>
          </p:cNvPr>
          <p:cNvSpPr txBox="1"/>
          <p:nvPr/>
        </p:nvSpPr>
        <p:spPr>
          <a:xfrm>
            <a:off x="4700283" y="4261689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87C643F5-D676-4D8B-9340-C7231E8311EF}"/>
              </a:ext>
            </a:extLst>
          </p:cNvPr>
          <p:cNvCxnSpPr>
            <a:cxnSpLocks/>
            <a:endCxn id="247" idx="2"/>
          </p:cNvCxnSpPr>
          <p:nvPr/>
        </p:nvCxnSpPr>
        <p:spPr>
          <a:xfrm>
            <a:off x="2223589" y="3175388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03112D6-7193-47C0-8A4F-1BB9630192FC}"/>
              </a:ext>
            </a:extLst>
          </p:cNvPr>
          <p:cNvGrpSpPr/>
          <p:nvPr/>
        </p:nvGrpSpPr>
        <p:grpSpPr>
          <a:xfrm>
            <a:off x="2017073" y="2582112"/>
            <a:ext cx="550405" cy="772517"/>
            <a:chOff x="1450750" y="1276313"/>
            <a:chExt cx="2162065" cy="3074026"/>
          </a:xfrm>
        </p:grpSpPr>
        <p:sp>
          <p:nvSpPr>
            <p:cNvPr id="176" name="Google Shape;1740;p76">
              <a:extLst>
                <a:ext uri="{FF2B5EF4-FFF2-40B4-BE49-F238E27FC236}">
                  <a16:creationId xmlns:a16="http://schemas.microsoft.com/office/drawing/2014/main" id="{7DE3251B-87DF-4AC2-9D35-6576316F06E4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44;p76">
              <a:extLst>
                <a:ext uri="{FF2B5EF4-FFF2-40B4-BE49-F238E27FC236}">
                  <a16:creationId xmlns:a16="http://schemas.microsoft.com/office/drawing/2014/main" id="{C693E175-379C-4B8D-B583-DC5A4CCCFD6A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45;p76">
              <a:extLst>
                <a:ext uri="{FF2B5EF4-FFF2-40B4-BE49-F238E27FC236}">
                  <a16:creationId xmlns:a16="http://schemas.microsoft.com/office/drawing/2014/main" id="{DFDC017A-0154-42FD-A37A-EFBBAEAB4B87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46;p76">
              <a:extLst>
                <a:ext uri="{FF2B5EF4-FFF2-40B4-BE49-F238E27FC236}">
                  <a16:creationId xmlns:a16="http://schemas.microsoft.com/office/drawing/2014/main" id="{274D06A8-C2E9-4A10-BFE2-B376B2F52DD5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47;p76">
              <a:extLst>
                <a:ext uri="{FF2B5EF4-FFF2-40B4-BE49-F238E27FC236}">
                  <a16:creationId xmlns:a16="http://schemas.microsoft.com/office/drawing/2014/main" id="{37A28FDC-4B61-4F91-8D4D-622008EFFAEF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48;p76">
              <a:extLst>
                <a:ext uri="{FF2B5EF4-FFF2-40B4-BE49-F238E27FC236}">
                  <a16:creationId xmlns:a16="http://schemas.microsoft.com/office/drawing/2014/main" id="{AD64D31E-084E-48BC-A4B3-446E5D459192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49;p76">
              <a:extLst>
                <a:ext uri="{FF2B5EF4-FFF2-40B4-BE49-F238E27FC236}">
                  <a16:creationId xmlns:a16="http://schemas.microsoft.com/office/drawing/2014/main" id="{319E2223-96BF-45BE-A174-64C58A9B49F8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50;p76">
              <a:extLst>
                <a:ext uri="{FF2B5EF4-FFF2-40B4-BE49-F238E27FC236}">
                  <a16:creationId xmlns:a16="http://schemas.microsoft.com/office/drawing/2014/main" id="{7B6C21FA-5C5F-40C7-8AF7-7E161D25EBD2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51;p76">
              <a:extLst>
                <a:ext uri="{FF2B5EF4-FFF2-40B4-BE49-F238E27FC236}">
                  <a16:creationId xmlns:a16="http://schemas.microsoft.com/office/drawing/2014/main" id="{872CE9D7-BC44-41CA-9754-1C74C20A6B35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752;p76">
              <a:extLst>
                <a:ext uri="{FF2B5EF4-FFF2-40B4-BE49-F238E27FC236}">
                  <a16:creationId xmlns:a16="http://schemas.microsoft.com/office/drawing/2014/main" id="{B7113FCC-84D1-4A57-BB7A-CA42F6BE926B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753;p76">
              <a:extLst>
                <a:ext uri="{FF2B5EF4-FFF2-40B4-BE49-F238E27FC236}">
                  <a16:creationId xmlns:a16="http://schemas.microsoft.com/office/drawing/2014/main" id="{0BC882BA-B409-49A1-A6BF-F1D3DEBED769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754;p76">
              <a:extLst>
                <a:ext uri="{FF2B5EF4-FFF2-40B4-BE49-F238E27FC236}">
                  <a16:creationId xmlns:a16="http://schemas.microsoft.com/office/drawing/2014/main" id="{FAD20622-6BEC-427B-A048-5F7407BBE04B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755;p76">
              <a:extLst>
                <a:ext uri="{FF2B5EF4-FFF2-40B4-BE49-F238E27FC236}">
                  <a16:creationId xmlns:a16="http://schemas.microsoft.com/office/drawing/2014/main" id="{DDD8B0BA-F5C6-4877-9FC4-C78F1474BBCA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756;p76">
              <a:extLst>
                <a:ext uri="{FF2B5EF4-FFF2-40B4-BE49-F238E27FC236}">
                  <a16:creationId xmlns:a16="http://schemas.microsoft.com/office/drawing/2014/main" id="{62A9CCE2-0C74-4A16-B363-FF1F36CB1AA8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757;p76">
              <a:extLst>
                <a:ext uri="{FF2B5EF4-FFF2-40B4-BE49-F238E27FC236}">
                  <a16:creationId xmlns:a16="http://schemas.microsoft.com/office/drawing/2014/main" id="{C17D8A7A-719D-4E2E-AF6A-B9D2707E74B0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758;p76">
              <a:extLst>
                <a:ext uri="{FF2B5EF4-FFF2-40B4-BE49-F238E27FC236}">
                  <a16:creationId xmlns:a16="http://schemas.microsoft.com/office/drawing/2014/main" id="{7EE71F44-523C-431C-97B8-5F6A417FA6E1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59;p76">
              <a:extLst>
                <a:ext uri="{FF2B5EF4-FFF2-40B4-BE49-F238E27FC236}">
                  <a16:creationId xmlns:a16="http://schemas.microsoft.com/office/drawing/2014/main" id="{59C4B16F-60D8-46B6-8C73-71D0D5BF1B0B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760;p76">
              <a:extLst>
                <a:ext uri="{FF2B5EF4-FFF2-40B4-BE49-F238E27FC236}">
                  <a16:creationId xmlns:a16="http://schemas.microsoft.com/office/drawing/2014/main" id="{6EA45ED3-2712-4A75-8E49-D5676FBFB74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761;p76">
              <a:extLst>
                <a:ext uri="{FF2B5EF4-FFF2-40B4-BE49-F238E27FC236}">
                  <a16:creationId xmlns:a16="http://schemas.microsoft.com/office/drawing/2014/main" id="{8A9942BA-D4A1-48C9-93BF-860FB3C05E22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762;p76">
              <a:extLst>
                <a:ext uri="{FF2B5EF4-FFF2-40B4-BE49-F238E27FC236}">
                  <a16:creationId xmlns:a16="http://schemas.microsoft.com/office/drawing/2014/main" id="{DD3CFE04-7B65-43FA-B990-06F9F65C1F17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763;p76">
              <a:extLst>
                <a:ext uri="{FF2B5EF4-FFF2-40B4-BE49-F238E27FC236}">
                  <a16:creationId xmlns:a16="http://schemas.microsoft.com/office/drawing/2014/main" id="{541FF507-29CD-42F7-8130-DAC746A4A828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764;p76">
              <a:extLst>
                <a:ext uri="{FF2B5EF4-FFF2-40B4-BE49-F238E27FC236}">
                  <a16:creationId xmlns:a16="http://schemas.microsoft.com/office/drawing/2014/main" id="{22C545D4-4D50-4CE1-B1FC-AB517CDD4B95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765;p76">
              <a:extLst>
                <a:ext uri="{FF2B5EF4-FFF2-40B4-BE49-F238E27FC236}">
                  <a16:creationId xmlns:a16="http://schemas.microsoft.com/office/drawing/2014/main" id="{C7DA647F-A567-44C3-AB0C-40DC55FD0343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65EA8273-AA7A-4345-A58E-CE368760AF4F}"/>
              </a:ext>
            </a:extLst>
          </p:cNvPr>
          <p:cNvCxnSpPr>
            <a:cxnSpLocks/>
            <a:endCxn id="246" idx="2"/>
          </p:cNvCxnSpPr>
          <p:nvPr/>
        </p:nvCxnSpPr>
        <p:spPr>
          <a:xfrm flipV="1">
            <a:off x="2178107" y="3173579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68B7BC7-11CF-4B63-8649-41D4C2BBC6C0}"/>
              </a:ext>
            </a:extLst>
          </p:cNvPr>
          <p:cNvSpPr txBox="1"/>
          <p:nvPr/>
        </p:nvSpPr>
        <p:spPr>
          <a:xfrm>
            <a:off x="3104491" y="2408690"/>
            <a:ext cx="13789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ResNet50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28D24B8F-FD88-4BC0-9E8A-A46F7E0D4456}"/>
              </a:ext>
            </a:extLst>
          </p:cNvPr>
          <p:cNvGrpSpPr/>
          <p:nvPr/>
        </p:nvGrpSpPr>
        <p:grpSpPr>
          <a:xfrm>
            <a:off x="1889352" y="2690790"/>
            <a:ext cx="584468" cy="797566"/>
            <a:chOff x="1506150" y="1501000"/>
            <a:chExt cx="2080021" cy="2838397"/>
          </a:xfrm>
        </p:grpSpPr>
        <p:grpSp>
          <p:nvGrpSpPr>
            <p:cNvPr id="202" name="Google Shape;1505;p70">
              <a:extLst>
                <a:ext uri="{FF2B5EF4-FFF2-40B4-BE49-F238E27FC236}">
                  <a16:creationId xmlns:a16="http://schemas.microsoft.com/office/drawing/2014/main" id="{CCB8DCC7-951E-439A-B3E0-E93088A7EBAE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207" name="Google Shape;1506;p70">
                <a:extLst>
                  <a:ext uri="{FF2B5EF4-FFF2-40B4-BE49-F238E27FC236}">
                    <a16:creationId xmlns:a16="http://schemas.microsoft.com/office/drawing/2014/main" id="{66C0CFC0-F9F7-4B03-8CD7-2A27E679EA2E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507;p70">
                <a:extLst>
                  <a:ext uri="{FF2B5EF4-FFF2-40B4-BE49-F238E27FC236}">
                    <a16:creationId xmlns:a16="http://schemas.microsoft.com/office/drawing/2014/main" id="{3E4AD632-B27B-4476-AC33-72E6C0139B26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508;p70">
                <a:extLst>
                  <a:ext uri="{FF2B5EF4-FFF2-40B4-BE49-F238E27FC236}">
                    <a16:creationId xmlns:a16="http://schemas.microsoft.com/office/drawing/2014/main" id="{963B84B2-EC84-4924-BFBA-B7EFA3132AB2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509;p70">
                <a:extLst>
                  <a:ext uri="{FF2B5EF4-FFF2-40B4-BE49-F238E27FC236}">
                    <a16:creationId xmlns:a16="http://schemas.microsoft.com/office/drawing/2014/main" id="{DF2121C8-BBCA-4EB5-A952-A02E7DC77987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510;p70">
                <a:extLst>
                  <a:ext uri="{FF2B5EF4-FFF2-40B4-BE49-F238E27FC236}">
                    <a16:creationId xmlns:a16="http://schemas.microsoft.com/office/drawing/2014/main" id="{A06502FB-7EB5-42E4-82C1-E038F9758865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511;p70">
                <a:extLst>
                  <a:ext uri="{FF2B5EF4-FFF2-40B4-BE49-F238E27FC236}">
                    <a16:creationId xmlns:a16="http://schemas.microsoft.com/office/drawing/2014/main" id="{C81E59CC-A5FB-44C5-A373-FEAC4B76CB1C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512;p70">
                <a:extLst>
                  <a:ext uri="{FF2B5EF4-FFF2-40B4-BE49-F238E27FC236}">
                    <a16:creationId xmlns:a16="http://schemas.microsoft.com/office/drawing/2014/main" id="{F3F3BEE7-8317-4DD5-8A14-72AF5540C747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513;p70">
                <a:extLst>
                  <a:ext uri="{FF2B5EF4-FFF2-40B4-BE49-F238E27FC236}">
                    <a16:creationId xmlns:a16="http://schemas.microsoft.com/office/drawing/2014/main" id="{F7E57297-535F-479E-88C6-DC164687A329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514;p70">
                <a:extLst>
                  <a:ext uri="{FF2B5EF4-FFF2-40B4-BE49-F238E27FC236}">
                    <a16:creationId xmlns:a16="http://schemas.microsoft.com/office/drawing/2014/main" id="{7B75B5CB-A769-4BCF-9418-69C2A9277672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515;p70">
                <a:extLst>
                  <a:ext uri="{FF2B5EF4-FFF2-40B4-BE49-F238E27FC236}">
                    <a16:creationId xmlns:a16="http://schemas.microsoft.com/office/drawing/2014/main" id="{E0A67F5E-5B4E-4A41-8C6D-7F1E7FA1039E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516;p70">
                <a:extLst>
                  <a:ext uri="{FF2B5EF4-FFF2-40B4-BE49-F238E27FC236}">
                    <a16:creationId xmlns:a16="http://schemas.microsoft.com/office/drawing/2014/main" id="{AFBD9CCB-10F6-4230-A8A6-7D4E4B178C84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517;p70">
                <a:extLst>
                  <a:ext uri="{FF2B5EF4-FFF2-40B4-BE49-F238E27FC236}">
                    <a16:creationId xmlns:a16="http://schemas.microsoft.com/office/drawing/2014/main" id="{493B9A6D-1B8B-46CA-A2A4-389FBAF82CF0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518;p70">
                <a:extLst>
                  <a:ext uri="{FF2B5EF4-FFF2-40B4-BE49-F238E27FC236}">
                    <a16:creationId xmlns:a16="http://schemas.microsoft.com/office/drawing/2014/main" id="{770275F3-0038-4959-8BF0-90AC9C44CB52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519;p70">
                <a:extLst>
                  <a:ext uri="{FF2B5EF4-FFF2-40B4-BE49-F238E27FC236}">
                    <a16:creationId xmlns:a16="http://schemas.microsoft.com/office/drawing/2014/main" id="{81EC4E3E-DD64-471A-B7AB-5747CED869B0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520;p70">
                <a:extLst>
                  <a:ext uri="{FF2B5EF4-FFF2-40B4-BE49-F238E27FC236}">
                    <a16:creationId xmlns:a16="http://schemas.microsoft.com/office/drawing/2014/main" id="{E14AFE8B-4E45-47EC-82BE-57FD98343DC8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521;p70">
                <a:extLst>
                  <a:ext uri="{FF2B5EF4-FFF2-40B4-BE49-F238E27FC236}">
                    <a16:creationId xmlns:a16="http://schemas.microsoft.com/office/drawing/2014/main" id="{D3B51522-8D0B-4989-AD91-2B1B70A4FAF7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522;p70">
                <a:extLst>
                  <a:ext uri="{FF2B5EF4-FFF2-40B4-BE49-F238E27FC236}">
                    <a16:creationId xmlns:a16="http://schemas.microsoft.com/office/drawing/2014/main" id="{15BB7F44-0C4E-4DCE-8EF4-D082A2067350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523;p70">
                <a:extLst>
                  <a:ext uri="{FF2B5EF4-FFF2-40B4-BE49-F238E27FC236}">
                    <a16:creationId xmlns:a16="http://schemas.microsoft.com/office/drawing/2014/main" id="{3AE4503A-9216-4652-9EAE-DFF43BEEB6A9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524;p70">
                <a:extLst>
                  <a:ext uri="{FF2B5EF4-FFF2-40B4-BE49-F238E27FC236}">
                    <a16:creationId xmlns:a16="http://schemas.microsoft.com/office/drawing/2014/main" id="{EB7381BA-2F9F-4570-AE2C-54F2372A2256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1525;p70">
              <a:extLst>
                <a:ext uri="{FF2B5EF4-FFF2-40B4-BE49-F238E27FC236}">
                  <a16:creationId xmlns:a16="http://schemas.microsoft.com/office/drawing/2014/main" id="{E4509C28-BF2A-42D8-B9E8-4859ACC62024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204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ABBD7520-B564-4189-9385-0E6A3DA9DE35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61A4163E-8F82-4110-9E9B-B68802E040E8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528;p70">
                <a:extLst>
                  <a:ext uri="{FF2B5EF4-FFF2-40B4-BE49-F238E27FC236}">
                    <a16:creationId xmlns:a16="http://schemas.microsoft.com/office/drawing/2014/main" id="{5E0F463E-69B4-46CA-AF5B-50699F93B0EC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6" name="Google Shape;2624;p126">
            <a:extLst>
              <a:ext uri="{FF2B5EF4-FFF2-40B4-BE49-F238E27FC236}">
                <a16:creationId xmlns:a16="http://schemas.microsoft.com/office/drawing/2014/main" id="{9114B7CA-CE80-4F21-982A-B1E8B0D9ADBB}"/>
              </a:ext>
            </a:extLst>
          </p:cNvPr>
          <p:cNvGrpSpPr/>
          <p:nvPr/>
        </p:nvGrpSpPr>
        <p:grpSpPr>
          <a:xfrm>
            <a:off x="2189149" y="2903817"/>
            <a:ext cx="418360" cy="580377"/>
            <a:chOff x="3764750" y="1567075"/>
            <a:chExt cx="1814530" cy="2517234"/>
          </a:xfrm>
        </p:grpSpPr>
        <p:sp>
          <p:nvSpPr>
            <p:cNvPr id="227" name="Google Shape;2625;p126">
              <a:extLst>
                <a:ext uri="{FF2B5EF4-FFF2-40B4-BE49-F238E27FC236}">
                  <a16:creationId xmlns:a16="http://schemas.microsoft.com/office/drawing/2014/main" id="{7B16AE41-5E66-4727-B7CC-19FDB3D8A96D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626;p126">
              <a:extLst>
                <a:ext uri="{FF2B5EF4-FFF2-40B4-BE49-F238E27FC236}">
                  <a16:creationId xmlns:a16="http://schemas.microsoft.com/office/drawing/2014/main" id="{ED69C28C-C9EF-49FE-A5DB-625425B7B9DF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627;p126">
              <a:extLst>
                <a:ext uri="{FF2B5EF4-FFF2-40B4-BE49-F238E27FC236}">
                  <a16:creationId xmlns:a16="http://schemas.microsoft.com/office/drawing/2014/main" id="{933AEF25-B532-42D5-B0E2-C6A856159F98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628;p126">
              <a:extLst>
                <a:ext uri="{FF2B5EF4-FFF2-40B4-BE49-F238E27FC236}">
                  <a16:creationId xmlns:a16="http://schemas.microsoft.com/office/drawing/2014/main" id="{9CCF422A-9F09-46D7-9B3E-8D83E2C87B4D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629;p126">
              <a:extLst>
                <a:ext uri="{FF2B5EF4-FFF2-40B4-BE49-F238E27FC236}">
                  <a16:creationId xmlns:a16="http://schemas.microsoft.com/office/drawing/2014/main" id="{7716B0EB-108D-4FF0-B83D-F1ADF74DD284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630;p126">
              <a:extLst>
                <a:ext uri="{FF2B5EF4-FFF2-40B4-BE49-F238E27FC236}">
                  <a16:creationId xmlns:a16="http://schemas.microsoft.com/office/drawing/2014/main" id="{7D6911DC-EA23-4B84-8665-42BE14F91CF3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631;p126">
              <a:extLst>
                <a:ext uri="{FF2B5EF4-FFF2-40B4-BE49-F238E27FC236}">
                  <a16:creationId xmlns:a16="http://schemas.microsoft.com/office/drawing/2014/main" id="{581773E6-5F20-4615-A263-01611ED4B03B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632;p126">
              <a:extLst>
                <a:ext uri="{FF2B5EF4-FFF2-40B4-BE49-F238E27FC236}">
                  <a16:creationId xmlns:a16="http://schemas.microsoft.com/office/drawing/2014/main" id="{5EE313DF-0C0D-4F52-95A8-03855C3C8179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633;p126">
              <a:extLst>
                <a:ext uri="{FF2B5EF4-FFF2-40B4-BE49-F238E27FC236}">
                  <a16:creationId xmlns:a16="http://schemas.microsoft.com/office/drawing/2014/main" id="{11CF7C2B-E34C-4BA3-B07F-4679148AC442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634;p126">
              <a:extLst>
                <a:ext uri="{FF2B5EF4-FFF2-40B4-BE49-F238E27FC236}">
                  <a16:creationId xmlns:a16="http://schemas.microsoft.com/office/drawing/2014/main" id="{11391765-F86E-4E5E-A1CC-A1571827DE88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635;p126">
              <a:extLst>
                <a:ext uri="{FF2B5EF4-FFF2-40B4-BE49-F238E27FC236}">
                  <a16:creationId xmlns:a16="http://schemas.microsoft.com/office/drawing/2014/main" id="{7A07A389-A185-4CB0-A474-FAE62CEAF916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636;p126">
              <a:extLst>
                <a:ext uri="{FF2B5EF4-FFF2-40B4-BE49-F238E27FC236}">
                  <a16:creationId xmlns:a16="http://schemas.microsoft.com/office/drawing/2014/main" id="{DCDBACC8-D948-4B15-8297-5C55FF78DA2F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637;p126">
              <a:extLst>
                <a:ext uri="{FF2B5EF4-FFF2-40B4-BE49-F238E27FC236}">
                  <a16:creationId xmlns:a16="http://schemas.microsoft.com/office/drawing/2014/main" id="{33E81C67-BCD3-44B2-8BB0-1B429798C1A1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638;p126">
              <a:extLst>
                <a:ext uri="{FF2B5EF4-FFF2-40B4-BE49-F238E27FC236}">
                  <a16:creationId xmlns:a16="http://schemas.microsoft.com/office/drawing/2014/main" id="{F0B37E08-2697-4A08-A891-5A91CE0388AE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639;p126">
              <a:extLst>
                <a:ext uri="{FF2B5EF4-FFF2-40B4-BE49-F238E27FC236}">
                  <a16:creationId xmlns:a16="http://schemas.microsoft.com/office/drawing/2014/main" id="{AA1517EC-2D45-4DBE-9054-1841C31315F8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640;p126">
              <a:extLst>
                <a:ext uri="{FF2B5EF4-FFF2-40B4-BE49-F238E27FC236}">
                  <a16:creationId xmlns:a16="http://schemas.microsoft.com/office/drawing/2014/main" id="{3D8909A2-653C-4099-B008-784EADB6FAE7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641;p126">
              <a:extLst>
                <a:ext uri="{FF2B5EF4-FFF2-40B4-BE49-F238E27FC236}">
                  <a16:creationId xmlns:a16="http://schemas.microsoft.com/office/drawing/2014/main" id="{16336338-F11E-474D-85FF-326B91359D6F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642;p126">
              <a:extLst>
                <a:ext uri="{FF2B5EF4-FFF2-40B4-BE49-F238E27FC236}">
                  <a16:creationId xmlns:a16="http://schemas.microsoft.com/office/drawing/2014/main" id="{1BFD347F-1225-4B56-A78D-43256EB783FF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id="{74F77990-F3F3-42CD-83FB-72B3DEFD9BB8}"/>
              </a:ext>
            </a:extLst>
          </p:cNvPr>
          <p:cNvSpPr txBox="1"/>
          <p:nvPr/>
        </p:nvSpPr>
        <p:spPr>
          <a:xfrm>
            <a:off x="3046075" y="4386735"/>
            <a:ext cx="149423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ResNet18</a:t>
            </a:r>
            <a:endParaRPr lang="en-IL" sz="2100" dirty="0">
              <a:solidFill>
                <a:schemeClr val="accent5"/>
              </a:solidFill>
            </a:endParaRPr>
          </a:p>
        </p:txBody>
      </p:sp>
      <p:pic>
        <p:nvPicPr>
          <p:cNvPr id="246" name="Graphic 245" descr="Hierarchy outline">
            <a:extLst>
              <a:ext uri="{FF2B5EF4-FFF2-40B4-BE49-F238E27FC236}">
                <a16:creationId xmlns:a16="http://schemas.microsoft.com/office/drawing/2014/main" id="{3B1854C8-B2FC-4000-BB61-AD0DCC31C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186609" y="2721841"/>
            <a:ext cx="903475" cy="903475"/>
          </a:xfrm>
          <a:prstGeom prst="rect">
            <a:avLst/>
          </a:prstGeom>
        </p:spPr>
      </p:pic>
      <p:pic>
        <p:nvPicPr>
          <p:cNvPr id="247" name="Graphic 246" descr="Hierarchy outline">
            <a:extLst>
              <a:ext uri="{FF2B5EF4-FFF2-40B4-BE49-F238E27FC236}">
                <a16:creationId xmlns:a16="http://schemas.microsoft.com/office/drawing/2014/main" id="{A126084C-7EAC-4037-896C-B603C02C0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178429" y="3611770"/>
            <a:ext cx="903475" cy="903475"/>
          </a:xfrm>
          <a:prstGeom prst="rect">
            <a:avLst/>
          </a:prstGeom>
        </p:spPr>
      </p:pic>
      <p:sp>
        <p:nvSpPr>
          <p:cNvPr id="248" name="TextBox 247">
            <a:extLst>
              <a:ext uri="{FF2B5EF4-FFF2-40B4-BE49-F238E27FC236}">
                <a16:creationId xmlns:a16="http://schemas.microsoft.com/office/drawing/2014/main" id="{7421E788-75AE-4BC6-A7E0-FB0320321686}"/>
              </a:ext>
            </a:extLst>
          </p:cNvPr>
          <p:cNvSpPr txBox="1"/>
          <p:nvPr/>
        </p:nvSpPr>
        <p:spPr>
          <a:xfrm>
            <a:off x="1982786" y="2298658"/>
            <a:ext cx="69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njari"/>
              </a:rPr>
              <a:t>5.6M</a:t>
            </a:r>
            <a:endParaRPr lang="en-IL" dirty="0">
              <a:latin typeface="Manjari"/>
            </a:endParaRPr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10E65A74-1628-4692-B37E-96A83C36CEC2}"/>
              </a:ext>
            </a:extLst>
          </p:cNvPr>
          <p:cNvCxnSpPr>
            <a:cxnSpLocks/>
          </p:cNvCxnSpPr>
          <p:nvPr/>
        </p:nvCxnSpPr>
        <p:spPr>
          <a:xfrm flipV="1">
            <a:off x="5539861" y="2987884"/>
            <a:ext cx="841183" cy="17874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0" name="Google Shape;12415;p143">
            <a:extLst>
              <a:ext uri="{FF2B5EF4-FFF2-40B4-BE49-F238E27FC236}">
                <a16:creationId xmlns:a16="http://schemas.microsoft.com/office/drawing/2014/main" id="{B7FAE38E-033A-4D04-948A-56B5652F1859}"/>
              </a:ext>
            </a:extLst>
          </p:cNvPr>
          <p:cNvSpPr/>
          <p:nvPr/>
        </p:nvSpPr>
        <p:spPr>
          <a:xfrm>
            <a:off x="6311209" y="2773325"/>
            <a:ext cx="624633" cy="623799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C7BE6E4E-69AC-40CE-B7BF-DFDBD5CEF72F}"/>
              </a:ext>
            </a:extLst>
          </p:cNvPr>
          <p:cNvSpPr txBox="1"/>
          <p:nvPr/>
        </p:nvSpPr>
        <p:spPr>
          <a:xfrm>
            <a:off x="6381044" y="3330305"/>
            <a:ext cx="62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*.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pkl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5" name="Connector: Curved 254">
            <a:extLst>
              <a:ext uri="{FF2B5EF4-FFF2-40B4-BE49-F238E27FC236}">
                <a16:creationId xmlns:a16="http://schemas.microsoft.com/office/drawing/2014/main" id="{EE6F68AB-69B0-4DF6-8511-B3F7650F8601}"/>
              </a:ext>
            </a:extLst>
          </p:cNvPr>
          <p:cNvCxnSpPr>
            <a:cxnSpLocks/>
          </p:cNvCxnSpPr>
          <p:nvPr/>
        </p:nvCxnSpPr>
        <p:spPr>
          <a:xfrm flipV="1">
            <a:off x="5563116" y="3887765"/>
            <a:ext cx="887763" cy="15496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6" name="Google Shape;12415;p143">
            <a:extLst>
              <a:ext uri="{FF2B5EF4-FFF2-40B4-BE49-F238E27FC236}">
                <a16:creationId xmlns:a16="http://schemas.microsoft.com/office/drawing/2014/main" id="{A2E5C9D2-38F3-4F05-B767-106B94313CD7}"/>
              </a:ext>
            </a:extLst>
          </p:cNvPr>
          <p:cNvSpPr/>
          <p:nvPr/>
        </p:nvSpPr>
        <p:spPr>
          <a:xfrm>
            <a:off x="6381044" y="3673205"/>
            <a:ext cx="624633" cy="623799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71FB2DCE-6F96-4E3F-B2D8-663A5E6509AB}"/>
              </a:ext>
            </a:extLst>
          </p:cNvPr>
          <p:cNvSpPr txBox="1"/>
          <p:nvPr/>
        </p:nvSpPr>
        <p:spPr>
          <a:xfrm>
            <a:off x="6450879" y="4230185"/>
            <a:ext cx="62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*.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pkl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815E614-99B3-443F-BB3D-507E297BD66F}"/>
              </a:ext>
            </a:extLst>
          </p:cNvPr>
          <p:cNvGrpSpPr/>
          <p:nvPr/>
        </p:nvGrpSpPr>
        <p:grpSpPr>
          <a:xfrm>
            <a:off x="4864666" y="2840852"/>
            <a:ext cx="727482" cy="685801"/>
            <a:chOff x="6455297" y="3663303"/>
            <a:chExt cx="1114148" cy="1050313"/>
          </a:xfrm>
        </p:grpSpPr>
        <p:pic>
          <p:nvPicPr>
            <p:cNvPr id="102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47D4C019-8CBA-4963-9CD0-6543C2A7B6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E35CD723-F471-4B19-AFDE-BE108C9B2695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19E9FC0-61A4-4D4B-B7A3-73CB9F4466AB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F243655-BB08-4F39-BD7C-908A860C9F0B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D7297FD-6E01-4AC7-9E39-9B34F44C7E20}"/>
              </a:ext>
            </a:extLst>
          </p:cNvPr>
          <p:cNvGrpSpPr/>
          <p:nvPr/>
        </p:nvGrpSpPr>
        <p:grpSpPr>
          <a:xfrm>
            <a:off x="4875460" y="3695381"/>
            <a:ext cx="727482" cy="685801"/>
            <a:chOff x="6455297" y="3663303"/>
            <a:chExt cx="1114148" cy="1050313"/>
          </a:xfrm>
        </p:grpSpPr>
        <p:pic>
          <p:nvPicPr>
            <p:cNvPr id="107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9196A35C-AA10-441B-95C2-8C4A16450A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81BF3EBC-BBB1-445F-B0FA-DA85E97AF9AA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F64D417-5327-4A7A-A464-CFA47DC9068C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C6E65C7-31EF-410F-9103-689851AE5673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4210544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Training Process</a:t>
            </a:r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CA1C899-D6AC-4629-A4CC-5779546F37D9}"/>
                  </a:ext>
                </a:extLst>
              </p:cNvPr>
              <p:cNvSpPr txBox="1"/>
              <p:nvPr/>
            </p:nvSpPr>
            <p:spPr>
              <a:xfrm>
                <a:off x="1175428" y="1121718"/>
                <a:ext cx="6071890" cy="748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b="1" dirty="0">
                    <a:solidFill>
                      <a:schemeClr val="accent2"/>
                    </a:solidFill>
                    <a:latin typeface="Manjari"/>
                  </a:rPr>
                  <a:t>Cosine Similarity Loss: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US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</m:num>
                      <m:den>
                        <m:r>
                          <a:rPr lang="en-US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</m:d>
                        <m:r>
                          <a:rPr lang="en-US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|∙|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𝐁</m:t>
                            </m:r>
                          </m:e>
                        </m:d>
                        <m:r>
                          <a:rPr lang="en-US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2"/>
                    </a:solidFill>
                    <a:latin typeface="Manjari"/>
                  </a:rPr>
                  <a:t> </a:t>
                </a:r>
              </a:p>
              <a:p>
                <a:pPr algn="l"/>
                <a:r>
                  <a:rPr lang="en-US" b="1" dirty="0">
                    <a:solidFill>
                      <a:schemeClr val="accent2"/>
                    </a:solidFill>
                    <a:latin typeface="Manjari"/>
                  </a:rPr>
                  <a:t>MSE Loss:      	</a:t>
                </a:r>
                <a:r>
                  <a:rPr lang="en-US" b="1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b="1" dirty="0">
                  <a:solidFill>
                    <a:schemeClr val="accent2"/>
                  </a:solidFill>
                  <a:latin typeface="Manjari"/>
                </a:endParaRPr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CA1C899-D6AC-4629-A4CC-5779546F3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428" y="1121718"/>
                <a:ext cx="6071890" cy="748666"/>
              </a:xfrm>
              <a:prstGeom prst="rect">
                <a:avLst/>
              </a:prstGeom>
              <a:blipFill>
                <a:blip r:embed="rId3"/>
                <a:stretch>
                  <a:fillRect l="-301" b="-32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Flowchart: Manual Operation 112">
            <a:extLst>
              <a:ext uri="{FF2B5EF4-FFF2-40B4-BE49-F238E27FC236}">
                <a16:creationId xmlns:a16="http://schemas.microsoft.com/office/drawing/2014/main" id="{B6D602BD-DA74-4800-A733-A8108C7C6141}"/>
              </a:ext>
            </a:extLst>
          </p:cNvPr>
          <p:cNvSpPr/>
          <p:nvPr/>
        </p:nvSpPr>
        <p:spPr>
          <a:xfrm rot="16200000">
            <a:off x="6815689" y="2882826"/>
            <a:ext cx="1246374" cy="79659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0C53765-D9D9-48C4-B8B1-B972E89024EA}"/>
              </a:ext>
            </a:extLst>
          </p:cNvPr>
          <p:cNvSpPr txBox="1"/>
          <p:nvPr/>
        </p:nvSpPr>
        <p:spPr>
          <a:xfrm>
            <a:off x="7103558" y="2908775"/>
            <a:ext cx="7405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Cosine</a:t>
            </a:r>
            <a:endParaRPr lang="en-IL" sz="1050" dirty="0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9CB4604D-FD48-4B79-AA60-176C9B4B6080}"/>
              </a:ext>
            </a:extLst>
          </p:cNvPr>
          <p:cNvCxnSpPr>
            <a:cxnSpLocks/>
            <a:endCxn id="278" idx="2"/>
          </p:cNvCxnSpPr>
          <p:nvPr/>
        </p:nvCxnSpPr>
        <p:spPr>
          <a:xfrm>
            <a:off x="1451580" y="2741424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47C03F7-F643-4D80-9BF9-22647D86482A}"/>
              </a:ext>
            </a:extLst>
          </p:cNvPr>
          <p:cNvGrpSpPr/>
          <p:nvPr/>
        </p:nvGrpSpPr>
        <p:grpSpPr>
          <a:xfrm>
            <a:off x="1245064" y="2148148"/>
            <a:ext cx="550405" cy="772517"/>
            <a:chOff x="1450750" y="1276313"/>
            <a:chExt cx="2162065" cy="3074026"/>
          </a:xfrm>
        </p:grpSpPr>
        <p:sp>
          <p:nvSpPr>
            <p:cNvPr id="118" name="Google Shape;1740;p76">
              <a:extLst>
                <a:ext uri="{FF2B5EF4-FFF2-40B4-BE49-F238E27FC236}">
                  <a16:creationId xmlns:a16="http://schemas.microsoft.com/office/drawing/2014/main" id="{A5DD9501-4429-4ED3-AF60-274C96AB135E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44;p76">
              <a:extLst>
                <a:ext uri="{FF2B5EF4-FFF2-40B4-BE49-F238E27FC236}">
                  <a16:creationId xmlns:a16="http://schemas.microsoft.com/office/drawing/2014/main" id="{59E34EDD-4481-4C53-AC9F-522612E43A4F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45;p76">
              <a:extLst>
                <a:ext uri="{FF2B5EF4-FFF2-40B4-BE49-F238E27FC236}">
                  <a16:creationId xmlns:a16="http://schemas.microsoft.com/office/drawing/2014/main" id="{C366C0C8-5C3E-4BB1-B63F-2F81872D8F36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46;p76">
              <a:extLst>
                <a:ext uri="{FF2B5EF4-FFF2-40B4-BE49-F238E27FC236}">
                  <a16:creationId xmlns:a16="http://schemas.microsoft.com/office/drawing/2014/main" id="{96FE48E0-8891-4550-9674-366AAF220738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47;p76">
              <a:extLst>
                <a:ext uri="{FF2B5EF4-FFF2-40B4-BE49-F238E27FC236}">
                  <a16:creationId xmlns:a16="http://schemas.microsoft.com/office/drawing/2014/main" id="{B7CC5214-F6C3-4AF8-8EA1-ACAA1DBC3781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748;p76">
              <a:extLst>
                <a:ext uri="{FF2B5EF4-FFF2-40B4-BE49-F238E27FC236}">
                  <a16:creationId xmlns:a16="http://schemas.microsoft.com/office/drawing/2014/main" id="{FC7B3C46-8564-425B-B9CD-76740AA9CA76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749;p76">
              <a:extLst>
                <a:ext uri="{FF2B5EF4-FFF2-40B4-BE49-F238E27FC236}">
                  <a16:creationId xmlns:a16="http://schemas.microsoft.com/office/drawing/2014/main" id="{21AD8823-E2A5-4232-86ED-932219EA0B9A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750;p76">
              <a:extLst>
                <a:ext uri="{FF2B5EF4-FFF2-40B4-BE49-F238E27FC236}">
                  <a16:creationId xmlns:a16="http://schemas.microsoft.com/office/drawing/2014/main" id="{5E708E62-EB42-44DC-9A28-31B852A6698A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751;p76">
              <a:extLst>
                <a:ext uri="{FF2B5EF4-FFF2-40B4-BE49-F238E27FC236}">
                  <a16:creationId xmlns:a16="http://schemas.microsoft.com/office/drawing/2014/main" id="{31EAA4D2-F2AB-4A82-A688-D2C03C040802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52;p76">
              <a:extLst>
                <a:ext uri="{FF2B5EF4-FFF2-40B4-BE49-F238E27FC236}">
                  <a16:creationId xmlns:a16="http://schemas.microsoft.com/office/drawing/2014/main" id="{8EB649D2-F10A-499B-BE10-D8B6FF2FE951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53;p76">
              <a:extLst>
                <a:ext uri="{FF2B5EF4-FFF2-40B4-BE49-F238E27FC236}">
                  <a16:creationId xmlns:a16="http://schemas.microsoft.com/office/drawing/2014/main" id="{F590A28D-4403-4196-8A8D-54E3AE3EEC47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54;p76">
              <a:extLst>
                <a:ext uri="{FF2B5EF4-FFF2-40B4-BE49-F238E27FC236}">
                  <a16:creationId xmlns:a16="http://schemas.microsoft.com/office/drawing/2014/main" id="{05429C31-2B4A-4CCE-A5AA-A93F536E3741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55;p76">
              <a:extLst>
                <a:ext uri="{FF2B5EF4-FFF2-40B4-BE49-F238E27FC236}">
                  <a16:creationId xmlns:a16="http://schemas.microsoft.com/office/drawing/2014/main" id="{30E0F8AF-D5E0-41DA-847D-F0C1C2649177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56;p76">
              <a:extLst>
                <a:ext uri="{FF2B5EF4-FFF2-40B4-BE49-F238E27FC236}">
                  <a16:creationId xmlns:a16="http://schemas.microsoft.com/office/drawing/2014/main" id="{C1FD1716-FD6C-462A-93B6-78671E8D61B5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757;p76">
              <a:extLst>
                <a:ext uri="{FF2B5EF4-FFF2-40B4-BE49-F238E27FC236}">
                  <a16:creationId xmlns:a16="http://schemas.microsoft.com/office/drawing/2014/main" id="{15EAAE8C-0470-46E1-A08E-BB6988F313F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758;p76">
              <a:extLst>
                <a:ext uri="{FF2B5EF4-FFF2-40B4-BE49-F238E27FC236}">
                  <a16:creationId xmlns:a16="http://schemas.microsoft.com/office/drawing/2014/main" id="{975224E0-BDB7-465B-929E-16B8ACBE0570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59;p76">
              <a:extLst>
                <a:ext uri="{FF2B5EF4-FFF2-40B4-BE49-F238E27FC236}">
                  <a16:creationId xmlns:a16="http://schemas.microsoft.com/office/drawing/2014/main" id="{D65DE225-C9AB-4C13-A5C6-6FCDCE243D6B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760;p76">
              <a:extLst>
                <a:ext uri="{FF2B5EF4-FFF2-40B4-BE49-F238E27FC236}">
                  <a16:creationId xmlns:a16="http://schemas.microsoft.com/office/drawing/2014/main" id="{64BA027F-9288-4B6F-BC72-D6F1232149A3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761;p76">
              <a:extLst>
                <a:ext uri="{FF2B5EF4-FFF2-40B4-BE49-F238E27FC236}">
                  <a16:creationId xmlns:a16="http://schemas.microsoft.com/office/drawing/2014/main" id="{14FFEFC7-3B01-4A84-A4CC-F0EFB3671203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762;p76">
              <a:extLst>
                <a:ext uri="{FF2B5EF4-FFF2-40B4-BE49-F238E27FC236}">
                  <a16:creationId xmlns:a16="http://schemas.microsoft.com/office/drawing/2014/main" id="{55AE4D3B-1EED-4A46-8028-24B53DBFE376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763;p76">
              <a:extLst>
                <a:ext uri="{FF2B5EF4-FFF2-40B4-BE49-F238E27FC236}">
                  <a16:creationId xmlns:a16="http://schemas.microsoft.com/office/drawing/2014/main" id="{422405D6-2125-4915-984C-BAF678B5D8AE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764;p76">
              <a:extLst>
                <a:ext uri="{FF2B5EF4-FFF2-40B4-BE49-F238E27FC236}">
                  <a16:creationId xmlns:a16="http://schemas.microsoft.com/office/drawing/2014/main" id="{1AB7328F-4A76-4B8C-8FF7-DFB623FDD439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765;p76">
              <a:extLst>
                <a:ext uri="{FF2B5EF4-FFF2-40B4-BE49-F238E27FC236}">
                  <a16:creationId xmlns:a16="http://schemas.microsoft.com/office/drawing/2014/main" id="{420346FE-1062-4A4F-BC14-05A909103C1C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476C530-E7A8-481B-A219-1C6FA45B6F8A}"/>
              </a:ext>
            </a:extLst>
          </p:cNvPr>
          <p:cNvCxnSpPr>
            <a:cxnSpLocks/>
            <a:stCxn id="277" idx="0"/>
          </p:cNvCxnSpPr>
          <p:nvPr/>
        </p:nvCxnSpPr>
        <p:spPr>
          <a:xfrm>
            <a:off x="3318075" y="2739615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9621A154-F722-4FCA-B569-0EB500077F70}"/>
              </a:ext>
            </a:extLst>
          </p:cNvPr>
          <p:cNvCxnSpPr>
            <a:cxnSpLocks/>
            <a:endCxn id="277" idx="2"/>
          </p:cNvCxnSpPr>
          <p:nvPr/>
        </p:nvCxnSpPr>
        <p:spPr>
          <a:xfrm flipV="1">
            <a:off x="1406098" y="2739615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E8B83EB6-DB90-4E25-9F90-A1CB6E22AD8F}"/>
              </a:ext>
            </a:extLst>
          </p:cNvPr>
          <p:cNvSpPr txBox="1"/>
          <p:nvPr/>
        </p:nvSpPr>
        <p:spPr>
          <a:xfrm>
            <a:off x="2031540" y="1974726"/>
            <a:ext cx="13789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ResNet50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A7CC5A5-6CBC-4C97-B1A7-D07A97D65E2D}"/>
              </a:ext>
            </a:extLst>
          </p:cNvPr>
          <p:cNvSpPr txBox="1"/>
          <p:nvPr/>
        </p:nvSpPr>
        <p:spPr>
          <a:xfrm>
            <a:off x="3562528" y="1995216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AF0CB9C-12FD-47B6-AB7D-652258201C17}"/>
              </a:ext>
            </a:extLst>
          </p:cNvPr>
          <p:cNvGrpSpPr/>
          <p:nvPr/>
        </p:nvGrpSpPr>
        <p:grpSpPr>
          <a:xfrm>
            <a:off x="1117343" y="2256826"/>
            <a:ext cx="584468" cy="797566"/>
            <a:chOff x="1506150" y="1501000"/>
            <a:chExt cx="2080021" cy="2838397"/>
          </a:xfrm>
        </p:grpSpPr>
        <p:grpSp>
          <p:nvGrpSpPr>
            <p:cNvPr id="148" name="Google Shape;1505;p70">
              <a:extLst>
                <a:ext uri="{FF2B5EF4-FFF2-40B4-BE49-F238E27FC236}">
                  <a16:creationId xmlns:a16="http://schemas.microsoft.com/office/drawing/2014/main" id="{7EBFF860-CEA1-488A-B370-DD399C98F5BE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153" name="Google Shape;1506;p70">
                <a:extLst>
                  <a:ext uri="{FF2B5EF4-FFF2-40B4-BE49-F238E27FC236}">
                    <a16:creationId xmlns:a16="http://schemas.microsoft.com/office/drawing/2014/main" id="{D76EE9A2-29A8-4115-9319-94D308CF29BC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07;p70">
                <a:extLst>
                  <a:ext uri="{FF2B5EF4-FFF2-40B4-BE49-F238E27FC236}">
                    <a16:creationId xmlns:a16="http://schemas.microsoft.com/office/drawing/2014/main" id="{99F4BD2E-C1F1-40AA-A31D-FFC52F62FB49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08;p70">
                <a:extLst>
                  <a:ext uri="{FF2B5EF4-FFF2-40B4-BE49-F238E27FC236}">
                    <a16:creationId xmlns:a16="http://schemas.microsoft.com/office/drawing/2014/main" id="{839DB926-60EF-4E4C-8D63-DB08D74B7C07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09;p70">
                <a:extLst>
                  <a:ext uri="{FF2B5EF4-FFF2-40B4-BE49-F238E27FC236}">
                    <a16:creationId xmlns:a16="http://schemas.microsoft.com/office/drawing/2014/main" id="{C1F0619E-3854-4D89-B1DD-360A172A3DBF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10;p70">
                <a:extLst>
                  <a:ext uri="{FF2B5EF4-FFF2-40B4-BE49-F238E27FC236}">
                    <a16:creationId xmlns:a16="http://schemas.microsoft.com/office/drawing/2014/main" id="{77C5CBA1-0EAA-490A-A4A2-361B0B5BA5A2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11;p70">
                <a:extLst>
                  <a:ext uri="{FF2B5EF4-FFF2-40B4-BE49-F238E27FC236}">
                    <a16:creationId xmlns:a16="http://schemas.microsoft.com/office/drawing/2014/main" id="{C336BD0F-25F8-425E-BF5C-4CFE4DEC1B4D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12;p70">
                <a:extLst>
                  <a:ext uri="{FF2B5EF4-FFF2-40B4-BE49-F238E27FC236}">
                    <a16:creationId xmlns:a16="http://schemas.microsoft.com/office/drawing/2014/main" id="{53C8935A-AD4C-4A81-97DC-7AD6583EEB5F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513;p70">
                <a:extLst>
                  <a:ext uri="{FF2B5EF4-FFF2-40B4-BE49-F238E27FC236}">
                    <a16:creationId xmlns:a16="http://schemas.microsoft.com/office/drawing/2014/main" id="{1626D288-4973-4A8C-AEF4-0D78DAD36DCF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514;p70">
                <a:extLst>
                  <a:ext uri="{FF2B5EF4-FFF2-40B4-BE49-F238E27FC236}">
                    <a16:creationId xmlns:a16="http://schemas.microsoft.com/office/drawing/2014/main" id="{4C2D8D8E-6CCA-4D09-A41A-1BAA5C1695DB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515;p70">
                <a:extLst>
                  <a:ext uri="{FF2B5EF4-FFF2-40B4-BE49-F238E27FC236}">
                    <a16:creationId xmlns:a16="http://schemas.microsoft.com/office/drawing/2014/main" id="{5E45B18A-B896-41C3-9D23-523D9A7FE124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516;p70">
                <a:extLst>
                  <a:ext uri="{FF2B5EF4-FFF2-40B4-BE49-F238E27FC236}">
                    <a16:creationId xmlns:a16="http://schemas.microsoft.com/office/drawing/2014/main" id="{983C509F-5FFC-41C1-A264-7F2DE1BD3018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517;p70">
                <a:extLst>
                  <a:ext uri="{FF2B5EF4-FFF2-40B4-BE49-F238E27FC236}">
                    <a16:creationId xmlns:a16="http://schemas.microsoft.com/office/drawing/2014/main" id="{D5687BB9-FF41-40F2-9FE8-0A742139D78B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518;p70">
                <a:extLst>
                  <a:ext uri="{FF2B5EF4-FFF2-40B4-BE49-F238E27FC236}">
                    <a16:creationId xmlns:a16="http://schemas.microsoft.com/office/drawing/2014/main" id="{EEF685BA-84B4-4D8F-B8B6-C6AD185320F8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519;p70">
                <a:extLst>
                  <a:ext uri="{FF2B5EF4-FFF2-40B4-BE49-F238E27FC236}">
                    <a16:creationId xmlns:a16="http://schemas.microsoft.com/office/drawing/2014/main" id="{319AEA90-D472-440E-B471-7A154AC0AF9D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520;p70">
                <a:extLst>
                  <a:ext uri="{FF2B5EF4-FFF2-40B4-BE49-F238E27FC236}">
                    <a16:creationId xmlns:a16="http://schemas.microsoft.com/office/drawing/2014/main" id="{88F462F0-8747-477B-9D74-616981ACF188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521;p70">
                <a:extLst>
                  <a:ext uri="{FF2B5EF4-FFF2-40B4-BE49-F238E27FC236}">
                    <a16:creationId xmlns:a16="http://schemas.microsoft.com/office/drawing/2014/main" id="{6DCA4DBE-BF28-4489-A660-DA1EB2100D53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522;p70">
                <a:extLst>
                  <a:ext uri="{FF2B5EF4-FFF2-40B4-BE49-F238E27FC236}">
                    <a16:creationId xmlns:a16="http://schemas.microsoft.com/office/drawing/2014/main" id="{3F69083F-C136-44CB-853A-D24D57F0505D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523;p70">
                <a:extLst>
                  <a:ext uri="{FF2B5EF4-FFF2-40B4-BE49-F238E27FC236}">
                    <a16:creationId xmlns:a16="http://schemas.microsoft.com/office/drawing/2014/main" id="{727F6D92-EC4F-4ECB-AB6B-151D01A01971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524;p70">
                <a:extLst>
                  <a:ext uri="{FF2B5EF4-FFF2-40B4-BE49-F238E27FC236}">
                    <a16:creationId xmlns:a16="http://schemas.microsoft.com/office/drawing/2014/main" id="{4009E6E8-7591-4899-AD76-D604BDA5100B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525;p70">
              <a:extLst>
                <a:ext uri="{FF2B5EF4-FFF2-40B4-BE49-F238E27FC236}">
                  <a16:creationId xmlns:a16="http://schemas.microsoft.com/office/drawing/2014/main" id="{A4B80198-E74C-4DBF-B258-EFA69D58E895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150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695DB219-AA29-41A1-8F40-8AC79C5F4907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13E2DBBF-29D5-42A1-B054-DEE8F36761EC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8;p70">
                <a:extLst>
                  <a:ext uri="{FF2B5EF4-FFF2-40B4-BE49-F238E27FC236}">
                    <a16:creationId xmlns:a16="http://schemas.microsoft.com/office/drawing/2014/main" id="{165A4C8F-32F8-4C09-B564-8C1410E03981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9" name="Google Shape;2624;p126">
            <a:extLst>
              <a:ext uri="{FF2B5EF4-FFF2-40B4-BE49-F238E27FC236}">
                <a16:creationId xmlns:a16="http://schemas.microsoft.com/office/drawing/2014/main" id="{7FE031D9-1817-4B19-8245-B15CED34F592}"/>
              </a:ext>
            </a:extLst>
          </p:cNvPr>
          <p:cNvGrpSpPr/>
          <p:nvPr/>
        </p:nvGrpSpPr>
        <p:grpSpPr>
          <a:xfrm>
            <a:off x="1417140" y="2469853"/>
            <a:ext cx="418360" cy="580377"/>
            <a:chOff x="3764750" y="1567075"/>
            <a:chExt cx="1814530" cy="2517234"/>
          </a:xfrm>
        </p:grpSpPr>
        <p:sp>
          <p:nvSpPr>
            <p:cNvPr id="251" name="Google Shape;2625;p126">
              <a:extLst>
                <a:ext uri="{FF2B5EF4-FFF2-40B4-BE49-F238E27FC236}">
                  <a16:creationId xmlns:a16="http://schemas.microsoft.com/office/drawing/2014/main" id="{5D836024-98A9-4F0D-AB83-69C092A4280B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626;p126">
              <a:extLst>
                <a:ext uri="{FF2B5EF4-FFF2-40B4-BE49-F238E27FC236}">
                  <a16:creationId xmlns:a16="http://schemas.microsoft.com/office/drawing/2014/main" id="{DF7E6A71-B1CD-4EE9-9E0D-4BB76F9F0E79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627;p126">
              <a:extLst>
                <a:ext uri="{FF2B5EF4-FFF2-40B4-BE49-F238E27FC236}">
                  <a16:creationId xmlns:a16="http://schemas.microsoft.com/office/drawing/2014/main" id="{07BDE23D-AFE1-47B4-A0A5-EAB67EB2A7F6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628;p126">
              <a:extLst>
                <a:ext uri="{FF2B5EF4-FFF2-40B4-BE49-F238E27FC236}">
                  <a16:creationId xmlns:a16="http://schemas.microsoft.com/office/drawing/2014/main" id="{5C1225D8-2C71-4766-82E9-48EA01433AC5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629;p126">
              <a:extLst>
                <a:ext uri="{FF2B5EF4-FFF2-40B4-BE49-F238E27FC236}">
                  <a16:creationId xmlns:a16="http://schemas.microsoft.com/office/drawing/2014/main" id="{7AC2A076-F7D4-4003-B83E-924BFD8A486E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30;p126">
              <a:extLst>
                <a:ext uri="{FF2B5EF4-FFF2-40B4-BE49-F238E27FC236}">
                  <a16:creationId xmlns:a16="http://schemas.microsoft.com/office/drawing/2014/main" id="{DCDF9B40-AD53-4202-B2E1-A0B58DF5E6C2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31;p126">
              <a:extLst>
                <a:ext uri="{FF2B5EF4-FFF2-40B4-BE49-F238E27FC236}">
                  <a16:creationId xmlns:a16="http://schemas.microsoft.com/office/drawing/2014/main" id="{0EC0A11E-75CC-4052-85AC-D11100EF72D8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32;p126">
              <a:extLst>
                <a:ext uri="{FF2B5EF4-FFF2-40B4-BE49-F238E27FC236}">
                  <a16:creationId xmlns:a16="http://schemas.microsoft.com/office/drawing/2014/main" id="{62ADED48-FC51-48A3-90BA-103AAE780E31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3;p126">
              <a:extLst>
                <a:ext uri="{FF2B5EF4-FFF2-40B4-BE49-F238E27FC236}">
                  <a16:creationId xmlns:a16="http://schemas.microsoft.com/office/drawing/2014/main" id="{C8A3E120-0428-4DE6-B846-4E2421954937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34;p126">
              <a:extLst>
                <a:ext uri="{FF2B5EF4-FFF2-40B4-BE49-F238E27FC236}">
                  <a16:creationId xmlns:a16="http://schemas.microsoft.com/office/drawing/2014/main" id="{F197AF15-E18F-4216-8F4F-506DD9077CF8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35;p126">
              <a:extLst>
                <a:ext uri="{FF2B5EF4-FFF2-40B4-BE49-F238E27FC236}">
                  <a16:creationId xmlns:a16="http://schemas.microsoft.com/office/drawing/2014/main" id="{8CECAAEA-6984-482F-A672-841CF31761AF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36;p126">
              <a:extLst>
                <a:ext uri="{FF2B5EF4-FFF2-40B4-BE49-F238E27FC236}">
                  <a16:creationId xmlns:a16="http://schemas.microsoft.com/office/drawing/2014/main" id="{A398C364-5C0E-4935-BA0C-DF0D29E304D0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37;p126">
              <a:extLst>
                <a:ext uri="{FF2B5EF4-FFF2-40B4-BE49-F238E27FC236}">
                  <a16:creationId xmlns:a16="http://schemas.microsoft.com/office/drawing/2014/main" id="{BEED58C6-C18E-43EC-8EBD-81588D0AF873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38;p126">
              <a:extLst>
                <a:ext uri="{FF2B5EF4-FFF2-40B4-BE49-F238E27FC236}">
                  <a16:creationId xmlns:a16="http://schemas.microsoft.com/office/drawing/2014/main" id="{EA7812C6-2218-4515-8F73-AECB489C27E6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39;p126">
              <a:extLst>
                <a:ext uri="{FF2B5EF4-FFF2-40B4-BE49-F238E27FC236}">
                  <a16:creationId xmlns:a16="http://schemas.microsoft.com/office/drawing/2014/main" id="{5E26E8FB-EFC9-461E-A240-D7F2852459C7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640;p126">
              <a:extLst>
                <a:ext uri="{FF2B5EF4-FFF2-40B4-BE49-F238E27FC236}">
                  <a16:creationId xmlns:a16="http://schemas.microsoft.com/office/drawing/2014/main" id="{5ECFCAA7-D534-4431-BE5D-5A6FB492C2E4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641;p126">
              <a:extLst>
                <a:ext uri="{FF2B5EF4-FFF2-40B4-BE49-F238E27FC236}">
                  <a16:creationId xmlns:a16="http://schemas.microsoft.com/office/drawing/2014/main" id="{39FC608D-3CC0-46C9-871B-ABDD754EBC69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642;p126">
              <a:extLst>
                <a:ext uri="{FF2B5EF4-FFF2-40B4-BE49-F238E27FC236}">
                  <a16:creationId xmlns:a16="http://schemas.microsoft.com/office/drawing/2014/main" id="{D325AAEC-6F3D-4CBC-9835-25BA72853A28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3" name="Connector: Curved 272">
            <a:extLst>
              <a:ext uri="{FF2B5EF4-FFF2-40B4-BE49-F238E27FC236}">
                <a16:creationId xmlns:a16="http://schemas.microsoft.com/office/drawing/2014/main" id="{5D805232-CD9D-41A3-BF71-6E59EA118BAC}"/>
              </a:ext>
            </a:extLst>
          </p:cNvPr>
          <p:cNvCxnSpPr>
            <a:cxnSpLocks/>
          </p:cNvCxnSpPr>
          <p:nvPr/>
        </p:nvCxnSpPr>
        <p:spPr>
          <a:xfrm>
            <a:off x="4372542" y="2747866"/>
            <a:ext cx="2661145" cy="2738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C159028B-83F4-4D3C-86C4-4BBB7EE523E1}"/>
              </a:ext>
            </a:extLst>
          </p:cNvPr>
          <p:cNvSpPr txBox="1"/>
          <p:nvPr/>
        </p:nvSpPr>
        <p:spPr>
          <a:xfrm>
            <a:off x="1835501" y="3950645"/>
            <a:ext cx="14564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ResNet18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835D9316-0777-4ED9-89D3-34CBB4B90BE5}"/>
              </a:ext>
            </a:extLst>
          </p:cNvPr>
          <p:cNvCxnSpPr>
            <a:cxnSpLocks/>
            <a:stCxn id="278" idx="0"/>
          </p:cNvCxnSpPr>
          <p:nvPr/>
        </p:nvCxnSpPr>
        <p:spPr>
          <a:xfrm flipV="1">
            <a:off x="3309895" y="3623961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D28FF33F-03FE-4A51-AE36-4FA708398CDD}"/>
              </a:ext>
            </a:extLst>
          </p:cNvPr>
          <p:cNvSpPr txBox="1"/>
          <p:nvPr/>
        </p:nvSpPr>
        <p:spPr>
          <a:xfrm>
            <a:off x="3532964" y="3842923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77" name="Graphic 276" descr="Hierarchy outline">
            <a:extLst>
              <a:ext uri="{FF2B5EF4-FFF2-40B4-BE49-F238E27FC236}">
                <a16:creationId xmlns:a16="http://schemas.microsoft.com/office/drawing/2014/main" id="{77904538-A0A4-4F3B-B24B-DC736B5D1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2414600" y="2287877"/>
            <a:ext cx="903475" cy="903475"/>
          </a:xfrm>
          <a:prstGeom prst="rect">
            <a:avLst/>
          </a:prstGeom>
        </p:spPr>
      </p:pic>
      <p:pic>
        <p:nvPicPr>
          <p:cNvPr id="278" name="Graphic 277" descr="Hierarchy outline">
            <a:extLst>
              <a:ext uri="{FF2B5EF4-FFF2-40B4-BE49-F238E27FC236}">
                <a16:creationId xmlns:a16="http://schemas.microsoft.com/office/drawing/2014/main" id="{257761DE-932A-4709-9DA2-43FA567C34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2406420" y="3177806"/>
            <a:ext cx="903475" cy="903475"/>
          </a:xfrm>
          <a:prstGeom prst="rect">
            <a:avLst/>
          </a:prstGeom>
        </p:spPr>
      </p:pic>
      <p:sp>
        <p:nvSpPr>
          <p:cNvPr id="279" name="TextBox 278">
            <a:extLst>
              <a:ext uri="{FF2B5EF4-FFF2-40B4-BE49-F238E27FC236}">
                <a16:creationId xmlns:a16="http://schemas.microsoft.com/office/drawing/2014/main" id="{85048BDB-2782-4290-BC0F-497F876B6FBC}"/>
              </a:ext>
            </a:extLst>
          </p:cNvPr>
          <p:cNvSpPr txBox="1"/>
          <p:nvPr/>
        </p:nvSpPr>
        <p:spPr>
          <a:xfrm>
            <a:off x="5779326" y="3861641"/>
            <a:ext cx="1150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#3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C53B89F0-A0E9-4B89-84D4-06B62A33CBA0}"/>
              </a:ext>
            </a:extLst>
          </p:cNvPr>
          <p:cNvCxnSpPr>
            <a:cxnSpLocks/>
            <a:stCxn id="282" idx="0"/>
          </p:cNvCxnSpPr>
          <p:nvPr/>
        </p:nvCxnSpPr>
        <p:spPr>
          <a:xfrm flipV="1">
            <a:off x="5592292" y="3615235"/>
            <a:ext cx="271113" cy="1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1" name="Connector: Curved 280">
            <a:extLst>
              <a:ext uri="{FF2B5EF4-FFF2-40B4-BE49-F238E27FC236}">
                <a16:creationId xmlns:a16="http://schemas.microsoft.com/office/drawing/2014/main" id="{0A728FD1-38F7-43EA-B7B5-A86ED0EA609A}"/>
              </a:ext>
            </a:extLst>
          </p:cNvPr>
          <p:cNvCxnSpPr>
            <a:cxnSpLocks/>
          </p:cNvCxnSpPr>
          <p:nvPr/>
        </p:nvCxnSpPr>
        <p:spPr>
          <a:xfrm flipV="1">
            <a:off x="6503168" y="3401271"/>
            <a:ext cx="541313" cy="2139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0174640A-A4E3-4039-8269-88E9B945E113}"/>
              </a:ext>
            </a:extLst>
          </p:cNvPr>
          <p:cNvCxnSpPr>
            <a:cxnSpLocks/>
            <a:endCxn id="282" idx="2"/>
          </p:cNvCxnSpPr>
          <p:nvPr/>
        </p:nvCxnSpPr>
        <p:spPr>
          <a:xfrm>
            <a:off x="4395797" y="3623961"/>
            <a:ext cx="293020" cy="3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DEBD4A84-F617-4510-9E09-E68A972D734A}"/>
              </a:ext>
            </a:extLst>
          </p:cNvPr>
          <p:cNvSpPr txBox="1"/>
          <p:nvPr/>
        </p:nvSpPr>
        <p:spPr>
          <a:xfrm>
            <a:off x="7166714" y="3303175"/>
            <a:ext cx="7405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MSE</a:t>
            </a:r>
            <a:endParaRPr lang="en-IL" sz="1050" dirty="0"/>
          </a:p>
        </p:txBody>
      </p: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A12E2A07-746F-43BD-ACD5-F0F87B3BA76D}"/>
              </a:ext>
            </a:extLst>
          </p:cNvPr>
          <p:cNvGrpSpPr/>
          <p:nvPr/>
        </p:nvGrpSpPr>
        <p:grpSpPr>
          <a:xfrm>
            <a:off x="3727702" y="3286643"/>
            <a:ext cx="727482" cy="685801"/>
            <a:chOff x="6455297" y="3663303"/>
            <a:chExt cx="1114148" cy="1050313"/>
          </a:xfrm>
        </p:grpSpPr>
        <p:pic>
          <p:nvPicPr>
            <p:cNvPr id="302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9A6E412E-A69D-4692-AC49-1AB69FE15C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13143C88-A455-4CF9-9ABE-8E3A21EF8FDA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FAAA18AC-7CC0-4407-A531-724582103E8D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C2DB399F-235D-430C-B305-C44177D25775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59828E11-911E-463A-B8A0-D3B25A565EB9}"/>
              </a:ext>
            </a:extLst>
          </p:cNvPr>
          <p:cNvGrpSpPr/>
          <p:nvPr/>
        </p:nvGrpSpPr>
        <p:grpSpPr>
          <a:xfrm>
            <a:off x="3727702" y="2381334"/>
            <a:ext cx="727482" cy="685801"/>
            <a:chOff x="6455297" y="3663303"/>
            <a:chExt cx="1114148" cy="1050313"/>
          </a:xfrm>
        </p:grpSpPr>
        <p:pic>
          <p:nvPicPr>
            <p:cNvPr id="312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D2AC8880-F4B1-484E-8A2C-32EBFF5BDC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DA1608BD-57DC-46B4-81DC-8F2D5D1B3B1F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118E3FAE-4295-47AC-934E-19C2F8BDCB5A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7B732F40-11DD-4463-B871-1A101C1120A9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3028AD96-E2AF-4D69-86CA-AB89877B9EDE}"/>
              </a:ext>
            </a:extLst>
          </p:cNvPr>
          <p:cNvGrpSpPr/>
          <p:nvPr/>
        </p:nvGrpSpPr>
        <p:grpSpPr>
          <a:xfrm>
            <a:off x="5870298" y="3312520"/>
            <a:ext cx="727482" cy="685801"/>
            <a:chOff x="6455297" y="3663303"/>
            <a:chExt cx="1114148" cy="1050313"/>
          </a:xfrm>
        </p:grpSpPr>
        <p:pic>
          <p:nvPicPr>
            <p:cNvPr id="317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27E6F926-634D-47A6-BB45-BDFC812C18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EBAA8393-F2C8-4891-9938-1C0D90B1278D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CC9E2FF6-D579-45E9-B1CB-AF5CC40FDDC4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7E517597-64CF-4FDA-8EE1-1D8FDACF98BB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32FA4A38-FF65-4E22-830E-6A9C05A442BB}"/>
                  </a:ext>
                </a:extLst>
              </p:cNvPr>
              <p:cNvSpPr txBox="1"/>
              <p:nvPr/>
            </p:nvSpPr>
            <p:spPr>
              <a:xfrm>
                <a:off x="4190070" y="2667703"/>
                <a:ext cx="547962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32FA4A38-FF65-4E22-830E-6A9C05A44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070" y="2667703"/>
                <a:ext cx="547962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DAD02B81-F418-4EE5-B35E-5EDACA7C4470}"/>
                  </a:ext>
                </a:extLst>
              </p:cNvPr>
              <p:cNvSpPr txBox="1"/>
              <p:nvPr/>
            </p:nvSpPr>
            <p:spPr>
              <a:xfrm>
                <a:off x="4211373" y="3432269"/>
                <a:ext cx="547962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DAD02B81-F418-4EE5-B35E-5EDACA7C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373" y="3432269"/>
                <a:ext cx="5479626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BB13BC2C-DB30-4782-8A3D-76908B45C805}"/>
              </a:ext>
            </a:extLst>
          </p:cNvPr>
          <p:cNvGrpSpPr/>
          <p:nvPr/>
        </p:nvGrpSpPr>
        <p:grpSpPr>
          <a:xfrm>
            <a:off x="4624859" y="3176165"/>
            <a:ext cx="1150557" cy="1087312"/>
            <a:chOff x="4624859" y="3176165"/>
            <a:chExt cx="1150557" cy="1087312"/>
          </a:xfrm>
        </p:grpSpPr>
        <p:pic>
          <p:nvPicPr>
            <p:cNvPr id="282" name="Graphic 281" descr="Hierarchy outline">
              <a:extLst>
                <a:ext uri="{FF2B5EF4-FFF2-40B4-BE49-F238E27FC236}">
                  <a16:creationId xmlns:a16="http://schemas.microsoft.com/office/drawing/2014/main" id="{EF0A2415-47F4-4731-A545-5F4778CA6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4688817" y="3176165"/>
              <a:ext cx="903475" cy="903475"/>
            </a:xfrm>
            <a:prstGeom prst="rect">
              <a:avLst/>
            </a:prstGeom>
          </p:spPr>
        </p:pic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90BEA160-542A-4E02-B993-A6731003135D}"/>
                </a:ext>
              </a:extLst>
            </p:cNvPr>
            <p:cNvSpPr txBox="1"/>
            <p:nvPr/>
          </p:nvSpPr>
          <p:spPr>
            <a:xfrm>
              <a:off x="4624859" y="3955700"/>
              <a:ext cx="115055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Transformer</a:t>
              </a:r>
              <a:endParaRPr lang="en-I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8B2EE608-415D-45FE-9726-EE4CBAD7509C}"/>
                  </a:ext>
                </a:extLst>
              </p:cNvPr>
              <p:cNvSpPr txBox="1"/>
              <p:nvPr/>
            </p:nvSpPr>
            <p:spPr>
              <a:xfrm>
                <a:off x="2468009" y="1363260"/>
                <a:ext cx="5555848" cy="3101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dirty="0"/>
                  <a:t>	`	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512</m:t>
                        </m:r>
                      </m:sup>
                    </m:sSup>
                  </m:oMath>
                </a14:m>
                <a:endParaRPr lang="en-IL" b="1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8B2EE608-415D-45FE-9726-EE4CBAD75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009" y="1363260"/>
                <a:ext cx="5555848" cy="310150"/>
              </a:xfrm>
              <a:prstGeom prst="rect">
                <a:avLst/>
              </a:prstGeom>
              <a:blipFill>
                <a:blip r:embed="rId10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233E6F01-CACC-4738-9D77-08BC846FC32B}"/>
                  </a:ext>
                </a:extLst>
              </p:cNvPr>
              <p:cNvSpPr txBox="1"/>
              <p:nvPr/>
            </p:nvSpPr>
            <p:spPr>
              <a:xfrm>
                <a:off x="7478164" y="2509343"/>
                <a:ext cx="166583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𝒕𝒐𝒕𝒂𝒍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233E6F01-CACC-4738-9D77-08BC846FC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164" y="2509343"/>
                <a:ext cx="1665836" cy="307777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243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3501840" y="2344500"/>
            <a:ext cx="3089460" cy="878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400" b="1" dirty="0"/>
              <a:t>Background</a:t>
            </a:r>
            <a:endParaRPr sz="4400" b="1" dirty="0"/>
          </a:p>
        </p:txBody>
      </p:sp>
      <p:sp>
        <p:nvSpPr>
          <p:cNvPr id="1343" name="Google Shape;1343;p5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842260" y="2550139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01</a:t>
            </a:r>
            <a:endParaRPr sz="4400" dirty="0"/>
          </a:p>
        </p:txBody>
      </p:sp>
      <p:sp>
        <p:nvSpPr>
          <p:cNvPr id="56" name="Google Shape;12005;p142">
            <a:extLst>
              <a:ext uri="{FF2B5EF4-FFF2-40B4-BE49-F238E27FC236}">
                <a16:creationId xmlns:a16="http://schemas.microsoft.com/office/drawing/2014/main" id="{7B311B12-4435-4DD3-851E-6157EF64710F}"/>
              </a:ext>
            </a:extLst>
          </p:cNvPr>
          <p:cNvSpPr/>
          <p:nvPr/>
        </p:nvSpPr>
        <p:spPr>
          <a:xfrm>
            <a:off x="1768646" y="2208924"/>
            <a:ext cx="1149814" cy="114991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1259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CC20480-9664-46C6-8C99-ABF05FB4188B}"/>
              </a:ext>
            </a:extLst>
          </p:cNvPr>
          <p:cNvSpPr/>
          <p:nvPr/>
        </p:nvSpPr>
        <p:spPr>
          <a:xfrm>
            <a:off x="1816769" y="1900989"/>
            <a:ext cx="4295274" cy="2526472"/>
          </a:xfrm>
          <a:prstGeom prst="triangle">
            <a:avLst>
              <a:gd name="adj" fmla="val 49724"/>
            </a:avLst>
          </a:prstGeom>
          <a:solidFill>
            <a:schemeClr val="accent4">
              <a:lumMod val="50000"/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Transformer Architecture</a:t>
            </a:r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A02064B-0A86-4E25-B2B4-26BFC3777E44}"/>
              </a:ext>
            </a:extLst>
          </p:cNvPr>
          <p:cNvGrpSpPr/>
          <p:nvPr/>
        </p:nvGrpSpPr>
        <p:grpSpPr>
          <a:xfrm>
            <a:off x="2394565" y="3101638"/>
            <a:ext cx="3275045" cy="1325823"/>
            <a:chOff x="2382990" y="2106215"/>
            <a:chExt cx="3275045" cy="1325823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F5740696-EDAA-420F-B550-BB7584F8FDAA}"/>
                </a:ext>
              </a:extLst>
            </p:cNvPr>
            <p:cNvSpPr/>
            <p:nvPr/>
          </p:nvSpPr>
          <p:spPr>
            <a:xfrm>
              <a:off x="3529127" y="2468739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9B64AA96-B43A-4B6E-8F34-F70DA4B6BE7F}"/>
                </a:ext>
              </a:extLst>
            </p:cNvPr>
            <p:cNvSpPr/>
            <p:nvPr/>
          </p:nvSpPr>
          <p:spPr>
            <a:xfrm>
              <a:off x="3527899" y="2831560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7EF49A6E-D4A2-4114-96FD-2C1AF60460B9}"/>
                </a:ext>
              </a:extLst>
            </p:cNvPr>
            <p:cNvSpPr/>
            <p:nvPr/>
          </p:nvSpPr>
          <p:spPr>
            <a:xfrm>
              <a:off x="3529127" y="3188663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A487FCE9-5EF8-4E62-9015-B0732A502538}"/>
                </a:ext>
              </a:extLst>
            </p:cNvPr>
            <p:cNvSpPr/>
            <p:nvPr/>
          </p:nvSpPr>
          <p:spPr>
            <a:xfrm>
              <a:off x="4305849" y="2468739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855781CA-3274-494C-A4DF-0E7CE9CDFC2B}"/>
                </a:ext>
              </a:extLst>
            </p:cNvPr>
            <p:cNvSpPr/>
            <p:nvPr/>
          </p:nvSpPr>
          <p:spPr>
            <a:xfrm>
              <a:off x="4304621" y="2831560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7BF62895-F668-47E1-BD23-B96812BB0EAB}"/>
                </a:ext>
              </a:extLst>
            </p:cNvPr>
            <p:cNvSpPr/>
            <p:nvPr/>
          </p:nvSpPr>
          <p:spPr>
            <a:xfrm>
              <a:off x="4305849" y="3188663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384F8E73-8B09-463D-9EE5-942954D88F6A}"/>
                </a:ext>
              </a:extLst>
            </p:cNvPr>
            <p:cNvCxnSpPr>
              <a:cxnSpLocks/>
              <a:stCxn id="169" idx="6"/>
              <a:endCxn id="175" idx="2"/>
            </p:cNvCxnSpPr>
            <p:nvPr/>
          </p:nvCxnSpPr>
          <p:spPr>
            <a:xfrm>
              <a:off x="3749795" y="2590427"/>
              <a:ext cx="556054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0F8B9122-8B64-4FF4-BE64-F22F3B5803D3}"/>
                </a:ext>
              </a:extLst>
            </p:cNvPr>
            <p:cNvCxnSpPr>
              <a:cxnSpLocks/>
              <a:stCxn id="169" idx="6"/>
              <a:endCxn id="176" idx="2"/>
            </p:cNvCxnSpPr>
            <p:nvPr/>
          </p:nvCxnSpPr>
          <p:spPr>
            <a:xfrm>
              <a:off x="3749795" y="2590427"/>
              <a:ext cx="554826" cy="362821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04C53668-5CAF-49C8-AA4F-4DD7D44DE201}"/>
                </a:ext>
              </a:extLst>
            </p:cNvPr>
            <p:cNvCxnSpPr>
              <a:cxnSpLocks/>
              <a:stCxn id="169" idx="6"/>
              <a:endCxn id="177" idx="2"/>
            </p:cNvCxnSpPr>
            <p:nvPr/>
          </p:nvCxnSpPr>
          <p:spPr>
            <a:xfrm>
              <a:off x="3749795" y="2590427"/>
              <a:ext cx="556054" cy="719924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4D37A29B-7896-4F98-AEB2-C3F34157AA5A}"/>
                </a:ext>
              </a:extLst>
            </p:cNvPr>
            <p:cNvCxnSpPr>
              <a:cxnSpLocks/>
              <a:stCxn id="170" idx="6"/>
              <a:endCxn id="176" idx="2"/>
            </p:cNvCxnSpPr>
            <p:nvPr/>
          </p:nvCxnSpPr>
          <p:spPr>
            <a:xfrm>
              <a:off x="3748567" y="2953248"/>
              <a:ext cx="556054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2A0777C8-5DE6-44F5-AD40-1273E670DBF0}"/>
                </a:ext>
              </a:extLst>
            </p:cNvPr>
            <p:cNvCxnSpPr>
              <a:cxnSpLocks/>
              <a:stCxn id="170" idx="6"/>
              <a:endCxn id="175" idx="2"/>
            </p:cNvCxnSpPr>
            <p:nvPr/>
          </p:nvCxnSpPr>
          <p:spPr>
            <a:xfrm flipV="1">
              <a:off x="3748567" y="2590427"/>
              <a:ext cx="557282" cy="362821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A87F8B2B-9814-4FF0-B0A8-9F4EF1866F19}"/>
                </a:ext>
              </a:extLst>
            </p:cNvPr>
            <p:cNvCxnSpPr>
              <a:cxnSpLocks/>
              <a:stCxn id="170" idx="6"/>
              <a:endCxn id="177" idx="2"/>
            </p:cNvCxnSpPr>
            <p:nvPr/>
          </p:nvCxnSpPr>
          <p:spPr>
            <a:xfrm>
              <a:off x="3748567" y="2953248"/>
              <a:ext cx="557282" cy="357103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5879BAB8-DFE4-421B-9E9C-FA1736E1E87B}"/>
                </a:ext>
              </a:extLst>
            </p:cNvPr>
            <p:cNvCxnSpPr>
              <a:cxnSpLocks/>
              <a:stCxn id="174" idx="6"/>
              <a:endCxn id="177" idx="2"/>
            </p:cNvCxnSpPr>
            <p:nvPr/>
          </p:nvCxnSpPr>
          <p:spPr>
            <a:xfrm>
              <a:off x="3749795" y="3310351"/>
              <a:ext cx="556054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DFB7E4AA-ED4B-49A9-952C-5F83BAD89180}"/>
                </a:ext>
              </a:extLst>
            </p:cNvPr>
            <p:cNvCxnSpPr>
              <a:cxnSpLocks/>
              <a:stCxn id="174" idx="6"/>
              <a:endCxn id="176" idx="2"/>
            </p:cNvCxnSpPr>
            <p:nvPr/>
          </p:nvCxnSpPr>
          <p:spPr>
            <a:xfrm flipV="1">
              <a:off x="3749795" y="2953248"/>
              <a:ext cx="554826" cy="357103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05C3B12B-B9AF-4CD6-A817-F197110B988F}"/>
                </a:ext>
              </a:extLst>
            </p:cNvPr>
            <p:cNvCxnSpPr>
              <a:cxnSpLocks/>
              <a:stCxn id="174" idx="6"/>
              <a:endCxn id="175" idx="2"/>
            </p:cNvCxnSpPr>
            <p:nvPr/>
          </p:nvCxnSpPr>
          <p:spPr>
            <a:xfrm flipV="1">
              <a:off x="3749795" y="2590427"/>
              <a:ext cx="556054" cy="719924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87" name="Minus Sign 15">
              <a:extLst>
                <a:ext uri="{FF2B5EF4-FFF2-40B4-BE49-F238E27FC236}">
                  <a16:creationId xmlns:a16="http://schemas.microsoft.com/office/drawing/2014/main" id="{55FC241C-BE43-4F0B-AD3D-16C8827DCA03}"/>
                </a:ext>
              </a:extLst>
            </p:cNvPr>
            <p:cNvSpPr/>
            <p:nvPr/>
          </p:nvSpPr>
          <p:spPr>
            <a:xfrm rot="5400000">
              <a:off x="2329051" y="2644366"/>
              <a:ext cx="685800" cy="577921"/>
            </a:xfrm>
            <a:prstGeom prst="mathMinus">
              <a:avLst/>
            </a:prstGeom>
            <a:solidFill>
              <a:srgbClr val="FFC0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>
                <a:latin typeface="Manjari"/>
              </a:endParaRPr>
            </a:p>
          </p:txBody>
        </p:sp>
        <p:sp>
          <p:nvSpPr>
            <p:cNvPr id="188" name="Minus Sign 15">
              <a:extLst>
                <a:ext uri="{FF2B5EF4-FFF2-40B4-BE49-F238E27FC236}">
                  <a16:creationId xmlns:a16="http://schemas.microsoft.com/office/drawing/2014/main" id="{5EDD7D6B-432E-4187-AD97-C7D1A0728E78}"/>
                </a:ext>
              </a:extLst>
            </p:cNvPr>
            <p:cNvSpPr/>
            <p:nvPr/>
          </p:nvSpPr>
          <p:spPr>
            <a:xfrm rot="5400000">
              <a:off x="5026175" y="2661429"/>
              <a:ext cx="685800" cy="577921"/>
            </a:xfrm>
            <a:prstGeom prst="mathMinus">
              <a:avLst/>
            </a:prstGeom>
            <a:solidFill>
              <a:srgbClr val="FFC0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>
                <a:latin typeface="Manjari"/>
              </a:endParaRPr>
            </a:p>
          </p:txBody>
        </p: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EF11860D-312C-489D-BADD-BB4A2B77C9D0}"/>
                </a:ext>
              </a:extLst>
            </p:cNvPr>
            <p:cNvCxnSpPr>
              <a:cxnSpLocks/>
            </p:cNvCxnSpPr>
            <p:nvPr/>
          </p:nvCxnSpPr>
          <p:spPr>
            <a:xfrm>
              <a:off x="2884867" y="2933326"/>
              <a:ext cx="520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566344AB-E208-4A74-9017-7834C463F60D}"/>
                </a:ext>
              </a:extLst>
            </p:cNvPr>
            <p:cNvCxnSpPr>
              <a:cxnSpLocks/>
            </p:cNvCxnSpPr>
            <p:nvPr/>
          </p:nvCxnSpPr>
          <p:spPr>
            <a:xfrm>
              <a:off x="4643626" y="2950389"/>
              <a:ext cx="520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A08F947-1609-478C-BCD9-8E2317AC5E98}"/>
                </a:ext>
              </a:extLst>
            </p:cNvPr>
            <p:cNvSpPr txBox="1"/>
            <p:nvPr/>
          </p:nvSpPr>
          <p:spPr>
            <a:xfrm>
              <a:off x="3321914" y="2106215"/>
              <a:ext cx="1409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L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Single FC layer</a:t>
              </a: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48785DC6-49E4-4FA4-8A06-DBFAC2DEB3BC}"/>
              </a:ext>
            </a:extLst>
          </p:cNvPr>
          <p:cNvSpPr txBox="1"/>
          <p:nvPr/>
        </p:nvSpPr>
        <p:spPr>
          <a:xfrm>
            <a:off x="597786" y="1425668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MLP</a:t>
            </a:r>
            <a:endParaRPr lang="en-IL" sz="1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80F8FE8F-93F4-4655-95E3-DE1432360D61}"/>
              </a:ext>
            </a:extLst>
          </p:cNvPr>
          <p:cNvGrpSpPr/>
          <p:nvPr/>
        </p:nvGrpSpPr>
        <p:grpSpPr>
          <a:xfrm>
            <a:off x="3462890" y="1194828"/>
            <a:ext cx="1150557" cy="1087312"/>
            <a:chOff x="4624859" y="3176165"/>
            <a:chExt cx="1150557" cy="1087312"/>
          </a:xfrm>
        </p:grpSpPr>
        <p:pic>
          <p:nvPicPr>
            <p:cNvPr id="200" name="Graphic 199" descr="Hierarchy outline">
              <a:extLst>
                <a:ext uri="{FF2B5EF4-FFF2-40B4-BE49-F238E27FC236}">
                  <a16:creationId xmlns:a16="http://schemas.microsoft.com/office/drawing/2014/main" id="{59DE694F-F5B2-4E26-9B33-E93BF0C37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4688817" y="3176165"/>
              <a:ext cx="903475" cy="903475"/>
            </a:xfrm>
            <a:prstGeom prst="rect">
              <a:avLst/>
            </a:prstGeom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7FEFD04B-E203-442B-A468-8A9C7F9ABAA7}"/>
                </a:ext>
              </a:extLst>
            </p:cNvPr>
            <p:cNvSpPr txBox="1"/>
            <p:nvPr/>
          </p:nvSpPr>
          <p:spPr>
            <a:xfrm>
              <a:off x="4624859" y="3955700"/>
              <a:ext cx="115055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Transformer</a:t>
              </a:r>
              <a:endParaRPr lang="en-I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222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08E04D3B-C975-4E4D-BAD1-73A9A793CFF3}"/>
              </a:ext>
            </a:extLst>
          </p:cNvPr>
          <p:cNvSpPr/>
          <p:nvPr/>
        </p:nvSpPr>
        <p:spPr>
          <a:xfrm>
            <a:off x="-1770927" y="1952999"/>
            <a:ext cx="11505236" cy="2998396"/>
          </a:xfrm>
          <a:prstGeom prst="triangle">
            <a:avLst>
              <a:gd name="adj" fmla="val 49413"/>
            </a:avLst>
          </a:prstGeom>
          <a:solidFill>
            <a:schemeClr val="accent4">
              <a:lumMod val="50000"/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Transformer Architecture</a:t>
            </a:r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A04420-95AE-47A2-971A-44C41596376A}"/>
              </a:ext>
            </a:extLst>
          </p:cNvPr>
          <p:cNvGrpSpPr/>
          <p:nvPr/>
        </p:nvGrpSpPr>
        <p:grpSpPr>
          <a:xfrm>
            <a:off x="3448208" y="982561"/>
            <a:ext cx="1150557" cy="1133118"/>
            <a:chOff x="5997418" y="12043"/>
            <a:chExt cx="1150557" cy="1133118"/>
          </a:xfrm>
        </p:grpSpPr>
        <p:pic>
          <p:nvPicPr>
            <p:cNvPr id="282" name="Graphic 281" descr="Hierarchy outline">
              <a:extLst>
                <a:ext uri="{FF2B5EF4-FFF2-40B4-BE49-F238E27FC236}">
                  <a16:creationId xmlns:a16="http://schemas.microsoft.com/office/drawing/2014/main" id="{EF0A2415-47F4-4731-A545-5F4778CA6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6076058" y="241686"/>
              <a:ext cx="903475" cy="903475"/>
            </a:xfrm>
            <a:prstGeom prst="rect">
              <a:avLst/>
            </a:prstGeom>
          </p:spPr>
        </p:pic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90BEA160-542A-4E02-B993-A6731003135D}"/>
                </a:ext>
              </a:extLst>
            </p:cNvPr>
            <p:cNvSpPr txBox="1"/>
            <p:nvPr/>
          </p:nvSpPr>
          <p:spPr>
            <a:xfrm>
              <a:off x="5997418" y="12043"/>
              <a:ext cx="115055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Transformer</a:t>
              </a:r>
              <a:endParaRPr lang="en-I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48785DC6-49E4-4FA4-8A06-DBFAC2DEB3BC}"/>
              </a:ext>
            </a:extLst>
          </p:cNvPr>
          <p:cNvSpPr txBox="1"/>
          <p:nvPr/>
        </p:nvSpPr>
        <p:spPr>
          <a:xfrm>
            <a:off x="597786" y="1425668"/>
            <a:ext cx="2263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</a:t>
            </a:r>
            <a:r>
              <a:rPr lang="en-US" sz="16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MSResNet</a:t>
            </a:r>
            <a:endParaRPr lang="en-US" sz="1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Multi-Scale </a:t>
            </a:r>
            <a:r>
              <a:rPr lang="en-US" sz="16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</a:t>
            </a:r>
            <a:endParaRPr lang="en-US" sz="1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IL" sz="1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FEB440D-471E-4271-8B02-3C9EF0F6C161}"/>
              </a:ext>
            </a:extLst>
          </p:cNvPr>
          <p:cNvGrpSpPr/>
          <p:nvPr/>
        </p:nvGrpSpPr>
        <p:grpSpPr>
          <a:xfrm>
            <a:off x="745350" y="2450831"/>
            <a:ext cx="6481133" cy="2500564"/>
            <a:chOff x="420222" y="1871466"/>
            <a:chExt cx="6481133" cy="2500564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C9FA8CA-D5DB-4F89-AD90-67922A6C8B04}"/>
                </a:ext>
              </a:extLst>
            </p:cNvPr>
            <p:cNvSpPr/>
            <p:nvPr/>
          </p:nvSpPr>
          <p:spPr>
            <a:xfrm>
              <a:off x="4766651" y="2649917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DD3586A-27A9-46EC-B074-38A86BAA3FE2}"/>
                </a:ext>
              </a:extLst>
            </p:cNvPr>
            <p:cNvSpPr/>
            <p:nvPr/>
          </p:nvSpPr>
          <p:spPr>
            <a:xfrm>
              <a:off x="4765423" y="3012738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65BAECB-5C11-4B96-932D-59655945B3F5}"/>
                </a:ext>
              </a:extLst>
            </p:cNvPr>
            <p:cNvSpPr/>
            <p:nvPr/>
          </p:nvSpPr>
          <p:spPr>
            <a:xfrm>
              <a:off x="4766651" y="3369841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C9C0BED-E69A-4402-8FE1-8A2E5819FC72}"/>
                </a:ext>
              </a:extLst>
            </p:cNvPr>
            <p:cNvSpPr/>
            <p:nvPr/>
          </p:nvSpPr>
          <p:spPr>
            <a:xfrm>
              <a:off x="5543373" y="2649917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80010CF-3BAF-47E6-8AF0-B534F43DCF55}"/>
                </a:ext>
              </a:extLst>
            </p:cNvPr>
            <p:cNvSpPr/>
            <p:nvPr/>
          </p:nvSpPr>
          <p:spPr>
            <a:xfrm>
              <a:off x="5542145" y="3012738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1CC4456-0308-4167-907F-6115C8A60E31}"/>
                </a:ext>
              </a:extLst>
            </p:cNvPr>
            <p:cNvSpPr/>
            <p:nvPr/>
          </p:nvSpPr>
          <p:spPr>
            <a:xfrm>
              <a:off x="5543373" y="3369841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0FCE089-7546-47CA-8B7B-A68E1E95E004}"/>
                </a:ext>
              </a:extLst>
            </p:cNvPr>
            <p:cNvCxnSpPr>
              <a:cxnSpLocks/>
              <a:stCxn id="40" idx="6"/>
              <a:endCxn id="43" idx="2"/>
            </p:cNvCxnSpPr>
            <p:nvPr/>
          </p:nvCxnSpPr>
          <p:spPr>
            <a:xfrm>
              <a:off x="4987319" y="2771605"/>
              <a:ext cx="556054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B4756C4-8E08-4CC9-A87D-95A986396077}"/>
                </a:ext>
              </a:extLst>
            </p:cNvPr>
            <p:cNvCxnSpPr>
              <a:cxnSpLocks/>
              <a:stCxn id="40" idx="6"/>
              <a:endCxn id="44" idx="2"/>
            </p:cNvCxnSpPr>
            <p:nvPr/>
          </p:nvCxnSpPr>
          <p:spPr>
            <a:xfrm>
              <a:off x="4987319" y="2771605"/>
              <a:ext cx="554826" cy="36282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FE4507E-B533-4D9F-8EDA-1CDE1DB02724}"/>
                </a:ext>
              </a:extLst>
            </p:cNvPr>
            <p:cNvCxnSpPr>
              <a:cxnSpLocks/>
              <a:stCxn id="40" idx="6"/>
              <a:endCxn id="45" idx="2"/>
            </p:cNvCxnSpPr>
            <p:nvPr/>
          </p:nvCxnSpPr>
          <p:spPr>
            <a:xfrm>
              <a:off x="4987319" y="2771605"/>
              <a:ext cx="556054" cy="71992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C1EF02D-7181-488F-8DC9-82A78A7C95B0}"/>
                </a:ext>
              </a:extLst>
            </p:cNvPr>
            <p:cNvCxnSpPr>
              <a:cxnSpLocks/>
              <a:stCxn id="41" idx="6"/>
              <a:endCxn id="44" idx="2"/>
            </p:cNvCxnSpPr>
            <p:nvPr/>
          </p:nvCxnSpPr>
          <p:spPr>
            <a:xfrm>
              <a:off x="4986091" y="3134426"/>
              <a:ext cx="556054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96BF1CB-B58F-434C-AB02-6645A0BD84D2}"/>
                </a:ext>
              </a:extLst>
            </p:cNvPr>
            <p:cNvCxnSpPr>
              <a:cxnSpLocks/>
              <a:stCxn id="41" idx="6"/>
              <a:endCxn id="43" idx="2"/>
            </p:cNvCxnSpPr>
            <p:nvPr/>
          </p:nvCxnSpPr>
          <p:spPr>
            <a:xfrm flipV="1">
              <a:off x="4986091" y="2771605"/>
              <a:ext cx="557282" cy="36282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9D74F24-DF9D-4BA9-9CC3-BCCB919BD7F0}"/>
                </a:ext>
              </a:extLst>
            </p:cNvPr>
            <p:cNvCxnSpPr>
              <a:cxnSpLocks/>
              <a:stCxn id="41" idx="6"/>
              <a:endCxn id="45" idx="2"/>
            </p:cNvCxnSpPr>
            <p:nvPr/>
          </p:nvCxnSpPr>
          <p:spPr>
            <a:xfrm>
              <a:off x="4986091" y="3134426"/>
              <a:ext cx="557282" cy="35710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A619C3C-D938-4A1B-BD50-FA6E62B0340D}"/>
                </a:ext>
              </a:extLst>
            </p:cNvPr>
            <p:cNvCxnSpPr>
              <a:cxnSpLocks/>
              <a:stCxn id="42" idx="6"/>
              <a:endCxn id="45" idx="2"/>
            </p:cNvCxnSpPr>
            <p:nvPr/>
          </p:nvCxnSpPr>
          <p:spPr>
            <a:xfrm>
              <a:off x="4987319" y="3491529"/>
              <a:ext cx="556054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A366FF1-145F-4004-936B-4A6AB1DCE2C5}"/>
                </a:ext>
              </a:extLst>
            </p:cNvPr>
            <p:cNvCxnSpPr>
              <a:cxnSpLocks/>
              <a:stCxn id="42" idx="6"/>
              <a:endCxn id="44" idx="2"/>
            </p:cNvCxnSpPr>
            <p:nvPr/>
          </p:nvCxnSpPr>
          <p:spPr>
            <a:xfrm flipV="1">
              <a:off x="4987319" y="3134426"/>
              <a:ext cx="554826" cy="35710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9BE7555-C578-4125-9746-951A2A41AEA2}"/>
                </a:ext>
              </a:extLst>
            </p:cNvPr>
            <p:cNvCxnSpPr>
              <a:cxnSpLocks/>
              <a:stCxn id="42" idx="6"/>
              <a:endCxn id="43" idx="2"/>
            </p:cNvCxnSpPr>
            <p:nvPr/>
          </p:nvCxnSpPr>
          <p:spPr>
            <a:xfrm flipV="1">
              <a:off x="4987319" y="2771605"/>
              <a:ext cx="556054" cy="71992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5" name="Minus Sign 15">
              <a:extLst>
                <a:ext uri="{FF2B5EF4-FFF2-40B4-BE49-F238E27FC236}">
                  <a16:creationId xmlns:a16="http://schemas.microsoft.com/office/drawing/2014/main" id="{07FD620C-B7C1-489B-93EC-118A7C522DD1}"/>
                </a:ext>
              </a:extLst>
            </p:cNvPr>
            <p:cNvSpPr/>
            <p:nvPr/>
          </p:nvSpPr>
          <p:spPr>
            <a:xfrm rot="5400000">
              <a:off x="366283" y="2825545"/>
              <a:ext cx="685800" cy="577921"/>
            </a:xfrm>
            <a:prstGeom prst="mathMinus">
              <a:avLst/>
            </a:prstGeom>
            <a:solidFill>
              <a:srgbClr val="FFC0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>
                <a:latin typeface="Manjari"/>
              </a:endParaRPr>
            </a:p>
          </p:txBody>
        </p:sp>
        <p:sp>
          <p:nvSpPr>
            <p:cNvPr id="56" name="Minus Sign 15">
              <a:extLst>
                <a:ext uri="{FF2B5EF4-FFF2-40B4-BE49-F238E27FC236}">
                  <a16:creationId xmlns:a16="http://schemas.microsoft.com/office/drawing/2014/main" id="{4DCCCD63-9D4F-4C3B-BC2F-B7C8568AFDD9}"/>
                </a:ext>
              </a:extLst>
            </p:cNvPr>
            <p:cNvSpPr/>
            <p:nvPr/>
          </p:nvSpPr>
          <p:spPr>
            <a:xfrm rot="5400000">
              <a:off x="6269495" y="2859668"/>
              <a:ext cx="685800" cy="577921"/>
            </a:xfrm>
            <a:prstGeom prst="mathMinus">
              <a:avLst/>
            </a:prstGeom>
            <a:solidFill>
              <a:srgbClr val="FFC0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>
                <a:latin typeface="Manjari"/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56A6A7B-6C56-4269-AC32-8996578C9D0C}"/>
                </a:ext>
              </a:extLst>
            </p:cNvPr>
            <p:cNvCxnSpPr>
              <a:cxnSpLocks/>
            </p:cNvCxnSpPr>
            <p:nvPr/>
          </p:nvCxnSpPr>
          <p:spPr>
            <a:xfrm>
              <a:off x="5879554" y="3138038"/>
              <a:ext cx="520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C97D2DB-A240-4FB8-8F4F-58EDA41EDA8F}"/>
                </a:ext>
              </a:extLst>
            </p:cNvPr>
            <p:cNvSpPr/>
            <p:nvPr/>
          </p:nvSpPr>
          <p:spPr>
            <a:xfrm>
              <a:off x="1599644" y="2705374"/>
              <a:ext cx="1028364" cy="8476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100" dirty="0"/>
                <a:t>Conv 7x7</a:t>
              </a:r>
            </a:p>
            <a:p>
              <a:pPr algn="ctr"/>
              <a:r>
                <a:rPr lang="en-IL" sz="1100" dirty="0"/>
                <a:t>BN</a:t>
              </a:r>
            </a:p>
            <a:p>
              <a:pPr algn="ctr"/>
              <a:r>
                <a:rPr lang="en-IL" sz="1100" dirty="0"/>
                <a:t>ReLU</a:t>
              </a:r>
            </a:p>
            <a:p>
              <a:pPr algn="ctr"/>
              <a:r>
                <a:rPr lang="en-IL" sz="1100" dirty="0"/>
                <a:t>Max Pooling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8424154-B528-4467-8054-E320C00D7B4A}"/>
                </a:ext>
              </a:extLst>
            </p:cNvPr>
            <p:cNvSpPr/>
            <p:nvPr/>
          </p:nvSpPr>
          <p:spPr>
            <a:xfrm>
              <a:off x="3253044" y="1871466"/>
              <a:ext cx="867497" cy="700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100" dirty="0"/>
                <a:t>Residual 3x3 Conv Blocks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CEB0D5F-C8AF-4D27-9827-2991F5077944}"/>
                </a:ext>
              </a:extLst>
            </p:cNvPr>
            <p:cNvSpPr/>
            <p:nvPr/>
          </p:nvSpPr>
          <p:spPr>
            <a:xfrm>
              <a:off x="3253045" y="2771606"/>
              <a:ext cx="867497" cy="700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100" dirty="0"/>
                <a:t>Residual 5x5 Conv Blocks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ABB503D-187F-42B7-8829-1C25E049084F}"/>
                </a:ext>
              </a:extLst>
            </p:cNvPr>
            <p:cNvSpPr/>
            <p:nvPr/>
          </p:nvSpPr>
          <p:spPr>
            <a:xfrm>
              <a:off x="3253044" y="3671746"/>
              <a:ext cx="867497" cy="700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100" dirty="0"/>
                <a:t>Residual 7x7 Conv Blocks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C62CB05-6D1A-4204-8B2A-CA0A6A0C31B5}"/>
                </a:ext>
              </a:extLst>
            </p:cNvPr>
            <p:cNvCxnSpPr>
              <a:cxnSpLocks/>
            </p:cNvCxnSpPr>
            <p:nvPr/>
          </p:nvCxnSpPr>
          <p:spPr>
            <a:xfrm>
              <a:off x="918928" y="3129204"/>
              <a:ext cx="520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7EE50FD-F4A7-453B-B819-036B2856CC90}"/>
                </a:ext>
              </a:extLst>
            </p:cNvPr>
            <p:cNvCxnSpPr>
              <a:cxnSpLocks/>
            </p:cNvCxnSpPr>
            <p:nvPr/>
          </p:nvCxnSpPr>
          <p:spPr>
            <a:xfrm>
              <a:off x="2691442" y="3092030"/>
              <a:ext cx="5616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Elbow Connector 8">
              <a:extLst>
                <a:ext uri="{FF2B5EF4-FFF2-40B4-BE49-F238E27FC236}">
                  <a16:creationId xmlns:a16="http://schemas.microsoft.com/office/drawing/2014/main" id="{5E254A39-9617-4993-BD26-BE48C5B163B2}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 rot="5400000" flipH="1" flipV="1">
              <a:off x="2570737" y="2409723"/>
              <a:ext cx="870422" cy="49419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Elbow Connector 50">
              <a:extLst>
                <a:ext uri="{FF2B5EF4-FFF2-40B4-BE49-F238E27FC236}">
                  <a16:creationId xmlns:a16="http://schemas.microsoft.com/office/drawing/2014/main" id="{462CBE22-1077-4E8F-978A-DE4FAC384695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 rot="16200000" flipH="1">
              <a:off x="2559608" y="3328452"/>
              <a:ext cx="892682" cy="49419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Elbow Connector 51">
              <a:extLst>
                <a:ext uri="{FF2B5EF4-FFF2-40B4-BE49-F238E27FC236}">
                  <a16:creationId xmlns:a16="http://schemas.microsoft.com/office/drawing/2014/main" id="{BA792A92-D415-4B1B-9C2A-C78B70EB8186}"/>
                </a:ext>
              </a:extLst>
            </p:cNvPr>
            <p:cNvCxnSpPr>
              <a:cxnSpLocks/>
              <a:stCxn id="59" idx="3"/>
              <a:endCxn id="41" idx="2"/>
            </p:cNvCxnSpPr>
            <p:nvPr/>
          </p:nvCxnSpPr>
          <p:spPr>
            <a:xfrm>
              <a:off x="4120541" y="2221608"/>
              <a:ext cx="644882" cy="91281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Elbow Connector 53">
              <a:extLst>
                <a:ext uri="{FF2B5EF4-FFF2-40B4-BE49-F238E27FC236}">
                  <a16:creationId xmlns:a16="http://schemas.microsoft.com/office/drawing/2014/main" id="{526160D2-9307-43EE-A11C-93D948B1ABBD}"/>
                </a:ext>
              </a:extLst>
            </p:cNvPr>
            <p:cNvCxnSpPr>
              <a:cxnSpLocks/>
              <a:stCxn id="61" idx="3"/>
              <a:endCxn id="41" idx="2"/>
            </p:cNvCxnSpPr>
            <p:nvPr/>
          </p:nvCxnSpPr>
          <p:spPr>
            <a:xfrm flipV="1">
              <a:off x="4120541" y="3134426"/>
              <a:ext cx="644882" cy="88746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ECDC8FC-6A7F-415C-80D1-4C04FD7EB373}"/>
                </a:ext>
              </a:extLst>
            </p:cNvPr>
            <p:cNvCxnSpPr>
              <a:cxnSpLocks/>
            </p:cNvCxnSpPr>
            <p:nvPr/>
          </p:nvCxnSpPr>
          <p:spPr>
            <a:xfrm>
              <a:off x="4203821" y="3139899"/>
              <a:ext cx="5616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5373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E774831-D1A4-42C5-A9B1-6DBC6D6CAAF0}"/>
              </a:ext>
            </a:extLst>
          </p:cNvPr>
          <p:cNvSpPr txBox="1"/>
          <p:nvPr/>
        </p:nvSpPr>
        <p:spPr>
          <a:xfrm>
            <a:off x="979374" y="1008228"/>
            <a:ext cx="6543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anjari"/>
              </a:rPr>
              <a:t>We created new </a:t>
            </a:r>
            <a:r>
              <a:rPr lang="en-US" b="1" dirty="0">
                <a:solidFill>
                  <a:schemeClr val="accent2"/>
                </a:solidFill>
                <a:latin typeface="Manjari"/>
              </a:rPr>
              <a:t>interpolation of Embedded Vectors </a:t>
            </a:r>
            <a:r>
              <a:rPr lang="en-US" dirty="0">
                <a:solidFill>
                  <a:schemeClr val="accent2"/>
                </a:solidFill>
                <a:latin typeface="Manjari"/>
              </a:rPr>
              <a:t>in train set space.</a:t>
            </a:r>
            <a:br>
              <a:rPr lang="en-US" dirty="0">
                <a:solidFill>
                  <a:schemeClr val="accent2"/>
                </a:solidFill>
                <a:latin typeface="Manjari"/>
              </a:rPr>
            </a:br>
            <a:r>
              <a:rPr lang="en-US" dirty="0">
                <a:solidFill>
                  <a:schemeClr val="accent2"/>
                </a:solidFill>
                <a:latin typeface="Manjari"/>
              </a:rPr>
              <a:t>We expected related positioning to stay the same</a:t>
            </a:r>
          </a:p>
        </p:txBody>
      </p:sp>
      <p:pic>
        <p:nvPicPr>
          <p:cNvPr id="72" name="Graphic 71" descr="Hierarchy outline">
            <a:extLst>
              <a:ext uri="{FF2B5EF4-FFF2-40B4-BE49-F238E27FC236}">
                <a16:creationId xmlns:a16="http://schemas.microsoft.com/office/drawing/2014/main" id="{CFAEA6C4-C14D-4CBC-A52E-E9F713CF6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572544" y="2579253"/>
            <a:ext cx="903475" cy="903475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F2834A0E-D402-4E1D-8D87-CB6BE31B5896}"/>
              </a:ext>
            </a:extLst>
          </p:cNvPr>
          <p:cNvSpPr txBox="1"/>
          <p:nvPr/>
        </p:nvSpPr>
        <p:spPr>
          <a:xfrm>
            <a:off x="3218709" y="2270915"/>
            <a:ext cx="189385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Transformer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7F77028-2B36-4DEC-B43E-F4D55F9183EB}"/>
              </a:ext>
            </a:extLst>
          </p:cNvPr>
          <p:cNvCxnSpPr/>
          <p:nvPr/>
        </p:nvCxnSpPr>
        <p:spPr>
          <a:xfrm>
            <a:off x="1920327" y="3030991"/>
            <a:ext cx="1012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B1C107-CA26-425A-A40D-A56D1D70EA13}"/>
              </a:ext>
            </a:extLst>
          </p:cNvPr>
          <p:cNvCxnSpPr>
            <a:cxnSpLocks/>
          </p:cNvCxnSpPr>
          <p:nvPr/>
        </p:nvCxnSpPr>
        <p:spPr>
          <a:xfrm flipV="1">
            <a:off x="1920327" y="2112509"/>
            <a:ext cx="0" cy="91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8638AF6-8CFC-4052-B260-8AEB8B17213C}"/>
              </a:ext>
            </a:extLst>
          </p:cNvPr>
          <p:cNvCxnSpPr>
            <a:cxnSpLocks/>
          </p:cNvCxnSpPr>
          <p:nvPr/>
        </p:nvCxnSpPr>
        <p:spPr>
          <a:xfrm flipH="1">
            <a:off x="1356991" y="3030991"/>
            <a:ext cx="563336" cy="47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207CDEC-3B95-433B-861A-91867DDE6549}"/>
              </a:ext>
            </a:extLst>
          </p:cNvPr>
          <p:cNvCxnSpPr/>
          <p:nvPr/>
        </p:nvCxnSpPr>
        <p:spPr>
          <a:xfrm>
            <a:off x="5567041" y="3030991"/>
            <a:ext cx="1012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0A32E81-C0B1-40CF-9826-140531F9C8E5}"/>
              </a:ext>
            </a:extLst>
          </p:cNvPr>
          <p:cNvCxnSpPr>
            <a:cxnSpLocks/>
          </p:cNvCxnSpPr>
          <p:nvPr/>
        </p:nvCxnSpPr>
        <p:spPr>
          <a:xfrm flipV="1">
            <a:off x="5567041" y="2112509"/>
            <a:ext cx="0" cy="91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DDFD238-3A6A-496D-9629-EA4F363732C4}"/>
              </a:ext>
            </a:extLst>
          </p:cNvPr>
          <p:cNvCxnSpPr>
            <a:cxnSpLocks/>
          </p:cNvCxnSpPr>
          <p:nvPr/>
        </p:nvCxnSpPr>
        <p:spPr>
          <a:xfrm flipH="1">
            <a:off x="5003705" y="3030991"/>
            <a:ext cx="563336" cy="47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E4B31B9-67F4-4B9C-AB4C-FE4E9EA569D8}"/>
              </a:ext>
            </a:extLst>
          </p:cNvPr>
          <p:cNvCxnSpPr/>
          <p:nvPr/>
        </p:nvCxnSpPr>
        <p:spPr>
          <a:xfrm>
            <a:off x="2161173" y="2377849"/>
            <a:ext cx="432707" cy="37147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05BAC7E-8BB9-48E3-87D8-8F423462E679}"/>
                  </a:ext>
                </a:extLst>
              </p14:cNvPr>
              <p14:cNvContentPartPr/>
              <p14:nvPr/>
            </p14:nvContentPartPr>
            <p14:xfrm>
              <a:off x="2152398" y="2381526"/>
              <a:ext cx="360" cy="3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05BAC7E-8BB9-48E3-87D8-8F423462E6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16398" y="234552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1092CF8-5C75-4891-8BB2-E82D1E65F82D}"/>
                  </a:ext>
                </a:extLst>
              </p14:cNvPr>
              <p14:cNvContentPartPr/>
              <p14:nvPr/>
            </p14:nvContentPartPr>
            <p14:xfrm>
              <a:off x="2593398" y="2744766"/>
              <a:ext cx="360" cy="3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1092CF8-5C75-4891-8BB2-E82D1E65F8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7398" y="270876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2DF2923-0F4A-4B56-B16C-DEBBD41752B4}"/>
                  </a:ext>
                </a:extLst>
              </p14:cNvPr>
              <p14:cNvContentPartPr/>
              <p14:nvPr/>
            </p14:nvContentPartPr>
            <p14:xfrm>
              <a:off x="2377038" y="2552886"/>
              <a:ext cx="360" cy="3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2DF2923-0F4A-4B56-B16C-DEBBD41752B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41038" y="2516886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23E5195-89EC-4893-8602-6899DC207B62}"/>
              </a:ext>
            </a:extLst>
          </p:cNvPr>
          <p:cNvCxnSpPr>
            <a:cxnSpLocks/>
          </p:cNvCxnSpPr>
          <p:nvPr/>
        </p:nvCxnSpPr>
        <p:spPr>
          <a:xfrm flipV="1">
            <a:off x="5875001" y="2112509"/>
            <a:ext cx="939815" cy="30868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4217773-53C5-4A8B-8ADB-E419CA9A0E52}"/>
                  </a:ext>
                </a:extLst>
              </p14:cNvPr>
              <p14:cNvContentPartPr/>
              <p14:nvPr/>
            </p14:nvContentPartPr>
            <p14:xfrm>
              <a:off x="5866226" y="2424872"/>
              <a:ext cx="360" cy="3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4217773-53C5-4A8B-8ADB-E419CA9A0E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30226" y="238887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29470C2-CAD9-4F46-8832-E46A768A0907}"/>
                  </a:ext>
                </a:extLst>
              </p14:cNvPr>
              <p14:cNvContentPartPr/>
              <p14:nvPr/>
            </p14:nvContentPartPr>
            <p14:xfrm>
              <a:off x="6814456" y="2118961"/>
              <a:ext cx="360" cy="3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29470C2-CAD9-4F46-8832-E46A768A09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78456" y="208296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7FD8311-CF8C-4A25-ABCB-044EAC76D454}"/>
                  </a:ext>
                </a:extLst>
              </p14:cNvPr>
              <p14:cNvContentPartPr/>
              <p14:nvPr/>
            </p14:nvContentPartPr>
            <p14:xfrm>
              <a:off x="6344548" y="2273241"/>
              <a:ext cx="360" cy="3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7FD8311-CF8C-4A25-ABCB-044EAC76D45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08548" y="2237241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CCA59CB-B885-43B9-9A7D-A1DBFC121853}"/>
              </a:ext>
            </a:extLst>
          </p:cNvPr>
          <p:cNvCxnSpPr>
            <a:endCxn id="72" idx="2"/>
          </p:cNvCxnSpPr>
          <p:nvPr/>
        </p:nvCxnSpPr>
        <p:spPr>
          <a:xfrm>
            <a:off x="3218709" y="3030990"/>
            <a:ext cx="3538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71C12D0-6F70-4FBE-965B-9D30C5003ADD}"/>
              </a:ext>
            </a:extLst>
          </p:cNvPr>
          <p:cNvCxnSpPr/>
          <p:nvPr/>
        </p:nvCxnSpPr>
        <p:spPr>
          <a:xfrm>
            <a:off x="4617373" y="3030990"/>
            <a:ext cx="3538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7CE51FE-76B5-4DF3-B2D0-E797573D39FE}"/>
              </a:ext>
            </a:extLst>
          </p:cNvPr>
          <p:cNvSpPr txBox="1"/>
          <p:nvPr/>
        </p:nvSpPr>
        <p:spPr>
          <a:xfrm>
            <a:off x="1181108" y="3544899"/>
            <a:ext cx="25669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Training Set Embedded Space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C2D20E1-BBBE-4AD7-9F34-9DF69238E40C}"/>
              </a:ext>
            </a:extLst>
          </p:cNvPr>
          <p:cNvSpPr txBox="1"/>
          <p:nvPr/>
        </p:nvSpPr>
        <p:spPr>
          <a:xfrm>
            <a:off x="4604383" y="3545276"/>
            <a:ext cx="25669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Output Embedded Space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Using Interpolation of Embeddings</a:t>
            </a:r>
          </a:p>
        </p:txBody>
      </p:sp>
    </p:spTree>
    <p:extLst>
      <p:ext uri="{BB962C8B-B14F-4D97-AF65-F5344CB8AC3E}">
        <p14:creationId xmlns:p14="http://schemas.microsoft.com/office/powerpoint/2010/main" val="3437403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48895CD9-380B-4AEF-9F30-DA62F7ABC2D1}"/>
              </a:ext>
            </a:extLst>
          </p:cNvPr>
          <p:cNvSpPr/>
          <p:nvPr/>
        </p:nvSpPr>
        <p:spPr>
          <a:xfrm rot="16200000">
            <a:off x="3921343" y="1416139"/>
            <a:ext cx="6286923" cy="3056755"/>
          </a:xfrm>
          <a:prstGeom prst="triangle">
            <a:avLst>
              <a:gd name="adj" fmla="val 56494"/>
            </a:avLst>
          </a:prstGeom>
          <a:solidFill>
            <a:schemeClr val="accent4">
              <a:lumMod val="50000"/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E774831-D1A4-42C5-A9B1-6DBC6D6CAAF0}"/>
              </a:ext>
            </a:extLst>
          </p:cNvPr>
          <p:cNvSpPr txBox="1"/>
          <p:nvPr/>
        </p:nvSpPr>
        <p:spPr>
          <a:xfrm>
            <a:off x="979374" y="1008228"/>
            <a:ext cx="6543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anjari"/>
              </a:rPr>
              <a:t>In inference, we </a:t>
            </a:r>
            <a:r>
              <a:rPr lang="en-US" b="1" dirty="0">
                <a:solidFill>
                  <a:schemeClr val="accent2"/>
                </a:solidFill>
                <a:latin typeface="Manjari"/>
              </a:rPr>
              <a:t>calculated accuracy using KNN </a:t>
            </a:r>
            <a:r>
              <a:rPr lang="en-US" dirty="0">
                <a:solidFill>
                  <a:schemeClr val="accent2"/>
                </a:solidFill>
                <a:latin typeface="Manjari"/>
              </a:rPr>
              <a:t>between transformed vectors and target feature space, and their </a:t>
            </a:r>
            <a:r>
              <a:rPr lang="en-US" b="1" dirty="0">
                <a:solidFill>
                  <a:schemeClr val="accent2"/>
                </a:solidFill>
                <a:latin typeface="Manjari"/>
              </a:rPr>
              <a:t>associated</a:t>
            </a:r>
            <a:r>
              <a:rPr lang="en-US" dirty="0">
                <a:solidFill>
                  <a:schemeClr val="accent2"/>
                </a:solidFill>
                <a:latin typeface="Manjari"/>
              </a:rPr>
              <a:t> label.</a:t>
            </a:r>
          </a:p>
        </p:txBody>
      </p: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Evaluating Process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AF365B2-BEB4-4753-9B3B-27CE2632EC20}"/>
              </a:ext>
            </a:extLst>
          </p:cNvPr>
          <p:cNvCxnSpPr>
            <a:cxnSpLocks/>
            <a:endCxn id="136" idx="2"/>
          </p:cNvCxnSpPr>
          <p:nvPr/>
        </p:nvCxnSpPr>
        <p:spPr>
          <a:xfrm>
            <a:off x="864458" y="2491582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4A850CC-043F-4FA5-A713-568AA1F2216A}"/>
              </a:ext>
            </a:extLst>
          </p:cNvPr>
          <p:cNvGrpSpPr/>
          <p:nvPr/>
        </p:nvGrpSpPr>
        <p:grpSpPr>
          <a:xfrm>
            <a:off x="657942" y="1898306"/>
            <a:ext cx="550405" cy="772517"/>
            <a:chOff x="1450750" y="1276313"/>
            <a:chExt cx="2162065" cy="3074026"/>
          </a:xfrm>
        </p:grpSpPr>
        <p:sp>
          <p:nvSpPr>
            <p:cNvPr id="38" name="Google Shape;1740;p76">
              <a:extLst>
                <a:ext uri="{FF2B5EF4-FFF2-40B4-BE49-F238E27FC236}">
                  <a16:creationId xmlns:a16="http://schemas.microsoft.com/office/drawing/2014/main" id="{882DBE49-B08B-4122-A85D-5FC83F16D872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44;p76">
              <a:extLst>
                <a:ext uri="{FF2B5EF4-FFF2-40B4-BE49-F238E27FC236}">
                  <a16:creationId xmlns:a16="http://schemas.microsoft.com/office/drawing/2014/main" id="{291DD320-7160-4753-A7AC-8956A009AA20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45;p76">
              <a:extLst>
                <a:ext uri="{FF2B5EF4-FFF2-40B4-BE49-F238E27FC236}">
                  <a16:creationId xmlns:a16="http://schemas.microsoft.com/office/drawing/2014/main" id="{95D40AA1-AE49-46F4-94E4-CE4B8173BD94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46;p76">
              <a:extLst>
                <a:ext uri="{FF2B5EF4-FFF2-40B4-BE49-F238E27FC236}">
                  <a16:creationId xmlns:a16="http://schemas.microsoft.com/office/drawing/2014/main" id="{64B28008-2DB2-4E6E-859D-0529B7F29E15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47;p76">
              <a:extLst>
                <a:ext uri="{FF2B5EF4-FFF2-40B4-BE49-F238E27FC236}">
                  <a16:creationId xmlns:a16="http://schemas.microsoft.com/office/drawing/2014/main" id="{58A8D253-F691-4F50-A295-BAD0F0481BAC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48;p76">
              <a:extLst>
                <a:ext uri="{FF2B5EF4-FFF2-40B4-BE49-F238E27FC236}">
                  <a16:creationId xmlns:a16="http://schemas.microsoft.com/office/drawing/2014/main" id="{4DE67CAB-66C6-4571-8D14-79CD338D617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49;p76">
              <a:extLst>
                <a:ext uri="{FF2B5EF4-FFF2-40B4-BE49-F238E27FC236}">
                  <a16:creationId xmlns:a16="http://schemas.microsoft.com/office/drawing/2014/main" id="{24F2CDEE-D91E-401A-9F97-F36160950E0E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50;p76">
              <a:extLst>
                <a:ext uri="{FF2B5EF4-FFF2-40B4-BE49-F238E27FC236}">
                  <a16:creationId xmlns:a16="http://schemas.microsoft.com/office/drawing/2014/main" id="{3CB9733B-92D6-4868-9B74-DA43B6D71C0F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51;p76">
              <a:extLst>
                <a:ext uri="{FF2B5EF4-FFF2-40B4-BE49-F238E27FC236}">
                  <a16:creationId xmlns:a16="http://schemas.microsoft.com/office/drawing/2014/main" id="{3B41152E-BFE3-4DDE-A385-16E2CE844019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52;p76">
              <a:extLst>
                <a:ext uri="{FF2B5EF4-FFF2-40B4-BE49-F238E27FC236}">
                  <a16:creationId xmlns:a16="http://schemas.microsoft.com/office/drawing/2014/main" id="{C86E3846-DBDC-4FA3-B73E-B2D4B236828F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53;p76">
              <a:extLst>
                <a:ext uri="{FF2B5EF4-FFF2-40B4-BE49-F238E27FC236}">
                  <a16:creationId xmlns:a16="http://schemas.microsoft.com/office/drawing/2014/main" id="{EEEEDBF6-16CD-4763-B0E4-55002BACD3AA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54;p76">
              <a:extLst>
                <a:ext uri="{FF2B5EF4-FFF2-40B4-BE49-F238E27FC236}">
                  <a16:creationId xmlns:a16="http://schemas.microsoft.com/office/drawing/2014/main" id="{34D046AF-EB76-4B3A-BF5D-B9CF3E1C089F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55;p76">
              <a:extLst>
                <a:ext uri="{FF2B5EF4-FFF2-40B4-BE49-F238E27FC236}">
                  <a16:creationId xmlns:a16="http://schemas.microsoft.com/office/drawing/2014/main" id="{90A11165-0C95-4F42-810C-15F141137844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56;p76">
              <a:extLst>
                <a:ext uri="{FF2B5EF4-FFF2-40B4-BE49-F238E27FC236}">
                  <a16:creationId xmlns:a16="http://schemas.microsoft.com/office/drawing/2014/main" id="{986B9A98-41FA-489E-A8CA-7D0211111D9B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57;p76">
              <a:extLst>
                <a:ext uri="{FF2B5EF4-FFF2-40B4-BE49-F238E27FC236}">
                  <a16:creationId xmlns:a16="http://schemas.microsoft.com/office/drawing/2014/main" id="{627AA7FD-3422-4142-B2B8-755F01E5AD25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58;p76">
              <a:extLst>
                <a:ext uri="{FF2B5EF4-FFF2-40B4-BE49-F238E27FC236}">
                  <a16:creationId xmlns:a16="http://schemas.microsoft.com/office/drawing/2014/main" id="{44116532-0618-47CA-B3D7-D036733BAFA8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59;p76">
              <a:extLst>
                <a:ext uri="{FF2B5EF4-FFF2-40B4-BE49-F238E27FC236}">
                  <a16:creationId xmlns:a16="http://schemas.microsoft.com/office/drawing/2014/main" id="{ABF2CEBA-D468-4A2D-BB04-52CF7CD065B6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60;p76">
              <a:extLst>
                <a:ext uri="{FF2B5EF4-FFF2-40B4-BE49-F238E27FC236}">
                  <a16:creationId xmlns:a16="http://schemas.microsoft.com/office/drawing/2014/main" id="{A5998ECF-8E41-4A5F-ABAC-248A8C4579A0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61;p76">
              <a:extLst>
                <a:ext uri="{FF2B5EF4-FFF2-40B4-BE49-F238E27FC236}">
                  <a16:creationId xmlns:a16="http://schemas.microsoft.com/office/drawing/2014/main" id="{3C72CC20-FF3E-4389-83E0-AAF4027D5589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62;p76">
              <a:extLst>
                <a:ext uri="{FF2B5EF4-FFF2-40B4-BE49-F238E27FC236}">
                  <a16:creationId xmlns:a16="http://schemas.microsoft.com/office/drawing/2014/main" id="{1A4742D9-63DD-4DBA-B28E-C5FEA585BF32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63;p76">
              <a:extLst>
                <a:ext uri="{FF2B5EF4-FFF2-40B4-BE49-F238E27FC236}">
                  <a16:creationId xmlns:a16="http://schemas.microsoft.com/office/drawing/2014/main" id="{F82AFF82-4763-448F-9EC8-CC84548DF82F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64;p76">
              <a:extLst>
                <a:ext uri="{FF2B5EF4-FFF2-40B4-BE49-F238E27FC236}">
                  <a16:creationId xmlns:a16="http://schemas.microsoft.com/office/drawing/2014/main" id="{B9210BB5-95AC-470F-B314-E90E2E6444CA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65;p76">
              <a:extLst>
                <a:ext uri="{FF2B5EF4-FFF2-40B4-BE49-F238E27FC236}">
                  <a16:creationId xmlns:a16="http://schemas.microsoft.com/office/drawing/2014/main" id="{20DFE6A8-1CE0-4A7E-B0B3-3E0442254656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D8C809E-5EF8-4CCF-BB44-EA18EF85D558}"/>
              </a:ext>
            </a:extLst>
          </p:cNvPr>
          <p:cNvCxnSpPr>
            <a:cxnSpLocks/>
            <a:stCxn id="135" idx="0"/>
            <a:endCxn id="149" idx="1"/>
          </p:cNvCxnSpPr>
          <p:nvPr/>
        </p:nvCxnSpPr>
        <p:spPr>
          <a:xfrm flipV="1">
            <a:off x="2730953" y="2465122"/>
            <a:ext cx="2406008" cy="24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255CF53-EE3E-4B7C-A444-606D3B67DBBA}"/>
              </a:ext>
            </a:extLst>
          </p:cNvPr>
          <p:cNvCxnSpPr>
            <a:cxnSpLocks/>
            <a:endCxn id="135" idx="2"/>
          </p:cNvCxnSpPr>
          <p:nvPr/>
        </p:nvCxnSpPr>
        <p:spPr>
          <a:xfrm flipV="1">
            <a:off x="818976" y="2489773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ED2E1A2-D730-4616-9BEC-623A9F0E4DD5}"/>
              </a:ext>
            </a:extLst>
          </p:cNvPr>
          <p:cNvSpPr txBox="1"/>
          <p:nvPr/>
        </p:nvSpPr>
        <p:spPr>
          <a:xfrm>
            <a:off x="1444418" y="1724884"/>
            <a:ext cx="13789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ResNet50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01DA6C2-00B4-471D-BEDF-A58DE557F5A4}"/>
              </a:ext>
            </a:extLst>
          </p:cNvPr>
          <p:cNvSpPr txBox="1"/>
          <p:nvPr/>
        </p:nvSpPr>
        <p:spPr>
          <a:xfrm>
            <a:off x="4910638" y="1571417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58D9F0B-E260-42B7-A809-B2678FAA3E34}"/>
              </a:ext>
            </a:extLst>
          </p:cNvPr>
          <p:cNvGrpSpPr/>
          <p:nvPr/>
        </p:nvGrpSpPr>
        <p:grpSpPr>
          <a:xfrm>
            <a:off x="530221" y="2006984"/>
            <a:ext cx="584468" cy="797566"/>
            <a:chOff x="1506150" y="1501000"/>
            <a:chExt cx="2080021" cy="2838397"/>
          </a:xfrm>
        </p:grpSpPr>
        <p:grpSp>
          <p:nvGrpSpPr>
            <p:cNvPr id="66" name="Google Shape;1505;p70">
              <a:extLst>
                <a:ext uri="{FF2B5EF4-FFF2-40B4-BE49-F238E27FC236}">
                  <a16:creationId xmlns:a16="http://schemas.microsoft.com/office/drawing/2014/main" id="{880815FA-7C62-45E3-A2F3-DFD1E55CD636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92" name="Google Shape;1506;p70">
                <a:extLst>
                  <a:ext uri="{FF2B5EF4-FFF2-40B4-BE49-F238E27FC236}">
                    <a16:creationId xmlns:a16="http://schemas.microsoft.com/office/drawing/2014/main" id="{29BBAB1E-DBE8-4D73-B889-79351DD284B0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507;p70">
                <a:extLst>
                  <a:ext uri="{FF2B5EF4-FFF2-40B4-BE49-F238E27FC236}">
                    <a16:creationId xmlns:a16="http://schemas.microsoft.com/office/drawing/2014/main" id="{4172DD06-30F2-4F08-B963-CF93B965738E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508;p70">
                <a:extLst>
                  <a:ext uri="{FF2B5EF4-FFF2-40B4-BE49-F238E27FC236}">
                    <a16:creationId xmlns:a16="http://schemas.microsoft.com/office/drawing/2014/main" id="{6BB3B02F-76CE-43A9-92D9-D89AAFDAC53B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509;p70">
                <a:extLst>
                  <a:ext uri="{FF2B5EF4-FFF2-40B4-BE49-F238E27FC236}">
                    <a16:creationId xmlns:a16="http://schemas.microsoft.com/office/drawing/2014/main" id="{F81659F6-EFCA-4558-AD39-4E579CB98410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510;p70">
                <a:extLst>
                  <a:ext uri="{FF2B5EF4-FFF2-40B4-BE49-F238E27FC236}">
                    <a16:creationId xmlns:a16="http://schemas.microsoft.com/office/drawing/2014/main" id="{12A4FDDB-C1A0-49C5-A814-536FB364C481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511;p70">
                <a:extLst>
                  <a:ext uri="{FF2B5EF4-FFF2-40B4-BE49-F238E27FC236}">
                    <a16:creationId xmlns:a16="http://schemas.microsoft.com/office/drawing/2014/main" id="{E3C9C2BB-578A-4E3A-8319-E3BE93EB4DD3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12;p70">
                <a:extLst>
                  <a:ext uri="{FF2B5EF4-FFF2-40B4-BE49-F238E27FC236}">
                    <a16:creationId xmlns:a16="http://schemas.microsoft.com/office/drawing/2014/main" id="{09899224-2844-4ABE-884B-109947B5FDD6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513;p70">
                <a:extLst>
                  <a:ext uri="{FF2B5EF4-FFF2-40B4-BE49-F238E27FC236}">
                    <a16:creationId xmlns:a16="http://schemas.microsoft.com/office/drawing/2014/main" id="{3301F252-2E13-42D4-8E16-3B019EC18F29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514;p70">
                <a:extLst>
                  <a:ext uri="{FF2B5EF4-FFF2-40B4-BE49-F238E27FC236}">
                    <a16:creationId xmlns:a16="http://schemas.microsoft.com/office/drawing/2014/main" id="{27A882F9-E4DA-464C-A42A-20126DE32FAD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15;p70">
                <a:extLst>
                  <a:ext uri="{FF2B5EF4-FFF2-40B4-BE49-F238E27FC236}">
                    <a16:creationId xmlns:a16="http://schemas.microsoft.com/office/drawing/2014/main" id="{D2A25B6E-7335-4270-9EED-687D4FFD8867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516;p70">
                <a:extLst>
                  <a:ext uri="{FF2B5EF4-FFF2-40B4-BE49-F238E27FC236}">
                    <a16:creationId xmlns:a16="http://schemas.microsoft.com/office/drawing/2014/main" id="{5780B30E-F515-4982-8123-340DEEBC1900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17;p70">
                <a:extLst>
                  <a:ext uri="{FF2B5EF4-FFF2-40B4-BE49-F238E27FC236}">
                    <a16:creationId xmlns:a16="http://schemas.microsoft.com/office/drawing/2014/main" id="{68B45EF1-20B4-4B78-A117-32110FDFE7A8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518;p70">
                <a:extLst>
                  <a:ext uri="{FF2B5EF4-FFF2-40B4-BE49-F238E27FC236}">
                    <a16:creationId xmlns:a16="http://schemas.microsoft.com/office/drawing/2014/main" id="{AA439D77-A233-40DE-8036-11B4171D9714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519;p70">
                <a:extLst>
                  <a:ext uri="{FF2B5EF4-FFF2-40B4-BE49-F238E27FC236}">
                    <a16:creationId xmlns:a16="http://schemas.microsoft.com/office/drawing/2014/main" id="{D45A9885-4B4E-4909-80D8-4BA2CC098A9C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520;p70">
                <a:extLst>
                  <a:ext uri="{FF2B5EF4-FFF2-40B4-BE49-F238E27FC236}">
                    <a16:creationId xmlns:a16="http://schemas.microsoft.com/office/drawing/2014/main" id="{E1AA40B7-7705-468A-B83D-5BD7E062BDC2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521;p70">
                <a:extLst>
                  <a:ext uri="{FF2B5EF4-FFF2-40B4-BE49-F238E27FC236}">
                    <a16:creationId xmlns:a16="http://schemas.microsoft.com/office/drawing/2014/main" id="{9395E54D-36AA-485A-8C84-C2B68F6F39A3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22;p70">
                <a:extLst>
                  <a:ext uri="{FF2B5EF4-FFF2-40B4-BE49-F238E27FC236}">
                    <a16:creationId xmlns:a16="http://schemas.microsoft.com/office/drawing/2014/main" id="{292676B6-14B2-4F62-B605-B26CDBF43BFF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523;p70">
                <a:extLst>
                  <a:ext uri="{FF2B5EF4-FFF2-40B4-BE49-F238E27FC236}">
                    <a16:creationId xmlns:a16="http://schemas.microsoft.com/office/drawing/2014/main" id="{F71D76D0-22C3-4C61-824A-EFBE48246322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524;p70">
                <a:extLst>
                  <a:ext uri="{FF2B5EF4-FFF2-40B4-BE49-F238E27FC236}">
                    <a16:creationId xmlns:a16="http://schemas.microsoft.com/office/drawing/2014/main" id="{2A7F7496-A646-4F8B-AA74-EAF839799AE1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1525;p70">
              <a:extLst>
                <a:ext uri="{FF2B5EF4-FFF2-40B4-BE49-F238E27FC236}">
                  <a16:creationId xmlns:a16="http://schemas.microsoft.com/office/drawing/2014/main" id="{475701D5-4F49-4AFE-858E-D60C68459061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6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95E34E2C-F496-4C7C-8F54-EA16CEE2461D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5C1B7503-05E1-428E-9744-A740F7C331EF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528;p70">
                <a:extLst>
                  <a:ext uri="{FF2B5EF4-FFF2-40B4-BE49-F238E27FC236}">
                    <a16:creationId xmlns:a16="http://schemas.microsoft.com/office/drawing/2014/main" id="{B01C6191-1F0C-40CE-865B-42DAC0F6D290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" name="Google Shape;2624;p126">
            <a:extLst>
              <a:ext uri="{FF2B5EF4-FFF2-40B4-BE49-F238E27FC236}">
                <a16:creationId xmlns:a16="http://schemas.microsoft.com/office/drawing/2014/main" id="{8E83DAC6-5C16-44EB-A8E8-2C4EC9B3002D}"/>
              </a:ext>
            </a:extLst>
          </p:cNvPr>
          <p:cNvGrpSpPr/>
          <p:nvPr/>
        </p:nvGrpSpPr>
        <p:grpSpPr>
          <a:xfrm>
            <a:off x="830018" y="2220011"/>
            <a:ext cx="418360" cy="580377"/>
            <a:chOff x="3764750" y="1567075"/>
            <a:chExt cx="1814530" cy="2517234"/>
          </a:xfrm>
        </p:grpSpPr>
        <p:sp>
          <p:nvSpPr>
            <p:cNvPr id="113" name="Google Shape;2625;p126">
              <a:extLst>
                <a:ext uri="{FF2B5EF4-FFF2-40B4-BE49-F238E27FC236}">
                  <a16:creationId xmlns:a16="http://schemas.microsoft.com/office/drawing/2014/main" id="{04B4EE49-7098-4E7E-9DE6-3FF0242D298D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26;p126">
              <a:extLst>
                <a:ext uri="{FF2B5EF4-FFF2-40B4-BE49-F238E27FC236}">
                  <a16:creationId xmlns:a16="http://schemas.microsoft.com/office/drawing/2014/main" id="{1D1A139D-2362-45B9-89F4-D9F6049A8815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627;p126">
              <a:extLst>
                <a:ext uri="{FF2B5EF4-FFF2-40B4-BE49-F238E27FC236}">
                  <a16:creationId xmlns:a16="http://schemas.microsoft.com/office/drawing/2014/main" id="{2E0E363E-6E02-483B-B542-604144181F5C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628;p126">
              <a:extLst>
                <a:ext uri="{FF2B5EF4-FFF2-40B4-BE49-F238E27FC236}">
                  <a16:creationId xmlns:a16="http://schemas.microsoft.com/office/drawing/2014/main" id="{E44E536B-C8CC-458D-B4E6-EFAADD232B5A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629;p126">
              <a:extLst>
                <a:ext uri="{FF2B5EF4-FFF2-40B4-BE49-F238E27FC236}">
                  <a16:creationId xmlns:a16="http://schemas.microsoft.com/office/drawing/2014/main" id="{868BA1B8-0311-4D5E-928F-9976412EE498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630;p126">
              <a:extLst>
                <a:ext uri="{FF2B5EF4-FFF2-40B4-BE49-F238E27FC236}">
                  <a16:creationId xmlns:a16="http://schemas.microsoft.com/office/drawing/2014/main" id="{2FD12EC5-A317-4545-9F8B-1BCC65D7E9D9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631;p126">
              <a:extLst>
                <a:ext uri="{FF2B5EF4-FFF2-40B4-BE49-F238E27FC236}">
                  <a16:creationId xmlns:a16="http://schemas.microsoft.com/office/drawing/2014/main" id="{CB35C27B-B376-4A65-A1FC-D19F702390E4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632;p126">
              <a:extLst>
                <a:ext uri="{FF2B5EF4-FFF2-40B4-BE49-F238E27FC236}">
                  <a16:creationId xmlns:a16="http://schemas.microsoft.com/office/drawing/2014/main" id="{2A975A4D-DD91-471C-AEAA-9FC9E75228A6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33;p126">
              <a:extLst>
                <a:ext uri="{FF2B5EF4-FFF2-40B4-BE49-F238E27FC236}">
                  <a16:creationId xmlns:a16="http://schemas.microsoft.com/office/drawing/2014/main" id="{ECE92C1F-3DA5-47E9-8F23-27B61CD6D8AD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34;p126">
              <a:extLst>
                <a:ext uri="{FF2B5EF4-FFF2-40B4-BE49-F238E27FC236}">
                  <a16:creationId xmlns:a16="http://schemas.microsoft.com/office/drawing/2014/main" id="{02D31B9F-0F5F-4977-B76F-D5559FFE5B89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35;p126">
              <a:extLst>
                <a:ext uri="{FF2B5EF4-FFF2-40B4-BE49-F238E27FC236}">
                  <a16:creationId xmlns:a16="http://schemas.microsoft.com/office/drawing/2014/main" id="{5AD15EF3-E63C-45E1-B782-3C63AA1668AC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636;p126">
              <a:extLst>
                <a:ext uri="{FF2B5EF4-FFF2-40B4-BE49-F238E27FC236}">
                  <a16:creationId xmlns:a16="http://schemas.microsoft.com/office/drawing/2014/main" id="{86ED372F-8888-4C27-AD01-BB38E00D7A2A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637;p126">
              <a:extLst>
                <a:ext uri="{FF2B5EF4-FFF2-40B4-BE49-F238E27FC236}">
                  <a16:creationId xmlns:a16="http://schemas.microsoft.com/office/drawing/2014/main" id="{E19D8F09-D1E3-44C4-AAC5-9FD315D4CF28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638;p126">
              <a:extLst>
                <a:ext uri="{FF2B5EF4-FFF2-40B4-BE49-F238E27FC236}">
                  <a16:creationId xmlns:a16="http://schemas.microsoft.com/office/drawing/2014/main" id="{F02F41EE-0B25-40D6-A8AF-802B7FCB13CE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639;p126">
              <a:extLst>
                <a:ext uri="{FF2B5EF4-FFF2-40B4-BE49-F238E27FC236}">
                  <a16:creationId xmlns:a16="http://schemas.microsoft.com/office/drawing/2014/main" id="{C265BB33-5673-4D79-8CE3-18D9E48B951D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640;p126">
              <a:extLst>
                <a:ext uri="{FF2B5EF4-FFF2-40B4-BE49-F238E27FC236}">
                  <a16:creationId xmlns:a16="http://schemas.microsoft.com/office/drawing/2014/main" id="{D136A661-7EF0-46B1-9B18-23D0F0DE808C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641;p126">
              <a:extLst>
                <a:ext uri="{FF2B5EF4-FFF2-40B4-BE49-F238E27FC236}">
                  <a16:creationId xmlns:a16="http://schemas.microsoft.com/office/drawing/2014/main" id="{8EEF695E-AD65-46BA-A1CA-9711AF7F6F86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642;p126">
              <a:extLst>
                <a:ext uri="{FF2B5EF4-FFF2-40B4-BE49-F238E27FC236}">
                  <a16:creationId xmlns:a16="http://schemas.microsoft.com/office/drawing/2014/main" id="{E9E85BCB-F861-4F09-BC90-8385D727F252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94DE2CDF-DFD9-483D-AD8E-68A8DD140267}"/>
              </a:ext>
            </a:extLst>
          </p:cNvPr>
          <p:cNvSpPr txBox="1"/>
          <p:nvPr/>
        </p:nvSpPr>
        <p:spPr>
          <a:xfrm>
            <a:off x="1248379" y="3700803"/>
            <a:ext cx="14564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ResNet18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F027735-00A8-4076-99FD-32FFC79BDBED}"/>
              </a:ext>
            </a:extLst>
          </p:cNvPr>
          <p:cNvCxnSpPr>
            <a:cxnSpLocks/>
            <a:stCxn id="136" idx="0"/>
          </p:cNvCxnSpPr>
          <p:nvPr/>
        </p:nvCxnSpPr>
        <p:spPr>
          <a:xfrm flipV="1">
            <a:off x="2722773" y="3374119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1F10F830-2150-405C-905C-0E04CC051ADB}"/>
              </a:ext>
            </a:extLst>
          </p:cNvPr>
          <p:cNvSpPr txBox="1"/>
          <p:nvPr/>
        </p:nvSpPr>
        <p:spPr>
          <a:xfrm>
            <a:off x="2945842" y="3593081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35" name="Graphic 134" descr="Hierarchy outline">
            <a:extLst>
              <a:ext uri="{FF2B5EF4-FFF2-40B4-BE49-F238E27FC236}">
                <a16:creationId xmlns:a16="http://schemas.microsoft.com/office/drawing/2014/main" id="{CB06EC85-D058-473C-9538-951F0E2E8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827478" y="2038035"/>
            <a:ext cx="903475" cy="903475"/>
          </a:xfrm>
          <a:prstGeom prst="rect">
            <a:avLst/>
          </a:prstGeom>
        </p:spPr>
      </p:pic>
      <p:pic>
        <p:nvPicPr>
          <p:cNvPr id="136" name="Graphic 135" descr="Hierarchy outline">
            <a:extLst>
              <a:ext uri="{FF2B5EF4-FFF2-40B4-BE49-F238E27FC236}">
                <a16:creationId xmlns:a16="http://schemas.microsoft.com/office/drawing/2014/main" id="{9FD0C568-4277-4B5A-AC5B-68DCA55A1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819298" y="2927964"/>
            <a:ext cx="903475" cy="903475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22E0A9C5-3B90-4B60-9DEE-A8BBD24BFFDA}"/>
              </a:ext>
            </a:extLst>
          </p:cNvPr>
          <p:cNvSpPr txBox="1"/>
          <p:nvPr/>
        </p:nvSpPr>
        <p:spPr>
          <a:xfrm>
            <a:off x="5192204" y="3611799"/>
            <a:ext cx="145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#3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024E85A-28B1-4A0E-A248-356FB399F4DC}"/>
              </a:ext>
            </a:extLst>
          </p:cNvPr>
          <p:cNvCxnSpPr>
            <a:cxnSpLocks/>
            <a:stCxn id="140" idx="0"/>
          </p:cNvCxnSpPr>
          <p:nvPr/>
        </p:nvCxnSpPr>
        <p:spPr>
          <a:xfrm flipV="1">
            <a:off x="5005170" y="3365393"/>
            <a:ext cx="271113" cy="1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40" name="Graphic 139" descr="Hierarchy outline">
            <a:extLst>
              <a:ext uri="{FF2B5EF4-FFF2-40B4-BE49-F238E27FC236}">
                <a16:creationId xmlns:a16="http://schemas.microsoft.com/office/drawing/2014/main" id="{EBC4B606-8FD5-425D-95F7-A8D76B9D6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101695" y="2926323"/>
            <a:ext cx="903475" cy="903475"/>
          </a:xfrm>
          <a:prstGeom prst="rect">
            <a:avLst/>
          </a:prstGeom>
        </p:spPr>
      </p:pic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369E12A-A8FA-4941-8FEB-8E588242B721}"/>
              </a:ext>
            </a:extLst>
          </p:cNvPr>
          <p:cNvCxnSpPr>
            <a:cxnSpLocks/>
            <a:endCxn id="140" idx="2"/>
          </p:cNvCxnSpPr>
          <p:nvPr/>
        </p:nvCxnSpPr>
        <p:spPr>
          <a:xfrm>
            <a:off x="3808675" y="3374119"/>
            <a:ext cx="293020" cy="3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57B16E4-5F3E-4B34-ADE0-0F92328F453D}"/>
              </a:ext>
            </a:extLst>
          </p:cNvPr>
          <p:cNvGrpSpPr/>
          <p:nvPr/>
        </p:nvGrpSpPr>
        <p:grpSpPr>
          <a:xfrm>
            <a:off x="3140580" y="3036801"/>
            <a:ext cx="727482" cy="685801"/>
            <a:chOff x="6455297" y="3663303"/>
            <a:chExt cx="1114148" cy="1050313"/>
          </a:xfrm>
        </p:grpSpPr>
        <p:pic>
          <p:nvPicPr>
            <p:cNvPr id="144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4FF846AB-4C48-485F-961E-41F6E0D283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ACD79424-BD96-4BC1-8791-0A4F7DC4921E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9BF71BD5-3469-409D-BB3D-F0B5707F83B2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E8D9175-AD6B-409D-9B96-3FE98B8D1631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A09A1F7B-F8E0-4CBF-96BB-89ED7A29EFAB}"/>
              </a:ext>
            </a:extLst>
          </p:cNvPr>
          <p:cNvSpPr txBox="1"/>
          <p:nvPr/>
        </p:nvSpPr>
        <p:spPr>
          <a:xfrm>
            <a:off x="4037737" y="3705858"/>
            <a:ext cx="11505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Transformer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2" name="Minus Sign 15">
            <a:extLst>
              <a:ext uri="{FF2B5EF4-FFF2-40B4-BE49-F238E27FC236}">
                <a16:creationId xmlns:a16="http://schemas.microsoft.com/office/drawing/2014/main" id="{D93C10AD-4820-4098-A9E3-D9AEC015DE23}"/>
              </a:ext>
            </a:extLst>
          </p:cNvPr>
          <p:cNvSpPr/>
          <p:nvPr/>
        </p:nvSpPr>
        <p:spPr>
          <a:xfrm rot="5400000">
            <a:off x="5104980" y="3044862"/>
            <a:ext cx="685800" cy="577921"/>
          </a:xfrm>
          <a:prstGeom prst="mathMinus">
            <a:avLst/>
          </a:prstGeom>
          <a:solidFill>
            <a:srgbClr val="00B0F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A8EB385-D5E9-4678-B04B-C4C575553D5A}"/>
              </a:ext>
            </a:extLst>
          </p:cNvPr>
          <p:cNvGrpSpPr/>
          <p:nvPr/>
        </p:nvGrpSpPr>
        <p:grpSpPr>
          <a:xfrm>
            <a:off x="6434471" y="1569589"/>
            <a:ext cx="2644887" cy="2294810"/>
            <a:chOff x="2404203" y="1864277"/>
            <a:chExt cx="2644887" cy="2294810"/>
          </a:xfrm>
        </p:grpSpPr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7209F0B3-6AB9-4C9F-87D5-67C5C58E36BA}"/>
                </a:ext>
              </a:extLst>
            </p:cNvPr>
            <p:cNvCxnSpPr/>
            <p:nvPr/>
          </p:nvCxnSpPr>
          <p:spPr>
            <a:xfrm>
              <a:off x="2967539" y="3044727"/>
              <a:ext cx="10123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C28ED355-47AD-45EB-B6A9-048139BE99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7539" y="2126245"/>
              <a:ext cx="0" cy="918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FED74C2F-D3A2-4003-9EEA-98399D225B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4203" y="3044727"/>
              <a:ext cx="563336" cy="473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A21E979D-4DDA-49E9-9826-AAE463EAC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5499" y="2286977"/>
              <a:ext cx="469547" cy="147955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7592AC8-CC04-433E-A667-2D43CF7463FC}"/>
                    </a:ext>
                  </a:extLst>
                </p14:cNvPr>
                <p14:cNvContentPartPr/>
                <p14:nvPr/>
              </p14:nvContentPartPr>
              <p14:xfrm>
                <a:off x="3266724" y="2438608"/>
                <a:ext cx="360" cy="3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7592AC8-CC04-433E-A667-2D43CF7463F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30724" y="2402608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D684BA3-8793-49C9-AE72-188FAEC2166A}"/>
                    </a:ext>
                  </a:extLst>
                </p14:cNvPr>
                <p14:cNvContentPartPr/>
                <p14:nvPr/>
              </p14:nvContentPartPr>
              <p14:xfrm>
                <a:off x="4405062" y="2060371"/>
                <a:ext cx="360" cy="3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D684BA3-8793-49C9-AE72-188FAEC2166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69062" y="202437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EFBBAA4-F0FF-4806-B884-60718C7B03A7}"/>
                    </a:ext>
                  </a:extLst>
                </p14:cNvPr>
                <p14:cNvContentPartPr/>
                <p14:nvPr/>
              </p14:nvContentPartPr>
              <p14:xfrm>
                <a:off x="3745046" y="2286977"/>
                <a:ext cx="360" cy="3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EFBBAA4-F0FF-4806-B884-60718C7B03A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09046" y="225097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2A05FBC-3E10-4AA7-84D1-60C08D4D496A}"/>
                </a:ext>
              </a:extLst>
            </p:cNvPr>
            <p:cNvSpPr txBox="1"/>
            <p:nvPr/>
          </p:nvSpPr>
          <p:spPr>
            <a:xfrm>
              <a:off x="2482167" y="3512756"/>
              <a:ext cx="256692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Output Embedded Space</a:t>
              </a:r>
              <a:endParaRPr lang="en-IL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4ABD877-732D-4CCD-9988-3EEF3FE8CB00}"/>
                    </a:ext>
                  </a:extLst>
                </p14:cNvPr>
                <p14:cNvContentPartPr/>
                <p14:nvPr/>
              </p14:nvContentPartPr>
              <p14:xfrm>
                <a:off x="2418038" y="2730389"/>
                <a:ext cx="360" cy="3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4ABD877-732D-4CCD-9988-3EEF3FE8CB0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82038" y="269438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FE564AB-640D-49EC-9FDD-E0AB04E504A2}"/>
                    </a:ext>
                  </a:extLst>
                </p14:cNvPr>
                <p14:cNvContentPartPr/>
                <p14:nvPr/>
              </p14:nvContentPartPr>
              <p14:xfrm>
                <a:off x="3991669" y="2885369"/>
                <a:ext cx="360" cy="3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FE564AB-640D-49EC-9FDD-E0AB04E504A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55669" y="284936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3C585CD-57D4-4B5A-B593-758DF4621E0F}"/>
                    </a:ext>
                  </a:extLst>
                </p14:cNvPr>
                <p14:cNvContentPartPr/>
                <p14:nvPr/>
              </p14:nvContentPartPr>
              <p14:xfrm>
                <a:off x="3145224" y="1864277"/>
                <a:ext cx="360" cy="3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3C585CD-57D4-4B5A-B593-758DF4621E0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09224" y="182827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B6D7A10-DB93-45D5-9634-9C69A53600BF}"/>
                    </a:ext>
                  </a:extLst>
                </p14:cNvPr>
                <p14:cNvContentPartPr/>
                <p14:nvPr/>
              </p14:nvContentPartPr>
              <p14:xfrm>
                <a:off x="3145224" y="3300120"/>
                <a:ext cx="360" cy="3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B6D7A10-DB93-45D5-9634-9C69A53600B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09224" y="32641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FF5F4ED4-3449-4B14-8D44-F2790CE7DEA1}"/>
              </a:ext>
            </a:extLst>
          </p:cNvPr>
          <p:cNvCxnSpPr>
            <a:cxnSpLocks/>
            <a:stCxn id="162" idx="3"/>
          </p:cNvCxnSpPr>
          <p:nvPr/>
        </p:nvCxnSpPr>
        <p:spPr>
          <a:xfrm flipV="1">
            <a:off x="5515844" y="2038035"/>
            <a:ext cx="2259470" cy="1295788"/>
          </a:xfrm>
          <a:prstGeom prst="curvedConnector3">
            <a:avLst>
              <a:gd name="adj1" fmla="val 1032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368885BA-7721-4F9B-913F-656E23E75F61}"/>
              </a:ext>
            </a:extLst>
          </p:cNvPr>
          <p:cNvSpPr txBox="1"/>
          <p:nvPr/>
        </p:nvSpPr>
        <p:spPr>
          <a:xfrm rot="20509026">
            <a:off x="7200321" y="1777136"/>
            <a:ext cx="7640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050" dirty="0"/>
              <a:t>Min Dist.</a:t>
            </a:r>
          </a:p>
        </p:txBody>
      </p:sp>
      <p:sp>
        <p:nvSpPr>
          <p:cNvPr id="178" name="Minus Sign 15">
            <a:extLst>
              <a:ext uri="{FF2B5EF4-FFF2-40B4-BE49-F238E27FC236}">
                <a16:creationId xmlns:a16="http://schemas.microsoft.com/office/drawing/2014/main" id="{7C68F902-ED97-4CDB-A789-CE4473DE4B05}"/>
              </a:ext>
            </a:extLst>
          </p:cNvPr>
          <p:cNvSpPr/>
          <p:nvPr/>
        </p:nvSpPr>
        <p:spPr>
          <a:xfrm rot="5400000">
            <a:off x="4905369" y="2080898"/>
            <a:ext cx="685800" cy="577921"/>
          </a:xfrm>
          <a:prstGeom prst="mathMinus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sp>
        <p:nvSpPr>
          <p:cNvPr id="179" name="Minus Sign 15">
            <a:extLst>
              <a:ext uri="{FF2B5EF4-FFF2-40B4-BE49-F238E27FC236}">
                <a16:creationId xmlns:a16="http://schemas.microsoft.com/office/drawing/2014/main" id="{14CE31E9-B31A-4C30-8BE7-5CA1E85B29C4}"/>
              </a:ext>
            </a:extLst>
          </p:cNvPr>
          <p:cNvSpPr/>
          <p:nvPr/>
        </p:nvSpPr>
        <p:spPr>
          <a:xfrm rot="5400000">
            <a:off x="4977121" y="2154272"/>
            <a:ext cx="685800" cy="577921"/>
          </a:xfrm>
          <a:prstGeom prst="mathMinus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sp>
        <p:nvSpPr>
          <p:cNvPr id="180" name="Minus Sign 15">
            <a:extLst>
              <a:ext uri="{FF2B5EF4-FFF2-40B4-BE49-F238E27FC236}">
                <a16:creationId xmlns:a16="http://schemas.microsoft.com/office/drawing/2014/main" id="{2A256575-ED13-4290-8842-2FB649A46BA0}"/>
              </a:ext>
            </a:extLst>
          </p:cNvPr>
          <p:cNvSpPr/>
          <p:nvPr/>
        </p:nvSpPr>
        <p:spPr>
          <a:xfrm rot="5400000">
            <a:off x="5057769" y="2233299"/>
            <a:ext cx="685800" cy="577921"/>
          </a:xfrm>
          <a:prstGeom prst="mathMinus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sp>
        <p:nvSpPr>
          <p:cNvPr id="183" name="Minus Sign 15">
            <a:extLst>
              <a:ext uri="{FF2B5EF4-FFF2-40B4-BE49-F238E27FC236}">
                <a16:creationId xmlns:a16="http://schemas.microsoft.com/office/drawing/2014/main" id="{626EF202-65A8-4152-A910-103B99C5D70F}"/>
              </a:ext>
            </a:extLst>
          </p:cNvPr>
          <p:cNvSpPr/>
          <p:nvPr/>
        </p:nvSpPr>
        <p:spPr>
          <a:xfrm rot="5400000">
            <a:off x="5138417" y="2313332"/>
            <a:ext cx="685800" cy="577921"/>
          </a:xfrm>
          <a:prstGeom prst="mathMinus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</p:spTree>
    <p:extLst>
      <p:ext uri="{BB962C8B-B14F-4D97-AF65-F5344CB8AC3E}">
        <p14:creationId xmlns:p14="http://schemas.microsoft.com/office/powerpoint/2010/main" val="4093340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Results</a:t>
            </a:r>
          </a:p>
        </p:txBody>
      </p:sp>
      <p:graphicFrame>
        <p:nvGraphicFramePr>
          <p:cNvPr id="131" name="Chart 130">
            <a:extLst>
              <a:ext uri="{FF2B5EF4-FFF2-40B4-BE49-F238E27FC236}">
                <a16:creationId xmlns:a16="http://schemas.microsoft.com/office/drawing/2014/main" id="{17973101-7C83-4E28-B677-EF1098B34C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6934090"/>
              </p:ext>
            </p:extLst>
          </p:nvPr>
        </p:nvGraphicFramePr>
        <p:xfrm>
          <a:off x="0" y="-5388"/>
          <a:ext cx="9144000" cy="5129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57508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 err="1"/>
              <a:t>Dataloader</a:t>
            </a:r>
            <a:r>
              <a:rPr lang="en-US" sz="2000" dirty="0"/>
              <a:t> for .</a:t>
            </a:r>
            <a:r>
              <a:rPr lang="en-US" sz="2000" dirty="0" err="1"/>
              <a:t>pkl</a:t>
            </a:r>
            <a:endParaRPr lang="en-US" sz="2000" dirty="0"/>
          </a:p>
        </p:txBody>
      </p:sp>
      <p:sp>
        <p:nvSpPr>
          <p:cNvPr id="97" name="Google Shape;1376;p60">
            <a:extLst>
              <a:ext uri="{FF2B5EF4-FFF2-40B4-BE49-F238E27FC236}">
                <a16:creationId xmlns:a16="http://schemas.microsoft.com/office/drawing/2014/main" id="{9E4A3051-0A7F-4607-9EA5-AE7E868628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24263" y="1084670"/>
            <a:ext cx="5629182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Created a new dataloader class that will handle dumped .pkl files that serves as a dataset.</a:t>
            </a:r>
            <a:endParaRPr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250" name="Google Shape;12415;p143">
            <a:extLst>
              <a:ext uri="{FF2B5EF4-FFF2-40B4-BE49-F238E27FC236}">
                <a16:creationId xmlns:a16="http://schemas.microsoft.com/office/drawing/2014/main" id="{B7FAE38E-033A-4D04-948A-56B5652F1859}"/>
              </a:ext>
            </a:extLst>
          </p:cNvPr>
          <p:cNvSpPr/>
          <p:nvPr/>
        </p:nvSpPr>
        <p:spPr>
          <a:xfrm>
            <a:off x="1970789" y="2695918"/>
            <a:ext cx="1101319" cy="1099849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C7BE6E4E-69AC-40CE-B7BF-DFDBD5CEF72F}"/>
              </a:ext>
            </a:extLst>
          </p:cNvPr>
          <p:cNvSpPr txBox="1"/>
          <p:nvPr/>
        </p:nvSpPr>
        <p:spPr>
          <a:xfrm>
            <a:off x="2201384" y="3712940"/>
            <a:ext cx="62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*.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pkl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CACD66DF-DF1A-48FD-A115-F01D716EF0B8}"/>
              </a:ext>
            </a:extLst>
          </p:cNvPr>
          <p:cNvCxnSpPr>
            <a:cxnSpLocks/>
          </p:cNvCxnSpPr>
          <p:nvPr/>
        </p:nvCxnSpPr>
        <p:spPr>
          <a:xfrm>
            <a:off x="3244375" y="3265248"/>
            <a:ext cx="1219253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07" name="Google Shape;12924;p145">
            <a:extLst>
              <a:ext uri="{FF2B5EF4-FFF2-40B4-BE49-F238E27FC236}">
                <a16:creationId xmlns:a16="http://schemas.microsoft.com/office/drawing/2014/main" id="{40E42116-6EEC-4188-92A3-725BE122C4DD}"/>
              </a:ext>
            </a:extLst>
          </p:cNvPr>
          <p:cNvGrpSpPr/>
          <p:nvPr/>
        </p:nvGrpSpPr>
        <p:grpSpPr>
          <a:xfrm>
            <a:off x="4680373" y="2695844"/>
            <a:ext cx="1167404" cy="1164208"/>
            <a:chOff x="-2571737" y="2403625"/>
            <a:chExt cx="292225" cy="291425"/>
          </a:xfrm>
        </p:grpSpPr>
        <p:sp>
          <p:nvSpPr>
            <p:cNvPr id="108" name="Google Shape;12925;p145">
              <a:extLst>
                <a:ext uri="{FF2B5EF4-FFF2-40B4-BE49-F238E27FC236}">
                  <a16:creationId xmlns:a16="http://schemas.microsoft.com/office/drawing/2014/main" id="{81CFE3F6-27C4-4E30-9033-C24F5C2000D2}"/>
                </a:ext>
              </a:extLst>
            </p:cNvPr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926;p145">
              <a:extLst>
                <a:ext uri="{FF2B5EF4-FFF2-40B4-BE49-F238E27FC236}">
                  <a16:creationId xmlns:a16="http://schemas.microsoft.com/office/drawing/2014/main" id="{A5D96C42-07F3-4DB6-90E1-4F97A5CCF702}"/>
                </a:ext>
              </a:extLst>
            </p:cNvPr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927;p145">
              <a:extLst>
                <a:ext uri="{FF2B5EF4-FFF2-40B4-BE49-F238E27FC236}">
                  <a16:creationId xmlns:a16="http://schemas.microsoft.com/office/drawing/2014/main" id="{48415490-94FB-485F-AACC-D996ECDA53DB}"/>
                </a:ext>
              </a:extLst>
            </p:cNvPr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928;p145">
              <a:extLst>
                <a:ext uri="{FF2B5EF4-FFF2-40B4-BE49-F238E27FC236}">
                  <a16:creationId xmlns:a16="http://schemas.microsoft.com/office/drawing/2014/main" id="{10DFC15C-B38D-42B8-92CF-FC44C01D4005}"/>
                </a:ext>
              </a:extLst>
            </p:cNvPr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929;p145">
              <a:extLst>
                <a:ext uri="{FF2B5EF4-FFF2-40B4-BE49-F238E27FC236}">
                  <a16:creationId xmlns:a16="http://schemas.microsoft.com/office/drawing/2014/main" id="{09D67679-B0A9-444E-AE71-BB9907A7DC7B}"/>
                </a:ext>
              </a:extLst>
            </p:cNvPr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930;p145">
              <a:extLst>
                <a:ext uri="{FF2B5EF4-FFF2-40B4-BE49-F238E27FC236}">
                  <a16:creationId xmlns:a16="http://schemas.microsoft.com/office/drawing/2014/main" id="{5CAEC23C-27AB-41A6-A246-9D9D50907BEA}"/>
                </a:ext>
              </a:extLst>
            </p:cNvPr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931;p145">
              <a:extLst>
                <a:ext uri="{FF2B5EF4-FFF2-40B4-BE49-F238E27FC236}">
                  <a16:creationId xmlns:a16="http://schemas.microsoft.com/office/drawing/2014/main" id="{8CA1335B-5059-43BE-81FD-172AA938AF5D}"/>
                </a:ext>
              </a:extLst>
            </p:cNvPr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3B2C9DA5-7057-4F60-8698-4384E78BC932}"/>
              </a:ext>
            </a:extLst>
          </p:cNvPr>
          <p:cNvSpPr txBox="1"/>
          <p:nvPr/>
        </p:nvSpPr>
        <p:spPr>
          <a:xfrm>
            <a:off x="4806419" y="3795767"/>
            <a:ext cx="1104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Batches of embedding vectors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D7AF09D-5F1B-4DBC-A4C5-41AB2595BDE9}"/>
              </a:ext>
            </a:extLst>
          </p:cNvPr>
          <p:cNvSpPr txBox="1"/>
          <p:nvPr/>
        </p:nvSpPr>
        <p:spPr>
          <a:xfrm>
            <a:off x="3324044" y="2936070"/>
            <a:ext cx="1104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Dataloader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40323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4394891" y="1941656"/>
            <a:ext cx="4564804" cy="741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400" dirty="0"/>
              <a:t>Further Improvements</a:t>
            </a:r>
            <a:endParaRPr lang="en-IL" sz="4400" dirty="0"/>
          </a:p>
        </p:txBody>
      </p:sp>
      <p:sp>
        <p:nvSpPr>
          <p:cNvPr id="1342" name="Google Shape;1342;p5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3596640" y="2179542"/>
            <a:ext cx="97536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04</a:t>
            </a:r>
            <a:endParaRPr sz="4400" dirty="0"/>
          </a:p>
        </p:txBody>
      </p:sp>
      <p:grpSp>
        <p:nvGrpSpPr>
          <p:cNvPr id="18" name="Google Shape;11828;p141">
            <a:extLst>
              <a:ext uri="{FF2B5EF4-FFF2-40B4-BE49-F238E27FC236}">
                <a16:creationId xmlns:a16="http://schemas.microsoft.com/office/drawing/2014/main" id="{2F97CE9F-C4A6-43F7-9B99-66EDEF8BCF96}"/>
              </a:ext>
            </a:extLst>
          </p:cNvPr>
          <p:cNvGrpSpPr/>
          <p:nvPr/>
        </p:nvGrpSpPr>
        <p:grpSpPr>
          <a:xfrm>
            <a:off x="2641600" y="1571413"/>
            <a:ext cx="1049369" cy="1045051"/>
            <a:chOff x="6167350" y="2672800"/>
            <a:chExt cx="297750" cy="295375"/>
          </a:xfrm>
        </p:grpSpPr>
        <p:sp>
          <p:nvSpPr>
            <p:cNvPr id="19" name="Google Shape;11829;p141">
              <a:extLst>
                <a:ext uri="{FF2B5EF4-FFF2-40B4-BE49-F238E27FC236}">
                  <a16:creationId xmlns:a16="http://schemas.microsoft.com/office/drawing/2014/main" id="{BE1A385F-A878-4ADE-87C2-304844CB86C4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1830;p141">
              <a:extLst>
                <a:ext uri="{FF2B5EF4-FFF2-40B4-BE49-F238E27FC236}">
                  <a16:creationId xmlns:a16="http://schemas.microsoft.com/office/drawing/2014/main" id="{3E27C7A6-C837-47B4-A2A2-B407E104574D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1;p141">
              <a:extLst>
                <a:ext uri="{FF2B5EF4-FFF2-40B4-BE49-F238E27FC236}">
                  <a16:creationId xmlns:a16="http://schemas.microsoft.com/office/drawing/2014/main" id="{E9AD5956-2729-487A-9233-56522719480F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2;p141">
              <a:extLst>
                <a:ext uri="{FF2B5EF4-FFF2-40B4-BE49-F238E27FC236}">
                  <a16:creationId xmlns:a16="http://schemas.microsoft.com/office/drawing/2014/main" id="{A2547369-A313-4E01-8249-A612FA857744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833;p141">
              <a:extLst>
                <a:ext uri="{FF2B5EF4-FFF2-40B4-BE49-F238E27FC236}">
                  <a16:creationId xmlns:a16="http://schemas.microsoft.com/office/drawing/2014/main" id="{E1AE0346-B2E8-4195-8A55-0F52C82157C7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64245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544851" y="604491"/>
            <a:ext cx="8054298" cy="83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latin typeface="Manjari"/>
              </a:rPr>
              <a:t>Improvements</a:t>
            </a:r>
            <a:endParaRPr lang="he-IL" sz="2800" b="1" dirty="0">
              <a:latin typeface="Manjari"/>
            </a:endParaRPr>
          </a:p>
        </p:txBody>
      </p: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9B7DBC5A-BB94-4429-AFFE-FE7666EEBE37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Hammersmith One"/>
              </a:rPr>
              <a:t>Further Improvements</a:t>
            </a:r>
            <a:endParaRPr lang="en-IL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567EBE2E-DDBC-4406-8B07-E962F3A0B14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6" name="Google Shape;11828;p141">
            <a:extLst>
              <a:ext uri="{FF2B5EF4-FFF2-40B4-BE49-F238E27FC236}">
                <a16:creationId xmlns:a16="http://schemas.microsoft.com/office/drawing/2014/main" id="{0FF5196E-8686-4F7F-BBAA-5B6E34406FA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7" name="Google Shape;11829;p141">
              <a:extLst>
                <a:ext uri="{FF2B5EF4-FFF2-40B4-BE49-F238E27FC236}">
                  <a16:creationId xmlns:a16="http://schemas.microsoft.com/office/drawing/2014/main" id="{4D0C0F11-33BB-46F2-A7BC-926CCC7E2447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1830;p141">
              <a:extLst>
                <a:ext uri="{FF2B5EF4-FFF2-40B4-BE49-F238E27FC236}">
                  <a16:creationId xmlns:a16="http://schemas.microsoft.com/office/drawing/2014/main" id="{E518CFCE-907F-41D2-A444-233198850205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31;p141">
              <a:extLst>
                <a:ext uri="{FF2B5EF4-FFF2-40B4-BE49-F238E27FC236}">
                  <a16:creationId xmlns:a16="http://schemas.microsoft.com/office/drawing/2014/main" id="{6A9F278B-DFE7-44D1-B787-D42E4C28296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2;p141">
              <a:extLst>
                <a:ext uri="{FF2B5EF4-FFF2-40B4-BE49-F238E27FC236}">
                  <a16:creationId xmlns:a16="http://schemas.microsoft.com/office/drawing/2014/main" id="{DE2E672F-C2ED-45B7-A3A3-A93F7E39BA0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3;p141">
              <a:extLst>
                <a:ext uri="{FF2B5EF4-FFF2-40B4-BE49-F238E27FC236}">
                  <a16:creationId xmlns:a16="http://schemas.microsoft.com/office/drawing/2014/main" id="{52898E71-810E-4DFF-91FC-D4C56CD743E8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288E5B-CF05-44DE-B41E-4903BDBFB02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F1688C-B94F-4591-82A8-A4B297BCDD07}"/>
              </a:ext>
            </a:extLst>
          </p:cNvPr>
          <p:cNvSpPr txBox="1"/>
          <p:nvPr/>
        </p:nvSpPr>
        <p:spPr>
          <a:xfrm>
            <a:off x="896198" y="1594051"/>
            <a:ext cx="65430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Improve *.</a:t>
            </a:r>
            <a:r>
              <a:rPr lang="en-US" sz="1800" dirty="0" err="1">
                <a:solidFill>
                  <a:schemeClr val="accent2"/>
                </a:solidFill>
                <a:latin typeface="Manjari"/>
              </a:rPr>
              <a:t>pkl</a:t>
            </a:r>
            <a:r>
              <a:rPr lang="en-US" sz="1800" dirty="0">
                <a:solidFill>
                  <a:schemeClr val="accent2"/>
                </a:solidFill>
                <a:latin typeface="Manjari"/>
              </a:rPr>
              <a:t> dataset infrastructure and data structure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Try various architectures for the transformer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Improve interpolation method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Different accuracy evaluation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Try different datasets</a:t>
            </a:r>
          </a:p>
        </p:txBody>
      </p:sp>
    </p:spTree>
    <p:extLst>
      <p:ext uri="{BB962C8B-B14F-4D97-AF65-F5344CB8AC3E}">
        <p14:creationId xmlns:p14="http://schemas.microsoft.com/office/powerpoint/2010/main" val="27072028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61A49E-77B2-4E7A-9528-7EDD3379678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Manja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632825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Time Assessment</a:t>
            </a:r>
            <a:endParaRPr lang="he-IL" sz="2000" b="1" dirty="0">
              <a:latin typeface="Manjari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429728E-AEA9-4EB9-B420-9916D5564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120389"/>
              </p:ext>
            </p:extLst>
          </p:nvPr>
        </p:nvGraphicFramePr>
        <p:xfrm>
          <a:off x="2026412" y="1513534"/>
          <a:ext cx="4482435" cy="2595880"/>
        </p:xfrm>
        <a:graphic>
          <a:graphicData uri="http://schemas.openxmlformats.org/drawingml/2006/table">
            <a:tbl>
              <a:tblPr firstRow="1" bandRow="1">
                <a:tableStyleId>{F70999D0-CEC8-4746-B2F5-8F1284B35F1D}</a:tableStyleId>
              </a:tblPr>
              <a:tblGrid>
                <a:gridCol w="2408197">
                  <a:extLst>
                    <a:ext uri="{9D8B030D-6E8A-4147-A177-3AD203B41FA5}">
                      <a16:colId xmlns:a16="http://schemas.microsoft.com/office/drawing/2014/main" val="3872386895"/>
                    </a:ext>
                  </a:extLst>
                </a:gridCol>
                <a:gridCol w="2074238">
                  <a:extLst>
                    <a:ext uri="{9D8B030D-6E8A-4147-A177-3AD203B41FA5}">
                      <a16:colId xmlns:a16="http://schemas.microsoft.com/office/drawing/2014/main" val="2148433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Manjari"/>
                        </a:rPr>
                        <a:t>Task</a:t>
                      </a:r>
                      <a:endParaRPr lang="en-IL" b="1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Manjari"/>
                        </a:rPr>
                        <a:t>Assessed Date</a:t>
                      </a:r>
                      <a:endParaRPr lang="en-IL" b="1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96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Extract Embedded Vectors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01/12/21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64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Manjari"/>
                        </a:rPr>
                        <a:t>DataLoader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07/12/21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3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Manjari"/>
                        </a:rPr>
                        <a:t>Identity Network 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14/12/21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91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Train Network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21/12/21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86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More Loss &amp; Reg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05/01/22 – 01/03/22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16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Interpolate Vectors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05/01/22 – 01/04/22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866159"/>
                  </a:ext>
                </a:extLst>
              </a:tr>
            </a:tbl>
          </a:graphicData>
        </a:graphic>
      </p:graphicFrame>
      <p:sp>
        <p:nvSpPr>
          <p:cNvPr id="9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F5DC0B80-5F35-4A2C-9C23-C88E0CF7660B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anjari"/>
              </a:rPr>
              <a:t>Further Improvements</a:t>
            </a:r>
            <a:endParaRPr lang="en-IL" dirty="0">
              <a:latin typeface="Manjari"/>
            </a:endParaRPr>
          </a:p>
        </p:txBody>
      </p:sp>
      <p:sp>
        <p:nvSpPr>
          <p:cNvPr id="10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03E7EA68-B5D5-4F7E-B039-2586C5E3FE91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anjari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Manjari"/>
              <a:sym typeface="Hammersmith One"/>
            </a:endParaRPr>
          </a:p>
        </p:txBody>
      </p:sp>
      <p:grpSp>
        <p:nvGrpSpPr>
          <p:cNvPr id="11" name="Google Shape;11828;p141">
            <a:extLst>
              <a:ext uri="{FF2B5EF4-FFF2-40B4-BE49-F238E27FC236}">
                <a16:creationId xmlns:a16="http://schemas.microsoft.com/office/drawing/2014/main" id="{55C0B957-FB45-4F39-AF75-539C86833973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2" name="Google Shape;11829;p141">
              <a:extLst>
                <a:ext uri="{FF2B5EF4-FFF2-40B4-BE49-F238E27FC236}">
                  <a16:creationId xmlns:a16="http://schemas.microsoft.com/office/drawing/2014/main" id="{B9894A6A-DD54-4B88-BB27-A153D115ED4E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</a:endParaRPr>
            </a:p>
          </p:txBody>
        </p:sp>
        <p:sp>
          <p:nvSpPr>
            <p:cNvPr id="13" name="Google Shape;11830;p141">
              <a:extLst>
                <a:ext uri="{FF2B5EF4-FFF2-40B4-BE49-F238E27FC236}">
                  <a16:creationId xmlns:a16="http://schemas.microsoft.com/office/drawing/2014/main" id="{CCFD4FD6-03E2-4536-91BD-25385D69EC88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14" name="Google Shape;11831;p141">
              <a:extLst>
                <a:ext uri="{FF2B5EF4-FFF2-40B4-BE49-F238E27FC236}">
                  <a16:creationId xmlns:a16="http://schemas.microsoft.com/office/drawing/2014/main" id="{2426FDF4-9272-4219-8853-3779FF97530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15" name="Google Shape;11832;p141">
              <a:extLst>
                <a:ext uri="{FF2B5EF4-FFF2-40B4-BE49-F238E27FC236}">
                  <a16:creationId xmlns:a16="http://schemas.microsoft.com/office/drawing/2014/main" id="{2DB8F6FE-17E9-4F9C-B196-A6FB215B984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16" name="Google Shape;11833;p141">
              <a:extLst>
                <a:ext uri="{FF2B5EF4-FFF2-40B4-BE49-F238E27FC236}">
                  <a16:creationId xmlns:a16="http://schemas.microsoft.com/office/drawing/2014/main" id="{13D7D8C0-E1F1-4215-B066-B78C72801C29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8279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544851" y="604491"/>
            <a:ext cx="8054298" cy="482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500" b="1" dirty="0"/>
              <a:t>Sanity Check</a:t>
            </a:r>
            <a:endParaRPr lang="he-IL" sz="1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896198" y="1325713"/>
            <a:ext cx="6662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anjari"/>
              </a:rPr>
              <a:t>To make sure the </a:t>
            </a:r>
            <a:r>
              <a:rPr lang="en-US" b="1" dirty="0" err="1">
                <a:solidFill>
                  <a:schemeClr val="accent2"/>
                </a:solidFill>
                <a:latin typeface="Manjari"/>
              </a:rPr>
              <a:t>DataLoader</a:t>
            </a:r>
            <a:r>
              <a:rPr lang="en-US" dirty="0">
                <a:solidFill>
                  <a:schemeClr val="accent2"/>
                </a:solidFill>
                <a:latin typeface="Manjari"/>
              </a:rPr>
              <a:t> works we produced an </a:t>
            </a:r>
            <a:r>
              <a:rPr lang="en-US" b="1" dirty="0">
                <a:solidFill>
                  <a:schemeClr val="accent2"/>
                </a:solidFill>
                <a:latin typeface="Manjari"/>
              </a:rPr>
              <a:t>Identity Topo. </a:t>
            </a:r>
            <a:r>
              <a:rPr lang="en-US" dirty="0">
                <a:solidFill>
                  <a:schemeClr val="accent2"/>
                </a:solidFill>
                <a:latin typeface="Manjari"/>
              </a:rPr>
              <a:t>And received (as  expected) a loss of 0.   </a:t>
            </a:r>
          </a:p>
        </p:txBody>
      </p:sp>
      <p:pic>
        <p:nvPicPr>
          <p:cNvPr id="20" name="Graphic 19" descr="Hierarchy outline">
            <a:extLst>
              <a:ext uri="{FF2B5EF4-FFF2-40B4-BE49-F238E27FC236}">
                <a16:creationId xmlns:a16="http://schemas.microsoft.com/office/drawing/2014/main" id="{710340E5-221A-4F01-A363-D1CD1C072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536184" y="2691977"/>
            <a:ext cx="903475" cy="903475"/>
          </a:xfrm>
          <a:prstGeom prst="rect">
            <a:avLst/>
          </a:prstGeom>
        </p:spPr>
      </p:pic>
      <p:sp>
        <p:nvSpPr>
          <p:cNvPr id="25" name="Minus Sign 24">
            <a:extLst>
              <a:ext uri="{FF2B5EF4-FFF2-40B4-BE49-F238E27FC236}">
                <a16:creationId xmlns:a16="http://schemas.microsoft.com/office/drawing/2014/main" id="{997CEA01-4C65-4E4B-BC30-13C5A128DFB1}"/>
              </a:ext>
            </a:extLst>
          </p:cNvPr>
          <p:cNvSpPr/>
          <p:nvPr/>
        </p:nvSpPr>
        <p:spPr>
          <a:xfrm rot="5400000">
            <a:off x="1957791" y="3489587"/>
            <a:ext cx="685800" cy="577921"/>
          </a:xfrm>
          <a:prstGeom prst="mathMinus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/>
          </a:p>
        </p:txBody>
      </p:sp>
      <p:sp>
        <p:nvSpPr>
          <p:cNvPr id="27" name="Flowchart: Manual Operation 26">
            <a:extLst>
              <a:ext uri="{FF2B5EF4-FFF2-40B4-BE49-F238E27FC236}">
                <a16:creationId xmlns:a16="http://schemas.microsoft.com/office/drawing/2014/main" id="{1060A589-8010-4AD1-A896-487958B79B93}"/>
              </a:ext>
            </a:extLst>
          </p:cNvPr>
          <p:cNvSpPr/>
          <p:nvPr/>
        </p:nvSpPr>
        <p:spPr>
          <a:xfrm rot="16200000">
            <a:off x="5766660" y="3272157"/>
            <a:ext cx="1246374" cy="79659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BD0102-B9EB-4C33-A1EF-0E56B0CE49A5}"/>
              </a:ext>
            </a:extLst>
          </p:cNvPr>
          <p:cNvSpPr txBox="1"/>
          <p:nvPr/>
        </p:nvSpPr>
        <p:spPr>
          <a:xfrm>
            <a:off x="6029247" y="3254954"/>
            <a:ext cx="7405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Cosine Loss</a:t>
            </a:r>
            <a:endParaRPr lang="en-IL" sz="1050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C250F0E-5F31-4CB2-AB52-B7FF007247B9}"/>
              </a:ext>
            </a:extLst>
          </p:cNvPr>
          <p:cNvCxnSpPr>
            <a:cxnSpLocks/>
          </p:cNvCxnSpPr>
          <p:nvPr/>
        </p:nvCxnSpPr>
        <p:spPr>
          <a:xfrm>
            <a:off x="5486371" y="3143714"/>
            <a:ext cx="476737" cy="342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799D9C5-8DF6-4854-AA04-89A5653A6A17}"/>
              </a:ext>
            </a:extLst>
          </p:cNvPr>
          <p:cNvCxnSpPr>
            <a:cxnSpLocks/>
          </p:cNvCxnSpPr>
          <p:nvPr/>
        </p:nvCxnSpPr>
        <p:spPr>
          <a:xfrm flipV="1">
            <a:off x="2529455" y="3143714"/>
            <a:ext cx="816446" cy="6285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822B627-68AA-4652-96E7-2991E191176D}"/>
              </a:ext>
            </a:extLst>
          </p:cNvPr>
          <p:cNvCxnSpPr>
            <a:cxnSpLocks/>
          </p:cNvCxnSpPr>
          <p:nvPr/>
        </p:nvCxnSpPr>
        <p:spPr>
          <a:xfrm>
            <a:off x="2911683" y="3772281"/>
            <a:ext cx="3056961" cy="190830"/>
          </a:xfrm>
          <a:prstGeom prst="bentConnector3">
            <a:avLst>
              <a:gd name="adj1" fmla="val 5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7C8B3D1-A406-4423-A9B5-279240704252}"/>
              </a:ext>
            </a:extLst>
          </p:cNvPr>
          <p:cNvSpPr txBox="1"/>
          <p:nvPr/>
        </p:nvSpPr>
        <p:spPr>
          <a:xfrm>
            <a:off x="3182349" y="2383639"/>
            <a:ext cx="181755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dirty="0">
                <a:latin typeface="Manjari"/>
              </a:rPr>
              <a:t>Identity Topo.</a:t>
            </a:r>
            <a:endParaRPr lang="en-IL" sz="2100" b="1" dirty="0">
              <a:latin typeface="Manjari"/>
            </a:endParaRPr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id="{15026FCE-7CCA-4B5E-97FC-08B869F61161}"/>
              </a:ext>
            </a:extLst>
          </p:cNvPr>
          <p:cNvSpPr/>
          <p:nvPr/>
        </p:nvSpPr>
        <p:spPr>
          <a:xfrm rot="5400000">
            <a:off x="4923297" y="2854754"/>
            <a:ext cx="685800" cy="577921"/>
          </a:xfrm>
          <a:prstGeom prst="mathMinus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54F190-C0EE-42E2-A5A7-5347915071F6}"/>
              </a:ext>
            </a:extLst>
          </p:cNvPr>
          <p:cNvCxnSpPr>
            <a:stCxn id="20" idx="0"/>
          </p:cNvCxnSpPr>
          <p:nvPr/>
        </p:nvCxnSpPr>
        <p:spPr>
          <a:xfrm flipV="1">
            <a:off x="4439659" y="3143714"/>
            <a:ext cx="5091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9B7DBC5A-BB94-4429-AFFE-FE7666EEBE37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649745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Future Work</a:t>
            </a:r>
            <a:endParaRPr lang="en-IL" sz="2000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567EBE2E-DDBC-4406-8B07-E962F3A0B14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6" name="Google Shape;11828;p141">
            <a:extLst>
              <a:ext uri="{FF2B5EF4-FFF2-40B4-BE49-F238E27FC236}">
                <a16:creationId xmlns:a16="http://schemas.microsoft.com/office/drawing/2014/main" id="{0FF5196E-8686-4F7F-BBAA-5B6E34406FA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7" name="Google Shape;11829;p141">
              <a:extLst>
                <a:ext uri="{FF2B5EF4-FFF2-40B4-BE49-F238E27FC236}">
                  <a16:creationId xmlns:a16="http://schemas.microsoft.com/office/drawing/2014/main" id="{4D0C0F11-33BB-46F2-A7BC-926CCC7E2447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1830;p141">
              <a:extLst>
                <a:ext uri="{FF2B5EF4-FFF2-40B4-BE49-F238E27FC236}">
                  <a16:creationId xmlns:a16="http://schemas.microsoft.com/office/drawing/2014/main" id="{E518CFCE-907F-41D2-A444-233198850205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31;p141">
              <a:extLst>
                <a:ext uri="{FF2B5EF4-FFF2-40B4-BE49-F238E27FC236}">
                  <a16:creationId xmlns:a16="http://schemas.microsoft.com/office/drawing/2014/main" id="{6A9F278B-DFE7-44D1-B787-D42E4C28296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2;p141">
              <a:extLst>
                <a:ext uri="{FF2B5EF4-FFF2-40B4-BE49-F238E27FC236}">
                  <a16:creationId xmlns:a16="http://schemas.microsoft.com/office/drawing/2014/main" id="{DE2E672F-C2ED-45B7-A3A3-A93F7E39BA0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3;p141">
              <a:extLst>
                <a:ext uri="{FF2B5EF4-FFF2-40B4-BE49-F238E27FC236}">
                  <a16:creationId xmlns:a16="http://schemas.microsoft.com/office/drawing/2014/main" id="{52898E71-810E-4DFF-91FC-D4C56CD743E8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288E5B-CF05-44DE-B41E-4903BDBFB02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784CE1-8143-7F44-BCB8-97674FCBAABE}"/>
              </a:ext>
            </a:extLst>
          </p:cNvPr>
          <p:cNvSpPr txBox="1"/>
          <p:nvPr/>
        </p:nvSpPr>
        <p:spPr>
          <a:xfrm>
            <a:off x="6029247" y="3659947"/>
            <a:ext cx="7405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MSE Loss</a:t>
            </a:r>
            <a:endParaRPr lang="en-IL" sz="1050" dirty="0"/>
          </a:p>
        </p:txBody>
      </p:sp>
    </p:spTree>
    <p:extLst>
      <p:ext uri="{BB962C8B-B14F-4D97-AF65-F5344CB8AC3E}">
        <p14:creationId xmlns:p14="http://schemas.microsoft.com/office/powerpoint/2010/main" val="2933908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Glossary &amp; Terms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39AE1-E7D7-41EB-9148-623332B8F3B5}"/>
              </a:ext>
            </a:extLst>
          </p:cNvPr>
          <p:cNvSpPr txBox="1"/>
          <p:nvPr/>
        </p:nvSpPr>
        <p:spPr>
          <a:xfrm>
            <a:off x="713250" y="1064525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  <a:sym typeface="Manjari"/>
              </a:rPr>
              <a:t>Machine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3CCA9-C0C6-4BE0-9779-2714598E6C48}"/>
              </a:ext>
            </a:extLst>
          </p:cNvPr>
          <p:cNvSpPr txBox="1"/>
          <p:nvPr/>
        </p:nvSpPr>
        <p:spPr>
          <a:xfrm>
            <a:off x="713250" y="1337141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Neural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55D6F-2681-4329-AB4B-10772C81DB0C}"/>
              </a:ext>
            </a:extLst>
          </p:cNvPr>
          <p:cNvSpPr txBox="1"/>
          <p:nvPr/>
        </p:nvSpPr>
        <p:spPr>
          <a:xfrm>
            <a:off x="713246" y="1842926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Feature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  <a:latin typeface="Manjari"/>
              </a:rPr>
              <a:t>Vector/Embedding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C282C-A8D8-46EF-9B0C-DB8242D8ABD7}"/>
              </a:ext>
            </a:extLst>
          </p:cNvPr>
          <p:cNvSpPr txBox="1"/>
          <p:nvPr/>
        </p:nvSpPr>
        <p:spPr>
          <a:xfrm>
            <a:off x="713248" y="1584988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Model 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5887C-69A9-4055-A410-E1B8A4960B9B}"/>
              </a:ext>
            </a:extLst>
          </p:cNvPr>
          <p:cNvSpPr txBox="1"/>
          <p:nvPr/>
        </p:nvSpPr>
        <p:spPr>
          <a:xfrm>
            <a:off x="713250" y="2117777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Recognition/Retrieval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C97B7-F6FE-4619-99E9-0D0A65610BCB}"/>
              </a:ext>
            </a:extLst>
          </p:cNvPr>
          <p:cNvSpPr txBox="1"/>
          <p:nvPr/>
        </p:nvSpPr>
        <p:spPr>
          <a:xfrm>
            <a:off x="713250" y="2360514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430389" y="595753"/>
            <a:ext cx="8054298" cy="62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Training our new third topology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830185" y="1443389"/>
            <a:ext cx="7063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Manjari"/>
              </a:rPr>
              <a:t>We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trained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 the new topology using the Feature Tensors extracted from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RN50 as the train set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 and the Feature Tensors extracted from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RN18 as the ground truth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.</a:t>
            </a:r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id="{0D2A3EB7-577E-41CE-B668-369F080FE6B1}"/>
              </a:ext>
            </a:extLst>
          </p:cNvPr>
          <p:cNvSpPr/>
          <p:nvPr/>
        </p:nvSpPr>
        <p:spPr>
          <a:xfrm rot="5400000">
            <a:off x="2196102" y="2734529"/>
            <a:ext cx="685800" cy="577921"/>
          </a:xfrm>
          <a:prstGeom prst="mathMinus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B44EE1-B9BF-44A8-B63E-B9BFD576619E}"/>
              </a:ext>
            </a:extLst>
          </p:cNvPr>
          <p:cNvCxnSpPr>
            <a:cxnSpLocks/>
          </p:cNvCxnSpPr>
          <p:nvPr/>
        </p:nvCxnSpPr>
        <p:spPr>
          <a:xfrm flipV="1">
            <a:off x="2827963" y="3023488"/>
            <a:ext cx="4403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Hierarchy outline">
            <a:extLst>
              <a:ext uri="{FF2B5EF4-FFF2-40B4-BE49-F238E27FC236}">
                <a16:creationId xmlns:a16="http://schemas.microsoft.com/office/drawing/2014/main" id="{1DEFE2F7-94ED-4669-85F5-BAEF6651E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401073" y="2571750"/>
            <a:ext cx="903475" cy="903475"/>
          </a:xfrm>
          <a:prstGeom prst="rect">
            <a:avLst/>
          </a:prstGeom>
        </p:spPr>
      </p:pic>
      <p:sp>
        <p:nvSpPr>
          <p:cNvPr id="23" name="Minus Sign 22">
            <a:extLst>
              <a:ext uri="{FF2B5EF4-FFF2-40B4-BE49-F238E27FC236}">
                <a16:creationId xmlns:a16="http://schemas.microsoft.com/office/drawing/2014/main" id="{953DB45A-9A3F-4AFA-B23B-322A651144F4}"/>
              </a:ext>
            </a:extLst>
          </p:cNvPr>
          <p:cNvSpPr/>
          <p:nvPr/>
        </p:nvSpPr>
        <p:spPr>
          <a:xfrm rot="5400000">
            <a:off x="2196101" y="4042990"/>
            <a:ext cx="685800" cy="577921"/>
          </a:xfrm>
          <a:prstGeom prst="mathMinus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>
              <a:latin typeface="Manjari"/>
            </a:endParaRPr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id="{77159560-B917-4C35-99CA-8F75163544AC}"/>
              </a:ext>
            </a:extLst>
          </p:cNvPr>
          <p:cNvSpPr/>
          <p:nvPr/>
        </p:nvSpPr>
        <p:spPr>
          <a:xfrm rot="5400000">
            <a:off x="4763198" y="2734527"/>
            <a:ext cx="685800" cy="577921"/>
          </a:xfrm>
          <a:prstGeom prst="mathMinu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E2A3D6-9786-47BF-845F-A02FAE945400}"/>
              </a:ext>
            </a:extLst>
          </p:cNvPr>
          <p:cNvCxnSpPr>
            <a:cxnSpLocks/>
          </p:cNvCxnSpPr>
          <p:nvPr/>
        </p:nvCxnSpPr>
        <p:spPr>
          <a:xfrm flipV="1">
            <a:off x="4389310" y="3023484"/>
            <a:ext cx="440344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Manual Operation 30">
            <a:extLst>
              <a:ext uri="{FF2B5EF4-FFF2-40B4-BE49-F238E27FC236}">
                <a16:creationId xmlns:a16="http://schemas.microsoft.com/office/drawing/2014/main" id="{969E926A-ABAD-47FF-BAD7-776B496C4BFE}"/>
              </a:ext>
            </a:extLst>
          </p:cNvPr>
          <p:cNvSpPr/>
          <p:nvPr/>
        </p:nvSpPr>
        <p:spPr>
          <a:xfrm rot="16200000">
            <a:off x="5936690" y="3357215"/>
            <a:ext cx="1246374" cy="79659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>
              <a:latin typeface="Manja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9DEB8C-0CFD-4380-8297-B01792F681B9}"/>
              </a:ext>
            </a:extLst>
          </p:cNvPr>
          <p:cNvSpPr txBox="1"/>
          <p:nvPr/>
        </p:nvSpPr>
        <p:spPr>
          <a:xfrm>
            <a:off x="6217667" y="3551050"/>
            <a:ext cx="7405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Manjari"/>
              </a:rPr>
              <a:t>Loss</a:t>
            </a:r>
            <a:endParaRPr lang="en-IL" sz="1050" dirty="0">
              <a:latin typeface="Manjari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3467CB4-BE47-4942-9958-184A1281CB82}"/>
              </a:ext>
            </a:extLst>
          </p:cNvPr>
          <p:cNvCxnSpPr/>
          <p:nvPr/>
        </p:nvCxnSpPr>
        <p:spPr>
          <a:xfrm>
            <a:off x="5395058" y="3023484"/>
            <a:ext cx="766523" cy="4517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F8E4F49-E798-4DD7-A861-9952BE4B21EC}"/>
              </a:ext>
            </a:extLst>
          </p:cNvPr>
          <p:cNvCxnSpPr/>
          <p:nvPr/>
        </p:nvCxnSpPr>
        <p:spPr>
          <a:xfrm flipV="1">
            <a:off x="2827962" y="3962047"/>
            <a:ext cx="3333619" cy="416651"/>
          </a:xfrm>
          <a:prstGeom prst="bentConnector3">
            <a:avLst>
              <a:gd name="adj1" fmla="val 886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4892537-2F7A-4C54-9997-8B8403797818}"/>
              </a:ext>
            </a:extLst>
          </p:cNvPr>
          <p:cNvSpPr txBox="1"/>
          <p:nvPr/>
        </p:nvSpPr>
        <p:spPr>
          <a:xfrm>
            <a:off x="3047239" y="2263412"/>
            <a:ext cx="144753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anjari"/>
              </a:rPr>
              <a:t>New Topo.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anjari"/>
            </a:endParaRPr>
          </a:p>
        </p:txBody>
      </p:sp>
      <p:sp>
        <p:nvSpPr>
          <p:cNvPr id="15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C80C3423-52C1-4625-AE04-9F31F63B4639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649745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Manjari"/>
              </a:rPr>
              <a:t>Future Work</a:t>
            </a:r>
            <a:endParaRPr lang="en-IL" sz="2000" dirty="0">
              <a:latin typeface="Manjari"/>
            </a:endParaRPr>
          </a:p>
        </p:txBody>
      </p:sp>
      <p:sp>
        <p:nvSpPr>
          <p:cNvPr id="17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38E49D5B-49B9-4695-A80D-E4B19AC2858D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anjari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Manjari"/>
              <a:sym typeface="Hammersmith One"/>
            </a:endParaRPr>
          </a:p>
        </p:txBody>
      </p:sp>
      <p:grpSp>
        <p:nvGrpSpPr>
          <p:cNvPr id="20" name="Google Shape;11828;p141">
            <a:extLst>
              <a:ext uri="{FF2B5EF4-FFF2-40B4-BE49-F238E27FC236}">
                <a16:creationId xmlns:a16="http://schemas.microsoft.com/office/drawing/2014/main" id="{47E9361F-D6F5-483C-9762-1888B53BF928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21" name="Google Shape;11829;p141">
              <a:extLst>
                <a:ext uri="{FF2B5EF4-FFF2-40B4-BE49-F238E27FC236}">
                  <a16:creationId xmlns:a16="http://schemas.microsoft.com/office/drawing/2014/main" id="{2194D6AB-B9E4-47AB-96C4-7F96D78D5CAB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</a:endParaRPr>
            </a:p>
          </p:txBody>
        </p:sp>
        <p:sp>
          <p:nvSpPr>
            <p:cNvPr id="22" name="Google Shape;11830;p141">
              <a:extLst>
                <a:ext uri="{FF2B5EF4-FFF2-40B4-BE49-F238E27FC236}">
                  <a16:creationId xmlns:a16="http://schemas.microsoft.com/office/drawing/2014/main" id="{1A10C485-202C-4603-96CD-0DBE4BEEFE39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25" name="Google Shape;11831;p141">
              <a:extLst>
                <a:ext uri="{FF2B5EF4-FFF2-40B4-BE49-F238E27FC236}">
                  <a16:creationId xmlns:a16="http://schemas.microsoft.com/office/drawing/2014/main" id="{9EF125C4-3530-4408-94F2-2396EB4CA044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27" name="Google Shape;11832;p141">
              <a:extLst>
                <a:ext uri="{FF2B5EF4-FFF2-40B4-BE49-F238E27FC236}">
                  <a16:creationId xmlns:a16="http://schemas.microsoft.com/office/drawing/2014/main" id="{F78143DC-BBC4-4B3E-845B-16C0E21977AC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28" name="Google Shape;11833;p141">
              <a:extLst>
                <a:ext uri="{FF2B5EF4-FFF2-40B4-BE49-F238E27FC236}">
                  <a16:creationId xmlns:a16="http://schemas.microsoft.com/office/drawing/2014/main" id="{9CB057C3-033D-4997-B187-E1B8B3255FFE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601A775-706D-4564-A7F4-09F866752B4C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543460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151678" y="732511"/>
            <a:ext cx="8054298" cy="482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500" b="1" dirty="0"/>
              <a:t>Using Interpolation of Embeddings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975359" y="1319265"/>
            <a:ext cx="6543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anjari"/>
              </a:rPr>
              <a:t>In inference, we </a:t>
            </a:r>
            <a:r>
              <a:rPr lang="en-US" b="1" dirty="0">
                <a:solidFill>
                  <a:schemeClr val="accent2"/>
                </a:solidFill>
                <a:latin typeface="Manjari"/>
              </a:rPr>
              <a:t>calculated accuracy using KNN </a:t>
            </a:r>
            <a:r>
              <a:rPr lang="en-US" dirty="0">
                <a:solidFill>
                  <a:schemeClr val="accent2"/>
                </a:solidFill>
                <a:latin typeface="Manjari"/>
              </a:rPr>
              <a:t>between transformed vectors and target feature space</a:t>
            </a:r>
          </a:p>
        </p:txBody>
      </p: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BF0930E5-1B4C-4715-99B9-333D6A330468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649745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Future Work</a:t>
            </a:r>
            <a:endParaRPr lang="en-IL" sz="2000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E07A5BE1-89E7-4EA3-A3B6-6F27C0895B15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7" name="Google Shape;11828;p141">
            <a:extLst>
              <a:ext uri="{FF2B5EF4-FFF2-40B4-BE49-F238E27FC236}">
                <a16:creationId xmlns:a16="http://schemas.microsoft.com/office/drawing/2014/main" id="{D39CAE46-548C-492D-91C9-7CFD1357C07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8" name="Google Shape;11829;p141">
              <a:extLst>
                <a:ext uri="{FF2B5EF4-FFF2-40B4-BE49-F238E27FC236}">
                  <a16:creationId xmlns:a16="http://schemas.microsoft.com/office/drawing/2014/main" id="{C94688CF-7BB5-4F35-8D7B-0521DB9F970C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1830;p141">
              <a:extLst>
                <a:ext uri="{FF2B5EF4-FFF2-40B4-BE49-F238E27FC236}">
                  <a16:creationId xmlns:a16="http://schemas.microsoft.com/office/drawing/2014/main" id="{DA0E97B1-6D49-4F1F-846C-2ACF26CD1420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1;p141">
              <a:extLst>
                <a:ext uri="{FF2B5EF4-FFF2-40B4-BE49-F238E27FC236}">
                  <a16:creationId xmlns:a16="http://schemas.microsoft.com/office/drawing/2014/main" id="{C588F39C-E81F-4957-8C75-B9E223C20A21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832;p141">
              <a:extLst>
                <a:ext uri="{FF2B5EF4-FFF2-40B4-BE49-F238E27FC236}">
                  <a16:creationId xmlns:a16="http://schemas.microsoft.com/office/drawing/2014/main" id="{BBFC2C1C-E977-40DB-9735-B03EE218B8AC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833;p141">
              <a:extLst>
                <a:ext uri="{FF2B5EF4-FFF2-40B4-BE49-F238E27FC236}">
                  <a16:creationId xmlns:a16="http://schemas.microsoft.com/office/drawing/2014/main" id="{548BF506-E216-495B-A56C-0908E3297BA4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C8B1CAD-7587-495C-83E0-5827B45752D4}"/>
              </a:ext>
            </a:extLst>
          </p:cNvPr>
          <p:cNvCxnSpPr/>
          <p:nvPr/>
        </p:nvCxnSpPr>
        <p:spPr>
          <a:xfrm>
            <a:off x="2967539" y="3044727"/>
            <a:ext cx="1012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FD4A81-F74C-41CF-A8F0-0173D26986FE}"/>
              </a:ext>
            </a:extLst>
          </p:cNvPr>
          <p:cNvCxnSpPr>
            <a:cxnSpLocks/>
          </p:cNvCxnSpPr>
          <p:nvPr/>
        </p:nvCxnSpPr>
        <p:spPr>
          <a:xfrm flipV="1">
            <a:off x="2967539" y="2126245"/>
            <a:ext cx="0" cy="91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E51D53F-A571-422B-AE1D-23D58BCAAEDF}"/>
              </a:ext>
            </a:extLst>
          </p:cNvPr>
          <p:cNvCxnSpPr>
            <a:cxnSpLocks/>
          </p:cNvCxnSpPr>
          <p:nvPr/>
        </p:nvCxnSpPr>
        <p:spPr>
          <a:xfrm flipH="1">
            <a:off x="2404203" y="3044727"/>
            <a:ext cx="563336" cy="47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7265F00-3BC9-458A-A0D6-21BFDC6CB88E}"/>
              </a:ext>
            </a:extLst>
          </p:cNvPr>
          <p:cNvCxnSpPr>
            <a:cxnSpLocks/>
          </p:cNvCxnSpPr>
          <p:nvPr/>
        </p:nvCxnSpPr>
        <p:spPr>
          <a:xfrm flipV="1">
            <a:off x="3275499" y="2286977"/>
            <a:ext cx="469547" cy="14795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1D17726-7490-4D81-9A93-DEB427C09A36}"/>
                  </a:ext>
                </a:extLst>
              </p14:cNvPr>
              <p14:cNvContentPartPr/>
              <p14:nvPr/>
            </p14:nvContentPartPr>
            <p14:xfrm>
              <a:off x="3266724" y="2438608"/>
              <a:ext cx="36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1D17726-7490-4D81-9A93-DEB427C09A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0724" y="240260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ACB0956-21AA-4F53-8B30-29FA4119D7FB}"/>
                  </a:ext>
                </a:extLst>
              </p14:cNvPr>
              <p14:cNvContentPartPr/>
              <p14:nvPr/>
            </p14:nvContentPartPr>
            <p14:xfrm>
              <a:off x="4856475" y="2118274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ACB0956-21AA-4F53-8B30-29FA4119D7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0475" y="20822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E7FFEC4-C12F-49B7-B8EF-F4CAC4003077}"/>
                  </a:ext>
                </a:extLst>
              </p14:cNvPr>
              <p14:cNvContentPartPr/>
              <p14:nvPr/>
            </p14:nvContentPartPr>
            <p14:xfrm>
              <a:off x="3745046" y="2286977"/>
              <a:ext cx="36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E7FFEC4-C12F-49B7-B8EF-F4CAC40030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09046" y="2250977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D7432B78-0AA5-4C79-8835-094ED9A9B652}"/>
              </a:ext>
            </a:extLst>
          </p:cNvPr>
          <p:cNvSpPr txBox="1"/>
          <p:nvPr/>
        </p:nvSpPr>
        <p:spPr>
          <a:xfrm>
            <a:off x="2289552" y="3672325"/>
            <a:ext cx="25669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Output Embedded Space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9DA2ACB-14F7-4032-8466-A92E2A5D21B5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C7821A4-BD8E-AE47-9050-E6BB6536DD56}"/>
                  </a:ext>
                </a:extLst>
              </p14:cNvPr>
              <p14:cNvContentPartPr/>
              <p14:nvPr/>
            </p14:nvContentPartPr>
            <p14:xfrm>
              <a:off x="2418038" y="2730389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C7821A4-BD8E-AE47-9050-E6BB6536DD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2038" y="269438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E08A122-1794-0046-A96D-19C5E5BF61C0}"/>
                  </a:ext>
                </a:extLst>
              </p14:cNvPr>
              <p14:cNvContentPartPr/>
              <p14:nvPr/>
            </p14:nvContentPartPr>
            <p14:xfrm>
              <a:off x="3991669" y="2885369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E08A122-1794-0046-A96D-19C5E5BF61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669" y="284936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61EF0FD-7ABE-4047-A645-78F9A14CD271}"/>
                  </a:ext>
                </a:extLst>
              </p14:cNvPr>
              <p14:cNvContentPartPr/>
              <p14:nvPr/>
            </p14:nvContentPartPr>
            <p14:xfrm>
              <a:off x="3145224" y="1864277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61EF0FD-7ABE-4047-A645-78F9A14CD2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9224" y="182827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4C3C83D-AD0C-224E-A1F1-C8F980E2FD6C}"/>
                  </a:ext>
                </a:extLst>
              </p14:cNvPr>
              <p14:cNvContentPartPr/>
              <p14:nvPr/>
            </p14:nvContentPartPr>
            <p14:xfrm>
              <a:off x="3145224" y="3300120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4C3C83D-AD0C-224E-A1F1-C8F980E2FD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9224" y="3264120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4C9502B-7559-FE46-98AD-9B4E5992C189}"/>
              </a:ext>
            </a:extLst>
          </p:cNvPr>
          <p:cNvSpPr txBox="1"/>
          <p:nvPr/>
        </p:nvSpPr>
        <p:spPr>
          <a:xfrm rot="20509026">
            <a:off x="3128259" y="2053611"/>
            <a:ext cx="7640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050" dirty="0"/>
              <a:t>Min Dist.</a:t>
            </a:r>
          </a:p>
        </p:txBody>
      </p:sp>
    </p:spTree>
    <p:extLst>
      <p:ext uri="{BB962C8B-B14F-4D97-AF65-F5344CB8AC3E}">
        <p14:creationId xmlns:p14="http://schemas.microsoft.com/office/powerpoint/2010/main" val="3726100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BBF1D20A-8ED6-4B40-84D4-0FBC3864BA5D}"/>
              </a:ext>
            </a:extLst>
          </p:cNvPr>
          <p:cNvSpPr txBox="1">
            <a:spLocks/>
          </p:cNvSpPr>
          <p:nvPr/>
        </p:nvSpPr>
        <p:spPr>
          <a:xfrm>
            <a:off x="3137033" y="211702"/>
            <a:ext cx="2787463" cy="733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4400" dirty="0">
                <a:latin typeface="Hammersmith One"/>
              </a:rPr>
              <a:t>Thank You!</a:t>
            </a:r>
            <a:endParaRPr lang="en-IL" sz="4400" dirty="0">
              <a:latin typeface="Hammersmith One"/>
            </a:endParaRPr>
          </a:p>
        </p:txBody>
      </p:sp>
      <p:sp>
        <p:nvSpPr>
          <p:cNvPr id="3" name="Google Shape;1623;p73">
            <a:extLst>
              <a:ext uri="{FF2B5EF4-FFF2-40B4-BE49-F238E27FC236}">
                <a16:creationId xmlns:a16="http://schemas.microsoft.com/office/drawing/2014/main" id="{A5AB658A-2CC8-4D34-9A95-A4F1B20E6B6A}"/>
              </a:ext>
            </a:extLst>
          </p:cNvPr>
          <p:cNvSpPr/>
          <p:nvPr/>
        </p:nvSpPr>
        <p:spPr>
          <a:xfrm>
            <a:off x="3408925" y="3890648"/>
            <a:ext cx="2106531" cy="1016944"/>
          </a:xfrm>
          <a:custGeom>
            <a:avLst/>
            <a:gdLst/>
            <a:ahLst/>
            <a:cxnLst/>
            <a:rect l="l" t="t" r="r" b="b"/>
            <a:pathLst>
              <a:path w="37843" h="18269" extrusionOk="0">
                <a:moveTo>
                  <a:pt x="19727" y="1"/>
                </a:moveTo>
                <a:cubicBezTo>
                  <a:pt x="3709" y="1"/>
                  <a:pt x="0" y="18268"/>
                  <a:pt x="0" y="18268"/>
                </a:cubicBezTo>
                <a:lnTo>
                  <a:pt x="37843" y="18268"/>
                </a:lnTo>
                <a:cubicBezTo>
                  <a:pt x="37843" y="18268"/>
                  <a:pt x="35746" y="1"/>
                  <a:pt x="197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624;p73">
            <a:extLst>
              <a:ext uri="{FF2B5EF4-FFF2-40B4-BE49-F238E27FC236}">
                <a16:creationId xmlns:a16="http://schemas.microsoft.com/office/drawing/2014/main" id="{2F7456E1-8DDB-4FBA-9DD1-D098D1D6FDDE}"/>
              </a:ext>
            </a:extLst>
          </p:cNvPr>
          <p:cNvSpPr/>
          <p:nvPr/>
        </p:nvSpPr>
        <p:spPr>
          <a:xfrm>
            <a:off x="4486734" y="4242571"/>
            <a:ext cx="44031" cy="44087"/>
          </a:xfrm>
          <a:custGeom>
            <a:avLst/>
            <a:gdLst/>
            <a:ahLst/>
            <a:cxnLst/>
            <a:rect l="l" t="t" r="r" b="b"/>
            <a:pathLst>
              <a:path w="791" h="792" extrusionOk="0">
                <a:moveTo>
                  <a:pt x="396" y="1"/>
                </a:moveTo>
                <a:cubicBezTo>
                  <a:pt x="183" y="1"/>
                  <a:pt x="0" y="183"/>
                  <a:pt x="0" y="396"/>
                </a:cubicBezTo>
                <a:cubicBezTo>
                  <a:pt x="0" y="609"/>
                  <a:pt x="183" y="791"/>
                  <a:pt x="396" y="791"/>
                </a:cubicBezTo>
                <a:cubicBezTo>
                  <a:pt x="608" y="791"/>
                  <a:pt x="791" y="609"/>
                  <a:pt x="791" y="396"/>
                </a:cubicBezTo>
                <a:cubicBezTo>
                  <a:pt x="791" y="183"/>
                  <a:pt x="608" y="1"/>
                  <a:pt x="3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25;p73">
            <a:extLst>
              <a:ext uri="{FF2B5EF4-FFF2-40B4-BE49-F238E27FC236}">
                <a16:creationId xmlns:a16="http://schemas.microsoft.com/office/drawing/2014/main" id="{250E4E33-BD61-4D20-9F37-C30CEAD81A54}"/>
              </a:ext>
            </a:extLst>
          </p:cNvPr>
          <p:cNvSpPr/>
          <p:nvPr/>
        </p:nvSpPr>
        <p:spPr>
          <a:xfrm>
            <a:off x="4486734" y="4604681"/>
            <a:ext cx="44031" cy="44031"/>
          </a:xfrm>
          <a:custGeom>
            <a:avLst/>
            <a:gdLst/>
            <a:ahLst/>
            <a:cxnLst/>
            <a:rect l="l" t="t" r="r" b="b"/>
            <a:pathLst>
              <a:path w="791" h="791" extrusionOk="0">
                <a:moveTo>
                  <a:pt x="396" y="1"/>
                </a:moveTo>
                <a:cubicBezTo>
                  <a:pt x="183" y="1"/>
                  <a:pt x="0" y="153"/>
                  <a:pt x="0" y="396"/>
                </a:cubicBezTo>
                <a:cubicBezTo>
                  <a:pt x="0" y="609"/>
                  <a:pt x="183" y="791"/>
                  <a:pt x="396" y="791"/>
                </a:cubicBezTo>
                <a:cubicBezTo>
                  <a:pt x="608" y="791"/>
                  <a:pt x="791" y="609"/>
                  <a:pt x="791" y="396"/>
                </a:cubicBezTo>
                <a:cubicBezTo>
                  <a:pt x="791" y="153"/>
                  <a:pt x="608" y="1"/>
                  <a:pt x="3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626;p73">
            <a:extLst>
              <a:ext uri="{FF2B5EF4-FFF2-40B4-BE49-F238E27FC236}">
                <a16:creationId xmlns:a16="http://schemas.microsoft.com/office/drawing/2014/main" id="{B0A561E1-D5E8-4D4C-925A-55911AE31CD6}"/>
              </a:ext>
            </a:extLst>
          </p:cNvPr>
          <p:cNvSpPr/>
          <p:nvPr/>
        </p:nvSpPr>
        <p:spPr>
          <a:xfrm>
            <a:off x="3758296" y="2524351"/>
            <a:ext cx="325418" cy="509223"/>
          </a:xfrm>
          <a:custGeom>
            <a:avLst/>
            <a:gdLst/>
            <a:ahLst/>
            <a:cxnLst/>
            <a:rect l="l" t="t" r="r" b="b"/>
            <a:pathLst>
              <a:path w="5846" h="9148" extrusionOk="0">
                <a:moveTo>
                  <a:pt x="2098" y="0"/>
                </a:moveTo>
                <a:cubicBezTo>
                  <a:pt x="2098" y="0"/>
                  <a:pt x="1" y="6566"/>
                  <a:pt x="2949" y="8815"/>
                </a:cubicBezTo>
                <a:cubicBezTo>
                  <a:pt x="3246" y="9044"/>
                  <a:pt x="3510" y="9147"/>
                  <a:pt x="3745" y="9147"/>
                </a:cubicBezTo>
                <a:cubicBezTo>
                  <a:pt x="5845" y="9147"/>
                  <a:pt x="5624" y="912"/>
                  <a:pt x="5624" y="912"/>
                </a:cubicBezTo>
                <a:lnTo>
                  <a:pt x="20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627;p73">
            <a:extLst>
              <a:ext uri="{FF2B5EF4-FFF2-40B4-BE49-F238E27FC236}">
                <a16:creationId xmlns:a16="http://schemas.microsoft.com/office/drawing/2014/main" id="{7A7BA619-5F83-49BC-9C33-FF67E3DC03B3}"/>
              </a:ext>
            </a:extLst>
          </p:cNvPr>
          <p:cNvSpPr/>
          <p:nvPr/>
        </p:nvSpPr>
        <p:spPr>
          <a:xfrm>
            <a:off x="3710925" y="2828892"/>
            <a:ext cx="329982" cy="331652"/>
          </a:xfrm>
          <a:custGeom>
            <a:avLst/>
            <a:gdLst/>
            <a:ahLst/>
            <a:cxnLst/>
            <a:rect l="l" t="t" r="r" b="b"/>
            <a:pathLst>
              <a:path w="5928" h="5958" extrusionOk="0">
                <a:moveTo>
                  <a:pt x="2949" y="0"/>
                </a:moveTo>
                <a:cubicBezTo>
                  <a:pt x="1308" y="0"/>
                  <a:pt x="1" y="1338"/>
                  <a:pt x="1" y="2979"/>
                </a:cubicBezTo>
                <a:cubicBezTo>
                  <a:pt x="1" y="4620"/>
                  <a:pt x="1308" y="5958"/>
                  <a:pt x="2949" y="5958"/>
                </a:cubicBezTo>
                <a:cubicBezTo>
                  <a:pt x="4590" y="5958"/>
                  <a:pt x="5928" y="4620"/>
                  <a:pt x="5928" y="2979"/>
                </a:cubicBezTo>
                <a:cubicBezTo>
                  <a:pt x="5928" y="1338"/>
                  <a:pt x="4590" y="0"/>
                  <a:pt x="2949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628;p73">
            <a:extLst>
              <a:ext uri="{FF2B5EF4-FFF2-40B4-BE49-F238E27FC236}">
                <a16:creationId xmlns:a16="http://schemas.microsoft.com/office/drawing/2014/main" id="{70A96015-AE10-4B80-A860-D774D93B0DCD}"/>
              </a:ext>
            </a:extLst>
          </p:cNvPr>
          <p:cNvSpPr/>
          <p:nvPr/>
        </p:nvSpPr>
        <p:spPr>
          <a:xfrm>
            <a:off x="4939299" y="2828892"/>
            <a:ext cx="330038" cy="331652"/>
          </a:xfrm>
          <a:custGeom>
            <a:avLst/>
            <a:gdLst/>
            <a:ahLst/>
            <a:cxnLst/>
            <a:rect l="l" t="t" r="r" b="b"/>
            <a:pathLst>
              <a:path w="5929" h="5958" extrusionOk="0">
                <a:moveTo>
                  <a:pt x="2949" y="0"/>
                </a:moveTo>
                <a:cubicBezTo>
                  <a:pt x="1308" y="0"/>
                  <a:pt x="1" y="1338"/>
                  <a:pt x="1" y="2979"/>
                </a:cubicBezTo>
                <a:cubicBezTo>
                  <a:pt x="1" y="4620"/>
                  <a:pt x="1308" y="5958"/>
                  <a:pt x="2949" y="5958"/>
                </a:cubicBezTo>
                <a:cubicBezTo>
                  <a:pt x="4591" y="5958"/>
                  <a:pt x="5928" y="4620"/>
                  <a:pt x="5928" y="2979"/>
                </a:cubicBezTo>
                <a:cubicBezTo>
                  <a:pt x="5928" y="1338"/>
                  <a:pt x="4591" y="0"/>
                  <a:pt x="2949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629;p73">
            <a:extLst>
              <a:ext uri="{FF2B5EF4-FFF2-40B4-BE49-F238E27FC236}">
                <a16:creationId xmlns:a16="http://schemas.microsoft.com/office/drawing/2014/main" id="{2BCBB1A6-B2C6-4350-93EA-48585DB4BA5D}"/>
              </a:ext>
            </a:extLst>
          </p:cNvPr>
          <p:cNvSpPr/>
          <p:nvPr/>
        </p:nvSpPr>
        <p:spPr>
          <a:xfrm>
            <a:off x="4342062" y="3228175"/>
            <a:ext cx="362101" cy="577023"/>
          </a:xfrm>
          <a:custGeom>
            <a:avLst/>
            <a:gdLst/>
            <a:ahLst/>
            <a:cxnLst/>
            <a:rect l="l" t="t" r="r" b="b"/>
            <a:pathLst>
              <a:path w="6505" h="10366" extrusionOk="0">
                <a:moveTo>
                  <a:pt x="5988" y="1"/>
                </a:moveTo>
                <a:lnTo>
                  <a:pt x="851" y="700"/>
                </a:lnTo>
                <a:lnTo>
                  <a:pt x="0" y="10366"/>
                </a:lnTo>
                <a:cubicBezTo>
                  <a:pt x="1702" y="10153"/>
                  <a:pt x="4468" y="9362"/>
                  <a:pt x="6505" y="6596"/>
                </a:cubicBezTo>
                <a:lnTo>
                  <a:pt x="5988" y="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630;p73">
            <a:extLst>
              <a:ext uri="{FF2B5EF4-FFF2-40B4-BE49-F238E27FC236}">
                <a16:creationId xmlns:a16="http://schemas.microsoft.com/office/drawing/2014/main" id="{3B7C6442-7E30-4ABB-8796-E319C5A71922}"/>
              </a:ext>
            </a:extLst>
          </p:cNvPr>
          <p:cNvSpPr/>
          <p:nvPr/>
        </p:nvSpPr>
        <p:spPr>
          <a:xfrm>
            <a:off x="3917333" y="2143604"/>
            <a:ext cx="1155717" cy="1387895"/>
          </a:xfrm>
          <a:custGeom>
            <a:avLst/>
            <a:gdLst/>
            <a:ahLst/>
            <a:cxnLst/>
            <a:rect l="l" t="t" r="r" b="b"/>
            <a:pathLst>
              <a:path w="20762" h="24933" extrusionOk="0">
                <a:moveTo>
                  <a:pt x="11510" y="1"/>
                </a:moveTo>
                <a:cubicBezTo>
                  <a:pt x="11497" y="1"/>
                  <a:pt x="11490" y="1"/>
                  <a:pt x="11490" y="1"/>
                </a:cubicBezTo>
                <a:cubicBezTo>
                  <a:pt x="11490" y="1"/>
                  <a:pt x="5077" y="275"/>
                  <a:pt x="1916" y="8177"/>
                </a:cubicBezTo>
                <a:cubicBezTo>
                  <a:pt x="3152" y="9443"/>
                  <a:pt x="1796" y="12473"/>
                  <a:pt x="246" y="12473"/>
                </a:cubicBezTo>
                <a:cubicBezTo>
                  <a:pt x="195" y="12473"/>
                  <a:pt x="144" y="12470"/>
                  <a:pt x="92" y="12463"/>
                </a:cubicBezTo>
                <a:lnTo>
                  <a:pt x="92" y="12463"/>
                </a:lnTo>
                <a:cubicBezTo>
                  <a:pt x="1" y="14044"/>
                  <a:pt x="62" y="14530"/>
                  <a:pt x="244" y="16080"/>
                </a:cubicBezTo>
                <a:cubicBezTo>
                  <a:pt x="578" y="19211"/>
                  <a:pt x="2068" y="21916"/>
                  <a:pt x="4895" y="23436"/>
                </a:cubicBezTo>
                <a:cubicBezTo>
                  <a:pt x="6662" y="24376"/>
                  <a:pt x="8813" y="24932"/>
                  <a:pt x="10908" y="24932"/>
                </a:cubicBezTo>
                <a:cubicBezTo>
                  <a:pt x="12201" y="24932"/>
                  <a:pt x="13473" y="24721"/>
                  <a:pt x="14621" y="24257"/>
                </a:cubicBezTo>
                <a:cubicBezTo>
                  <a:pt x="16962" y="23284"/>
                  <a:pt x="18785" y="21552"/>
                  <a:pt x="19697" y="19241"/>
                </a:cubicBezTo>
                <a:cubicBezTo>
                  <a:pt x="20761" y="16597"/>
                  <a:pt x="20761" y="13223"/>
                  <a:pt x="20609" y="10396"/>
                </a:cubicBezTo>
                <a:cubicBezTo>
                  <a:pt x="20107" y="145"/>
                  <a:pt x="11966" y="1"/>
                  <a:pt x="11510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631;p73">
            <a:extLst>
              <a:ext uri="{FF2B5EF4-FFF2-40B4-BE49-F238E27FC236}">
                <a16:creationId xmlns:a16="http://schemas.microsoft.com/office/drawing/2014/main" id="{24FE793D-279F-4A65-88C9-6B047A403C46}"/>
              </a:ext>
            </a:extLst>
          </p:cNvPr>
          <p:cNvSpPr/>
          <p:nvPr/>
        </p:nvSpPr>
        <p:spPr>
          <a:xfrm>
            <a:off x="4321744" y="3595339"/>
            <a:ext cx="412867" cy="587433"/>
          </a:xfrm>
          <a:custGeom>
            <a:avLst/>
            <a:gdLst/>
            <a:ahLst/>
            <a:cxnLst/>
            <a:rect l="l" t="t" r="r" b="b"/>
            <a:pathLst>
              <a:path w="7417" h="10553" extrusionOk="0">
                <a:moveTo>
                  <a:pt x="6870" y="0"/>
                </a:moveTo>
                <a:cubicBezTo>
                  <a:pt x="4833" y="2766"/>
                  <a:pt x="2067" y="3557"/>
                  <a:pt x="365" y="3770"/>
                </a:cubicBezTo>
                <a:lnTo>
                  <a:pt x="0" y="7995"/>
                </a:lnTo>
                <a:cubicBezTo>
                  <a:pt x="0" y="7995"/>
                  <a:pt x="152" y="10122"/>
                  <a:pt x="3587" y="10517"/>
                </a:cubicBezTo>
                <a:cubicBezTo>
                  <a:pt x="3779" y="10541"/>
                  <a:pt x="3962" y="10552"/>
                  <a:pt x="4136" y="10552"/>
                </a:cubicBezTo>
                <a:cubicBezTo>
                  <a:pt x="7065" y="10552"/>
                  <a:pt x="7417" y="7356"/>
                  <a:pt x="7417" y="7356"/>
                </a:cubicBezTo>
                <a:lnTo>
                  <a:pt x="6870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632;p73">
            <a:extLst>
              <a:ext uri="{FF2B5EF4-FFF2-40B4-BE49-F238E27FC236}">
                <a16:creationId xmlns:a16="http://schemas.microsoft.com/office/drawing/2014/main" id="{27E48C4E-E4EF-40A5-90B7-28AA7D58625B}"/>
              </a:ext>
            </a:extLst>
          </p:cNvPr>
          <p:cNvSpPr/>
          <p:nvPr/>
        </p:nvSpPr>
        <p:spPr>
          <a:xfrm>
            <a:off x="4201618" y="2896580"/>
            <a:ext cx="59283" cy="118455"/>
          </a:xfrm>
          <a:custGeom>
            <a:avLst/>
            <a:gdLst/>
            <a:ahLst/>
            <a:cxnLst/>
            <a:rect l="l" t="t" r="r" b="b"/>
            <a:pathLst>
              <a:path w="1065" h="2128" extrusionOk="0">
                <a:moveTo>
                  <a:pt x="547" y="0"/>
                </a:moveTo>
                <a:cubicBezTo>
                  <a:pt x="244" y="0"/>
                  <a:pt x="0" y="486"/>
                  <a:pt x="0" y="1064"/>
                </a:cubicBezTo>
                <a:cubicBezTo>
                  <a:pt x="0" y="1641"/>
                  <a:pt x="244" y="2128"/>
                  <a:pt x="547" y="2128"/>
                </a:cubicBezTo>
                <a:cubicBezTo>
                  <a:pt x="821" y="2128"/>
                  <a:pt x="1064" y="1641"/>
                  <a:pt x="1064" y="1064"/>
                </a:cubicBezTo>
                <a:cubicBezTo>
                  <a:pt x="1064" y="486"/>
                  <a:pt x="821" y="0"/>
                  <a:pt x="5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633;p73">
            <a:extLst>
              <a:ext uri="{FF2B5EF4-FFF2-40B4-BE49-F238E27FC236}">
                <a16:creationId xmlns:a16="http://schemas.microsoft.com/office/drawing/2014/main" id="{8BF18619-C6BB-476E-A9EE-6BFF1B11BE85}"/>
              </a:ext>
            </a:extLst>
          </p:cNvPr>
          <p:cNvSpPr/>
          <p:nvPr/>
        </p:nvSpPr>
        <p:spPr>
          <a:xfrm>
            <a:off x="4744748" y="2906711"/>
            <a:ext cx="59283" cy="116785"/>
          </a:xfrm>
          <a:custGeom>
            <a:avLst/>
            <a:gdLst/>
            <a:ahLst/>
            <a:cxnLst/>
            <a:rect l="l" t="t" r="r" b="b"/>
            <a:pathLst>
              <a:path w="1065" h="2098" extrusionOk="0">
                <a:moveTo>
                  <a:pt x="548" y="0"/>
                </a:moveTo>
                <a:cubicBezTo>
                  <a:pt x="244" y="0"/>
                  <a:pt x="0" y="487"/>
                  <a:pt x="0" y="1064"/>
                </a:cubicBezTo>
                <a:cubicBezTo>
                  <a:pt x="0" y="1642"/>
                  <a:pt x="244" y="2098"/>
                  <a:pt x="548" y="2098"/>
                </a:cubicBezTo>
                <a:cubicBezTo>
                  <a:pt x="821" y="2098"/>
                  <a:pt x="1064" y="1642"/>
                  <a:pt x="1064" y="1064"/>
                </a:cubicBezTo>
                <a:cubicBezTo>
                  <a:pt x="1064" y="487"/>
                  <a:pt x="821" y="0"/>
                  <a:pt x="5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634;p73">
            <a:extLst>
              <a:ext uri="{FF2B5EF4-FFF2-40B4-BE49-F238E27FC236}">
                <a16:creationId xmlns:a16="http://schemas.microsoft.com/office/drawing/2014/main" id="{EF58A6FE-174D-4694-99BE-1E965D719780}"/>
              </a:ext>
            </a:extLst>
          </p:cNvPr>
          <p:cNvSpPr/>
          <p:nvPr/>
        </p:nvSpPr>
        <p:spPr>
          <a:xfrm>
            <a:off x="4424948" y="2994717"/>
            <a:ext cx="74480" cy="78042"/>
          </a:xfrm>
          <a:custGeom>
            <a:avLst/>
            <a:gdLst/>
            <a:ahLst/>
            <a:cxnLst/>
            <a:rect l="l" t="t" r="r" b="b"/>
            <a:pathLst>
              <a:path w="1338" h="1402" extrusionOk="0">
                <a:moveTo>
                  <a:pt x="1338" y="0"/>
                </a:moveTo>
                <a:lnTo>
                  <a:pt x="1338" y="0"/>
                </a:lnTo>
                <a:cubicBezTo>
                  <a:pt x="1095" y="30"/>
                  <a:pt x="852" y="91"/>
                  <a:pt x="609" y="213"/>
                </a:cubicBezTo>
                <a:cubicBezTo>
                  <a:pt x="487" y="243"/>
                  <a:pt x="396" y="334"/>
                  <a:pt x="274" y="395"/>
                </a:cubicBezTo>
                <a:cubicBezTo>
                  <a:pt x="183" y="486"/>
                  <a:pt x="61" y="608"/>
                  <a:pt x="31" y="790"/>
                </a:cubicBezTo>
                <a:cubicBezTo>
                  <a:pt x="1" y="973"/>
                  <a:pt x="153" y="1155"/>
                  <a:pt x="244" y="1216"/>
                </a:cubicBezTo>
                <a:cubicBezTo>
                  <a:pt x="365" y="1307"/>
                  <a:pt x="487" y="1368"/>
                  <a:pt x="639" y="1398"/>
                </a:cubicBezTo>
                <a:cubicBezTo>
                  <a:pt x="661" y="1400"/>
                  <a:pt x="684" y="1402"/>
                  <a:pt x="706" y="1402"/>
                </a:cubicBezTo>
                <a:cubicBezTo>
                  <a:pt x="978" y="1402"/>
                  <a:pt x="1197" y="1233"/>
                  <a:pt x="1338" y="1064"/>
                </a:cubicBezTo>
                <a:lnTo>
                  <a:pt x="1338" y="1064"/>
                </a:lnTo>
                <a:cubicBezTo>
                  <a:pt x="1175" y="1157"/>
                  <a:pt x="995" y="1196"/>
                  <a:pt x="824" y="1196"/>
                </a:cubicBezTo>
                <a:cubicBezTo>
                  <a:pt x="771" y="1196"/>
                  <a:pt x="720" y="1193"/>
                  <a:pt x="669" y="1185"/>
                </a:cubicBezTo>
                <a:cubicBezTo>
                  <a:pt x="578" y="1125"/>
                  <a:pt x="517" y="1094"/>
                  <a:pt x="426" y="1003"/>
                </a:cubicBezTo>
                <a:cubicBezTo>
                  <a:pt x="335" y="942"/>
                  <a:pt x="305" y="882"/>
                  <a:pt x="305" y="821"/>
                </a:cubicBezTo>
                <a:cubicBezTo>
                  <a:pt x="335" y="699"/>
                  <a:pt x="548" y="517"/>
                  <a:pt x="730" y="395"/>
                </a:cubicBezTo>
                <a:cubicBezTo>
                  <a:pt x="912" y="274"/>
                  <a:pt x="1125" y="122"/>
                  <a:pt x="13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635;p73">
            <a:extLst>
              <a:ext uri="{FF2B5EF4-FFF2-40B4-BE49-F238E27FC236}">
                <a16:creationId xmlns:a16="http://schemas.microsoft.com/office/drawing/2014/main" id="{1B2ADA44-DBD8-4F80-B5D6-9C99A08714F8}"/>
              </a:ext>
            </a:extLst>
          </p:cNvPr>
          <p:cNvSpPr/>
          <p:nvPr/>
        </p:nvSpPr>
        <p:spPr>
          <a:xfrm rot="21337769">
            <a:off x="4329762" y="3179992"/>
            <a:ext cx="317291" cy="45719"/>
          </a:xfrm>
          <a:custGeom>
            <a:avLst/>
            <a:gdLst/>
            <a:ahLst/>
            <a:cxnLst/>
            <a:rect l="l" t="t" r="r" b="b"/>
            <a:pathLst>
              <a:path w="2888" h="882" extrusionOk="0">
                <a:moveTo>
                  <a:pt x="2888" y="0"/>
                </a:moveTo>
                <a:cubicBezTo>
                  <a:pt x="2675" y="182"/>
                  <a:pt x="2432" y="334"/>
                  <a:pt x="2189" y="456"/>
                </a:cubicBezTo>
                <a:cubicBezTo>
                  <a:pt x="2013" y="531"/>
                  <a:pt x="1797" y="586"/>
                  <a:pt x="1591" y="586"/>
                </a:cubicBezTo>
                <a:cubicBezTo>
                  <a:pt x="1546" y="586"/>
                  <a:pt x="1502" y="583"/>
                  <a:pt x="1459" y="578"/>
                </a:cubicBezTo>
                <a:cubicBezTo>
                  <a:pt x="1216" y="578"/>
                  <a:pt x="942" y="517"/>
                  <a:pt x="699" y="395"/>
                </a:cubicBezTo>
                <a:cubicBezTo>
                  <a:pt x="456" y="304"/>
                  <a:pt x="213" y="182"/>
                  <a:pt x="0" y="30"/>
                </a:cubicBezTo>
                <a:lnTo>
                  <a:pt x="0" y="30"/>
                </a:lnTo>
                <a:cubicBezTo>
                  <a:pt x="304" y="486"/>
                  <a:pt x="851" y="821"/>
                  <a:pt x="1459" y="882"/>
                </a:cubicBezTo>
                <a:cubicBezTo>
                  <a:pt x="1763" y="882"/>
                  <a:pt x="2067" y="790"/>
                  <a:pt x="2310" y="638"/>
                </a:cubicBezTo>
                <a:cubicBezTo>
                  <a:pt x="2432" y="578"/>
                  <a:pt x="2523" y="456"/>
                  <a:pt x="2644" y="365"/>
                </a:cubicBezTo>
                <a:cubicBezTo>
                  <a:pt x="2736" y="243"/>
                  <a:pt x="2827" y="122"/>
                  <a:pt x="2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36;p73">
            <a:extLst>
              <a:ext uri="{FF2B5EF4-FFF2-40B4-BE49-F238E27FC236}">
                <a16:creationId xmlns:a16="http://schemas.microsoft.com/office/drawing/2014/main" id="{639ABA0D-3188-474F-9F78-278901C857EA}"/>
              </a:ext>
            </a:extLst>
          </p:cNvPr>
          <p:cNvSpPr/>
          <p:nvPr/>
        </p:nvSpPr>
        <p:spPr>
          <a:xfrm>
            <a:off x="4140719" y="3091128"/>
            <a:ext cx="123521" cy="123576"/>
          </a:xfrm>
          <a:custGeom>
            <a:avLst/>
            <a:gdLst/>
            <a:ahLst/>
            <a:cxnLst/>
            <a:rect l="l" t="t" r="r" b="b"/>
            <a:pathLst>
              <a:path w="2219" h="2220" extrusionOk="0">
                <a:moveTo>
                  <a:pt x="1094" y="1"/>
                </a:moveTo>
                <a:cubicBezTo>
                  <a:pt x="486" y="1"/>
                  <a:pt x="0" y="487"/>
                  <a:pt x="0" y="1095"/>
                </a:cubicBezTo>
                <a:cubicBezTo>
                  <a:pt x="0" y="1703"/>
                  <a:pt x="486" y="2219"/>
                  <a:pt x="1094" y="2219"/>
                </a:cubicBezTo>
                <a:cubicBezTo>
                  <a:pt x="1702" y="2219"/>
                  <a:pt x="2219" y="1703"/>
                  <a:pt x="2219" y="1095"/>
                </a:cubicBezTo>
                <a:cubicBezTo>
                  <a:pt x="2219" y="487"/>
                  <a:pt x="1702" y="1"/>
                  <a:pt x="1094" y="1"/>
                </a:cubicBezTo>
                <a:close/>
              </a:path>
            </a:pathLst>
          </a:custGeom>
          <a:solidFill>
            <a:srgbClr val="CE82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637;p73">
            <a:extLst>
              <a:ext uri="{FF2B5EF4-FFF2-40B4-BE49-F238E27FC236}">
                <a16:creationId xmlns:a16="http://schemas.microsoft.com/office/drawing/2014/main" id="{A9890E6B-9D2F-419C-9420-8D25D293BFB5}"/>
              </a:ext>
            </a:extLst>
          </p:cNvPr>
          <p:cNvSpPr/>
          <p:nvPr/>
        </p:nvSpPr>
        <p:spPr>
          <a:xfrm>
            <a:off x="4712573" y="3091128"/>
            <a:ext cx="123576" cy="123576"/>
          </a:xfrm>
          <a:custGeom>
            <a:avLst/>
            <a:gdLst/>
            <a:ahLst/>
            <a:cxnLst/>
            <a:rect l="l" t="t" r="r" b="b"/>
            <a:pathLst>
              <a:path w="2220" h="2220" extrusionOk="0">
                <a:moveTo>
                  <a:pt x="1126" y="1"/>
                </a:moveTo>
                <a:cubicBezTo>
                  <a:pt x="518" y="1"/>
                  <a:pt x="1" y="487"/>
                  <a:pt x="1" y="1095"/>
                </a:cubicBezTo>
                <a:cubicBezTo>
                  <a:pt x="1" y="1703"/>
                  <a:pt x="518" y="2219"/>
                  <a:pt x="1126" y="2219"/>
                </a:cubicBezTo>
                <a:cubicBezTo>
                  <a:pt x="1733" y="2219"/>
                  <a:pt x="2220" y="1703"/>
                  <a:pt x="2220" y="1095"/>
                </a:cubicBezTo>
                <a:cubicBezTo>
                  <a:pt x="2220" y="487"/>
                  <a:pt x="1733" y="1"/>
                  <a:pt x="1126" y="1"/>
                </a:cubicBezTo>
                <a:close/>
              </a:path>
            </a:pathLst>
          </a:custGeom>
          <a:solidFill>
            <a:srgbClr val="CE82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638;p73">
            <a:extLst>
              <a:ext uri="{FF2B5EF4-FFF2-40B4-BE49-F238E27FC236}">
                <a16:creationId xmlns:a16="http://schemas.microsoft.com/office/drawing/2014/main" id="{FA453256-BA7E-487B-A05E-12047272AA82}"/>
              </a:ext>
            </a:extLst>
          </p:cNvPr>
          <p:cNvSpPr/>
          <p:nvPr/>
        </p:nvSpPr>
        <p:spPr>
          <a:xfrm>
            <a:off x="3666949" y="2069960"/>
            <a:ext cx="1434654" cy="743796"/>
          </a:xfrm>
          <a:custGeom>
            <a:avLst/>
            <a:gdLst/>
            <a:ahLst/>
            <a:cxnLst/>
            <a:rect l="l" t="t" r="r" b="b"/>
            <a:pathLst>
              <a:path w="25773" h="13362" extrusionOk="0">
                <a:moveTo>
                  <a:pt x="19654" y="1"/>
                </a:moveTo>
                <a:cubicBezTo>
                  <a:pt x="19303" y="1"/>
                  <a:pt x="18952" y="20"/>
                  <a:pt x="18602" y="47"/>
                </a:cubicBezTo>
                <a:cubicBezTo>
                  <a:pt x="15593" y="321"/>
                  <a:pt x="12675" y="1142"/>
                  <a:pt x="9849" y="2175"/>
                </a:cubicBezTo>
                <a:cubicBezTo>
                  <a:pt x="9453" y="2297"/>
                  <a:pt x="9089" y="2449"/>
                  <a:pt x="8693" y="2449"/>
                </a:cubicBezTo>
                <a:cubicBezTo>
                  <a:pt x="8298" y="2449"/>
                  <a:pt x="7873" y="2236"/>
                  <a:pt x="7690" y="1871"/>
                </a:cubicBezTo>
                <a:cubicBezTo>
                  <a:pt x="7569" y="1567"/>
                  <a:pt x="7630" y="1202"/>
                  <a:pt x="7630" y="868"/>
                </a:cubicBezTo>
                <a:cubicBezTo>
                  <a:pt x="7630" y="534"/>
                  <a:pt x="7478" y="108"/>
                  <a:pt x="7143" y="47"/>
                </a:cubicBezTo>
                <a:cubicBezTo>
                  <a:pt x="7111" y="41"/>
                  <a:pt x="7079" y="38"/>
                  <a:pt x="7048" y="38"/>
                </a:cubicBezTo>
                <a:cubicBezTo>
                  <a:pt x="6783" y="38"/>
                  <a:pt x="6547" y="256"/>
                  <a:pt x="6383" y="473"/>
                </a:cubicBezTo>
                <a:cubicBezTo>
                  <a:pt x="5593" y="1506"/>
                  <a:pt x="5624" y="2935"/>
                  <a:pt x="5654" y="4272"/>
                </a:cubicBezTo>
                <a:cubicBezTo>
                  <a:pt x="5380" y="3543"/>
                  <a:pt x="5259" y="2783"/>
                  <a:pt x="5289" y="2023"/>
                </a:cubicBezTo>
                <a:cubicBezTo>
                  <a:pt x="5320" y="1598"/>
                  <a:pt x="5259" y="990"/>
                  <a:pt x="4833" y="959"/>
                </a:cubicBezTo>
                <a:cubicBezTo>
                  <a:pt x="4813" y="955"/>
                  <a:pt x="4793" y="953"/>
                  <a:pt x="4772" y="953"/>
                </a:cubicBezTo>
                <a:cubicBezTo>
                  <a:pt x="4641" y="953"/>
                  <a:pt x="4509" y="1032"/>
                  <a:pt x="4377" y="1111"/>
                </a:cubicBezTo>
                <a:cubicBezTo>
                  <a:pt x="3800" y="1537"/>
                  <a:pt x="3557" y="2297"/>
                  <a:pt x="3496" y="3026"/>
                </a:cubicBezTo>
                <a:cubicBezTo>
                  <a:pt x="3405" y="3665"/>
                  <a:pt x="3617" y="4546"/>
                  <a:pt x="3283" y="5093"/>
                </a:cubicBezTo>
                <a:cubicBezTo>
                  <a:pt x="2827" y="4637"/>
                  <a:pt x="2645" y="3756"/>
                  <a:pt x="2554" y="3148"/>
                </a:cubicBezTo>
                <a:cubicBezTo>
                  <a:pt x="2462" y="2661"/>
                  <a:pt x="2432" y="2023"/>
                  <a:pt x="1946" y="1810"/>
                </a:cubicBezTo>
                <a:cubicBezTo>
                  <a:pt x="1844" y="1760"/>
                  <a:pt x="1733" y="1736"/>
                  <a:pt x="1620" y="1736"/>
                </a:cubicBezTo>
                <a:cubicBezTo>
                  <a:pt x="1395" y="1736"/>
                  <a:pt x="1165" y="1831"/>
                  <a:pt x="1003" y="1993"/>
                </a:cubicBezTo>
                <a:cubicBezTo>
                  <a:pt x="760" y="2236"/>
                  <a:pt x="608" y="2540"/>
                  <a:pt x="517" y="2874"/>
                </a:cubicBezTo>
                <a:cubicBezTo>
                  <a:pt x="0" y="4698"/>
                  <a:pt x="639" y="6765"/>
                  <a:pt x="2067" y="7981"/>
                </a:cubicBezTo>
                <a:cubicBezTo>
                  <a:pt x="2766" y="8589"/>
                  <a:pt x="3648" y="8984"/>
                  <a:pt x="4529" y="9257"/>
                </a:cubicBezTo>
                <a:cubicBezTo>
                  <a:pt x="5719" y="9634"/>
                  <a:pt x="6978" y="9825"/>
                  <a:pt x="8236" y="9825"/>
                </a:cubicBezTo>
                <a:cubicBezTo>
                  <a:pt x="9615" y="9825"/>
                  <a:pt x="10993" y="9597"/>
                  <a:pt x="12280" y="9136"/>
                </a:cubicBezTo>
                <a:cubicBezTo>
                  <a:pt x="14560" y="8345"/>
                  <a:pt x="16596" y="6856"/>
                  <a:pt x="18967" y="6522"/>
                </a:cubicBezTo>
                <a:cubicBezTo>
                  <a:pt x="19215" y="6488"/>
                  <a:pt x="19467" y="6468"/>
                  <a:pt x="19719" y="6468"/>
                </a:cubicBezTo>
                <a:cubicBezTo>
                  <a:pt x="20363" y="6468"/>
                  <a:pt x="21004" y="6597"/>
                  <a:pt x="21551" y="6947"/>
                </a:cubicBezTo>
                <a:cubicBezTo>
                  <a:pt x="22311" y="7434"/>
                  <a:pt x="22736" y="8285"/>
                  <a:pt x="22979" y="9136"/>
                </a:cubicBezTo>
                <a:cubicBezTo>
                  <a:pt x="23223" y="9987"/>
                  <a:pt x="23344" y="10899"/>
                  <a:pt x="23618" y="11750"/>
                </a:cubicBezTo>
                <a:cubicBezTo>
                  <a:pt x="23800" y="12266"/>
                  <a:pt x="24286" y="13330"/>
                  <a:pt x="24955" y="13361"/>
                </a:cubicBezTo>
                <a:cubicBezTo>
                  <a:pt x="24963" y="13361"/>
                  <a:pt x="24971" y="13361"/>
                  <a:pt x="24979" y="13361"/>
                </a:cubicBezTo>
                <a:cubicBezTo>
                  <a:pt x="25772" y="13361"/>
                  <a:pt x="25594" y="11836"/>
                  <a:pt x="25624" y="11324"/>
                </a:cubicBezTo>
                <a:cubicBezTo>
                  <a:pt x="25685" y="9379"/>
                  <a:pt x="25502" y="7403"/>
                  <a:pt x="25138" y="5488"/>
                </a:cubicBezTo>
                <a:cubicBezTo>
                  <a:pt x="24925" y="4485"/>
                  <a:pt x="24651" y="3482"/>
                  <a:pt x="24165" y="2570"/>
                </a:cubicBezTo>
                <a:cubicBezTo>
                  <a:pt x="23679" y="1658"/>
                  <a:pt x="22949" y="868"/>
                  <a:pt x="22007" y="443"/>
                </a:cubicBezTo>
                <a:cubicBezTo>
                  <a:pt x="21264" y="103"/>
                  <a:pt x="20463" y="1"/>
                  <a:pt x="196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639;p73">
            <a:extLst>
              <a:ext uri="{FF2B5EF4-FFF2-40B4-BE49-F238E27FC236}">
                <a16:creationId xmlns:a16="http://schemas.microsoft.com/office/drawing/2014/main" id="{B48F5690-8549-485B-8DCC-5D7C85588715}"/>
              </a:ext>
            </a:extLst>
          </p:cNvPr>
          <p:cNvSpPr/>
          <p:nvPr/>
        </p:nvSpPr>
        <p:spPr>
          <a:xfrm>
            <a:off x="4687189" y="2773450"/>
            <a:ext cx="208187" cy="65629"/>
          </a:xfrm>
          <a:custGeom>
            <a:avLst/>
            <a:gdLst/>
            <a:ahLst/>
            <a:cxnLst/>
            <a:rect l="l" t="t" r="r" b="b"/>
            <a:pathLst>
              <a:path w="3740" h="1179" extrusionOk="0">
                <a:moveTo>
                  <a:pt x="2090" y="1"/>
                </a:moveTo>
                <a:cubicBezTo>
                  <a:pt x="1992" y="1"/>
                  <a:pt x="1893" y="8"/>
                  <a:pt x="1794" y="24"/>
                </a:cubicBezTo>
                <a:cubicBezTo>
                  <a:pt x="1430" y="54"/>
                  <a:pt x="1065" y="176"/>
                  <a:pt x="761" y="388"/>
                </a:cubicBezTo>
                <a:cubicBezTo>
                  <a:pt x="457" y="601"/>
                  <a:pt x="183" y="844"/>
                  <a:pt x="1" y="1179"/>
                </a:cubicBezTo>
                <a:cubicBezTo>
                  <a:pt x="578" y="784"/>
                  <a:pt x="1186" y="449"/>
                  <a:pt x="1855" y="388"/>
                </a:cubicBezTo>
                <a:cubicBezTo>
                  <a:pt x="1931" y="381"/>
                  <a:pt x="2009" y="377"/>
                  <a:pt x="2088" y="377"/>
                </a:cubicBezTo>
                <a:cubicBezTo>
                  <a:pt x="2324" y="377"/>
                  <a:pt x="2569" y="411"/>
                  <a:pt x="2797" y="480"/>
                </a:cubicBezTo>
                <a:cubicBezTo>
                  <a:pt x="2949" y="510"/>
                  <a:pt x="3101" y="601"/>
                  <a:pt x="3284" y="662"/>
                </a:cubicBezTo>
                <a:cubicBezTo>
                  <a:pt x="3436" y="723"/>
                  <a:pt x="3588" y="814"/>
                  <a:pt x="3740" y="875"/>
                </a:cubicBezTo>
                <a:cubicBezTo>
                  <a:pt x="3527" y="601"/>
                  <a:pt x="3253" y="358"/>
                  <a:pt x="2919" y="206"/>
                </a:cubicBezTo>
                <a:cubicBezTo>
                  <a:pt x="2668" y="69"/>
                  <a:pt x="2383" y="1"/>
                  <a:pt x="20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640;p73">
            <a:extLst>
              <a:ext uri="{FF2B5EF4-FFF2-40B4-BE49-F238E27FC236}">
                <a16:creationId xmlns:a16="http://schemas.microsoft.com/office/drawing/2014/main" id="{36D3ECE6-A08B-4EEE-8188-102206772E6E}"/>
              </a:ext>
            </a:extLst>
          </p:cNvPr>
          <p:cNvSpPr/>
          <p:nvPr/>
        </p:nvSpPr>
        <p:spPr>
          <a:xfrm rot="21338875">
            <a:off x="4101809" y="2756138"/>
            <a:ext cx="223384" cy="67744"/>
          </a:xfrm>
          <a:custGeom>
            <a:avLst/>
            <a:gdLst/>
            <a:ahLst/>
            <a:cxnLst/>
            <a:rect l="l" t="t" r="r" b="b"/>
            <a:pathLst>
              <a:path w="4013" h="1217" extrusionOk="0">
                <a:moveTo>
                  <a:pt x="2097" y="0"/>
                </a:moveTo>
                <a:cubicBezTo>
                  <a:pt x="1702" y="0"/>
                  <a:pt x="1307" y="152"/>
                  <a:pt x="942" y="304"/>
                </a:cubicBezTo>
                <a:cubicBezTo>
                  <a:pt x="790" y="395"/>
                  <a:pt x="608" y="487"/>
                  <a:pt x="456" y="578"/>
                </a:cubicBezTo>
                <a:cubicBezTo>
                  <a:pt x="274" y="699"/>
                  <a:pt x="122" y="821"/>
                  <a:pt x="0" y="943"/>
                </a:cubicBezTo>
                <a:cubicBezTo>
                  <a:pt x="182" y="882"/>
                  <a:pt x="365" y="821"/>
                  <a:pt x="517" y="760"/>
                </a:cubicBezTo>
                <a:lnTo>
                  <a:pt x="1064" y="578"/>
                </a:lnTo>
                <a:cubicBezTo>
                  <a:pt x="1429" y="487"/>
                  <a:pt x="1763" y="395"/>
                  <a:pt x="2128" y="395"/>
                </a:cubicBezTo>
                <a:cubicBezTo>
                  <a:pt x="2187" y="390"/>
                  <a:pt x="2245" y="388"/>
                  <a:pt x="2304" y="388"/>
                </a:cubicBezTo>
                <a:cubicBezTo>
                  <a:pt x="2943" y="388"/>
                  <a:pt x="3567" y="687"/>
                  <a:pt x="4012" y="1216"/>
                </a:cubicBezTo>
                <a:cubicBezTo>
                  <a:pt x="3891" y="851"/>
                  <a:pt x="3617" y="517"/>
                  <a:pt x="3283" y="304"/>
                </a:cubicBezTo>
                <a:cubicBezTo>
                  <a:pt x="2948" y="91"/>
                  <a:pt x="2523" y="0"/>
                  <a:pt x="209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652;p73">
            <a:extLst>
              <a:ext uri="{FF2B5EF4-FFF2-40B4-BE49-F238E27FC236}">
                <a16:creationId xmlns:a16="http://schemas.microsoft.com/office/drawing/2014/main" id="{5F238EB8-7D2A-40B2-B8D7-24B4B308F172}"/>
              </a:ext>
            </a:extLst>
          </p:cNvPr>
          <p:cNvSpPr/>
          <p:nvPr/>
        </p:nvSpPr>
        <p:spPr>
          <a:xfrm>
            <a:off x="4219369" y="3805200"/>
            <a:ext cx="287732" cy="459459"/>
          </a:xfrm>
          <a:custGeom>
            <a:avLst/>
            <a:gdLst/>
            <a:ahLst/>
            <a:cxnLst/>
            <a:rect l="l" t="t" r="r" b="b"/>
            <a:pathLst>
              <a:path w="5169" h="8254" extrusionOk="0">
                <a:moveTo>
                  <a:pt x="1827" y="1"/>
                </a:moveTo>
                <a:cubicBezTo>
                  <a:pt x="1674" y="1"/>
                  <a:pt x="1261" y="370"/>
                  <a:pt x="153" y="2204"/>
                </a:cubicBezTo>
                <a:cubicBezTo>
                  <a:pt x="1" y="5669"/>
                  <a:pt x="3253" y="8253"/>
                  <a:pt x="3253" y="8253"/>
                </a:cubicBezTo>
                <a:lnTo>
                  <a:pt x="5168" y="4545"/>
                </a:lnTo>
                <a:lnTo>
                  <a:pt x="1794" y="1505"/>
                </a:lnTo>
                <a:lnTo>
                  <a:pt x="1916" y="168"/>
                </a:lnTo>
                <a:cubicBezTo>
                  <a:pt x="1916" y="168"/>
                  <a:pt x="1931" y="1"/>
                  <a:pt x="18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653;p73">
            <a:extLst>
              <a:ext uri="{FF2B5EF4-FFF2-40B4-BE49-F238E27FC236}">
                <a16:creationId xmlns:a16="http://schemas.microsoft.com/office/drawing/2014/main" id="{CFAF8D23-D0C6-4B3A-9844-B022F47D2A0D}"/>
              </a:ext>
            </a:extLst>
          </p:cNvPr>
          <p:cNvSpPr/>
          <p:nvPr/>
        </p:nvSpPr>
        <p:spPr>
          <a:xfrm>
            <a:off x="4507052" y="3805200"/>
            <a:ext cx="299533" cy="459459"/>
          </a:xfrm>
          <a:custGeom>
            <a:avLst/>
            <a:gdLst/>
            <a:ahLst/>
            <a:cxnLst/>
            <a:rect l="l" t="t" r="r" b="b"/>
            <a:pathLst>
              <a:path w="5381" h="8254" extrusionOk="0">
                <a:moveTo>
                  <a:pt x="3562" y="1"/>
                </a:moveTo>
                <a:cubicBezTo>
                  <a:pt x="3455" y="1"/>
                  <a:pt x="3465" y="168"/>
                  <a:pt x="3465" y="168"/>
                </a:cubicBezTo>
                <a:lnTo>
                  <a:pt x="3587" y="1505"/>
                </a:lnTo>
                <a:lnTo>
                  <a:pt x="0" y="4545"/>
                </a:lnTo>
                <a:lnTo>
                  <a:pt x="2128" y="8253"/>
                </a:lnTo>
                <a:cubicBezTo>
                  <a:pt x="2128" y="8253"/>
                  <a:pt x="5380" y="5669"/>
                  <a:pt x="5228" y="2204"/>
                </a:cubicBezTo>
                <a:cubicBezTo>
                  <a:pt x="4138" y="370"/>
                  <a:pt x="3721" y="1"/>
                  <a:pt x="35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7B0F34A-F874-42A8-9E46-3023E6DF9866}"/>
              </a:ext>
            </a:extLst>
          </p:cNvPr>
          <p:cNvGrpSpPr/>
          <p:nvPr/>
        </p:nvGrpSpPr>
        <p:grpSpPr>
          <a:xfrm>
            <a:off x="3583961" y="1915325"/>
            <a:ext cx="1756454" cy="1787394"/>
            <a:chOff x="2100035" y="3898017"/>
            <a:chExt cx="342032" cy="34805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B6DEFB-E02D-4F9D-9FD4-17A2A07E50B9}"/>
                </a:ext>
              </a:extLst>
            </p:cNvPr>
            <p:cNvCxnSpPr>
              <a:cxnSpLocks/>
            </p:cNvCxnSpPr>
            <p:nvPr/>
          </p:nvCxnSpPr>
          <p:spPr>
            <a:xfrm>
              <a:off x="2100035" y="3898017"/>
              <a:ext cx="105901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3EF84EE-B4B2-4816-AB4C-D0551B2281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4168" y="3898772"/>
              <a:ext cx="1999" cy="92075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A6A11C0-E782-483F-B131-3731032D1A2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88891" y="3954448"/>
              <a:ext cx="105901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067CAB9-D46F-46D2-B940-FA86B303C7F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394050" y="3860593"/>
              <a:ext cx="1999" cy="92075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AC17712-8F2F-4CA2-96EF-ED669486429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36166" y="4243219"/>
              <a:ext cx="105901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293C9D3-1A54-4247-B7B3-1F7B9F00132B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435935" y="4150389"/>
              <a:ext cx="1999" cy="92075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675A70A-E2D9-4505-B2A1-E6627F3006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064183" y="4193124"/>
              <a:ext cx="105901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836978-D217-4759-AF27-359D07DE9189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2162927" y="4194905"/>
              <a:ext cx="1999" cy="92075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6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A407221F-6DC4-4459-B95D-BC139DDBFD52}"/>
              </a:ext>
            </a:extLst>
          </p:cNvPr>
          <p:cNvSpPr txBox="1">
            <a:spLocks/>
          </p:cNvSpPr>
          <p:nvPr/>
        </p:nvSpPr>
        <p:spPr>
          <a:xfrm>
            <a:off x="5268041" y="3431438"/>
            <a:ext cx="1312910" cy="350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1600" dirty="0">
                <a:latin typeface="Hammersmith One"/>
              </a:rPr>
              <a:t>Dog 99.99%</a:t>
            </a:r>
            <a:endParaRPr lang="en-IL" sz="1600" dirty="0">
              <a:latin typeface="Hammersmith One"/>
            </a:endParaRPr>
          </a:p>
        </p:txBody>
      </p:sp>
    </p:spTree>
    <p:extLst>
      <p:ext uri="{BB962C8B-B14F-4D97-AF65-F5344CB8AC3E}">
        <p14:creationId xmlns:p14="http://schemas.microsoft.com/office/powerpoint/2010/main" val="1059633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Glossary &amp; Terms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39AE1-E7D7-41EB-9148-623332B8F3B5}"/>
              </a:ext>
            </a:extLst>
          </p:cNvPr>
          <p:cNvSpPr txBox="1"/>
          <p:nvPr/>
        </p:nvSpPr>
        <p:spPr>
          <a:xfrm>
            <a:off x="713250" y="1064525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  <a:sym typeface="Manjari"/>
              </a:rPr>
              <a:t>Machine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3CCA9-C0C6-4BE0-9779-2714598E6C48}"/>
              </a:ext>
            </a:extLst>
          </p:cNvPr>
          <p:cNvSpPr txBox="1"/>
          <p:nvPr/>
        </p:nvSpPr>
        <p:spPr>
          <a:xfrm>
            <a:off x="713250" y="2809381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Neural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55D6F-2681-4329-AB4B-10772C81DB0C}"/>
              </a:ext>
            </a:extLst>
          </p:cNvPr>
          <p:cNvSpPr txBox="1"/>
          <p:nvPr/>
        </p:nvSpPr>
        <p:spPr>
          <a:xfrm>
            <a:off x="713250" y="3063391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Feature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Vector/Embedding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C282C-A8D8-46EF-9B0C-DB8242D8ABD7}"/>
              </a:ext>
            </a:extLst>
          </p:cNvPr>
          <p:cNvSpPr txBox="1"/>
          <p:nvPr/>
        </p:nvSpPr>
        <p:spPr>
          <a:xfrm>
            <a:off x="713250" y="3336007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Model 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5887C-69A9-4055-A410-E1B8A4960B9B}"/>
              </a:ext>
            </a:extLst>
          </p:cNvPr>
          <p:cNvSpPr txBox="1"/>
          <p:nvPr/>
        </p:nvSpPr>
        <p:spPr>
          <a:xfrm>
            <a:off x="713250" y="3590017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Recognition/Retrieval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C97B7-F6FE-4619-99E9-0D0A65610BCB}"/>
              </a:ext>
            </a:extLst>
          </p:cNvPr>
          <p:cNvSpPr txBox="1"/>
          <p:nvPr/>
        </p:nvSpPr>
        <p:spPr>
          <a:xfrm>
            <a:off x="713250" y="3832754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F59EAA-FC08-45FC-A691-E62F939F606E}"/>
              </a:ext>
            </a:extLst>
          </p:cNvPr>
          <p:cNvSpPr txBox="1"/>
          <p:nvPr/>
        </p:nvSpPr>
        <p:spPr>
          <a:xfrm>
            <a:off x="985520" y="1353745"/>
            <a:ext cx="533061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dirty="0">
                <a:solidFill>
                  <a:srgbClr val="202122"/>
                </a:solidFill>
                <a:effectLst/>
                <a:latin typeface="Manjari"/>
                <a:cs typeface="Mangal" panose="02040503050203030202" pitchFamily="18" charset="0"/>
              </a:rPr>
              <a:t>The study of computer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latin typeface="Manjari"/>
                <a:cs typeface="Mangal" panose="02040503050203030202" pitchFamily="18" charset="0"/>
                <a:hlinkClick r:id="rId3" tooltip="Algorithm"/>
              </a:rPr>
              <a:t>algorithms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Manjari"/>
                <a:cs typeface="Mangal" panose="02040503050203030202" pitchFamily="18" charset="0"/>
              </a:rPr>
              <a:t> that can improve automatically through experience and by the use of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Data in our scope shall be images.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Supervised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learning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algorithms are models built on a set of data that contains both inputs and desired outputs.</a:t>
            </a:r>
            <a:endParaRPr lang="en-US" sz="1050" b="1" dirty="0">
              <a:latin typeface="Manjari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192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5F07DC6-FB94-4238-B436-6D69DD9FE459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4408708" y="3110085"/>
            <a:ext cx="529334" cy="5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Glossary &amp; Terms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39AE1-E7D7-41EB-9148-623332B8F3B5}"/>
              </a:ext>
            </a:extLst>
          </p:cNvPr>
          <p:cNvSpPr txBox="1"/>
          <p:nvPr/>
        </p:nvSpPr>
        <p:spPr>
          <a:xfrm>
            <a:off x="713250" y="2571750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Machine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3CCA9-C0C6-4BE0-9779-2714598E6C48}"/>
              </a:ext>
            </a:extLst>
          </p:cNvPr>
          <p:cNvSpPr txBox="1"/>
          <p:nvPr/>
        </p:nvSpPr>
        <p:spPr>
          <a:xfrm>
            <a:off x="713250" y="1337141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Neural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55D6F-2681-4329-AB4B-10772C81DB0C}"/>
              </a:ext>
            </a:extLst>
          </p:cNvPr>
          <p:cNvSpPr txBox="1"/>
          <p:nvPr/>
        </p:nvSpPr>
        <p:spPr>
          <a:xfrm>
            <a:off x="713250" y="3098376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Feature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Vector/Embedding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C282C-A8D8-46EF-9B0C-DB8242D8ABD7}"/>
              </a:ext>
            </a:extLst>
          </p:cNvPr>
          <p:cNvSpPr txBox="1"/>
          <p:nvPr/>
        </p:nvSpPr>
        <p:spPr>
          <a:xfrm>
            <a:off x="713250" y="3370992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Model 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5887C-69A9-4055-A410-E1B8A4960B9B}"/>
              </a:ext>
            </a:extLst>
          </p:cNvPr>
          <p:cNvSpPr txBox="1"/>
          <p:nvPr/>
        </p:nvSpPr>
        <p:spPr>
          <a:xfrm>
            <a:off x="713250" y="3625002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Recognition/Retrieval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C97B7-F6FE-4619-99E9-0D0A65610BCB}"/>
              </a:ext>
            </a:extLst>
          </p:cNvPr>
          <p:cNvSpPr txBox="1"/>
          <p:nvPr/>
        </p:nvSpPr>
        <p:spPr>
          <a:xfrm>
            <a:off x="746938" y="3871223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A8780B-D6A7-46F6-AB30-98504137B9BE}"/>
              </a:ext>
            </a:extLst>
          </p:cNvPr>
          <p:cNvSpPr txBox="1"/>
          <p:nvPr/>
        </p:nvSpPr>
        <p:spPr>
          <a:xfrm>
            <a:off x="999067" y="1612771"/>
            <a:ext cx="645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dirty="0">
                <a:solidFill>
                  <a:srgbClr val="202122"/>
                </a:solidFill>
                <a:effectLst/>
                <a:latin typeface="Manjari"/>
                <a:cs typeface="Mangal" panose="02040503050203030202" pitchFamily="18" charset="0"/>
              </a:rPr>
              <a:t>A state-of-the-art parametrized model used in supervised learning. Model’s output may vary and is defined by the architecture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.</a:t>
            </a:r>
            <a:endParaRPr lang="en-US" sz="1050" b="1" dirty="0">
              <a:latin typeface="Manjari"/>
              <a:cs typeface="Mangal" panose="02040503050203030202" pitchFamily="18" charset="0"/>
            </a:endParaRPr>
          </a:p>
        </p:txBody>
      </p:sp>
      <p:pic>
        <p:nvPicPr>
          <p:cNvPr id="16" name="Graphic 15" descr="Hierarchy outline">
            <a:extLst>
              <a:ext uri="{FF2B5EF4-FFF2-40B4-BE49-F238E27FC236}">
                <a16:creationId xmlns:a16="http://schemas.microsoft.com/office/drawing/2014/main" id="{1098AAA3-05D1-4C11-9B9D-2CC7B4F72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938042" y="2663634"/>
            <a:ext cx="903475" cy="9034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2E4E52-719E-43E0-A176-4A986B68C594}"/>
              </a:ext>
            </a:extLst>
          </p:cNvPr>
          <p:cNvSpPr txBox="1"/>
          <p:nvPr/>
        </p:nvSpPr>
        <p:spPr>
          <a:xfrm>
            <a:off x="4938042" y="2279362"/>
            <a:ext cx="5725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FDCCE58-2D10-4F55-860A-DC056A7DA616}"/>
              </a:ext>
            </a:extLst>
          </p:cNvPr>
          <p:cNvGrpSpPr/>
          <p:nvPr/>
        </p:nvGrpSpPr>
        <p:grpSpPr>
          <a:xfrm>
            <a:off x="3735255" y="2591043"/>
            <a:ext cx="621657" cy="848313"/>
            <a:chOff x="3010668" y="1979089"/>
            <a:chExt cx="2080021" cy="2838397"/>
          </a:xfrm>
        </p:grpSpPr>
        <p:grpSp>
          <p:nvGrpSpPr>
            <p:cNvPr id="18" name="Google Shape;1505;p70">
              <a:extLst>
                <a:ext uri="{FF2B5EF4-FFF2-40B4-BE49-F238E27FC236}">
                  <a16:creationId xmlns:a16="http://schemas.microsoft.com/office/drawing/2014/main" id="{CA03C1F0-E940-400D-A9A2-651C83B9DB1A}"/>
                </a:ext>
              </a:extLst>
            </p:cNvPr>
            <p:cNvGrpSpPr/>
            <p:nvPr/>
          </p:nvGrpSpPr>
          <p:grpSpPr>
            <a:xfrm>
              <a:off x="3010668" y="1979089"/>
              <a:ext cx="2080021" cy="2838397"/>
              <a:chOff x="1034825" y="1460000"/>
              <a:chExt cx="2080021" cy="2838397"/>
            </a:xfrm>
          </p:grpSpPr>
          <p:sp>
            <p:nvSpPr>
              <p:cNvPr id="19" name="Google Shape;1506;p70">
                <a:extLst>
                  <a:ext uri="{FF2B5EF4-FFF2-40B4-BE49-F238E27FC236}">
                    <a16:creationId xmlns:a16="http://schemas.microsoft.com/office/drawing/2014/main" id="{8B091D19-BD3F-40EE-A6D5-0F4D83D95219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07;p70">
                <a:extLst>
                  <a:ext uri="{FF2B5EF4-FFF2-40B4-BE49-F238E27FC236}">
                    <a16:creationId xmlns:a16="http://schemas.microsoft.com/office/drawing/2014/main" id="{AA69C7A3-A689-4DAC-B5F8-3C7637FB970A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508;p70">
                <a:extLst>
                  <a:ext uri="{FF2B5EF4-FFF2-40B4-BE49-F238E27FC236}">
                    <a16:creationId xmlns:a16="http://schemas.microsoft.com/office/drawing/2014/main" id="{D94E5858-B5B8-43BB-BA56-2B30F4E63ACC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509;p70">
                <a:extLst>
                  <a:ext uri="{FF2B5EF4-FFF2-40B4-BE49-F238E27FC236}">
                    <a16:creationId xmlns:a16="http://schemas.microsoft.com/office/drawing/2014/main" id="{4C909182-B205-43CF-90C0-A114ACD2481D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510;p70">
                <a:extLst>
                  <a:ext uri="{FF2B5EF4-FFF2-40B4-BE49-F238E27FC236}">
                    <a16:creationId xmlns:a16="http://schemas.microsoft.com/office/drawing/2014/main" id="{E2C639C7-864B-45C2-951F-3B9BCEFDD7FF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511;p70">
                <a:extLst>
                  <a:ext uri="{FF2B5EF4-FFF2-40B4-BE49-F238E27FC236}">
                    <a16:creationId xmlns:a16="http://schemas.microsoft.com/office/drawing/2014/main" id="{37369582-5559-4739-9C47-E4FBD092EB50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512;p70">
                <a:extLst>
                  <a:ext uri="{FF2B5EF4-FFF2-40B4-BE49-F238E27FC236}">
                    <a16:creationId xmlns:a16="http://schemas.microsoft.com/office/drawing/2014/main" id="{0796EB30-1E1C-4D23-80DE-6EF201934512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513;p70">
                <a:extLst>
                  <a:ext uri="{FF2B5EF4-FFF2-40B4-BE49-F238E27FC236}">
                    <a16:creationId xmlns:a16="http://schemas.microsoft.com/office/drawing/2014/main" id="{7EC155F6-6A79-493D-ABA5-3A1E381D20F1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514;p70">
                <a:extLst>
                  <a:ext uri="{FF2B5EF4-FFF2-40B4-BE49-F238E27FC236}">
                    <a16:creationId xmlns:a16="http://schemas.microsoft.com/office/drawing/2014/main" id="{61AC11D9-E86B-4A0C-A627-2F9FF49BBF27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15;p70">
                <a:extLst>
                  <a:ext uri="{FF2B5EF4-FFF2-40B4-BE49-F238E27FC236}">
                    <a16:creationId xmlns:a16="http://schemas.microsoft.com/office/drawing/2014/main" id="{A1DDDFA8-4580-4ADD-A5B2-8F944A33FBC9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516;p70">
                <a:extLst>
                  <a:ext uri="{FF2B5EF4-FFF2-40B4-BE49-F238E27FC236}">
                    <a16:creationId xmlns:a16="http://schemas.microsoft.com/office/drawing/2014/main" id="{67EEBAD3-8139-4C2C-8ED4-69865205B138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17;p70">
                <a:extLst>
                  <a:ext uri="{FF2B5EF4-FFF2-40B4-BE49-F238E27FC236}">
                    <a16:creationId xmlns:a16="http://schemas.microsoft.com/office/drawing/2014/main" id="{84B1EDD1-F3FB-4664-B71E-2132824EA63D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18;p70">
                <a:extLst>
                  <a:ext uri="{FF2B5EF4-FFF2-40B4-BE49-F238E27FC236}">
                    <a16:creationId xmlns:a16="http://schemas.microsoft.com/office/drawing/2014/main" id="{C0E6E533-9556-40B9-9333-BCECC09EBD32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19;p70">
                <a:extLst>
                  <a:ext uri="{FF2B5EF4-FFF2-40B4-BE49-F238E27FC236}">
                    <a16:creationId xmlns:a16="http://schemas.microsoft.com/office/drawing/2014/main" id="{77C1BF44-3CB4-445B-B21B-72D6DF91707C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520;p70">
                <a:extLst>
                  <a:ext uri="{FF2B5EF4-FFF2-40B4-BE49-F238E27FC236}">
                    <a16:creationId xmlns:a16="http://schemas.microsoft.com/office/drawing/2014/main" id="{CBCB096D-3B5B-413E-A168-9FED0186C862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521;p70">
                <a:extLst>
                  <a:ext uri="{FF2B5EF4-FFF2-40B4-BE49-F238E27FC236}">
                    <a16:creationId xmlns:a16="http://schemas.microsoft.com/office/drawing/2014/main" id="{ECB3229B-0F16-4C34-8C5E-01A4A4B0164B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522;p70">
                <a:extLst>
                  <a:ext uri="{FF2B5EF4-FFF2-40B4-BE49-F238E27FC236}">
                    <a16:creationId xmlns:a16="http://schemas.microsoft.com/office/drawing/2014/main" id="{22F4B303-516F-4BC6-A12B-3554B7E62E83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523;p70">
                <a:extLst>
                  <a:ext uri="{FF2B5EF4-FFF2-40B4-BE49-F238E27FC236}">
                    <a16:creationId xmlns:a16="http://schemas.microsoft.com/office/drawing/2014/main" id="{1DEEA6C6-22A2-42D7-8315-439D6ADB253A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524;p70">
                <a:extLst>
                  <a:ext uri="{FF2B5EF4-FFF2-40B4-BE49-F238E27FC236}">
                    <a16:creationId xmlns:a16="http://schemas.microsoft.com/office/drawing/2014/main" id="{C6D471C4-8633-48A0-9AAB-9DF47F1A94BD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1525;p70">
              <a:extLst>
                <a:ext uri="{FF2B5EF4-FFF2-40B4-BE49-F238E27FC236}">
                  <a16:creationId xmlns:a16="http://schemas.microsoft.com/office/drawing/2014/main" id="{EA620953-F028-4413-81C1-4B45C3AD24F3}"/>
                </a:ext>
              </a:extLst>
            </p:cNvPr>
            <p:cNvGrpSpPr/>
            <p:nvPr/>
          </p:nvGrpSpPr>
          <p:grpSpPr>
            <a:xfrm>
              <a:off x="3559195" y="2704160"/>
              <a:ext cx="982974" cy="376163"/>
              <a:chOff x="5045325" y="2081827"/>
              <a:chExt cx="761641" cy="291464"/>
            </a:xfrm>
          </p:grpSpPr>
          <p:sp>
            <p:nvSpPr>
              <p:cNvPr id="39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BC87CF4D-9817-4936-AA9A-F5AB63DC7771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B9E45A4A-95B0-456A-839E-83BF15AFE878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528;p70">
                <a:extLst>
                  <a:ext uri="{FF2B5EF4-FFF2-40B4-BE49-F238E27FC236}">
                    <a16:creationId xmlns:a16="http://schemas.microsoft.com/office/drawing/2014/main" id="{917EA37E-E38C-43ED-A5FF-D5246FF6BE60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FB20DB-2381-48CA-8379-8A35E62F39F9}"/>
              </a:ext>
            </a:extLst>
          </p:cNvPr>
          <p:cNvCxnSpPr>
            <a:cxnSpLocks/>
            <a:stCxn id="16" idx="0"/>
          </p:cNvCxnSpPr>
          <p:nvPr/>
        </p:nvCxnSpPr>
        <p:spPr>
          <a:xfrm>
            <a:off x="5841517" y="3115372"/>
            <a:ext cx="640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BDD3C04-33DB-4A1B-9FF2-D3BC7D529082}"/>
              </a:ext>
            </a:extLst>
          </p:cNvPr>
          <p:cNvSpPr txBox="1"/>
          <p:nvPr/>
        </p:nvSpPr>
        <p:spPr>
          <a:xfrm>
            <a:off x="6422647" y="2854418"/>
            <a:ext cx="36420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Female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Has Glasses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Light ginger hair color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accent2"/>
              </a:solidFill>
              <a:latin typeface="Manjari"/>
              <a:sym typeface="Manjari"/>
            </a:endParaRPr>
          </a:p>
        </p:txBody>
      </p:sp>
    </p:spTree>
    <p:extLst>
      <p:ext uri="{BB962C8B-B14F-4D97-AF65-F5344CB8AC3E}">
        <p14:creationId xmlns:p14="http://schemas.microsoft.com/office/powerpoint/2010/main" val="1947393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Glossary &amp; Terms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39AE1-E7D7-41EB-9148-623332B8F3B5}"/>
              </a:ext>
            </a:extLst>
          </p:cNvPr>
          <p:cNvSpPr txBox="1"/>
          <p:nvPr/>
        </p:nvSpPr>
        <p:spPr>
          <a:xfrm>
            <a:off x="713250" y="2532222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Machine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3CCA9-C0C6-4BE0-9779-2714598E6C48}"/>
              </a:ext>
            </a:extLst>
          </p:cNvPr>
          <p:cNvSpPr txBox="1"/>
          <p:nvPr/>
        </p:nvSpPr>
        <p:spPr>
          <a:xfrm>
            <a:off x="713250" y="2804838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Neural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55D6F-2681-4329-AB4B-10772C81DB0C}"/>
              </a:ext>
            </a:extLst>
          </p:cNvPr>
          <p:cNvSpPr txBox="1"/>
          <p:nvPr/>
        </p:nvSpPr>
        <p:spPr>
          <a:xfrm>
            <a:off x="713250" y="3058848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Feature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Vector/Embedding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C282C-A8D8-46EF-9B0C-DB8242D8ABD7}"/>
              </a:ext>
            </a:extLst>
          </p:cNvPr>
          <p:cNvSpPr txBox="1"/>
          <p:nvPr/>
        </p:nvSpPr>
        <p:spPr>
          <a:xfrm>
            <a:off x="713249" y="1003586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Model 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5887C-69A9-4055-A410-E1B8A4960B9B}"/>
              </a:ext>
            </a:extLst>
          </p:cNvPr>
          <p:cNvSpPr txBox="1"/>
          <p:nvPr/>
        </p:nvSpPr>
        <p:spPr>
          <a:xfrm>
            <a:off x="713250" y="3585474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Recognition/Retrieval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C97B7-F6FE-4619-99E9-0D0A65610BCB}"/>
              </a:ext>
            </a:extLst>
          </p:cNvPr>
          <p:cNvSpPr txBox="1"/>
          <p:nvPr/>
        </p:nvSpPr>
        <p:spPr>
          <a:xfrm>
            <a:off x="713250" y="3828211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pic>
        <p:nvPicPr>
          <p:cNvPr id="16" name="Graphic 15" descr="Hierarchy outline">
            <a:extLst>
              <a:ext uri="{FF2B5EF4-FFF2-40B4-BE49-F238E27FC236}">
                <a16:creationId xmlns:a16="http://schemas.microsoft.com/office/drawing/2014/main" id="{9C30FA77-49BE-4214-B0F3-06BB2297A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955906" y="1697548"/>
            <a:ext cx="2722599" cy="272259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A8DE65D-796F-449D-86C7-8AFE51FDAE54}"/>
              </a:ext>
            </a:extLst>
          </p:cNvPr>
          <p:cNvSpPr txBox="1"/>
          <p:nvPr/>
        </p:nvSpPr>
        <p:spPr>
          <a:xfrm>
            <a:off x="1002891" y="1274204"/>
            <a:ext cx="645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# of layers, dimensions, optimizers, schedulers, activation functions, loss function, hyper-parameters etc. of the model</a:t>
            </a:r>
            <a:endParaRPr lang="en-US" sz="1050" b="1" dirty="0">
              <a:latin typeface="Manjari"/>
              <a:cs typeface="Mangal" panose="02040503050203030202" pitchFamily="18" charset="0"/>
            </a:endParaRP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01CFF3FD-EF61-4B75-A746-D302936087A8}"/>
              </a:ext>
            </a:extLst>
          </p:cNvPr>
          <p:cNvSpPr/>
          <p:nvPr/>
        </p:nvSpPr>
        <p:spPr>
          <a:xfrm rot="16200000">
            <a:off x="5222239" y="3244286"/>
            <a:ext cx="501226" cy="2411306"/>
          </a:xfrm>
          <a:prstGeom prst="leftBrace">
            <a:avLst>
              <a:gd name="adj1" fmla="val 35360"/>
              <a:gd name="adj2" fmla="val 50000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8051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Glossary &amp; Terms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39AE1-E7D7-41EB-9148-623332B8F3B5}"/>
              </a:ext>
            </a:extLst>
          </p:cNvPr>
          <p:cNvSpPr txBox="1"/>
          <p:nvPr/>
        </p:nvSpPr>
        <p:spPr>
          <a:xfrm>
            <a:off x="713250" y="2586408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Machine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3CCA9-C0C6-4BE0-9779-2714598E6C48}"/>
              </a:ext>
            </a:extLst>
          </p:cNvPr>
          <p:cNvSpPr txBox="1"/>
          <p:nvPr/>
        </p:nvSpPr>
        <p:spPr>
          <a:xfrm>
            <a:off x="713250" y="2859024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Neural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55D6F-2681-4329-AB4B-10772C81DB0C}"/>
              </a:ext>
            </a:extLst>
          </p:cNvPr>
          <p:cNvSpPr txBox="1"/>
          <p:nvPr/>
        </p:nvSpPr>
        <p:spPr>
          <a:xfrm>
            <a:off x="713250" y="1122596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Feature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  <a:latin typeface="Manjari"/>
              </a:rPr>
              <a:t>Vector/Embedding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C282C-A8D8-46EF-9B0C-DB8242D8ABD7}"/>
              </a:ext>
            </a:extLst>
          </p:cNvPr>
          <p:cNvSpPr txBox="1"/>
          <p:nvPr/>
        </p:nvSpPr>
        <p:spPr>
          <a:xfrm>
            <a:off x="713250" y="3096692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Model 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5887C-69A9-4055-A410-E1B8A4960B9B}"/>
              </a:ext>
            </a:extLst>
          </p:cNvPr>
          <p:cNvSpPr txBox="1"/>
          <p:nvPr/>
        </p:nvSpPr>
        <p:spPr>
          <a:xfrm>
            <a:off x="713250" y="3639660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Recognition/Retrieval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C97B7-F6FE-4619-99E9-0D0A65610BCB}"/>
              </a:ext>
            </a:extLst>
          </p:cNvPr>
          <p:cNvSpPr txBox="1"/>
          <p:nvPr/>
        </p:nvSpPr>
        <p:spPr>
          <a:xfrm>
            <a:off x="713250" y="3882397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C8F85E-5C05-4C4B-A375-B94F130DC5A1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4408708" y="3110085"/>
            <a:ext cx="529334" cy="5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6" name="Graphic 15" descr="Hierarchy outline">
            <a:extLst>
              <a:ext uri="{FF2B5EF4-FFF2-40B4-BE49-F238E27FC236}">
                <a16:creationId xmlns:a16="http://schemas.microsoft.com/office/drawing/2014/main" id="{08B5910D-3602-4D3F-861D-6CA43CBB3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938042" y="2663634"/>
            <a:ext cx="903475" cy="9034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454709B-3F3D-42D6-A239-55012F481B4C}"/>
              </a:ext>
            </a:extLst>
          </p:cNvPr>
          <p:cNvSpPr txBox="1"/>
          <p:nvPr/>
        </p:nvSpPr>
        <p:spPr>
          <a:xfrm>
            <a:off x="4938042" y="2279362"/>
            <a:ext cx="5725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D33631-9281-4EEE-B6EF-6FD0545E9777}"/>
              </a:ext>
            </a:extLst>
          </p:cNvPr>
          <p:cNvGrpSpPr/>
          <p:nvPr/>
        </p:nvGrpSpPr>
        <p:grpSpPr>
          <a:xfrm>
            <a:off x="3735255" y="2591043"/>
            <a:ext cx="621657" cy="848313"/>
            <a:chOff x="3010668" y="1979089"/>
            <a:chExt cx="2080021" cy="2838397"/>
          </a:xfrm>
        </p:grpSpPr>
        <p:grpSp>
          <p:nvGrpSpPr>
            <p:cNvPr id="19" name="Google Shape;1505;p70">
              <a:extLst>
                <a:ext uri="{FF2B5EF4-FFF2-40B4-BE49-F238E27FC236}">
                  <a16:creationId xmlns:a16="http://schemas.microsoft.com/office/drawing/2014/main" id="{E88946BB-DF52-4572-922A-5A5F6E24F857}"/>
                </a:ext>
              </a:extLst>
            </p:cNvPr>
            <p:cNvGrpSpPr/>
            <p:nvPr/>
          </p:nvGrpSpPr>
          <p:grpSpPr>
            <a:xfrm>
              <a:off x="3010668" y="1979089"/>
              <a:ext cx="2080021" cy="2838397"/>
              <a:chOff x="1034825" y="1460000"/>
              <a:chExt cx="2080021" cy="2838397"/>
            </a:xfrm>
          </p:grpSpPr>
          <p:sp>
            <p:nvSpPr>
              <p:cNvPr id="24" name="Google Shape;1506;p70">
                <a:extLst>
                  <a:ext uri="{FF2B5EF4-FFF2-40B4-BE49-F238E27FC236}">
                    <a16:creationId xmlns:a16="http://schemas.microsoft.com/office/drawing/2014/main" id="{D53E3F30-073A-4DB7-A43C-A6F82472DF53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507;p70">
                <a:extLst>
                  <a:ext uri="{FF2B5EF4-FFF2-40B4-BE49-F238E27FC236}">
                    <a16:creationId xmlns:a16="http://schemas.microsoft.com/office/drawing/2014/main" id="{1CA21658-EB9E-4B1C-8139-E4CA1B0D0A02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508;p70">
                <a:extLst>
                  <a:ext uri="{FF2B5EF4-FFF2-40B4-BE49-F238E27FC236}">
                    <a16:creationId xmlns:a16="http://schemas.microsoft.com/office/drawing/2014/main" id="{AF06DBB1-F251-4229-8F8F-3EF321BA3E05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509;p70">
                <a:extLst>
                  <a:ext uri="{FF2B5EF4-FFF2-40B4-BE49-F238E27FC236}">
                    <a16:creationId xmlns:a16="http://schemas.microsoft.com/office/drawing/2014/main" id="{28077076-588E-4973-B588-A76BB0E2DD87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10;p70">
                <a:extLst>
                  <a:ext uri="{FF2B5EF4-FFF2-40B4-BE49-F238E27FC236}">
                    <a16:creationId xmlns:a16="http://schemas.microsoft.com/office/drawing/2014/main" id="{077AAFB5-ECCA-4088-8E57-EB6F95D34124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511;p70">
                <a:extLst>
                  <a:ext uri="{FF2B5EF4-FFF2-40B4-BE49-F238E27FC236}">
                    <a16:creationId xmlns:a16="http://schemas.microsoft.com/office/drawing/2014/main" id="{736B38D4-97E5-4EAF-B558-3921B35E10E1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12;p70">
                <a:extLst>
                  <a:ext uri="{FF2B5EF4-FFF2-40B4-BE49-F238E27FC236}">
                    <a16:creationId xmlns:a16="http://schemas.microsoft.com/office/drawing/2014/main" id="{6A6BC571-F7FD-4D62-88CF-338D59EA1628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13;p70">
                <a:extLst>
                  <a:ext uri="{FF2B5EF4-FFF2-40B4-BE49-F238E27FC236}">
                    <a16:creationId xmlns:a16="http://schemas.microsoft.com/office/drawing/2014/main" id="{0C7FD7BD-A667-4ED3-A40E-F0F2F944887C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14;p70">
                <a:extLst>
                  <a:ext uri="{FF2B5EF4-FFF2-40B4-BE49-F238E27FC236}">
                    <a16:creationId xmlns:a16="http://schemas.microsoft.com/office/drawing/2014/main" id="{82F265F9-5B21-4F0F-8709-01A025C771CE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515;p70">
                <a:extLst>
                  <a:ext uri="{FF2B5EF4-FFF2-40B4-BE49-F238E27FC236}">
                    <a16:creationId xmlns:a16="http://schemas.microsoft.com/office/drawing/2014/main" id="{5C1348A8-10D3-46D3-BC5D-6B7DE77BB698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516;p70">
                <a:extLst>
                  <a:ext uri="{FF2B5EF4-FFF2-40B4-BE49-F238E27FC236}">
                    <a16:creationId xmlns:a16="http://schemas.microsoft.com/office/drawing/2014/main" id="{A885BBB8-8AF8-4EB6-A49E-039A02070B2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517;p70">
                <a:extLst>
                  <a:ext uri="{FF2B5EF4-FFF2-40B4-BE49-F238E27FC236}">
                    <a16:creationId xmlns:a16="http://schemas.microsoft.com/office/drawing/2014/main" id="{19E0AE77-128C-4719-B08E-C23C8B145BDE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518;p70">
                <a:extLst>
                  <a:ext uri="{FF2B5EF4-FFF2-40B4-BE49-F238E27FC236}">
                    <a16:creationId xmlns:a16="http://schemas.microsoft.com/office/drawing/2014/main" id="{20751EFE-70CA-4B90-A62E-21FF6EDF7F1E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519;p70">
                <a:extLst>
                  <a:ext uri="{FF2B5EF4-FFF2-40B4-BE49-F238E27FC236}">
                    <a16:creationId xmlns:a16="http://schemas.microsoft.com/office/drawing/2014/main" id="{7857C5A4-BBCE-4C39-B6B9-36EE5803C985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520;p70">
                <a:extLst>
                  <a:ext uri="{FF2B5EF4-FFF2-40B4-BE49-F238E27FC236}">
                    <a16:creationId xmlns:a16="http://schemas.microsoft.com/office/drawing/2014/main" id="{8C614365-51EF-4423-9E20-C06389D0D5D0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21;p70">
                <a:extLst>
                  <a:ext uri="{FF2B5EF4-FFF2-40B4-BE49-F238E27FC236}">
                    <a16:creationId xmlns:a16="http://schemas.microsoft.com/office/drawing/2014/main" id="{DD2662B5-2F83-4481-8CBB-415D9D0E3C4F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22;p70">
                <a:extLst>
                  <a:ext uri="{FF2B5EF4-FFF2-40B4-BE49-F238E27FC236}">
                    <a16:creationId xmlns:a16="http://schemas.microsoft.com/office/drawing/2014/main" id="{3C88F589-88E3-4053-B8FF-F732B0A48C44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523;p70">
                <a:extLst>
                  <a:ext uri="{FF2B5EF4-FFF2-40B4-BE49-F238E27FC236}">
                    <a16:creationId xmlns:a16="http://schemas.microsoft.com/office/drawing/2014/main" id="{D0F9954C-C3AA-4076-9D28-C0E81C07B1F3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24;p70">
                <a:extLst>
                  <a:ext uri="{FF2B5EF4-FFF2-40B4-BE49-F238E27FC236}">
                    <a16:creationId xmlns:a16="http://schemas.microsoft.com/office/drawing/2014/main" id="{90B53B8A-5D45-4A87-8ED0-B105D5C95A7F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1525;p70">
              <a:extLst>
                <a:ext uri="{FF2B5EF4-FFF2-40B4-BE49-F238E27FC236}">
                  <a16:creationId xmlns:a16="http://schemas.microsoft.com/office/drawing/2014/main" id="{2F26E505-5B81-4C32-8BC0-D470EE4E2CEE}"/>
                </a:ext>
              </a:extLst>
            </p:cNvPr>
            <p:cNvGrpSpPr/>
            <p:nvPr/>
          </p:nvGrpSpPr>
          <p:grpSpPr>
            <a:xfrm>
              <a:off x="3559195" y="2704160"/>
              <a:ext cx="982974" cy="376163"/>
              <a:chOff x="5045325" y="2081827"/>
              <a:chExt cx="761641" cy="291464"/>
            </a:xfrm>
          </p:grpSpPr>
          <p:sp>
            <p:nvSpPr>
              <p:cNvPr id="21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03B76B52-C9BB-4CB7-97F4-7B2EC05C4586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0D809ED5-BBBA-456C-AAAE-F36DC82EED15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528;p70">
                <a:extLst>
                  <a:ext uri="{FF2B5EF4-FFF2-40B4-BE49-F238E27FC236}">
                    <a16:creationId xmlns:a16="http://schemas.microsoft.com/office/drawing/2014/main" id="{A5E3BE96-31B9-4D21-A67C-CCFDDAF4CAFA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1DE70E9-826A-4C4D-9113-78BF0B88F11F}"/>
              </a:ext>
            </a:extLst>
          </p:cNvPr>
          <p:cNvSpPr txBox="1"/>
          <p:nvPr/>
        </p:nvSpPr>
        <p:spPr>
          <a:xfrm>
            <a:off x="993964" y="1469493"/>
            <a:ext cx="6451600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Embedding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Vector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- Output of the last layer of the network (W\O Classification).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Embedded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Space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– The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space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spanned by the embedded vectors.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5D3293F-9257-4442-9739-CB1D43E0882D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5841517" y="3112729"/>
            <a:ext cx="754120" cy="2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11B38D8-7936-46D6-A9FA-B9E9E7122EEF}"/>
              </a:ext>
            </a:extLst>
          </p:cNvPr>
          <p:cNvSpPr txBox="1"/>
          <p:nvPr/>
        </p:nvSpPr>
        <p:spPr>
          <a:xfrm>
            <a:off x="6366212" y="2187118"/>
            <a:ext cx="1542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</a:t>
            </a:r>
          </a:p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E205355-CA26-4414-927A-8355E791C5AA}"/>
              </a:ext>
            </a:extLst>
          </p:cNvPr>
          <p:cNvGrpSpPr/>
          <p:nvPr/>
        </p:nvGrpSpPr>
        <p:grpSpPr>
          <a:xfrm>
            <a:off x="3674839" y="3630215"/>
            <a:ext cx="550405" cy="772517"/>
            <a:chOff x="1450750" y="1276313"/>
            <a:chExt cx="2162065" cy="3074026"/>
          </a:xfrm>
        </p:grpSpPr>
        <p:sp>
          <p:nvSpPr>
            <p:cNvPr id="48" name="Google Shape;1740;p76">
              <a:extLst>
                <a:ext uri="{FF2B5EF4-FFF2-40B4-BE49-F238E27FC236}">
                  <a16:creationId xmlns:a16="http://schemas.microsoft.com/office/drawing/2014/main" id="{BABD3744-8437-4153-AF55-0EE53A8C4905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44;p76">
              <a:extLst>
                <a:ext uri="{FF2B5EF4-FFF2-40B4-BE49-F238E27FC236}">
                  <a16:creationId xmlns:a16="http://schemas.microsoft.com/office/drawing/2014/main" id="{A45ED792-8297-48A5-80E0-2EC10CEE67D2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45;p76">
              <a:extLst>
                <a:ext uri="{FF2B5EF4-FFF2-40B4-BE49-F238E27FC236}">
                  <a16:creationId xmlns:a16="http://schemas.microsoft.com/office/drawing/2014/main" id="{D94A5D8E-6FC8-437A-9F13-37BE421FAB54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46;p76">
              <a:extLst>
                <a:ext uri="{FF2B5EF4-FFF2-40B4-BE49-F238E27FC236}">
                  <a16:creationId xmlns:a16="http://schemas.microsoft.com/office/drawing/2014/main" id="{5AFB64D9-EB88-4B5D-B537-D9EB828DF5AF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47;p76">
              <a:extLst>
                <a:ext uri="{FF2B5EF4-FFF2-40B4-BE49-F238E27FC236}">
                  <a16:creationId xmlns:a16="http://schemas.microsoft.com/office/drawing/2014/main" id="{8B35EA9E-41AF-47C0-BE68-FD603E2DB922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48;p76">
              <a:extLst>
                <a:ext uri="{FF2B5EF4-FFF2-40B4-BE49-F238E27FC236}">
                  <a16:creationId xmlns:a16="http://schemas.microsoft.com/office/drawing/2014/main" id="{D89A12C1-BE0C-408E-8ECA-D0F064FE1A67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49;p76">
              <a:extLst>
                <a:ext uri="{FF2B5EF4-FFF2-40B4-BE49-F238E27FC236}">
                  <a16:creationId xmlns:a16="http://schemas.microsoft.com/office/drawing/2014/main" id="{FC22B54B-EDE0-4759-B15F-4E88E8C4DED6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50;p76">
              <a:extLst>
                <a:ext uri="{FF2B5EF4-FFF2-40B4-BE49-F238E27FC236}">
                  <a16:creationId xmlns:a16="http://schemas.microsoft.com/office/drawing/2014/main" id="{3676B94B-BA75-4494-A7A0-A91AA2ECB993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51;p76">
              <a:extLst>
                <a:ext uri="{FF2B5EF4-FFF2-40B4-BE49-F238E27FC236}">
                  <a16:creationId xmlns:a16="http://schemas.microsoft.com/office/drawing/2014/main" id="{B38A49B4-BF94-4F64-AB2A-72C314772B32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52;p76">
              <a:extLst>
                <a:ext uri="{FF2B5EF4-FFF2-40B4-BE49-F238E27FC236}">
                  <a16:creationId xmlns:a16="http://schemas.microsoft.com/office/drawing/2014/main" id="{9CE9C020-5DE5-4BD3-82D8-1EB8C92F38A1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53;p76">
              <a:extLst>
                <a:ext uri="{FF2B5EF4-FFF2-40B4-BE49-F238E27FC236}">
                  <a16:creationId xmlns:a16="http://schemas.microsoft.com/office/drawing/2014/main" id="{A445ED74-7EB7-4A7D-887E-09D6F6C9B941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54;p76">
              <a:extLst>
                <a:ext uri="{FF2B5EF4-FFF2-40B4-BE49-F238E27FC236}">
                  <a16:creationId xmlns:a16="http://schemas.microsoft.com/office/drawing/2014/main" id="{EDD4053A-1041-4BCA-9017-A9F64529D548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55;p76">
              <a:extLst>
                <a:ext uri="{FF2B5EF4-FFF2-40B4-BE49-F238E27FC236}">
                  <a16:creationId xmlns:a16="http://schemas.microsoft.com/office/drawing/2014/main" id="{115B3BD1-FA9D-4458-AEC8-954B8B1A4EF3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56;p76">
              <a:extLst>
                <a:ext uri="{FF2B5EF4-FFF2-40B4-BE49-F238E27FC236}">
                  <a16:creationId xmlns:a16="http://schemas.microsoft.com/office/drawing/2014/main" id="{6650F63A-ACDC-4D08-A9CA-0D8050F61D35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57;p76">
              <a:extLst>
                <a:ext uri="{FF2B5EF4-FFF2-40B4-BE49-F238E27FC236}">
                  <a16:creationId xmlns:a16="http://schemas.microsoft.com/office/drawing/2014/main" id="{C88D4275-F448-4F81-B112-8F4D2159E185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58;p76">
              <a:extLst>
                <a:ext uri="{FF2B5EF4-FFF2-40B4-BE49-F238E27FC236}">
                  <a16:creationId xmlns:a16="http://schemas.microsoft.com/office/drawing/2014/main" id="{DBDD0D00-29B1-4279-920E-4824F328CE33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59;p76">
              <a:extLst>
                <a:ext uri="{FF2B5EF4-FFF2-40B4-BE49-F238E27FC236}">
                  <a16:creationId xmlns:a16="http://schemas.microsoft.com/office/drawing/2014/main" id="{3EBAF2CD-1F4C-4326-BEE3-7893E5B6261A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60;p76">
              <a:extLst>
                <a:ext uri="{FF2B5EF4-FFF2-40B4-BE49-F238E27FC236}">
                  <a16:creationId xmlns:a16="http://schemas.microsoft.com/office/drawing/2014/main" id="{4A299CD6-EBBB-4273-8C34-E3A29761487B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61;p76">
              <a:extLst>
                <a:ext uri="{FF2B5EF4-FFF2-40B4-BE49-F238E27FC236}">
                  <a16:creationId xmlns:a16="http://schemas.microsoft.com/office/drawing/2014/main" id="{727460C4-BC38-4883-94C0-7D53B4EDD10E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62;p76">
              <a:extLst>
                <a:ext uri="{FF2B5EF4-FFF2-40B4-BE49-F238E27FC236}">
                  <a16:creationId xmlns:a16="http://schemas.microsoft.com/office/drawing/2014/main" id="{F63B0678-3DDE-4902-A232-5EC841E439B6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63;p76">
              <a:extLst>
                <a:ext uri="{FF2B5EF4-FFF2-40B4-BE49-F238E27FC236}">
                  <a16:creationId xmlns:a16="http://schemas.microsoft.com/office/drawing/2014/main" id="{7095C184-F607-4756-8A6F-58ED19AC1FBD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64;p76">
              <a:extLst>
                <a:ext uri="{FF2B5EF4-FFF2-40B4-BE49-F238E27FC236}">
                  <a16:creationId xmlns:a16="http://schemas.microsoft.com/office/drawing/2014/main" id="{B611D3B6-F565-4146-9A55-E0E27AC36929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65;p76">
              <a:extLst>
                <a:ext uri="{FF2B5EF4-FFF2-40B4-BE49-F238E27FC236}">
                  <a16:creationId xmlns:a16="http://schemas.microsoft.com/office/drawing/2014/main" id="{49394DD4-A872-4411-80B3-9CDBA3EF25A5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1" name="Graphic 70" descr="Hierarchy outline">
            <a:extLst>
              <a:ext uri="{FF2B5EF4-FFF2-40B4-BE49-F238E27FC236}">
                <a16:creationId xmlns:a16="http://schemas.microsoft.com/office/drawing/2014/main" id="{18299E86-0BE9-422E-B81C-9B63D9C4F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947528" y="3790703"/>
            <a:ext cx="903475" cy="903475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F6BBEB51-77D1-4B7F-B264-486759BCBE18}"/>
              </a:ext>
            </a:extLst>
          </p:cNvPr>
          <p:cNvSpPr txBox="1"/>
          <p:nvPr/>
        </p:nvSpPr>
        <p:spPr>
          <a:xfrm>
            <a:off x="5025049" y="3461504"/>
            <a:ext cx="5725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25ED742-DA20-4006-82FF-4AC19BC15716}"/>
              </a:ext>
            </a:extLst>
          </p:cNvPr>
          <p:cNvSpPr txBox="1"/>
          <p:nvPr/>
        </p:nvSpPr>
        <p:spPr>
          <a:xfrm>
            <a:off x="7313449" y="3671227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76" name="Google Shape;2624;p126">
            <a:extLst>
              <a:ext uri="{FF2B5EF4-FFF2-40B4-BE49-F238E27FC236}">
                <a16:creationId xmlns:a16="http://schemas.microsoft.com/office/drawing/2014/main" id="{8226C93C-4B9A-4EFA-9217-62BAEBB12FB8}"/>
              </a:ext>
            </a:extLst>
          </p:cNvPr>
          <p:cNvGrpSpPr/>
          <p:nvPr/>
        </p:nvGrpSpPr>
        <p:grpSpPr>
          <a:xfrm>
            <a:off x="3846915" y="3951920"/>
            <a:ext cx="418360" cy="580377"/>
            <a:chOff x="3764750" y="1567075"/>
            <a:chExt cx="1814530" cy="2517234"/>
          </a:xfrm>
        </p:grpSpPr>
        <p:sp>
          <p:nvSpPr>
            <p:cNvPr id="77" name="Google Shape;2625;p126">
              <a:extLst>
                <a:ext uri="{FF2B5EF4-FFF2-40B4-BE49-F238E27FC236}">
                  <a16:creationId xmlns:a16="http://schemas.microsoft.com/office/drawing/2014/main" id="{F015C6E3-0E38-4D84-86DB-458C327A9FE1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26;p126">
              <a:extLst>
                <a:ext uri="{FF2B5EF4-FFF2-40B4-BE49-F238E27FC236}">
                  <a16:creationId xmlns:a16="http://schemas.microsoft.com/office/drawing/2014/main" id="{4C3DBED1-4C5D-4CBF-BDBF-8C93AB7A0927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27;p126">
              <a:extLst>
                <a:ext uri="{FF2B5EF4-FFF2-40B4-BE49-F238E27FC236}">
                  <a16:creationId xmlns:a16="http://schemas.microsoft.com/office/drawing/2014/main" id="{D733F2D4-E6D4-44D9-BE5A-F6B35EDBEF46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28;p126">
              <a:extLst>
                <a:ext uri="{FF2B5EF4-FFF2-40B4-BE49-F238E27FC236}">
                  <a16:creationId xmlns:a16="http://schemas.microsoft.com/office/drawing/2014/main" id="{A197B11D-B3BB-41ED-9B9E-D7411E606C3F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29;p126">
              <a:extLst>
                <a:ext uri="{FF2B5EF4-FFF2-40B4-BE49-F238E27FC236}">
                  <a16:creationId xmlns:a16="http://schemas.microsoft.com/office/drawing/2014/main" id="{1049A102-CD47-408C-BE66-57BC459C82BD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30;p126">
              <a:extLst>
                <a:ext uri="{FF2B5EF4-FFF2-40B4-BE49-F238E27FC236}">
                  <a16:creationId xmlns:a16="http://schemas.microsoft.com/office/drawing/2014/main" id="{187A3EA6-66B8-4ACB-8F7F-59206D7CAC21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31;p126">
              <a:extLst>
                <a:ext uri="{FF2B5EF4-FFF2-40B4-BE49-F238E27FC236}">
                  <a16:creationId xmlns:a16="http://schemas.microsoft.com/office/drawing/2014/main" id="{64948373-17AD-4A67-85F8-4083D6E8568F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32;p126">
              <a:extLst>
                <a:ext uri="{FF2B5EF4-FFF2-40B4-BE49-F238E27FC236}">
                  <a16:creationId xmlns:a16="http://schemas.microsoft.com/office/drawing/2014/main" id="{2AC40859-6637-4E3C-961A-98D5B21E46E0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33;p126">
              <a:extLst>
                <a:ext uri="{FF2B5EF4-FFF2-40B4-BE49-F238E27FC236}">
                  <a16:creationId xmlns:a16="http://schemas.microsoft.com/office/drawing/2014/main" id="{8AB54A55-B6E0-4471-AAF6-692461C789D1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34;p126">
              <a:extLst>
                <a:ext uri="{FF2B5EF4-FFF2-40B4-BE49-F238E27FC236}">
                  <a16:creationId xmlns:a16="http://schemas.microsoft.com/office/drawing/2014/main" id="{09FD02FA-9AFD-42CB-AB96-332DD5DEEF7E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35;p126">
              <a:extLst>
                <a:ext uri="{FF2B5EF4-FFF2-40B4-BE49-F238E27FC236}">
                  <a16:creationId xmlns:a16="http://schemas.microsoft.com/office/drawing/2014/main" id="{9F0AF2FB-79B3-4F8A-BFD4-3BFDE31448DD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636;p126">
              <a:extLst>
                <a:ext uri="{FF2B5EF4-FFF2-40B4-BE49-F238E27FC236}">
                  <a16:creationId xmlns:a16="http://schemas.microsoft.com/office/drawing/2014/main" id="{69EDE5BC-1480-48F7-A1FD-24509B079DB5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637;p126">
              <a:extLst>
                <a:ext uri="{FF2B5EF4-FFF2-40B4-BE49-F238E27FC236}">
                  <a16:creationId xmlns:a16="http://schemas.microsoft.com/office/drawing/2014/main" id="{3DA21F4F-D4BB-4801-A630-52B39926D98F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638;p126">
              <a:extLst>
                <a:ext uri="{FF2B5EF4-FFF2-40B4-BE49-F238E27FC236}">
                  <a16:creationId xmlns:a16="http://schemas.microsoft.com/office/drawing/2014/main" id="{DE5516B3-746E-478B-B700-8608620D44C2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639;p126">
              <a:extLst>
                <a:ext uri="{FF2B5EF4-FFF2-40B4-BE49-F238E27FC236}">
                  <a16:creationId xmlns:a16="http://schemas.microsoft.com/office/drawing/2014/main" id="{6629A8E4-B7F4-4E0B-9937-A94EB9E88320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640;p126">
              <a:extLst>
                <a:ext uri="{FF2B5EF4-FFF2-40B4-BE49-F238E27FC236}">
                  <a16:creationId xmlns:a16="http://schemas.microsoft.com/office/drawing/2014/main" id="{B9E049FB-36E6-4596-9A0C-31C5BD9E3EDE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641;p126">
              <a:extLst>
                <a:ext uri="{FF2B5EF4-FFF2-40B4-BE49-F238E27FC236}">
                  <a16:creationId xmlns:a16="http://schemas.microsoft.com/office/drawing/2014/main" id="{38EDC81A-26CE-47AF-9ECF-BE18D1443572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642;p126">
              <a:extLst>
                <a:ext uri="{FF2B5EF4-FFF2-40B4-BE49-F238E27FC236}">
                  <a16:creationId xmlns:a16="http://schemas.microsoft.com/office/drawing/2014/main" id="{A0B9A72B-5EFA-4898-BDAB-384562E4F04D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8E7FAE3-B761-4DDE-9C0C-4D27C82F5900}"/>
              </a:ext>
            </a:extLst>
          </p:cNvPr>
          <p:cNvGrpSpPr/>
          <p:nvPr/>
        </p:nvGrpSpPr>
        <p:grpSpPr>
          <a:xfrm>
            <a:off x="3421284" y="3947198"/>
            <a:ext cx="621657" cy="848313"/>
            <a:chOff x="3010668" y="1979089"/>
            <a:chExt cx="2080021" cy="2838397"/>
          </a:xfrm>
        </p:grpSpPr>
        <p:grpSp>
          <p:nvGrpSpPr>
            <p:cNvPr id="96" name="Google Shape;1505;p70">
              <a:extLst>
                <a:ext uri="{FF2B5EF4-FFF2-40B4-BE49-F238E27FC236}">
                  <a16:creationId xmlns:a16="http://schemas.microsoft.com/office/drawing/2014/main" id="{C40458C5-4882-4BD0-937E-E51DB2950CCA}"/>
                </a:ext>
              </a:extLst>
            </p:cNvPr>
            <p:cNvGrpSpPr/>
            <p:nvPr/>
          </p:nvGrpSpPr>
          <p:grpSpPr>
            <a:xfrm>
              <a:off x="3010668" y="1979089"/>
              <a:ext cx="2080021" cy="2838397"/>
              <a:chOff x="1034825" y="1460000"/>
              <a:chExt cx="2080021" cy="2838397"/>
            </a:xfrm>
          </p:grpSpPr>
          <p:sp>
            <p:nvSpPr>
              <p:cNvPr id="101" name="Google Shape;1506;p70">
                <a:extLst>
                  <a:ext uri="{FF2B5EF4-FFF2-40B4-BE49-F238E27FC236}">
                    <a16:creationId xmlns:a16="http://schemas.microsoft.com/office/drawing/2014/main" id="{A3EF238C-7869-459B-AD5C-7AF6C91C02A7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07;p70">
                <a:extLst>
                  <a:ext uri="{FF2B5EF4-FFF2-40B4-BE49-F238E27FC236}">
                    <a16:creationId xmlns:a16="http://schemas.microsoft.com/office/drawing/2014/main" id="{4DBE0561-094B-443E-8985-88549A86D5EB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508;p70">
                <a:extLst>
                  <a:ext uri="{FF2B5EF4-FFF2-40B4-BE49-F238E27FC236}">
                    <a16:creationId xmlns:a16="http://schemas.microsoft.com/office/drawing/2014/main" id="{B242D5F1-22DB-411C-9E0B-AC1C13B63704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09;p70">
                <a:extLst>
                  <a:ext uri="{FF2B5EF4-FFF2-40B4-BE49-F238E27FC236}">
                    <a16:creationId xmlns:a16="http://schemas.microsoft.com/office/drawing/2014/main" id="{8F7BDE46-6521-4D73-95F1-9850D7D0EAB8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510;p70">
                <a:extLst>
                  <a:ext uri="{FF2B5EF4-FFF2-40B4-BE49-F238E27FC236}">
                    <a16:creationId xmlns:a16="http://schemas.microsoft.com/office/drawing/2014/main" id="{A3D13BF8-FAAE-4160-8554-3F32CA951F38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511;p70">
                <a:extLst>
                  <a:ext uri="{FF2B5EF4-FFF2-40B4-BE49-F238E27FC236}">
                    <a16:creationId xmlns:a16="http://schemas.microsoft.com/office/drawing/2014/main" id="{93437114-2181-4C5B-B085-A3063FDBD2BE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512;p70">
                <a:extLst>
                  <a:ext uri="{FF2B5EF4-FFF2-40B4-BE49-F238E27FC236}">
                    <a16:creationId xmlns:a16="http://schemas.microsoft.com/office/drawing/2014/main" id="{3A399AC8-51D5-4BFB-B4BE-9DDC4F4D03C9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513;p70">
                <a:extLst>
                  <a:ext uri="{FF2B5EF4-FFF2-40B4-BE49-F238E27FC236}">
                    <a16:creationId xmlns:a16="http://schemas.microsoft.com/office/drawing/2014/main" id="{C869FB51-79FC-4384-BE37-3749DCE98413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14;p70">
                <a:extLst>
                  <a:ext uri="{FF2B5EF4-FFF2-40B4-BE49-F238E27FC236}">
                    <a16:creationId xmlns:a16="http://schemas.microsoft.com/office/drawing/2014/main" id="{B4BC9B59-6602-433B-99FB-E8A9AA15FFCD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515;p70">
                <a:extLst>
                  <a:ext uri="{FF2B5EF4-FFF2-40B4-BE49-F238E27FC236}">
                    <a16:creationId xmlns:a16="http://schemas.microsoft.com/office/drawing/2014/main" id="{E37E2938-C248-4E41-B5D2-7C2EAD5521B5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516;p70">
                <a:extLst>
                  <a:ext uri="{FF2B5EF4-FFF2-40B4-BE49-F238E27FC236}">
                    <a16:creationId xmlns:a16="http://schemas.microsoft.com/office/drawing/2014/main" id="{1652DBFA-D959-4BFA-A075-45DCC15EFC06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517;p70">
                <a:extLst>
                  <a:ext uri="{FF2B5EF4-FFF2-40B4-BE49-F238E27FC236}">
                    <a16:creationId xmlns:a16="http://schemas.microsoft.com/office/drawing/2014/main" id="{9D8AC6BA-07A4-42CA-82E2-4187530D3448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518;p70">
                <a:extLst>
                  <a:ext uri="{FF2B5EF4-FFF2-40B4-BE49-F238E27FC236}">
                    <a16:creationId xmlns:a16="http://schemas.microsoft.com/office/drawing/2014/main" id="{675ACE94-5976-4E00-81F6-4978C0F9263D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19;p70">
                <a:extLst>
                  <a:ext uri="{FF2B5EF4-FFF2-40B4-BE49-F238E27FC236}">
                    <a16:creationId xmlns:a16="http://schemas.microsoft.com/office/drawing/2014/main" id="{F3FB8D09-B35D-4492-9620-804956935278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20;p70">
                <a:extLst>
                  <a:ext uri="{FF2B5EF4-FFF2-40B4-BE49-F238E27FC236}">
                    <a16:creationId xmlns:a16="http://schemas.microsoft.com/office/drawing/2014/main" id="{D6763F4F-44EC-460A-A694-180F30F1C925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521;p70">
                <a:extLst>
                  <a:ext uri="{FF2B5EF4-FFF2-40B4-BE49-F238E27FC236}">
                    <a16:creationId xmlns:a16="http://schemas.microsoft.com/office/drawing/2014/main" id="{20BB35FB-32E6-45F5-A902-A12BD6013A40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522;p70">
                <a:extLst>
                  <a:ext uri="{FF2B5EF4-FFF2-40B4-BE49-F238E27FC236}">
                    <a16:creationId xmlns:a16="http://schemas.microsoft.com/office/drawing/2014/main" id="{0DAF759B-9915-4B24-B1EB-1C6F8022B24F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523;p70">
                <a:extLst>
                  <a:ext uri="{FF2B5EF4-FFF2-40B4-BE49-F238E27FC236}">
                    <a16:creationId xmlns:a16="http://schemas.microsoft.com/office/drawing/2014/main" id="{75ADE4FC-C450-4234-9779-85E81B172FE2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524;p70">
                <a:extLst>
                  <a:ext uri="{FF2B5EF4-FFF2-40B4-BE49-F238E27FC236}">
                    <a16:creationId xmlns:a16="http://schemas.microsoft.com/office/drawing/2014/main" id="{77E43E25-654F-403D-BD77-17657D5C3B99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1525;p70">
              <a:extLst>
                <a:ext uri="{FF2B5EF4-FFF2-40B4-BE49-F238E27FC236}">
                  <a16:creationId xmlns:a16="http://schemas.microsoft.com/office/drawing/2014/main" id="{93833285-6B02-45AD-95E7-0EC6DA595354}"/>
                </a:ext>
              </a:extLst>
            </p:cNvPr>
            <p:cNvGrpSpPr/>
            <p:nvPr/>
          </p:nvGrpSpPr>
          <p:grpSpPr>
            <a:xfrm>
              <a:off x="3559195" y="2704160"/>
              <a:ext cx="982974" cy="376163"/>
              <a:chOff x="5045325" y="2081827"/>
              <a:chExt cx="761641" cy="291464"/>
            </a:xfrm>
          </p:grpSpPr>
          <p:sp>
            <p:nvSpPr>
              <p:cNvPr id="9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8B5A7BCD-C0EA-4097-B7E3-6A0D51C7256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036FAB5F-D14A-4573-A1A0-FA4478E726A3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528;p70">
                <a:extLst>
                  <a:ext uri="{FF2B5EF4-FFF2-40B4-BE49-F238E27FC236}">
                    <a16:creationId xmlns:a16="http://schemas.microsoft.com/office/drawing/2014/main" id="{8D776AF0-65DA-4F7E-A12E-19ED1940C166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65EE3C7-7194-4619-AE37-67017DCA12F0}"/>
              </a:ext>
            </a:extLst>
          </p:cNvPr>
          <p:cNvCxnSpPr>
            <a:cxnSpLocks/>
          </p:cNvCxnSpPr>
          <p:nvPr/>
        </p:nvCxnSpPr>
        <p:spPr>
          <a:xfrm>
            <a:off x="4445201" y="4224013"/>
            <a:ext cx="529334" cy="5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4354E40-BD44-4727-8366-61D6867B4FA1}"/>
              </a:ext>
            </a:extLst>
          </p:cNvPr>
          <p:cNvCxnSpPr>
            <a:cxnSpLocks/>
          </p:cNvCxnSpPr>
          <p:nvPr/>
        </p:nvCxnSpPr>
        <p:spPr>
          <a:xfrm flipV="1">
            <a:off x="5841517" y="4249616"/>
            <a:ext cx="754120" cy="2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1D714EEB-EFDF-4CEE-A32B-A0503329C1BA}"/>
              </a:ext>
            </a:extLst>
          </p:cNvPr>
          <p:cNvGrpSpPr/>
          <p:nvPr/>
        </p:nvGrpSpPr>
        <p:grpSpPr>
          <a:xfrm>
            <a:off x="6455297" y="3663303"/>
            <a:ext cx="1114148" cy="1050313"/>
            <a:chOff x="6455297" y="3663303"/>
            <a:chExt cx="1114148" cy="1050313"/>
          </a:xfrm>
        </p:grpSpPr>
        <p:pic>
          <p:nvPicPr>
            <p:cNvPr id="1026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4C7B512D-4BE6-4697-975D-AF2712A9BA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9D77A60-3F18-49E0-96D1-DBCD25DBBC6B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F8A6971E-177C-4CB5-9589-87641DF59A19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C587C94-EE0C-457D-978A-D0BEBBDE2BBA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125" name="Minus Sign 124">
            <a:extLst>
              <a:ext uri="{FF2B5EF4-FFF2-40B4-BE49-F238E27FC236}">
                <a16:creationId xmlns:a16="http://schemas.microsoft.com/office/drawing/2014/main" id="{7894FF86-E91E-4F2D-9DC7-F9EA65A2AF92}"/>
              </a:ext>
            </a:extLst>
          </p:cNvPr>
          <p:cNvSpPr/>
          <p:nvPr/>
        </p:nvSpPr>
        <p:spPr>
          <a:xfrm rot="5400000">
            <a:off x="6454883" y="2846288"/>
            <a:ext cx="685800" cy="587829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B94FC31-2C25-4AA7-9141-20507FA48C21}"/>
                  </a:ext>
                </a:extLst>
              </p:cNvPr>
              <p:cNvSpPr txBox="1"/>
              <p:nvPr/>
            </p:nvSpPr>
            <p:spPr>
              <a:xfrm>
                <a:off x="5990338" y="3319089"/>
                <a:ext cx="2106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8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512</m:t>
                          </m:r>
                        </m:sub>
                      </m:sSub>
                      <m:r>
                        <a:rPr lang="en-US" sz="18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sz="1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B94FC31-2C25-4AA7-9141-20507FA48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338" y="3319089"/>
                <a:ext cx="2106538" cy="369332"/>
              </a:xfrm>
              <a:prstGeom prst="rect">
                <a:avLst/>
              </a:prstGeom>
              <a:blipFill>
                <a:blip r:embed="rId7"/>
                <a:stretch>
                  <a:fillRect b="-2131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587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Glossary &amp; Terms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39AE1-E7D7-41EB-9148-623332B8F3B5}"/>
              </a:ext>
            </a:extLst>
          </p:cNvPr>
          <p:cNvSpPr txBox="1"/>
          <p:nvPr/>
        </p:nvSpPr>
        <p:spPr>
          <a:xfrm>
            <a:off x="713250" y="2487109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Machine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3CCA9-C0C6-4BE0-9779-2714598E6C48}"/>
              </a:ext>
            </a:extLst>
          </p:cNvPr>
          <p:cNvSpPr txBox="1"/>
          <p:nvPr/>
        </p:nvSpPr>
        <p:spPr>
          <a:xfrm>
            <a:off x="713250" y="2759725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Neural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55D6F-2681-4329-AB4B-10772C81DB0C}"/>
              </a:ext>
            </a:extLst>
          </p:cNvPr>
          <p:cNvSpPr txBox="1"/>
          <p:nvPr/>
        </p:nvSpPr>
        <p:spPr>
          <a:xfrm>
            <a:off x="708546" y="3262109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Feature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Vector/Embedding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C282C-A8D8-46EF-9B0C-DB8242D8ABD7}"/>
              </a:ext>
            </a:extLst>
          </p:cNvPr>
          <p:cNvSpPr txBox="1"/>
          <p:nvPr/>
        </p:nvSpPr>
        <p:spPr>
          <a:xfrm>
            <a:off x="708546" y="2997520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Model 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5887C-69A9-4055-A410-E1B8A4960B9B}"/>
              </a:ext>
            </a:extLst>
          </p:cNvPr>
          <p:cNvSpPr txBox="1"/>
          <p:nvPr/>
        </p:nvSpPr>
        <p:spPr>
          <a:xfrm>
            <a:off x="713249" y="1117338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Recognition/Retrieval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C97B7-F6FE-4619-99E9-0D0A65610BCB}"/>
              </a:ext>
            </a:extLst>
          </p:cNvPr>
          <p:cNvSpPr txBox="1"/>
          <p:nvPr/>
        </p:nvSpPr>
        <p:spPr>
          <a:xfrm>
            <a:off x="713250" y="3783098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sp>
        <p:nvSpPr>
          <p:cNvPr id="65" name="Flowchart: Magnetic Disk 64">
            <a:extLst>
              <a:ext uri="{FF2B5EF4-FFF2-40B4-BE49-F238E27FC236}">
                <a16:creationId xmlns:a16="http://schemas.microsoft.com/office/drawing/2014/main" id="{3C5869A2-3791-4300-951B-390328306A4E}"/>
              </a:ext>
            </a:extLst>
          </p:cNvPr>
          <p:cNvSpPr/>
          <p:nvPr/>
        </p:nvSpPr>
        <p:spPr>
          <a:xfrm>
            <a:off x="6882164" y="3974672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8C3893A-5DBB-433E-A437-F4D2DF86D5C8}"/>
              </a:ext>
            </a:extLst>
          </p:cNvPr>
          <p:cNvSpPr txBox="1"/>
          <p:nvPr/>
        </p:nvSpPr>
        <p:spPr>
          <a:xfrm>
            <a:off x="5848231" y="4274233"/>
            <a:ext cx="18799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E93B0435-7D11-403C-A94A-0B31780848F2}"/>
              </a:ext>
            </a:extLst>
          </p:cNvPr>
          <p:cNvCxnSpPr>
            <a:cxnSpLocks/>
            <a:stCxn id="123" idx="3"/>
            <a:endCxn id="65" idx="1"/>
          </p:cNvCxnSpPr>
          <p:nvPr/>
        </p:nvCxnSpPr>
        <p:spPr>
          <a:xfrm>
            <a:off x="6709076" y="3254954"/>
            <a:ext cx="468363" cy="71971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9CED748-D7E7-4D6D-9B86-822F158E51F7}"/>
              </a:ext>
            </a:extLst>
          </p:cNvPr>
          <p:cNvSpPr txBox="1"/>
          <p:nvPr/>
        </p:nvSpPr>
        <p:spPr>
          <a:xfrm>
            <a:off x="7112562" y="3466321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14917B-1768-4D94-AB0E-E90F41117341}"/>
              </a:ext>
            </a:extLst>
          </p:cNvPr>
          <p:cNvSpPr txBox="1"/>
          <p:nvPr/>
        </p:nvSpPr>
        <p:spPr>
          <a:xfrm>
            <a:off x="1021114" y="1393645"/>
            <a:ext cx="69646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The process of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querying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an embeddings gallery.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A vector is associated with a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unique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person, and thus a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recognition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process is achieved.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65C0529-4E6C-4BA5-9A4F-A791A8DBB535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4383890" y="3252310"/>
            <a:ext cx="529334" cy="5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5" name="Graphic 94" descr="Hierarchy outline">
            <a:extLst>
              <a:ext uri="{FF2B5EF4-FFF2-40B4-BE49-F238E27FC236}">
                <a16:creationId xmlns:a16="http://schemas.microsoft.com/office/drawing/2014/main" id="{CA576169-63EB-4E5A-BE54-83EA320EE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913224" y="2805859"/>
            <a:ext cx="903475" cy="903475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2607D4C7-5889-4341-9C9E-6CEC2177FAF6}"/>
              </a:ext>
            </a:extLst>
          </p:cNvPr>
          <p:cNvSpPr txBox="1"/>
          <p:nvPr/>
        </p:nvSpPr>
        <p:spPr>
          <a:xfrm>
            <a:off x="4913224" y="2421587"/>
            <a:ext cx="5725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9BE6ABC-B991-4C37-B16B-B52C94FCD66D}"/>
              </a:ext>
            </a:extLst>
          </p:cNvPr>
          <p:cNvGrpSpPr/>
          <p:nvPr/>
        </p:nvGrpSpPr>
        <p:grpSpPr>
          <a:xfrm>
            <a:off x="3710437" y="2733268"/>
            <a:ext cx="621657" cy="848313"/>
            <a:chOff x="3010668" y="1979089"/>
            <a:chExt cx="2080021" cy="2838397"/>
          </a:xfrm>
        </p:grpSpPr>
        <p:grpSp>
          <p:nvGrpSpPr>
            <p:cNvPr id="98" name="Google Shape;1505;p70">
              <a:extLst>
                <a:ext uri="{FF2B5EF4-FFF2-40B4-BE49-F238E27FC236}">
                  <a16:creationId xmlns:a16="http://schemas.microsoft.com/office/drawing/2014/main" id="{9F79DF92-7BD3-4ED7-BA2E-A6D491458F06}"/>
                </a:ext>
              </a:extLst>
            </p:cNvPr>
            <p:cNvGrpSpPr/>
            <p:nvPr/>
          </p:nvGrpSpPr>
          <p:grpSpPr>
            <a:xfrm>
              <a:off x="3010668" y="1979089"/>
              <a:ext cx="2080021" cy="2838397"/>
              <a:chOff x="1034825" y="1460000"/>
              <a:chExt cx="2080021" cy="2838397"/>
            </a:xfrm>
          </p:grpSpPr>
          <p:sp>
            <p:nvSpPr>
              <p:cNvPr id="103" name="Google Shape;1506;p70">
                <a:extLst>
                  <a:ext uri="{FF2B5EF4-FFF2-40B4-BE49-F238E27FC236}">
                    <a16:creationId xmlns:a16="http://schemas.microsoft.com/office/drawing/2014/main" id="{541156C8-B433-481F-936D-D412C3027802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07;p70">
                <a:extLst>
                  <a:ext uri="{FF2B5EF4-FFF2-40B4-BE49-F238E27FC236}">
                    <a16:creationId xmlns:a16="http://schemas.microsoft.com/office/drawing/2014/main" id="{BD5B76E6-10B2-47CC-ABD1-3457BA492F27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508;p70">
                <a:extLst>
                  <a:ext uri="{FF2B5EF4-FFF2-40B4-BE49-F238E27FC236}">
                    <a16:creationId xmlns:a16="http://schemas.microsoft.com/office/drawing/2014/main" id="{EED050B8-ABCA-4A34-A5ED-8345B8864738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509;p70">
                <a:extLst>
                  <a:ext uri="{FF2B5EF4-FFF2-40B4-BE49-F238E27FC236}">
                    <a16:creationId xmlns:a16="http://schemas.microsoft.com/office/drawing/2014/main" id="{2D13387B-AB3E-4328-B659-6DEEF8E516E1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510;p70">
                <a:extLst>
                  <a:ext uri="{FF2B5EF4-FFF2-40B4-BE49-F238E27FC236}">
                    <a16:creationId xmlns:a16="http://schemas.microsoft.com/office/drawing/2014/main" id="{1065B369-2C2D-4A00-85B4-D7363C8F4B99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511;p70">
                <a:extLst>
                  <a:ext uri="{FF2B5EF4-FFF2-40B4-BE49-F238E27FC236}">
                    <a16:creationId xmlns:a16="http://schemas.microsoft.com/office/drawing/2014/main" id="{F74E3D2D-2348-4688-8DA2-C52D401E6C09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12;p70">
                <a:extLst>
                  <a:ext uri="{FF2B5EF4-FFF2-40B4-BE49-F238E27FC236}">
                    <a16:creationId xmlns:a16="http://schemas.microsoft.com/office/drawing/2014/main" id="{28ED27AF-FED2-4050-9258-310E4B5C8AD2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513;p70">
                <a:extLst>
                  <a:ext uri="{FF2B5EF4-FFF2-40B4-BE49-F238E27FC236}">
                    <a16:creationId xmlns:a16="http://schemas.microsoft.com/office/drawing/2014/main" id="{2137B60C-04BB-4231-B473-D394A7257D48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514;p70">
                <a:extLst>
                  <a:ext uri="{FF2B5EF4-FFF2-40B4-BE49-F238E27FC236}">
                    <a16:creationId xmlns:a16="http://schemas.microsoft.com/office/drawing/2014/main" id="{E888933B-920E-41C5-8FD3-80A3277187EF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515;p70">
                <a:extLst>
                  <a:ext uri="{FF2B5EF4-FFF2-40B4-BE49-F238E27FC236}">
                    <a16:creationId xmlns:a16="http://schemas.microsoft.com/office/drawing/2014/main" id="{4A223BDB-CB10-46BB-8F03-046B757EF466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516;p70">
                <a:extLst>
                  <a:ext uri="{FF2B5EF4-FFF2-40B4-BE49-F238E27FC236}">
                    <a16:creationId xmlns:a16="http://schemas.microsoft.com/office/drawing/2014/main" id="{C96FDCC3-A7E5-4BB3-8391-AC61896EFA9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17;p70">
                <a:extLst>
                  <a:ext uri="{FF2B5EF4-FFF2-40B4-BE49-F238E27FC236}">
                    <a16:creationId xmlns:a16="http://schemas.microsoft.com/office/drawing/2014/main" id="{3CF9B861-CF8D-4532-8730-7BA955907447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18;p70">
                <a:extLst>
                  <a:ext uri="{FF2B5EF4-FFF2-40B4-BE49-F238E27FC236}">
                    <a16:creationId xmlns:a16="http://schemas.microsoft.com/office/drawing/2014/main" id="{0CFEABD5-8DA2-412A-A3A7-A6A8165AF2E3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519;p70">
                <a:extLst>
                  <a:ext uri="{FF2B5EF4-FFF2-40B4-BE49-F238E27FC236}">
                    <a16:creationId xmlns:a16="http://schemas.microsoft.com/office/drawing/2014/main" id="{4BAB97AA-3FA0-4277-B23F-B19F692D27EC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520;p70">
                <a:extLst>
                  <a:ext uri="{FF2B5EF4-FFF2-40B4-BE49-F238E27FC236}">
                    <a16:creationId xmlns:a16="http://schemas.microsoft.com/office/drawing/2014/main" id="{A6AE8CE2-8EF6-4BCD-BCD0-853D045FCD05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521;p70">
                <a:extLst>
                  <a:ext uri="{FF2B5EF4-FFF2-40B4-BE49-F238E27FC236}">
                    <a16:creationId xmlns:a16="http://schemas.microsoft.com/office/drawing/2014/main" id="{796E0230-D46F-4956-BC29-E1626D9632DE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522;p70">
                <a:extLst>
                  <a:ext uri="{FF2B5EF4-FFF2-40B4-BE49-F238E27FC236}">
                    <a16:creationId xmlns:a16="http://schemas.microsoft.com/office/drawing/2014/main" id="{C49A3D2C-7787-4FB3-820C-8E77AE9DD18D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523;p70">
                <a:extLst>
                  <a:ext uri="{FF2B5EF4-FFF2-40B4-BE49-F238E27FC236}">
                    <a16:creationId xmlns:a16="http://schemas.microsoft.com/office/drawing/2014/main" id="{AB6DFE1B-0E1F-4095-801F-04A5ED5CCB52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524;p70">
                <a:extLst>
                  <a:ext uri="{FF2B5EF4-FFF2-40B4-BE49-F238E27FC236}">
                    <a16:creationId xmlns:a16="http://schemas.microsoft.com/office/drawing/2014/main" id="{42E7905C-ABCE-4523-8F05-9CE159FE8A91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1525;p70">
              <a:extLst>
                <a:ext uri="{FF2B5EF4-FFF2-40B4-BE49-F238E27FC236}">
                  <a16:creationId xmlns:a16="http://schemas.microsoft.com/office/drawing/2014/main" id="{CBA6592D-506E-4D11-8A51-46B141695E0E}"/>
                </a:ext>
              </a:extLst>
            </p:cNvPr>
            <p:cNvGrpSpPr/>
            <p:nvPr/>
          </p:nvGrpSpPr>
          <p:grpSpPr>
            <a:xfrm>
              <a:off x="3559195" y="2704160"/>
              <a:ext cx="982974" cy="376163"/>
              <a:chOff x="5045325" y="2081827"/>
              <a:chExt cx="761641" cy="291464"/>
            </a:xfrm>
          </p:grpSpPr>
          <p:sp>
            <p:nvSpPr>
              <p:cNvPr id="100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D6B2B418-BB91-4E08-A4C6-10EF50A7E316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99963BC3-C4BD-4FF9-9123-DF96ACA80443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28;p70">
                <a:extLst>
                  <a:ext uri="{FF2B5EF4-FFF2-40B4-BE49-F238E27FC236}">
                    <a16:creationId xmlns:a16="http://schemas.microsoft.com/office/drawing/2014/main" id="{0BEBB030-8844-4336-85ED-ABEBADF79AD3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4104A18-C209-498C-A4E9-18D0A8090B68}"/>
              </a:ext>
            </a:extLst>
          </p:cNvPr>
          <p:cNvCxnSpPr>
            <a:cxnSpLocks/>
            <a:stCxn id="95" idx="0"/>
            <a:endCxn id="123" idx="1"/>
          </p:cNvCxnSpPr>
          <p:nvPr/>
        </p:nvCxnSpPr>
        <p:spPr>
          <a:xfrm flipV="1">
            <a:off x="5816699" y="3254954"/>
            <a:ext cx="754120" cy="2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3" name="Minus Sign 122">
            <a:extLst>
              <a:ext uri="{FF2B5EF4-FFF2-40B4-BE49-F238E27FC236}">
                <a16:creationId xmlns:a16="http://schemas.microsoft.com/office/drawing/2014/main" id="{8865BB7C-2069-4912-9532-7A1C606381C5}"/>
              </a:ext>
            </a:extLst>
          </p:cNvPr>
          <p:cNvSpPr/>
          <p:nvPr/>
        </p:nvSpPr>
        <p:spPr>
          <a:xfrm rot="5400000">
            <a:off x="6297047" y="2961039"/>
            <a:ext cx="685800" cy="587829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A3E1B4B-6982-4FF4-AF4F-DD0EA8C65B9C}"/>
              </a:ext>
            </a:extLst>
          </p:cNvPr>
          <p:cNvSpPr txBox="1"/>
          <p:nvPr/>
        </p:nvSpPr>
        <p:spPr>
          <a:xfrm>
            <a:off x="6341394" y="2329343"/>
            <a:ext cx="1542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</a:t>
            </a:r>
          </a:p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D256D5-F2A3-4B1A-BD9B-AB893244DD39}"/>
              </a:ext>
            </a:extLst>
          </p:cNvPr>
          <p:cNvSpPr txBox="1"/>
          <p:nvPr/>
        </p:nvSpPr>
        <p:spPr>
          <a:xfrm>
            <a:off x="3807159" y="2520183"/>
            <a:ext cx="52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Manjari"/>
              </a:rPr>
              <a:t>Alice</a:t>
            </a:r>
            <a:endParaRPr lang="en-IL" sz="1000" dirty="0">
              <a:latin typeface="Manjari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91B2538-D30B-443D-AB04-A2E1A87F16DB}"/>
              </a:ext>
            </a:extLst>
          </p:cNvPr>
          <p:cNvSpPr txBox="1"/>
          <p:nvPr/>
        </p:nvSpPr>
        <p:spPr>
          <a:xfrm>
            <a:off x="7985759" y="4117517"/>
            <a:ext cx="1006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>
                <a:latin typeface="Manjari"/>
              </a:rPr>
              <a:t>Person is Alice</a:t>
            </a:r>
            <a:endParaRPr lang="en-IL" sz="1000" dirty="0">
              <a:latin typeface="Manjari"/>
            </a:endParaRPr>
          </a:p>
        </p:txBody>
      </p:sp>
      <p:cxnSp>
        <p:nvCxnSpPr>
          <p:cNvPr id="126" name="Connector: Curved 125">
            <a:extLst>
              <a:ext uri="{FF2B5EF4-FFF2-40B4-BE49-F238E27FC236}">
                <a16:creationId xmlns:a16="http://schemas.microsoft.com/office/drawing/2014/main" id="{1CED39F7-A036-4D38-8975-3707DF72F8B4}"/>
              </a:ext>
            </a:extLst>
          </p:cNvPr>
          <p:cNvCxnSpPr>
            <a:cxnSpLocks/>
            <a:stCxn id="65" idx="4"/>
            <a:endCxn id="125" idx="1"/>
          </p:cNvCxnSpPr>
          <p:nvPr/>
        </p:nvCxnSpPr>
        <p:spPr>
          <a:xfrm flipV="1">
            <a:off x="7472714" y="4317572"/>
            <a:ext cx="513045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727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2080</TotalTime>
  <Words>1562</Words>
  <Application>Microsoft Office PowerPoint</Application>
  <PresentationFormat>On-screen Show (16:9)</PresentationFormat>
  <Paragraphs>402</Paragraphs>
  <Slides>42</Slides>
  <Notes>32</Notes>
  <HiddenSlides>9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Cambria Math</vt:lpstr>
      <vt:lpstr>Hammersmith One</vt:lpstr>
      <vt:lpstr>Lucida Grande</vt:lpstr>
      <vt:lpstr>Manjari</vt:lpstr>
      <vt:lpstr>Nunito</vt:lpstr>
      <vt:lpstr>Roboto Condensed Light</vt:lpstr>
      <vt:lpstr>Wingdings</vt:lpstr>
      <vt:lpstr>Elegant Education Pack for Students by Slidesgo</vt:lpstr>
      <vt:lpstr>Lab Name: CGM Project ID: 6461 Project Name: Backward compatibility in face recognition</vt:lpstr>
      <vt:lpstr>Table of contents</vt:lpstr>
      <vt:lpstr>01</vt:lpstr>
      <vt:lpstr>Glossary &amp; Terms</vt:lpstr>
      <vt:lpstr>Glossary &amp; Terms</vt:lpstr>
      <vt:lpstr>Glossary &amp; Terms</vt:lpstr>
      <vt:lpstr>Glossary &amp; Terms</vt:lpstr>
      <vt:lpstr>Glossary &amp; Terms</vt:lpstr>
      <vt:lpstr>Glossary &amp; Terms</vt:lpstr>
      <vt:lpstr>Academic Article Reference:</vt:lpstr>
      <vt:lpstr>Academic Article Reference:</vt:lpstr>
      <vt:lpstr>Academic Article Reference:</vt:lpstr>
      <vt:lpstr>Academic Article Reference:</vt:lpstr>
      <vt:lpstr>Naïve Approach</vt:lpstr>
      <vt:lpstr>Previous Work</vt:lpstr>
      <vt:lpstr>Previous Work</vt:lpstr>
      <vt:lpstr>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03</vt:lpstr>
      <vt:lpstr>Ramp-up</vt:lpstr>
      <vt:lpstr>Linear Classifier</vt:lpstr>
      <vt:lpstr>Linear Classifier</vt:lpstr>
      <vt:lpstr>Train ResNet 18 &amp; ResNet 50 on MS1M-ArcFace</vt:lpstr>
      <vt:lpstr>New dataset creation</vt:lpstr>
      <vt:lpstr>Training Process</vt:lpstr>
      <vt:lpstr>Transformer Architecture</vt:lpstr>
      <vt:lpstr>Transformer Architecture</vt:lpstr>
      <vt:lpstr>Using Interpolation of Embeddings</vt:lpstr>
      <vt:lpstr>Evaluating Process</vt:lpstr>
      <vt:lpstr>Results</vt:lpstr>
      <vt:lpstr>Dataloader for .pkl</vt:lpstr>
      <vt:lpstr>04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ID: 6461 Project Name: Backward compatibility in face recognition</dc:title>
  <cp:lastModifiedBy>Shai Yehezkel</cp:lastModifiedBy>
  <cp:revision>18</cp:revision>
  <dcterms:modified xsi:type="dcterms:W3CDTF">2022-03-26T11:17:04Z</dcterms:modified>
</cp:coreProperties>
</file>