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2.png" ContentType="image/png"/>
  <Override PartName="/ppt/media/image21.png" ContentType="image/png"/>
  <Override PartName="/ppt/media/image19.png" ContentType="image/png"/>
  <Override PartName="/ppt/media/image20.jpeg" ContentType="image/jpeg"/>
  <Override PartName="/ppt/media/image18.png" ContentType="image/png"/>
  <Override PartName="/ppt/media/image17.png" ContentType="image/png"/>
  <Override PartName="/ppt/media/image16.png" ContentType="image/png"/>
  <Override PartName="/ppt/media/image49.jpeg" ContentType="image/jpeg"/>
  <Override PartName="/ppt/media/image15.jpeg" ContentType="image/jpe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3.png" ContentType="image/png"/>
  <Override PartName="/ppt/media/image40.png" ContentType="image/png"/>
  <Override PartName="/ppt/media/image30.png" ContentType="image/png"/>
  <Override PartName="/ppt/media/image28.png" ContentType="image/png"/>
  <Override PartName="/ppt/media/image42.png" ContentType="image/png"/>
  <Override PartName="/ppt/media/image45.png" ContentType="image/png"/>
  <Override PartName="/ppt/media/image46.jpeg" ContentType="image/jpeg"/>
  <Override PartName="/ppt/media/image9.png" ContentType="image/png"/>
  <Override PartName="/ppt/media/image39.png" ContentType="image/png"/>
  <Override PartName="/ppt/media/image41.png" ContentType="image/png"/>
  <Override PartName="/ppt/media/image50.png" ContentType="image/png"/>
  <Override PartName="/ppt/media/image51.png" ContentType="image/png"/>
  <Override PartName="/ppt/media/image43.png" ContentType="image/png"/>
  <Override PartName="/ppt/media/image52.jpeg" ContentType="image/jpeg"/>
  <Override PartName="/ppt/media/image38.png" ContentType="image/png"/>
  <Override PartName="/ppt/media/image8.png" ContentType="image/png"/>
  <Override PartName="/ppt/media/image53.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48.png" ContentType="image/png"/>
  <Override PartName="/ppt/media/image11.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media/image13.jpeg" ContentType="image/jpeg"/>
  <Override PartName="/ppt/media/image44.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1066680" y="204840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body"/>
          </p:nvPr>
        </p:nvSpPr>
        <p:spPr>
          <a:xfrm>
            <a:off x="106668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45" name="PlaceHolder 3"/>
          <p:cNvSpPr>
            <a:spLocks noGrp="1"/>
          </p:cNvSpPr>
          <p:nvPr>
            <p:ph type="body"/>
          </p:nvPr>
        </p:nvSpPr>
        <p:spPr>
          <a:xfrm>
            <a:off x="26744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46" name="PlaceHolder 4"/>
          <p:cNvSpPr>
            <a:spLocks noGrp="1"/>
          </p:cNvSpPr>
          <p:nvPr>
            <p:ph type="body"/>
          </p:nvPr>
        </p:nvSpPr>
        <p:spPr>
          <a:xfrm>
            <a:off x="42818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47" name="PlaceHolder 5"/>
          <p:cNvSpPr>
            <a:spLocks noGrp="1"/>
          </p:cNvSpPr>
          <p:nvPr>
            <p:ph type="body"/>
          </p:nvPr>
        </p:nvSpPr>
        <p:spPr>
          <a:xfrm>
            <a:off x="106668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48" name="PlaceHolder 6"/>
          <p:cNvSpPr>
            <a:spLocks noGrp="1"/>
          </p:cNvSpPr>
          <p:nvPr>
            <p:ph type="body"/>
          </p:nvPr>
        </p:nvSpPr>
        <p:spPr>
          <a:xfrm>
            <a:off x="26744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49" name="PlaceHolder 7"/>
          <p:cNvSpPr>
            <a:spLocks noGrp="1"/>
          </p:cNvSpPr>
          <p:nvPr>
            <p:ph type="body"/>
          </p:nvPr>
        </p:nvSpPr>
        <p:spPr>
          <a:xfrm>
            <a:off x="42818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subTitle"/>
          </p:nvPr>
        </p:nvSpPr>
        <p:spPr>
          <a:xfrm>
            <a:off x="1066680" y="2048400"/>
            <a:ext cx="4754520" cy="63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1066680" y="2048400"/>
            <a:ext cx="475452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subTitle"/>
          </p:nvPr>
        </p:nvSpPr>
        <p:spPr>
          <a:xfrm>
            <a:off x="1066680" y="2048400"/>
            <a:ext cx="4754520" cy="63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1066680" y="204840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5"/>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body"/>
          </p:nvPr>
        </p:nvSpPr>
        <p:spPr>
          <a:xfrm>
            <a:off x="106668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89" name="PlaceHolder 3"/>
          <p:cNvSpPr>
            <a:spLocks noGrp="1"/>
          </p:cNvSpPr>
          <p:nvPr>
            <p:ph type="body"/>
          </p:nvPr>
        </p:nvSpPr>
        <p:spPr>
          <a:xfrm>
            <a:off x="26744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90" name="PlaceHolder 4"/>
          <p:cNvSpPr>
            <a:spLocks noGrp="1"/>
          </p:cNvSpPr>
          <p:nvPr>
            <p:ph type="body"/>
          </p:nvPr>
        </p:nvSpPr>
        <p:spPr>
          <a:xfrm>
            <a:off x="42818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91" name="PlaceHolder 5"/>
          <p:cNvSpPr>
            <a:spLocks noGrp="1"/>
          </p:cNvSpPr>
          <p:nvPr>
            <p:ph type="body"/>
          </p:nvPr>
        </p:nvSpPr>
        <p:spPr>
          <a:xfrm>
            <a:off x="106668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92" name="PlaceHolder 6"/>
          <p:cNvSpPr>
            <a:spLocks noGrp="1"/>
          </p:cNvSpPr>
          <p:nvPr>
            <p:ph type="body"/>
          </p:nvPr>
        </p:nvSpPr>
        <p:spPr>
          <a:xfrm>
            <a:off x="26744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93" name="PlaceHolder 7"/>
          <p:cNvSpPr>
            <a:spLocks noGrp="1"/>
          </p:cNvSpPr>
          <p:nvPr>
            <p:ph type="body"/>
          </p:nvPr>
        </p:nvSpPr>
        <p:spPr>
          <a:xfrm>
            <a:off x="42818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subTitle"/>
          </p:nvPr>
        </p:nvSpPr>
        <p:spPr>
          <a:xfrm>
            <a:off x="1066680" y="2048400"/>
            <a:ext cx="4754520" cy="63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1066680" y="2048400"/>
            <a:ext cx="475452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1066680" y="2048400"/>
            <a:ext cx="475452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body"/>
          </p:nvPr>
        </p:nvSpPr>
        <p:spPr>
          <a:xfrm>
            <a:off x="1066680" y="204840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3"/>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5"/>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body"/>
          </p:nvPr>
        </p:nvSpPr>
        <p:spPr>
          <a:xfrm>
            <a:off x="106668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33" name="PlaceHolder 3"/>
          <p:cNvSpPr>
            <a:spLocks noGrp="1"/>
          </p:cNvSpPr>
          <p:nvPr>
            <p:ph type="body"/>
          </p:nvPr>
        </p:nvSpPr>
        <p:spPr>
          <a:xfrm>
            <a:off x="26744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34" name="PlaceHolder 4"/>
          <p:cNvSpPr>
            <a:spLocks noGrp="1"/>
          </p:cNvSpPr>
          <p:nvPr>
            <p:ph type="body"/>
          </p:nvPr>
        </p:nvSpPr>
        <p:spPr>
          <a:xfrm>
            <a:off x="42818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35" name="PlaceHolder 5"/>
          <p:cNvSpPr>
            <a:spLocks noGrp="1"/>
          </p:cNvSpPr>
          <p:nvPr>
            <p:ph type="body"/>
          </p:nvPr>
        </p:nvSpPr>
        <p:spPr>
          <a:xfrm>
            <a:off x="106668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36" name="PlaceHolder 6"/>
          <p:cNvSpPr>
            <a:spLocks noGrp="1"/>
          </p:cNvSpPr>
          <p:nvPr>
            <p:ph type="body"/>
          </p:nvPr>
        </p:nvSpPr>
        <p:spPr>
          <a:xfrm>
            <a:off x="26744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37" name="PlaceHolder 7"/>
          <p:cNvSpPr>
            <a:spLocks noGrp="1"/>
          </p:cNvSpPr>
          <p:nvPr>
            <p:ph type="body"/>
          </p:nvPr>
        </p:nvSpPr>
        <p:spPr>
          <a:xfrm>
            <a:off x="42818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subTitle"/>
          </p:nvPr>
        </p:nvSpPr>
        <p:spPr>
          <a:xfrm>
            <a:off x="1066680" y="2048400"/>
            <a:ext cx="4754520" cy="63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1066680" y="2048400"/>
            <a:ext cx="475452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9"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3"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4"/>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68"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4"/>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1" name="PlaceHolder 2"/>
          <p:cNvSpPr>
            <a:spLocks noGrp="1"/>
          </p:cNvSpPr>
          <p:nvPr>
            <p:ph type="body"/>
          </p:nvPr>
        </p:nvSpPr>
        <p:spPr>
          <a:xfrm>
            <a:off x="1066680" y="204840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3"/>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5"/>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9" name="PlaceHolder 2"/>
          <p:cNvSpPr>
            <a:spLocks noGrp="1"/>
          </p:cNvSpPr>
          <p:nvPr>
            <p:ph type="body"/>
          </p:nvPr>
        </p:nvSpPr>
        <p:spPr>
          <a:xfrm>
            <a:off x="106668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80" name="PlaceHolder 3"/>
          <p:cNvSpPr>
            <a:spLocks noGrp="1"/>
          </p:cNvSpPr>
          <p:nvPr>
            <p:ph type="body"/>
          </p:nvPr>
        </p:nvSpPr>
        <p:spPr>
          <a:xfrm>
            <a:off x="26744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81" name="PlaceHolder 4"/>
          <p:cNvSpPr>
            <a:spLocks noGrp="1"/>
          </p:cNvSpPr>
          <p:nvPr>
            <p:ph type="body"/>
          </p:nvPr>
        </p:nvSpPr>
        <p:spPr>
          <a:xfrm>
            <a:off x="4281840" y="204840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82" name="PlaceHolder 5"/>
          <p:cNvSpPr>
            <a:spLocks noGrp="1"/>
          </p:cNvSpPr>
          <p:nvPr>
            <p:ph type="body"/>
          </p:nvPr>
        </p:nvSpPr>
        <p:spPr>
          <a:xfrm>
            <a:off x="106668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83" name="PlaceHolder 6"/>
          <p:cNvSpPr>
            <a:spLocks noGrp="1"/>
          </p:cNvSpPr>
          <p:nvPr>
            <p:ph type="body"/>
          </p:nvPr>
        </p:nvSpPr>
        <p:spPr>
          <a:xfrm>
            <a:off x="26744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
        <p:nvSpPr>
          <p:cNvPr id="184" name="PlaceHolder 7"/>
          <p:cNvSpPr>
            <a:spLocks noGrp="1"/>
          </p:cNvSpPr>
          <p:nvPr>
            <p:ph type="body"/>
          </p:nvPr>
        </p:nvSpPr>
        <p:spPr>
          <a:xfrm>
            <a:off x="4281840" y="2382840"/>
            <a:ext cx="1530720" cy="304920"/>
          </a:xfrm>
          <a:prstGeom prst="rect">
            <a:avLst/>
          </a:prstGeom>
        </p:spPr>
        <p:txBody>
          <a:bodyPr lIns="0" rIns="0" tIns="0" bIns="0">
            <a:normAutofit fontScale="66000"/>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350316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106668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1066680" y="2048400"/>
            <a:ext cx="2320200" cy="639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503160" y="238284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106668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503160" y="2048400"/>
            <a:ext cx="2320200" cy="3049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1066680" y="2382840"/>
            <a:ext cx="4754520" cy="304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840" cy="456840"/>
            <a:chOff x="11401560" y="6229800"/>
            <a:chExt cx="456840" cy="456840"/>
          </a:xfrm>
        </p:grpSpPr>
        <p:sp>
          <p:nvSpPr>
            <p:cNvPr id="1" name="CustomShape 2"/>
            <p:cNvSpPr/>
            <p:nvPr/>
          </p:nvSpPr>
          <p:spPr>
            <a:xfrm>
              <a:off x="11401560" y="6229800"/>
              <a:ext cx="456840" cy="456840"/>
            </a:xfrm>
            <a:prstGeom prst="ellipse">
              <a:avLst/>
            </a:prstGeom>
            <a:blipFill rotWithShape="0">
              <a:blip r:embed="rId2"/>
              <a:tile/>
            </a:blipFill>
            <a:ln>
              <a:noFill/>
            </a:ln>
          </p:spPr>
          <p:style>
            <a:lnRef idx="0"/>
            <a:fillRef idx="0"/>
            <a:effectRef idx="0"/>
            <a:fontRef idx="minor"/>
          </p:style>
        </p:sp>
        <p:sp>
          <p:nvSpPr>
            <p:cNvPr id="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3" name="CustomShape 4"/>
          <p:cNvSpPr/>
          <p:nvPr/>
        </p:nvSpPr>
        <p:spPr>
          <a:xfrm>
            <a:off x="920880" y="1347120"/>
            <a:ext cx="10222560" cy="80280"/>
          </a:xfrm>
          <a:prstGeom prst="rect">
            <a:avLst/>
          </a:prstGeom>
          <a:blipFill rotWithShape="0">
            <a:blip r:embed="rId3">
              <a:alphaModFix amt="85000"/>
            </a:blip>
            <a:tile/>
          </a:blipFill>
          <a:ln>
            <a:noFill/>
          </a:ln>
        </p:spPr>
        <p:style>
          <a:lnRef idx="0"/>
          <a:fillRef idx="0"/>
          <a:effectRef idx="0"/>
          <a:fontRef idx="minor"/>
        </p:style>
      </p:sp>
      <p:sp>
        <p:nvSpPr>
          <p:cNvPr id="4" name="CustomShape 5"/>
          <p:cNvSpPr/>
          <p:nvPr/>
        </p:nvSpPr>
        <p:spPr>
          <a:xfrm>
            <a:off x="920880" y="4299840"/>
            <a:ext cx="10222560" cy="80280"/>
          </a:xfrm>
          <a:prstGeom prst="rect">
            <a:avLst/>
          </a:prstGeom>
          <a:blipFill rotWithShape="0">
            <a:blip r:embed="rId4">
              <a:alphaModFix amt="85000"/>
            </a:blip>
            <a:tile/>
          </a:blipFill>
          <a:ln>
            <a:noFill/>
          </a:ln>
        </p:spPr>
        <p:style>
          <a:lnRef idx="0"/>
          <a:fillRef idx="0"/>
          <a:effectRef idx="0"/>
          <a:fontRef idx="minor"/>
        </p:style>
      </p:sp>
      <p:sp>
        <p:nvSpPr>
          <p:cNvPr id="5" name="CustomShape 6"/>
          <p:cNvSpPr/>
          <p:nvPr/>
        </p:nvSpPr>
        <p:spPr>
          <a:xfrm>
            <a:off x="920880" y="1484640"/>
            <a:ext cx="10222560" cy="2742840"/>
          </a:xfrm>
          <a:prstGeom prst="rect">
            <a:avLst/>
          </a:prstGeom>
          <a:blipFill rotWithShape="0">
            <a:blip r:embed="rId5">
              <a:alphaModFix amt="85000"/>
            </a:blip>
            <a:tile/>
          </a:blipFill>
          <a:ln>
            <a:noFill/>
          </a:ln>
        </p:spPr>
        <p:style>
          <a:lnRef idx="0"/>
          <a:fillRef idx="0"/>
          <a:effectRef idx="0"/>
          <a:fontRef idx="minor"/>
        </p:style>
      </p:sp>
      <p:grpSp>
        <p:nvGrpSpPr>
          <p:cNvPr id="6" name="Group 7"/>
          <p:cNvGrpSpPr/>
          <p:nvPr/>
        </p:nvGrpSpPr>
        <p:grpSpPr>
          <a:xfrm>
            <a:off x="9649080" y="4069080"/>
            <a:ext cx="1080720" cy="1080720"/>
            <a:chOff x="9649080" y="4069080"/>
            <a:chExt cx="1080720" cy="1080720"/>
          </a:xfrm>
        </p:grpSpPr>
        <p:sp>
          <p:nvSpPr>
            <p:cNvPr id="7" name="CustomShape 8"/>
            <p:cNvSpPr/>
            <p:nvPr/>
          </p:nvSpPr>
          <p:spPr>
            <a:xfrm>
              <a:off x="9649080" y="4069080"/>
              <a:ext cx="1080720" cy="1080720"/>
            </a:xfrm>
            <a:prstGeom prst="ellipse">
              <a:avLst/>
            </a:prstGeom>
            <a:blipFill rotWithShape="0">
              <a:blip r:embed="rId6"/>
              <a:tile/>
            </a:blipFill>
            <a:ln>
              <a:noFill/>
            </a:ln>
          </p:spPr>
          <p:style>
            <a:lnRef idx="0"/>
            <a:fillRef idx="0"/>
            <a:effectRef idx="0"/>
            <a:fontRef idx="minor"/>
          </p:style>
        </p:sp>
        <p:sp>
          <p:nvSpPr>
            <p:cNvPr id="8" name="CustomShape 9"/>
            <p:cNvSpPr/>
            <p:nvPr/>
          </p:nvSpPr>
          <p:spPr>
            <a:xfrm>
              <a:off x="9757440" y="4177080"/>
              <a:ext cx="864360" cy="864360"/>
            </a:xfrm>
            <a:prstGeom prst="ellipse">
              <a:avLst/>
            </a:prstGeom>
            <a:noFill/>
            <a:ln w="25560">
              <a:solidFill>
                <a:srgbClr val="ffffff"/>
              </a:solidFill>
              <a:round/>
            </a:ln>
          </p:spPr>
          <p:style>
            <a:lnRef idx="0"/>
            <a:fillRef idx="0"/>
            <a:effectRef idx="0"/>
            <a:fontRef idx="minor"/>
          </p:style>
        </p:sp>
      </p:grpSp>
      <p:sp>
        <p:nvSpPr>
          <p:cNvPr id="9" name="PlaceHolder 10"/>
          <p:cNvSpPr>
            <a:spLocks noGrp="1"/>
          </p:cNvSpPr>
          <p:nvPr>
            <p:ph type="title"/>
          </p:nvPr>
        </p:nvSpPr>
        <p:spPr>
          <a:xfrm>
            <a:off x="1051560" y="1432080"/>
            <a:ext cx="9966600" cy="3035520"/>
          </a:xfrm>
          <a:prstGeom prst="rect">
            <a:avLst/>
          </a:prstGeom>
        </p:spPr>
        <p:txBody>
          <a:bodyPr anchor="ctr">
            <a:noAutofit/>
          </a:bodyPr>
          <a:p>
            <a:r>
              <a:rPr b="0" lang="en-US" sz="9600" spc="-1" strike="noStrike">
                <a:solidFill>
                  <a:srgbClr val="000000"/>
                </a:solidFill>
                <a:latin typeface="Arial"/>
              </a:rPr>
              <a:t>Click to edit the </a:t>
            </a:r>
            <a:r>
              <a:rPr b="0" lang="en-US" sz="9600" spc="-1" strike="noStrike">
                <a:solidFill>
                  <a:srgbClr val="000000"/>
                </a:solidFill>
                <a:latin typeface="Arial"/>
              </a:rPr>
              <a:t>title text format</a:t>
            </a:r>
            <a:endParaRPr b="0" lang="en-US" sz="9600" spc="-1" strike="noStrike">
              <a:solidFill>
                <a:srgbClr val="000000"/>
              </a:solidFill>
              <a:latin typeface="Arial"/>
            </a:endParaRPr>
          </a:p>
        </p:txBody>
      </p:sp>
      <p:sp>
        <p:nvSpPr>
          <p:cNvPr id="10" name="PlaceHolder 11"/>
          <p:cNvSpPr>
            <a:spLocks noGrp="1"/>
          </p:cNvSpPr>
          <p:nvPr>
            <p:ph type="dt"/>
          </p:nvPr>
        </p:nvSpPr>
        <p:spPr>
          <a:xfrm>
            <a:off x="7964280" y="6272640"/>
            <a:ext cx="3273120" cy="364680"/>
          </a:xfrm>
          <a:prstGeom prst="rect">
            <a:avLst/>
          </a:prstGeom>
        </p:spPr>
        <p:txBody>
          <a:bodyPr anchor="ctr">
            <a:noAutofit/>
          </a:bodyPr>
          <a:p>
            <a:endParaRPr b="0" lang="en-US" sz="2400" spc="-1" strike="noStrike">
              <a:latin typeface="Times New Roman"/>
            </a:endParaRPr>
          </a:p>
        </p:txBody>
      </p:sp>
      <p:sp>
        <p:nvSpPr>
          <p:cNvPr id="11" name="PlaceHolder 12"/>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2" name="PlaceHolder 13"/>
          <p:cNvSpPr>
            <a:spLocks noGrp="1"/>
          </p:cNvSpPr>
          <p:nvPr>
            <p:ph type="sldNum"/>
          </p:nvPr>
        </p:nvSpPr>
        <p:spPr>
          <a:xfrm>
            <a:off x="9592560" y="4289400"/>
            <a:ext cx="1193400" cy="639720"/>
          </a:xfrm>
          <a:prstGeom prst="rect">
            <a:avLst/>
          </a:prstGeom>
        </p:spPr>
        <p:txBody>
          <a:bodyPr anchor="ctr">
            <a:noAutofit/>
          </a:bodyPr>
          <a:p>
            <a:pPr algn="ctr">
              <a:lnSpc>
                <a:spcPct val="100000"/>
              </a:lnSpc>
              <a:tabLst>
                <a:tab algn="l" pos="0"/>
              </a:tabLst>
            </a:pPr>
            <a:fld id="{4EE37BF2-5383-41E9-ABA7-94345352CEAC}" type="slidenum">
              <a:rPr b="1" lang="en-US" sz="2800" spc="-1" strike="noStrike">
                <a:solidFill>
                  <a:srgbClr val="ffffff"/>
                </a:solidFill>
                <a:latin typeface="Rockwell"/>
                <a:ea typeface="Rockwell"/>
              </a:rPr>
              <a:t>&lt;number&gt;</a:t>
            </a:fld>
            <a:endParaRPr b="0" lang="en-US" sz="2800" spc="-1" strike="noStrike">
              <a:latin typeface="Times New Roman"/>
            </a:endParaRPr>
          </a:p>
        </p:txBody>
      </p:sp>
      <p:sp>
        <p:nvSpPr>
          <p:cNvPr id="13"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1"/>
          <p:cNvGrpSpPr/>
          <p:nvPr/>
        </p:nvGrpSpPr>
        <p:grpSpPr>
          <a:xfrm>
            <a:off x="11401560" y="6229800"/>
            <a:ext cx="456840" cy="456840"/>
            <a:chOff x="11401560" y="6229800"/>
            <a:chExt cx="456840" cy="456840"/>
          </a:xfrm>
        </p:grpSpPr>
        <p:sp>
          <p:nvSpPr>
            <p:cNvPr id="51" name="CustomShape 2"/>
            <p:cNvSpPr/>
            <p:nvPr/>
          </p:nvSpPr>
          <p:spPr>
            <a:xfrm>
              <a:off x="11401560" y="6229800"/>
              <a:ext cx="456840" cy="456840"/>
            </a:xfrm>
            <a:prstGeom prst="ellipse">
              <a:avLst/>
            </a:prstGeom>
            <a:blipFill rotWithShape="0">
              <a:blip r:embed="rId2"/>
              <a:tile/>
            </a:blipFill>
            <a:ln>
              <a:noFill/>
            </a:ln>
          </p:spPr>
          <p:style>
            <a:lnRef idx="0"/>
            <a:fillRef idx="0"/>
            <a:effectRef idx="0"/>
            <a:fontRef idx="minor"/>
          </p:style>
        </p:sp>
        <p:sp>
          <p:nvSpPr>
            <p:cNvPr id="5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53" name="PlaceHolder 4"/>
          <p:cNvSpPr>
            <a:spLocks noGrp="1"/>
          </p:cNvSpPr>
          <p:nvPr>
            <p:ph type="title"/>
          </p:nvPr>
        </p:nvSpPr>
        <p:spPr>
          <a:xfrm>
            <a:off x="1069920" y="484560"/>
            <a:ext cx="10058040" cy="1608840"/>
          </a:xfrm>
          <a:prstGeom prst="rect">
            <a:avLst/>
          </a:prstGeom>
        </p:spPr>
        <p:txBody>
          <a:bodyPr anchor="ctr">
            <a:normAutofit/>
          </a:bodyPr>
          <a:p>
            <a:r>
              <a:rPr b="0" lang="en-US" sz="5400" spc="-1" strike="noStrike">
                <a:solidFill>
                  <a:srgbClr val="000000"/>
                </a:solidFill>
                <a:latin typeface="Arial"/>
              </a:rPr>
              <a:t>Click to edit the </a:t>
            </a:r>
            <a:r>
              <a:rPr b="0" lang="en-US" sz="5400" spc="-1" strike="noStrike">
                <a:solidFill>
                  <a:srgbClr val="000000"/>
                </a:solidFill>
                <a:latin typeface="Arial"/>
              </a:rPr>
              <a:t>title text format</a:t>
            </a:r>
            <a:endParaRPr b="0" lang="en-US" sz="5400" spc="-1" strike="noStrike">
              <a:solidFill>
                <a:srgbClr val="000000"/>
              </a:solidFill>
              <a:latin typeface="Arial"/>
            </a:endParaRPr>
          </a:p>
        </p:txBody>
      </p:sp>
      <p:sp>
        <p:nvSpPr>
          <p:cNvPr id="54" name="PlaceHolder 5"/>
          <p:cNvSpPr>
            <a:spLocks noGrp="1"/>
          </p:cNvSpPr>
          <p:nvPr>
            <p:ph type="body"/>
          </p:nvPr>
        </p:nvSpPr>
        <p:spPr>
          <a:xfrm>
            <a:off x="1069920" y="2121480"/>
            <a:ext cx="10058040" cy="4050360"/>
          </a:xfrm>
          <a:prstGeom prst="rect">
            <a:avLst/>
          </a:prstGeom>
        </p:spPr>
        <p:txBody>
          <a:bodyPr>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Level</a:t>
            </a:r>
            <a:endParaRPr b="0" lang="en-US" sz="2000" spc="-1" strike="noStrike">
              <a:solidFill>
                <a:srgbClr val="000000"/>
              </a:solidFill>
              <a:latin typeface="Arial"/>
            </a:endParaRPr>
          </a:p>
        </p:txBody>
      </p:sp>
      <p:sp>
        <p:nvSpPr>
          <p:cNvPr id="55" name="PlaceHolder 6"/>
          <p:cNvSpPr>
            <a:spLocks noGrp="1"/>
          </p:cNvSpPr>
          <p:nvPr>
            <p:ph type="dt"/>
          </p:nvPr>
        </p:nvSpPr>
        <p:spPr>
          <a:xfrm>
            <a:off x="7964280" y="6272640"/>
            <a:ext cx="3273120" cy="364680"/>
          </a:xfrm>
          <a:prstGeom prst="rect">
            <a:avLst/>
          </a:prstGeom>
        </p:spPr>
        <p:txBody>
          <a:bodyPr anchor="ctr">
            <a:noAutofit/>
          </a:bodyPr>
          <a:p>
            <a:endParaRPr b="0" lang="en-US" sz="2400" spc="-1" strike="noStrike">
              <a:latin typeface="Times New Roman"/>
            </a:endParaRPr>
          </a:p>
        </p:txBody>
      </p:sp>
      <p:sp>
        <p:nvSpPr>
          <p:cNvPr id="56" name="PlaceHolder 7"/>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57" name="PlaceHolder 8"/>
          <p:cNvSpPr>
            <a:spLocks noGrp="1"/>
          </p:cNvSpPr>
          <p:nvPr>
            <p:ph type="sldNum"/>
          </p:nvPr>
        </p:nvSpPr>
        <p:spPr>
          <a:xfrm>
            <a:off x="11311200" y="6272640"/>
            <a:ext cx="639720" cy="364680"/>
          </a:xfrm>
          <a:prstGeom prst="rect">
            <a:avLst/>
          </a:prstGeom>
        </p:spPr>
        <p:txBody>
          <a:bodyPr anchor="ctr">
            <a:noAutofit/>
          </a:bodyPr>
          <a:p>
            <a:pPr algn="ctr">
              <a:lnSpc>
                <a:spcPct val="100000"/>
              </a:lnSpc>
              <a:tabLst>
                <a:tab algn="l" pos="0"/>
              </a:tabLst>
            </a:pPr>
            <a:fld id="{EACBFD58-FC0E-4480-A8F5-2C232F83E0D4}" type="slidenum">
              <a:rPr b="1" lang="en-US" sz="1400" spc="-1" strike="noStrike">
                <a:solidFill>
                  <a:srgbClr val="ffffff"/>
                </a:solidFill>
                <a:latin typeface="Rockwell"/>
                <a:ea typeface="Rockwel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 name="Group 1"/>
          <p:cNvGrpSpPr/>
          <p:nvPr/>
        </p:nvGrpSpPr>
        <p:grpSpPr>
          <a:xfrm>
            <a:off x="11401560" y="6229800"/>
            <a:ext cx="456840" cy="456840"/>
            <a:chOff x="11401560" y="6229800"/>
            <a:chExt cx="456840" cy="456840"/>
          </a:xfrm>
        </p:grpSpPr>
        <p:sp>
          <p:nvSpPr>
            <p:cNvPr id="95" name="CustomShape 2"/>
            <p:cNvSpPr/>
            <p:nvPr/>
          </p:nvSpPr>
          <p:spPr>
            <a:xfrm>
              <a:off x="11401560" y="6229800"/>
              <a:ext cx="456840" cy="456840"/>
            </a:xfrm>
            <a:prstGeom prst="ellipse">
              <a:avLst/>
            </a:prstGeom>
            <a:blipFill rotWithShape="0">
              <a:blip r:embed="rId2"/>
              <a:tile/>
            </a:blipFill>
            <a:ln>
              <a:noFill/>
            </a:ln>
          </p:spPr>
          <p:style>
            <a:lnRef idx="0"/>
            <a:fillRef idx="0"/>
            <a:effectRef idx="0"/>
            <a:fontRef idx="minor"/>
          </p:style>
        </p:sp>
        <p:sp>
          <p:nvSpPr>
            <p:cNvPr id="96"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97" name="PlaceHolder 4"/>
          <p:cNvSpPr>
            <a:spLocks noGrp="1"/>
          </p:cNvSpPr>
          <p:nvPr>
            <p:ph type="dt"/>
          </p:nvPr>
        </p:nvSpPr>
        <p:spPr>
          <a:xfrm>
            <a:off x="7964280" y="6272640"/>
            <a:ext cx="3273120" cy="364680"/>
          </a:xfrm>
          <a:prstGeom prst="rect">
            <a:avLst/>
          </a:prstGeom>
        </p:spPr>
        <p:txBody>
          <a:bodyPr anchor="ctr">
            <a:noAutofit/>
          </a:bodyPr>
          <a:p>
            <a:endParaRPr b="0" lang="en-US" sz="2400" spc="-1" strike="noStrike">
              <a:latin typeface="Times New Roman"/>
            </a:endParaRPr>
          </a:p>
        </p:txBody>
      </p:sp>
      <p:sp>
        <p:nvSpPr>
          <p:cNvPr id="98" name="PlaceHolder 5"/>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99" name="PlaceHolder 6"/>
          <p:cNvSpPr>
            <a:spLocks noGrp="1"/>
          </p:cNvSpPr>
          <p:nvPr>
            <p:ph type="sldNum"/>
          </p:nvPr>
        </p:nvSpPr>
        <p:spPr>
          <a:xfrm>
            <a:off x="11311200" y="6272640"/>
            <a:ext cx="639720" cy="364680"/>
          </a:xfrm>
          <a:prstGeom prst="rect">
            <a:avLst/>
          </a:prstGeom>
        </p:spPr>
        <p:txBody>
          <a:bodyPr anchor="ctr">
            <a:noAutofit/>
          </a:bodyPr>
          <a:p>
            <a:pPr algn="ctr">
              <a:lnSpc>
                <a:spcPct val="100000"/>
              </a:lnSpc>
              <a:tabLst>
                <a:tab algn="l" pos="0"/>
              </a:tabLst>
            </a:pPr>
            <a:fld id="{DA5573CC-501E-4E99-AD0F-0BA2AFB0FD2F}" type="slidenum">
              <a:rPr b="1" lang="en-US" sz="1400" spc="-1" strike="noStrike">
                <a:solidFill>
                  <a:srgbClr val="ffffff"/>
                </a:solidFill>
                <a:latin typeface="Rockwell"/>
                <a:ea typeface="Rockwell"/>
              </a:rPr>
              <a:t>&lt;number&gt;</a:t>
            </a:fld>
            <a:endParaRPr b="0" lang="en-US" sz="1400" spc="-1" strike="noStrike">
              <a:latin typeface="Times New Roman"/>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0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8" name="Group 1"/>
          <p:cNvGrpSpPr/>
          <p:nvPr/>
        </p:nvGrpSpPr>
        <p:grpSpPr>
          <a:xfrm>
            <a:off x="11401560" y="6229800"/>
            <a:ext cx="456840" cy="456840"/>
            <a:chOff x="11401560" y="6229800"/>
            <a:chExt cx="456840" cy="456840"/>
          </a:xfrm>
        </p:grpSpPr>
        <p:sp>
          <p:nvSpPr>
            <p:cNvPr id="139" name="CustomShape 2"/>
            <p:cNvSpPr/>
            <p:nvPr/>
          </p:nvSpPr>
          <p:spPr>
            <a:xfrm>
              <a:off x="11401560" y="6229800"/>
              <a:ext cx="456840" cy="456840"/>
            </a:xfrm>
            <a:prstGeom prst="ellipse">
              <a:avLst/>
            </a:prstGeom>
            <a:blipFill rotWithShape="0">
              <a:blip r:embed="rId2"/>
              <a:tile/>
            </a:blipFill>
            <a:ln>
              <a:noFill/>
            </a:ln>
          </p:spPr>
          <p:style>
            <a:lnRef idx="0"/>
            <a:fillRef idx="0"/>
            <a:effectRef idx="0"/>
            <a:fontRef idx="minor"/>
          </p:style>
        </p:sp>
        <p:sp>
          <p:nvSpPr>
            <p:cNvPr id="140"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141" name="PlaceHolder 4"/>
          <p:cNvSpPr>
            <a:spLocks noGrp="1"/>
          </p:cNvSpPr>
          <p:nvPr>
            <p:ph type="title"/>
          </p:nvPr>
        </p:nvSpPr>
        <p:spPr>
          <a:xfrm>
            <a:off x="1069920" y="484560"/>
            <a:ext cx="10058040" cy="1608840"/>
          </a:xfrm>
          <a:prstGeom prst="rect">
            <a:avLst/>
          </a:prstGeom>
        </p:spPr>
        <p:txBody>
          <a:bodyPr anchor="ctr">
            <a:normAutofit/>
          </a:bodyPr>
          <a:p>
            <a:r>
              <a:rPr b="0" lang="en-US" sz="5400" spc="-1" strike="noStrike">
                <a:solidFill>
                  <a:srgbClr val="000000"/>
                </a:solidFill>
                <a:latin typeface="Arial"/>
              </a:rPr>
              <a:t>Click to edit the </a:t>
            </a:r>
            <a:r>
              <a:rPr b="0" lang="en-US" sz="5400" spc="-1" strike="noStrike">
                <a:solidFill>
                  <a:srgbClr val="000000"/>
                </a:solidFill>
                <a:latin typeface="Arial"/>
              </a:rPr>
              <a:t>title text format</a:t>
            </a:r>
            <a:endParaRPr b="0" lang="en-US" sz="5400" spc="-1" strike="noStrike">
              <a:solidFill>
                <a:srgbClr val="000000"/>
              </a:solidFill>
              <a:latin typeface="Arial"/>
            </a:endParaRPr>
          </a:p>
        </p:txBody>
      </p:sp>
      <p:sp>
        <p:nvSpPr>
          <p:cNvPr id="142" name="PlaceHolder 5"/>
          <p:cNvSpPr>
            <a:spLocks noGrp="1"/>
          </p:cNvSpPr>
          <p:nvPr>
            <p:ph type="body"/>
          </p:nvPr>
        </p:nvSpPr>
        <p:spPr>
          <a:xfrm>
            <a:off x="1066680" y="2048400"/>
            <a:ext cx="4754520" cy="639720"/>
          </a:xfrm>
          <a:prstGeom prst="rect">
            <a:avLst/>
          </a:prstGeom>
        </p:spPr>
        <p:txBody>
          <a:bodyPr anchor="ctr">
            <a:normAutofit fontScale="7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43" name="PlaceHolder 6"/>
          <p:cNvSpPr>
            <a:spLocks noGrp="1"/>
          </p:cNvSpPr>
          <p:nvPr>
            <p:ph type="body"/>
          </p:nvPr>
        </p:nvSpPr>
        <p:spPr>
          <a:xfrm>
            <a:off x="1069920" y="2743200"/>
            <a:ext cx="4754520" cy="3291480"/>
          </a:xfrm>
          <a:prstGeom prst="rect">
            <a:avLst/>
          </a:prstGeom>
        </p:spPr>
        <p:txBody>
          <a:bodyPr>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Level</a:t>
            </a:r>
            <a:endParaRPr b="0" lang="en-US" sz="2000" spc="-1" strike="noStrike">
              <a:solidFill>
                <a:srgbClr val="000000"/>
              </a:solidFill>
              <a:latin typeface="Arial"/>
            </a:endParaRPr>
          </a:p>
        </p:txBody>
      </p:sp>
      <p:sp>
        <p:nvSpPr>
          <p:cNvPr id="144" name="PlaceHolder 7"/>
          <p:cNvSpPr>
            <a:spLocks noGrp="1"/>
          </p:cNvSpPr>
          <p:nvPr>
            <p:ph type="body"/>
          </p:nvPr>
        </p:nvSpPr>
        <p:spPr>
          <a:xfrm>
            <a:off x="6364080" y="2048400"/>
            <a:ext cx="4754520" cy="639720"/>
          </a:xfrm>
          <a:prstGeom prst="rect">
            <a:avLst/>
          </a:prstGeom>
        </p:spPr>
        <p:txBody>
          <a:bodyPr anchor="ctr">
            <a:normAutofit fontScale="7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45" name="PlaceHolder 8"/>
          <p:cNvSpPr>
            <a:spLocks noGrp="1"/>
          </p:cNvSpPr>
          <p:nvPr>
            <p:ph type="body"/>
          </p:nvPr>
        </p:nvSpPr>
        <p:spPr>
          <a:xfrm>
            <a:off x="6364080" y="2743200"/>
            <a:ext cx="4754520" cy="3291480"/>
          </a:xfrm>
          <a:prstGeom prst="rect">
            <a:avLst/>
          </a:prstGeom>
        </p:spPr>
        <p:txBody>
          <a:bodyPr>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Level</a:t>
            </a:r>
            <a:endParaRPr b="0" lang="en-US" sz="2000" spc="-1" strike="noStrike">
              <a:solidFill>
                <a:srgbClr val="000000"/>
              </a:solidFill>
              <a:latin typeface="Arial"/>
            </a:endParaRPr>
          </a:p>
        </p:txBody>
      </p:sp>
      <p:sp>
        <p:nvSpPr>
          <p:cNvPr id="146" name="PlaceHolder 9"/>
          <p:cNvSpPr>
            <a:spLocks noGrp="1"/>
          </p:cNvSpPr>
          <p:nvPr>
            <p:ph type="dt"/>
          </p:nvPr>
        </p:nvSpPr>
        <p:spPr>
          <a:xfrm>
            <a:off x="7964280" y="6272640"/>
            <a:ext cx="3273120" cy="364680"/>
          </a:xfrm>
          <a:prstGeom prst="rect">
            <a:avLst/>
          </a:prstGeom>
        </p:spPr>
        <p:txBody>
          <a:bodyPr anchor="ctr">
            <a:noAutofit/>
          </a:bodyPr>
          <a:p>
            <a:endParaRPr b="0" lang="en-US" sz="2400" spc="-1" strike="noStrike">
              <a:latin typeface="Times New Roman"/>
            </a:endParaRPr>
          </a:p>
        </p:txBody>
      </p:sp>
      <p:sp>
        <p:nvSpPr>
          <p:cNvPr id="147" name="PlaceHolder 10"/>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48" name="PlaceHolder 11"/>
          <p:cNvSpPr>
            <a:spLocks noGrp="1"/>
          </p:cNvSpPr>
          <p:nvPr>
            <p:ph type="sldNum"/>
          </p:nvPr>
        </p:nvSpPr>
        <p:spPr>
          <a:xfrm>
            <a:off x="11311200" y="6272640"/>
            <a:ext cx="639720" cy="364680"/>
          </a:xfrm>
          <a:prstGeom prst="rect">
            <a:avLst/>
          </a:prstGeom>
        </p:spPr>
        <p:txBody>
          <a:bodyPr anchor="ctr">
            <a:noAutofit/>
          </a:bodyPr>
          <a:p>
            <a:pPr algn="ctr">
              <a:lnSpc>
                <a:spcPct val="100000"/>
              </a:lnSpc>
              <a:tabLst>
                <a:tab algn="l" pos="0"/>
              </a:tabLst>
            </a:pPr>
            <a:fld id="{6D4B9B73-D323-4A5E-A8ED-6A48309D53F7}" type="slidenum">
              <a:rPr b="1" lang="en-US" sz="1400" spc="-1" strike="noStrike">
                <a:solidFill>
                  <a:srgbClr val="ffffff"/>
                </a:solidFill>
                <a:latin typeface="Rockwell"/>
                <a:ea typeface="Rockwel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6" Type="http://schemas.openxmlformats.org/officeDocument/2006/relationships/hyperlink" Target="http://thaigoodview.com/node/79150" TargetMode="External"/><Relationship Id="rId7" Type="http://schemas.openxmlformats.org/officeDocument/2006/relationships/hyperlink" Target="https://creativecommons.org/licenses/by-nc-sa/3.0/" TargetMode="External"/><Relationship Id="rId8"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jpeg"/><Relationship Id="rId3" Type="http://schemas.openxmlformats.org/officeDocument/2006/relationships/image" Target="../media/image47.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jpeg"/><Relationship Id="rId3" Type="http://schemas.openxmlformats.org/officeDocument/2006/relationships/image" Target="../media/image50.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jpeg"/><Relationship Id="rId3" Type="http://schemas.openxmlformats.org/officeDocument/2006/relationships/image" Target="../media/image53.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s://www.w3schools.com/html/" TargetMode="External"/><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hyperlink" Target="https://pinkpursuits.com/learn-website-development/" TargetMode="External"/><Relationship Id="rId5" Type="http://schemas.openxmlformats.org/officeDocument/2006/relationships/hyperlink" Target="https://creativecommons.org/licenses/by-nd/3.0/" TargetMode="Externa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0" y="0"/>
            <a:ext cx="12188520" cy="6857640"/>
          </a:xfrm>
          <a:prstGeom prst="rect">
            <a:avLst/>
          </a:prstGeom>
          <a:solidFill>
            <a:schemeClr val="lt1"/>
          </a:solidFill>
          <a:ln>
            <a:noFill/>
          </a:ln>
        </p:spPr>
        <p:style>
          <a:lnRef idx="0"/>
          <a:fillRef idx="0"/>
          <a:effectRef idx="0"/>
          <a:fontRef idx="minor"/>
        </p:style>
      </p:sp>
      <p:sp>
        <p:nvSpPr>
          <p:cNvPr id="186" name="CustomShape 2"/>
          <p:cNvSpPr/>
          <p:nvPr/>
        </p:nvSpPr>
        <p:spPr>
          <a:xfrm>
            <a:off x="4645080" y="928080"/>
            <a:ext cx="6629040" cy="80280"/>
          </a:xfrm>
          <a:prstGeom prst="rect">
            <a:avLst/>
          </a:prstGeom>
          <a:blipFill rotWithShape="0">
            <a:blip r:embed="rId1">
              <a:alphaModFix amt="85000"/>
            </a:blip>
            <a:tile/>
          </a:blipFill>
          <a:ln>
            <a:noFill/>
          </a:ln>
        </p:spPr>
        <p:style>
          <a:lnRef idx="0"/>
          <a:fillRef idx="0"/>
          <a:effectRef idx="0"/>
          <a:fontRef idx="minor"/>
        </p:style>
      </p:sp>
      <p:sp>
        <p:nvSpPr>
          <p:cNvPr id="187" name="CustomShape 3"/>
          <p:cNvSpPr/>
          <p:nvPr/>
        </p:nvSpPr>
        <p:spPr>
          <a:xfrm>
            <a:off x="4641480" y="1109880"/>
            <a:ext cx="6630120" cy="4579920"/>
          </a:xfrm>
          <a:prstGeom prst="rect">
            <a:avLst/>
          </a:prstGeom>
          <a:blipFill rotWithShape="0">
            <a:blip r:embed="rId2">
              <a:alphaModFix amt="85000"/>
            </a:blip>
            <a:tile/>
          </a:blipFill>
          <a:ln>
            <a:noFill/>
          </a:ln>
        </p:spPr>
        <p:style>
          <a:lnRef idx="0"/>
          <a:fillRef idx="0"/>
          <a:effectRef idx="0"/>
          <a:fontRef idx="minor"/>
        </p:style>
      </p:sp>
      <p:sp>
        <p:nvSpPr>
          <p:cNvPr id="188" name="TextShape 4"/>
          <p:cNvSpPr txBox="1"/>
          <p:nvPr/>
        </p:nvSpPr>
        <p:spPr>
          <a:xfrm>
            <a:off x="4961520" y="1432080"/>
            <a:ext cx="6056640" cy="3357720"/>
          </a:xfrm>
          <a:prstGeom prst="rect">
            <a:avLst/>
          </a:prstGeom>
          <a:noFill/>
          <a:ln>
            <a:noFill/>
          </a:ln>
        </p:spPr>
        <p:txBody>
          <a:bodyPr anchor="ctr">
            <a:normAutofit/>
          </a:bodyPr>
          <a:p>
            <a:pPr>
              <a:lnSpc>
                <a:spcPct val="80000"/>
              </a:lnSpc>
              <a:tabLst>
                <a:tab algn="l" pos="0"/>
              </a:tabLst>
            </a:pPr>
            <a:r>
              <a:rPr b="0" lang="en-US" sz="8000" spc="-1" strike="noStrike">
                <a:solidFill>
                  <a:srgbClr val="000000"/>
                </a:solidFill>
                <a:latin typeface="Rockwell"/>
                <a:ea typeface="Rockwell"/>
              </a:rPr>
              <a:t>HTML</a:t>
            </a:r>
            <a:endParaRPr b="0" lang="en-US" sz="8000" spc="-1" strike="noStrike">
              <a:solidFill>
                <a:srgbClr val="000000"/>
              </a:solidFill>
              <a:latin typeface="Arial"/>
            </a:endParaRPr>
          </a:p>
        </p:txBody>
      </p:sp>
      <p:sp>
        <p:nvSpPr>
          <p:cNvPr id="189" name="CustomShape 5"/>
          <p:cNvSpPr/>
          <p:nvPr/>
        </p:nvSpPr>
        <p:spPr>
          <a:xfrm>
            <a:off x="4645080" y="5780520"/>
            <a:ext cx="6629040" cy="80280"/>
          </a:xfrm>
          <a:prstGeom prst="rect">
            <a:avLst/>
          </a:prstGeom>
          <a:blipFill rotWithShape="0">
            <a:blip r:embed="rId3">
              <a:alphaModFix amt="85000"/>
            </a:blip>
            <a:tile/>
          </a:blipFill>
          <a:ln>
            <a:noFill/>
          </a:ln>
        </p:spPr>
        <p:style>
          <a:lnRef idx="0"/>
          <a:fillRef idx="0"/>
          <a:effectRef idx="0"/>
          <a:fontRef idx="minor"/>
        </p:style>
      </p:sp>
      <p:grpSp>
        <p:nvGrpSpPr>
          <p:cNvPr id="190" name="Group 6"/>
          <p:cNvGrpSpPr/>
          <p:nvPr/>
        </p:nvGrpSpPr>
        <p:grpSpPr>
          <a:xfrm>
            <a:off x="9646920" y="5257800"/>
            <a:ext cx="1080720" cy="1080720"/>
            <a:chOff x="9646920" y="5257800"/>
            <a:chExt cx="1080720" cy="1080720"/>
          </a:xfrm>
        </p:grpSpPr>
        <p:sp>
          <p:nvSpPr>
            <p:cNvPr id="191" name="CustomShape 7"/>
            <p:cNvSpPr/>
            <p:nvPr/>
          </p:nvSpPr>
          <p:spPr>
            <a:xfrm>
              <a:off x="9646920" y="5257800"/>
              <a:ext cx="1080720" cy="1080720"/>
            </a:xfrm>
            <a:prstGeom prst="ellipse">
              <a:avLst/>
            </a:prstGeom>
            <a:blipFill rotWithShape="0">
              <a:blip r:embed="rId4"/>
              <a:tile/>
            </a:blipFill>
            <a:ln>
              <a:noFill/>
            </a:ln>
          </p:spPr>
          <p:style>
            <a:lnRef idx="0"/>
            <a:fillRef idx="0"/>
            <a:effectRef idx="0"/>
            <a:fontRef idx="minor"/>
          </p:style>
        </p:sp>
        <p:sp>
          <p:nvSpPr>
            <p:cNvPr id="192" name="CustomShape 8"/>
            <p:cNvSpPr/>
            <p:nvPr/>
          </p:nvSpPr>
          <p:spPr>
            <a:xfrm>
              <a:off x="9754920" y="5365800"/>
              <a:ext cx="864360" cy="864360"/>
            </a:xfrm>
            <a:prstGeom prst="ellipse">
              <a:avLst/>
            </a:prstGeom>
            <a:noFill/>
            <a:ln w="25560">
              <a:solidFill>
                <a:srgbClr val="ffffff"/>
              </a:solidFill>
              <a:round/>
            </a:ln>
          </p:spPr>
          <p:style>
            <a:lnRef idx="0"/>
            <a:fillRef idx="0"/>
            <a:effectRef idx="0"/>
            <a:fontRef idx="minor"/>
          </p:style>
        </p:sp>
      </p:grpSp>
      <p:sp>
        <p:nvSpPr>
          <p:cNvPr id="193" name="TextShape 9"/>
          <p:cNvSpPr txBox="1"/>
          <p:nvPr/>
        </p:nvSpPr>
        <p:spPr>
          <a:xfrm>
            <a:off x="4938480" y="4790160"/>
            <a:ext cx="6079680" cy="686520"/>
          </a:xfrm>
          <a:prstGeom prst="rect">
            <a:avLst/>
          </a:prstGeom>
          <a:noFill/>
          <a:ln>
            <a:noFill/>
          </a:ln>
        </p:spPr>
        <p:txBody>
          <a:bodyPr>
            <a:normAutofit/>
          </a:bodyPr>
          <a:p>
            <a:pPr>
              <a:lnSpc>
                <a:spcPct val="90000"/>
              </a:lnSpc>
              <a:tabLst>
                <a:tab algn="l" pos="0"/>
              </a:tabLst>
            </a:pPr>
            <a:r>
              <a:rPr b="0" lang="en-US" sz="2000" spc="-1" strike="noStrike">
                <a:solidFill>
                  <a:srgbClr val="000000"/>
                </a:solidFill>
                <a:latin typeface="Rockwell"/>
                <a:ea typeface="Rockwell"/>
              </a:rPr>
              <a:t>Introduction to HTML</a:t>
            </a:r>
            <a:endParaRPr b="0" lang="en-US" sz="2000" spc="-1" strike="noStrike">
              <a:latin typeface="Arial"/>
            </a:endParaRPr>
          </a:p>
        </p:txBody>
      </p:sp>
      <p:pic>
        <p:nvPicPr>
          <p:cNvPr id="194" name="Google Shape;113;p1" descr=""/>
          <p:cNvPicPr/>
          <p:nvPr/>
        </p:nvPicPr>
        <p:blipFill>
          <a:blip r:embed="rId5"/>
          <a:stretch/>
        </p:blipFill>
        <p:spPr>
          <a:xfrm>
            <a:off x="444960" y="932400"/>
            <a:ext cx="4192920" cy="4866480"/>
          </a:xfrm>
          <a:prstGeom prst="rect">
            <a:avLst/>
          </a:prstGeom>
          <a:ln>
            <a:noFill/>
          </a:ln>
        </p:spPr>
      </p:pic>
      <p:sp>
        <p:nvSpPr>
          <p:cNvPr id="195" name="CustomShape 10"/>
          <p:cNvSpPr/>
          <p:nvPr/>
        </p:nvSpPr>
        <p:spPr>
          <a:xfrm>
            <a:off x="1554840" y="4664880"/>
            <a:ext cx="2795760" cy="304200"/>
          </a:xfrm>
          <a:prstGeom prst="rect">
            <a:avLst/>
          </a:prstGeom>
          <a:solidFill>
            <a:srgbClr val="000000"/>
          </a:solidFill>
          <a:ln>
            <a:noFill/>
          </a:ln>
        </p:spPr>
        <p:style>
          <a:lnRef idx="0"/>
          <a:fillRef idx="0"/>
          <a:effectRef idx="0"/>
          <a:fontRef idx="minor"/>
        </p:style>
        <p:txBody>
          <a:bodyPr>
            <a:spAutoFit/>
          </a:bodyPr>
          <a:p>
            <a:pPr algn="r">
              <a:lnSpc>
                <a:spcPct val="100000"/>
              </a:lnSpc>
              <a:tabLst>
                <a:tab algn="l" pos="0"/>
              </a:tabLst>
            </a:pPr>
            <a:r>
              <a:rPr b="0" lang="en-US" sz="700" spc="-1" strike="noStrike" u="sng">
                <a:solidFill>
                  <a:srgbClr val="cc9900"/>
                </a:solidFill>
                <a:uFillTx/>
                <a:latin typeface="Rockwell"/>
                <a:ea typeface="Rockwell"/>
                <a:hlinkClick r:id="rId6"/>
              </a:rPr>
              <a:t>This Photo</a:t>
            </a:r>
            <a:r>
              <a:rPr b="0" lang="en-US" sz="700" spc="-1" strike="noStrike">
                <a:solidFill>
                  <a:srgbClr val="ffffff"/>
                </a:solidFill>
                <a:latin typeface="Rockwell"/>
                <a:ea typeface="Rockwell"/>
              </a:rPr>
              <a:t> by Unknown author is licensed under </a:t>
            </a:r>
            <a:r>
              <a:rPr b="0" lang="en-US" sz="700" spc="-1" strike="noStrike" u="sng">
                <a:solidFill>
                  <a:srgbClr val="cc9900"/>
                </a:solidFill>
                <a:uFillTx/>
                <a:latin typeface="Rockwell"/>
                <a:ea typeface="Rockwell"/>
                <a:hlinkClick r:id="rId7"/>
              </a:rPr>
              <a:t>CC BY-SA-NC</a:t>
            </a:r>
            <a:r>
              <a:rPr b="0" lang="en-US" sz="700" spc="-1" strike="noStrike">
                <a:solidFill>
                  <a:srgbClr val="ffffff"/>
                </a:solidFill>
                <a:latin typeface="Rockwell"/>
                <a:ea typeface="Rockwell"/>
              </a:rPr>
              <a:t>.</a:t>
            </a:r>
            <a:endParaRPr b="0" lang="en-US" sz="7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2000"/>
                                  </p:stCondLst>
                                  <p:childTnLst>
                                    <p:set>
                                      <p:cBhvr>
                                        <p:cTn id="6" dur="1" fill="hold">
                                          <p:stCondLst>
                                            <p:cond delay="0"/>
                                          </p:stCondLst>
                                        </p:cTn>
                                        <p:tgtEl>
                                          <p:spTgt spid="193">
                                            <p:txEl>
                                              <p:pRg st="0" end="0"/>
                                            </p:txEl>
                                          </p:spTgt>
                                        </p:tgtEl>
                                        <p:attrNameLst>
                                          <p:attrName>style.visibility</p:attrName>
                                        </p:attrNameLst>
                                      </p:cBhvr>
                                      <p:to>
                                        <p:strVal val="visible"/>
                                      </p:to>
                                    </p:set>
                                    <p:animEffect filter="fade" transition="in">
                                      <p:cBhvr additive="repl">
                                        <p:cTn id="7" dur="400"/>
                                        <p:tgtEl>
                                          <p:spTgt spid="193">
                                            <p:txEl>
                                              <p:pRg st="0" end="0"/>
                                            </p:txEl>
                                          </p:spTgt>
                                        </p:tgtEl>
                                      </p:cBhvr>
                                    </p:animEffect>
                                  </p:childTnLst>
                                </p:cTn>
                              </p:par>
                              <p:par>
                                <p:cTn id="8" nodeType="withEffect" fill="hold" presetClass="entr" presetID="10">
                                  <p:stCondLst>
                                    <p:cond delay="1000"/>
                                  </p:stCondLst>
                                  <p:childTnLst>
                                    <p:set>
                                      <p:cBhvr>
                                        <p:cTn id="9" dur="1" fill="hold">
                                          <p:stCondLst>
                                            <p:cond delay="0"/>
                                          </p:stCondLst>
                                        </p:cTn>
                                        <p:tgtEl>
                                          <p:spTgt spid="188"/>
                                        </p:tgtEl>
                                        <p:attrNameLst>
                                          <p:attrName>style.visibility</p:attrName>
                                        </p:attrNameLst>
                                      </p:cBhvr>
                                      <p:to>
                                        <p:strVal val="visible"/>
                                      </p:to>
                                    </p:set>
                                    <p:animEffect filter="fade" transition="in">
                                      <p:cBhvr additive="repl">
                                        <p:cTn id="10" dur="4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TextShape 1"/>
          <p:cNvSpPr txBox="1"/>
          <p:nvPr/>
        </p:nvSpPr>
        <p:spPr>
          <a:xfrm>
            <a:off x="1069920" y="798480"/>
            <a:ext cx="4730040" cy="1637280"/>
          </a:xfrm>
          <a:prstGeom prst="rect">
            <a:avLst/>
          </a:prstGeom>
          <a:noFill/>
          <a:ln>
            <a:noFill/>
          </a:ln>
        </p:spPr>
        <p:txBody>
          <a:bodyPr anchor="ctr">
            <a:normAutofit/>
          </a:bodyPr>
          <a:p>
            <a:pPr>
              <a:lnSpc>
                <a:spcPct val="90000"/>
              </a:lnSpc>
              <a:tabLst>
                <a:tab algn="l" pos="0"/>
              </a:tabLst>
            </a:pPr>
            <a:r>
              <a:rPr b="0" lang="en-US" sz="4400" spc="-1" strike="noStrike">
                <a:solidFill>
                  <a:srgbClr val="000000"/>
                </a:solidFill>
                <a:latin typeface="Rockwell"/>
                <a:ea typeface="Rockwell"/>
              </a:rPr>
              <a:t>HTML5</a:t>
            </a:r>
            <a:endParaRPr b="0" lang="en-US" sz="4400" spc="-1" strike="noStrike">
              <a:solidFill>
                <a:srgbClr val="000000"/>
              </a:solidFill>
              <a:latin typeface="Arial"/>
            </a:endParaRPr>
          </a:p>
        </p:txBody>
      </p:sp>
      <p:sp>
        <p:nvSpPr>
          <p:cNvPr id="247" name="TextShape 2"/>
          <p:cNvSpPr txBox="1"/>
          <p:nvPr/>
        </p:nvSpPr>
        <p:spPr>
          <a:xfrm>
            <a:off x="1069920" y="2578680"/>
            <a:ext cx="4730040" cy="359316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1800" spc="-1" strike="noStrike">
                <a:solidFill>
                  <a:srgbClr val="000000"/>
                </a:solidFill>
                <a:latin typeface="Rockwell"/>
                <a:ea typeface="Rockwell"/>
              </a:rPr>
              <a:t>HTML5 is the 5th and current version of html</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1800" spc="-1" strike="noStrike">
                <a:solidFill>
                  <a:srgbClr val="000000"/>
                </a:solidFill>
                <a:latin typeface="Rockwell"/>
                <a:ea typeface="Rockwell"/>
              </a:rPr>
              <a:t>It has improved the markup available for documents and has introduced application programming interfaces(API) and Document Object Model(DOM).</a:t>
            </a:r>
            <a:endParaRPr b="0" lang="en-US" sz="1800" spc="-1" strike="noStrike">
              <a:solidFill>
                <a:srgbClr val="000000"/>
              </a:solidFill>
              <a:latin typeface="Arial"/>
            </a:endParaRPr>
          </a:p>
        </p:txBody>
      </p:sp>
      <p:sp>
        <p:nvSpPr>
          <p:cNvPr id="248" name="CustomShape 3"/>
          <p:cNvSpPr/>
          <p:nvPr/>
        </p:nvSpPr>
        <p:spPr>
          <a:xfrm>
            <a:off x="5913000" y="0"/>
            <a:ext cx="6278400" cy="6857640"/>
          </a:xfrm>
          <a:custGeom>
            <a:avLst/>
            <a:gdLst/>
            <a:ah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rgbClr val="343232"/>
          </a:solidFill>
          <a:ln>
            <a:noFill/>
          </a:ln>
        </p:spPr>
        <p:style>
          <a:lnRef idx="0"/>
          <a:fillRef idx="0"/>
          <a:effectRef idx="0"/>
          <a:fontRef idx="minor"/>
        </p:style>
      </p:sp>
      <p:pic>
        <p:nvPicPr>
          <p:cNvPr id="249" name="Google Shape;204;p10" descr="Web Design"/>
          <p:cNvPicPr/>
          <p:nvPr/>
        </p:nvPicPr>
        <p:blipFill>
          <a:blip r:embed="rId1"/>
          <a:stretch/>
        </p:blipFill>
        <p:spPr>
          <a:xfrm>
            <a:off x="7573680" y="847440"/>
            <a:ext cx="3612960" cy="3612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0" y="0"/>
            <a:ext cx="12191760" cy="6857640"/>
          </a:xfrm>
          <a:prstGeom prst="rect">
            <a:avLst/>
          </a:prstGeom>
          <a:solidFill>
            <a:schemeClr val="lt1"/>
          </a:solidFill>
          <a:ln>
            <a:noFill/>
          </a:ln>
        </p:spPr>
        <p:style>
          <a:lnRef idx="0"/>
          <a:fillRef idx="0"/>
          <a:effectRef idx="0"/>
          <a:fontRef idx="minor"/>
        </p:style>
      </p:sp>
      <p:sp>
        <p:nvSpPr>
          <p:cNvPr id="251" name="CustomShape 2"/>
          <p:cNvSpPr/>
          <p:nvPr/>
        </p:nvSpPr>
        <p:spPr>
          <a:xfrm>
            <a:off x="984600" y="464040"/>
            <a:ext cx="10222560" cy="80280"/>
          </a:xfrm>
          <a:prstGeom prst="rect">
            <a:avLst/>
          </a:prstGeom>
          <a:blipFill rotWithShape="0">
            <a:blip r:embed="rId1">
              <a:alphaModFix amt="85000"/>
            </a:blip>
            <a:tile/>
          </a:blipFill>
          <a:ln>
            <a:noFill/>
          </a:ln>
        </p:spPr>
        <p:style>
          <a:lnRef idx="0"/>
          <a:fillRef idx="0"/>
          <a:effectRef idx="0"/>
          <a:fontRef idx="minor"/>
        </p:style>
      </p:sp>
      <p:sp>
        <p:nvSpPr>
          <p:cNvPr id="252" name="CustomShape 3"/>
          <p:cNvSpPr/>
          <p:nvPr/>
        </p:nvSpPr>
        <p:spPr>
          <a:xfrm>
            <a:off x="984600" y="601920"/>
            <a:ext cx="10222560" cy="1385640"/>
          </a:xfrm>
          <a:prstGeom prst="rect">
            <a:avLst/>
          </a:prstGeom>
          <a:blipFill rotWithShape="0">
            <a:blip r:embed="rId2">
              <a:alphaModFix amt="85000"/>
            </a:blip>
            <a:tile/>
          </a:blipFill>
          <a:ln>
            <a:noFill/>
          </a:ln>
        </p:spPr>
        <p:style>
          <a:lnRef idx="0"/>
          <a:fillRef idx="0"/>
          <a:effectRef idx="0"/>
          <a:fontRef idx="minor"/>
        </p:style>
      </p:sp>
      <p:sp>
        <p:nvSpPr>
          <p:cNvPr id="253" name="CustomShape 4"/>
          <p:cNvSpPr/>
          <p:nvPr/>
        </p:nvSpPr>
        <p:spPr>
          <a:xfrm>
            <a:off x="984600" y="2038680"/>
            <a:ext cx="10222560" cy="80280"/>
          </a:xfrm>
          <a:prstGeom prst="rect">
            <a:avLst/>
          </a:prstGeom>
          <a:blipFill rotWithShape="0">
            <a:blip r:embed="rId3">
              <a:alphaModFix amt="85000"/>
            </a:blip>
            <a:tile/>
          </a:blipFill>
          <a:ln>
            <a:noFill/>
          </a:ln>
        </p:spPr>
        <p:style>
          <a:lnRef idx="0"/>
          <a:fillRef idx="0"/>
          <a:effectRef idx="0"/>
          <a:fontRef idx="minor"/>
        </p:style>
      </p:sp>
      <p:sp>
        <p:nvSpPr>
          <p:cNvPr id="254" name="TextShape 5"/>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FEATURES OF HTML5</a:t>
            </a:r>
            <a:endParaRPr b="0" lang="en-US" sz="5400" spc="-1" strike="noStrike">
              <a:solidFill>
                <a:srgbClr val="000000"/>
              </a:solidFill>
              <a:latin typeface="Arial"/>
            </a:endParaRPr>
          </a:p>
        </p:txBody>
      </p:sp>
      <p:grpSp>
        <p:nvGrpSpPr>
          <p:cNvPr id="255" name="Group 6"/>
          <p:cNvGrpSpPr/>
          <p:nvPr/>
        </p:nvGrpSpPr>
        <p:grpSpPr>
          <a:xfrm>
            <a:off x="81360" y="2493360"/>
            <a:ext cx="11977560" cy="3620880"/>
            <a:chOff x="81360" y="2493360"/>
            <a:chExt cx="11977560" cy="3620880"/>
          </a:xfrm>
        </p:grpSpPr>
        <p:sp>
          <p:nvSpPr>
            <p:cNvPr id="256" name="CustomShape 7"/>
            <p:cNvSpPr/>
            <p:nvPr/>
          </p:nvSpPr>
          <p:spPr>
            <a:xfrm>
              <a:off x="81360" y="2493360"/>
              <a:ext cx="2785320" cy="1671120"/>
            </a:xfrm>
            <a:prstGeom prst="rect">
              <a:avLst/>
            </a:prstGeom>
            <a:solidFill>
              <a:srgbClr val="d34614"/>
            </a:solidFill>
            <a:ln w="12600">
              <a:solidFill>
                <a:schemeClr val="lt1"/>
              </a:solidFill>
              <a:round/>
            </a:ln>
          </p:spPr>
          <p:style>
            <a:lnRef idx="0"/>
            <a:fillRef idx="0"/>
            <a:effectRef idx="0"/>
            <a:fontRef idx="minor"/>
          </p:style>
        </p:sp>
        <p:sp>
          <p:nvSpPr>
            <p:cNvPr id="257" name="CustomShape 8"/>
            <p:cNvSpPr/>
            <p:nvPr/>
          </p:nvSpPr>
          <p:spPr>
            <a:xfrm>
              <a:off x="81360" y="249336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Easy DOCTYPE declaration i.e. &lt;!doctype html&gt;</a:t>
              </a:r>
              <a:endParaRPr b="0" lang="en-US" sz="1800" spc="-1" strike="noStrike">
                <a:latin typeface="Arial"/>
              </a:endParaRPr>
            </a:p>
          </p:txBody>
        </p:sp>
        <p:sp>
          <p:nvSpPr>
            <p:cNvPr id="258" name="CustomShape 9"/>
            <p:cNvSpPr/>
            <p:nvPr/>
          </p:nvSpPr>
          <p:spPr>
            <a:xfrm>
              <a:off x="3145320" y="2493360"/>
              <a:ext cx="2785320" cy="1671120"/>
            </a:xfrm>
            <a:prstGeom prst="rect">
              <a:avLst/>
            </a:prstGeom>
            <a:solidFill>
              <a:srgbClr val="d34614"/>
            </a:solidFill>
            <a:ln w="12600">
              <a:solidFill>
                <a:schemeClr val="lt1"/>
              </a:solidFill>
              <a:round/>
            </a:ln>
          </p:spPr>
          <p:style>
            <a:lnRef idx="0"/>
            <a:fillRef idx="0"/>
            <a:effectRef idx="0"/>
            <a:fontRef idx="minor"/>
          </p:style>
        </p:sp>
        <p:sp>
          <p:nvSpPr>
            <p:cNvPr id="259" name="CustomShape 10"/>
            <p:cNvSpPr/>
            <p:nvPr/>
          </p:nvSpPr>
          <p:spPr>
            <a:xfrm>
              <a:off x="3145320" y="249336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Easy character encoding i.e. &lt;meta charset=”UTF-8″&gt;</a:t>
              </a:r>
              <a:endParaRPr b="0" lang="en-US" sz="1800" spc="-1" strike="noStrike">
                <a:latin typeface="Arial"/>
              </a:endParaRPr>
            </a:p>
          </p:txBody>
        </p:sp>
        <p:sp>
          <p:nvSpPr>
            <p:cNvPr id="260" name="CustomShape 11"/>
            <p:cNvSpPr/>
            <p:nvPr/>
          </p:nvSpPr>
          <p:spPr>
            <a:xfrm>
              <a:off x="6209640" y="2493360"/>
              <a:ext cx="2785320" cy="1671120"/>
            </a:xfrm>
            <a:prstGeom prst="rect">
              <a:avLst/>
            </a:prstGeom>
            <a:solidFill>
              <a:srgbClr val="d34614"/>
            </a:solidFill>
            <a:ln w="12600">
              <a:solidFill>
                <a:schemeClr val="lt1"/>
              </a:solidFill>
              <a:round/>
            </a:ln>
          </p:spPr>
          <p:style>
            <a:lnRef idx="0"/>
            <a:fillRef idx="0"/>
            <a:effectRef idx="0"/>
            <a:fontRef idx="minor"/>
          </p:style>
        </p:sp>
        <p:sp>
          <p:nvSpPr>
            <p:cNvPr id="261" name="CustomShape 12"/>
            <p:cNvSpPr/>
            <p:nvPr/>
          </p:nvSpPr>
          <p:spPr>
            <a:xfrm>
              <a:off x="6209640" y="249336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Allows to draw various shapes like triangle, rectangle, circle, etc.</a:t>
              </a:r>
              <a:endParaRPr b="0" lang="en-US" sz="1800" spc="-1" strike="noStrike">
                <a:latin typeface="Arial"/>
              </a:endParaRPr>
            </a:p>
          </p:txBody>
        </p:sp>
        <p:sp>
          <p:nvSpPr>
            <p:cNvPr id="262" name="CustomShape 13"/>
            <p:cNvSpPr/>
            <p:nvPr/>
          </p:nvSpPr>
          <p:spPr>
            <a:xfrm>
              <a:off x="9273600" y="2493360"/>
              <a:ext cx="2785320" cy="1671120"/>
            </a:xfrm>
            <a:prstGeom prst="rect">
              <a:avLst/>
            </a:prstGeom>
            <a:solidFill>
              <a:srgbClr val="d34614"/>
            </a:solidFill>
            <a:ln w="12600">
              <a:solidFill>
                <a:schemeClr val="lt1"/>
              </a:solidFill>
              <a:round/>
            </a:ln>
          </p:spPr>
          <p:style>
            <a:lnRef idx="0"/>
            <a:fillRef idx="0"/>
            <a:effectRef idx="0"/>
            <a:fontRef idx="minor"/>
          </p:style>
        </p:sp>
        <p:sp>
          <p:nvSpPr>
            <p:cNvPr id="263" name="CustomShape 14"/>
            <p:cNvSpPr/>
            <p:nvPr/>
          </p:nvSpPr>
          <p:spPr>
            <a:xfrm>
              <a:off x="9273600" y="249336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Capable of handling incorrect syntax.</a:t>
              </a:r>
              <a:endParaRPr b="0" lang="en-US" sz="1800" spc="-1" strike="noStrike">
                <a:latin typeface="Arial"/>
              </a:endParaRPr>
            </a:p>
          </p:txBody>
        </p:sp>
        <p:sp>
          <p:nvSpPr>
            <p:cNvPr id="264" name="CustomShape 15"/>
            <p:cNvSpPr/>
            <p:nvPr/>
          </p:nvSpPr>
          <p:spPr>
            <a:xfrm>
              <a:off x="1613520" y="4443120"/>
              <a:ext cx="2785320" cy="1671120"/>
            </a:xfrm>
            <a:prstGeom prst="rect">
              <a:avLst/>
            </a:prstGeom>
            <a:solidFill>
              <a:srgbClr val="d34614"/>
            </a:solidFill>
            <a:ln w="12600">
              <a:solidFill>
                <a:schemeClr val="lt1"/>
              </a:solidFill>
              <a:round/>
            </a:ln>
          </p:spPr>
          <p:style>
            <a:lnRef idx="0"/>
            <a:fillRef idx="0"/>
            <a:effectRef idx="0"/>
            <a:fontRef idx="minor"/>
          </p:style>
        </p:sp>
        <p:sp>
          <p:nvSpPr>
            <p:cNvPr id="265" name="CustomShape 16"/>
            <p:cNvSpPr/>
            <p:nvPr/>
          </p:nvSpPr>
          <p:spPr>
            <a:xfrm>
              <a:off x="1613520" y="444312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Web storage facility which provides web application methods to store data on web browser.</a:t>
              </a:r>
              <a:endParaRPr b="0" lang="en-US" sz="1800" spc="-1" strike="noStrike">
                <a:latin typeface="Arial"/>
              </a:endParaRPr>
            </a:p>
          </p:txBody>
        </p:sp>
        <p:sp>
          <p:nvSpPr>
            <p:cNvPr id="266" name="CustomShape 17"/>
            <p:cNvSpPr/>
            <p:nvPr/>
          </p:nvSpPr>
          <p:spPr>
            <a:xfrm>
              <a:off x="4677480" y="4443120"/>
              <a:ext cx="2785320" cy="1671120"/>
            </a:xfrm>
            <a:prstGeom prst="rect">
              <a:avLst/>
            </a:prstGeom>
            <a:solidFill>
              <a:srgbClr val="d34614"/>
            </a:solidFill>
            <a:ln w="12600">
              <a:solidFill>
                <a:schemeClr val="lt1"/>
              </a:solidFill>
              <a:round/>
            </a:ln>
          </p:spPr>
          <p:style>
            <a:lnRef idx="0"/>
            <a:fillRef idx="0"/>
            <a:effectRef idx="0"/>
            <a:fontRef idx="minor"/>
          </p:style>
        </p:sp>
        <p:sp>
          <p:nvSpPr>
            <p:cNvPr id="267" name="CustomShape 18"/>
            <p:cNvSpPr/>
            <p:nvPr/>
          </p:nvSpPr>
          <p:spPr>
            <a:xfrm>
              <a:off x="4677480" y="444312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Uses SQL database to store data offline.</a:t>
              </a:r>
              <a:endParaRPr b="0" lang="en-US" sz="1800" spc="-1" strike="noStrike">
                <a:latin typeface="Arial"/>
              </a:endParaRPr>
            </a:p>
          </p:txBody>
        </p:sp>
        <p:sp>
          <p:nvSpPr>
            <p:cNvPr id="268" name="CustomShape 19"/>
            <p:cNvSpPr/>
            <p:nvPr/>
          </p:nvSpPr>
          <p:spPr>
            <a:xfrm>
              <a:off x="7741800" y="4443120"/>
              <a:ext cx="2785320" cy="1671120"/>
            </a:xfrm>
            <a:prstGeom prst="rect">
              <a:avLst/>
            </a:prstGeom>
            <a:solidFill>
              <a:srgbClr val="d34614"/>
            </a:solidFill>
            <a:ln w="12600">
              <a:solidFill>
                <a:schemeClr val="lt1"/>
              </a:solidFill>
              <a:round/>
            </a:ln>
          </p:spPr>
          <p:style>
            <a:lnRef idx="0"/>
            <a:fillRef idx="0"/>
            <a:effectRef idx="0"/>
            <a:fontRef idx="minor"/>
          </p:style>
        </p:sp>
        <p:sp>
          <p:nvSpPr>
            <p:cNvPr id="269" name="CustomShape 20"/>
            <p:cNvSpPr/>
            <p:nvPr/>
          </p:nvSpPr>
          <p:spPr>
            <a:xfrm>
              <a:off x="7741800" y="4443120"/>
              <a:ext cx="2785320" cy="1671120"/>
            </a:xfrm>
            <a:prstGeom prst="rect">
              <a:avLst/>
            </a:prstGeom>
            <a:noFill/>
            <a:ln>
              <a:noFill/>
            </a:ln>
          </p:spPr>
          <p:style>
            <a:lnRef idx="0"/>
            <a:fillRef idx="0"/>
            <a:effectRef idx="0"/>
            <a:fontRef idx="minor"/>
          </p:style>
          <p:txBody>
            <a:bodyPr lIns="68400" rIns="68400" tIns="68400" bIns="68400" anchor="ctr">
              <a:noAutofit/>
            </a:bodyPr>
            <a:p>
              <a:pPr algn="ctr">
                <a:lnSpc>
                  <a:spcPct val="90000"/>
                </a:lnSpc>
                <a:tabLst>
                  <a:tab algn="l" pos="0"/>
                </a:tabLst>
              </a:pPr>
              <a:r>
                <a:rPr b="0" lang="en-US" sz="1800" spc="-1" strike="noStrike">
                  <a:solidFill>
                    <a:srgbClr val="ffffff"/>
                  </a:solidFill>
                  <a:latin typeface="Rockwell"/>
                  <a:ea typeface="Rockwell"/>
                </a:rPr>
                <a:t>It has introduced new multimedia features which supports audio and video controls by using &lt;audio&gt; and &lt;video&gt; tags.</a:t>
              </a:r>
              <a:endParaRPr b="0" lang="en-US" sz="1800" spc="-1" strike="noStrike">
                <a:latin typeface="Arial"/>
              </a:endParaRPr>
            </a:p>
          </p:txBody>
        </p:sp>
      </p:grpSp>
      <p:sp>
        <p:nvSpPr>
          <p:cNvPr id="270" name="CustomShape 21"/>
          <p:cNvSpPr/>
          <p:nvPr/>
        </p:nvSpPr>
        <p:spPr>
          <a:xfrm>
            <a:off x="11401560" y="6229800"/>
            <a:ext cx="456840" cy="456840"/>
          </a:xfrm>
          <a:prstGeom prst="ellipse">
            <a:avLst/>
          </a:prstGeom>
          <a:blipFill rotWithShape="0">
            <a:blip r:embed="rId4"/>
            <a:tile/>
          </a:blipFill>
          <a:ln>
            <a:noFill/>
          </a:ln>
        </p:spPr>
        <p:style>
          <a:lnRef idx="0"/>
          <a:fillRef idx="0"/>
          <a:effectRef idx="0"/>
          <a:fontRef idx="minor"/>
        </p:style>
      </p:sp>
      <p:sp>
        <p:nvSpPr>
          <p:cNvPr id="271" name="CustomShape 22"/>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069920" y="484560"/>
            <a:ext cx="10058040" cy="93312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FEATURES OF HTML5 CONT.</a:t>
            </a:r>
            <a:endParaRPr b="0" lang="en-US" sz="5400" spc="-1" strike="noStrike">
              <a:solidFill>
                <a:srgbClr val="000000"/>
              </a:solidFill>
              <a:latin typeface="Arial"/>
            </a:endParaRPr>
          </a:p>
        </p:txBody>
      </p:sp>
      <p:grpSp>
        <p:nvGrpSpPr>
          <p:cNvPr id="273" name="Group 2"/>
          <p:cNvGrpSpPr/>
          <p:nvPr/>
        </p:nvGrpSpPr>
        <p:grpSpPr>
          <a:xfrm>
            <a:off x="1204560" y="2418480"/>
            <a:ext cx="9788400" cy="3485160"/>
            <a:chOff x="1204560" y="2418480"/>
            <a:chExt cx="9788400" cy="3485160"/>
          </a:xfrm>
        </p:grpSpPr>
        <p:sp>
          <p:nvSpPr>
            <p:cNvPr id="274" name="CustomShape 3"/>
            <p:cNvSpPr/>
            <p:nvPr/>
          </p:nvSpPr>
          <p:spPr>
            <a:xfrm>
              <a:off x="1204560" y="2418480"/>
              <a:ext cx="1295640" cy="1295640"/>
            </a:xfrm>
            <a:prstGeom prst="ellipse">
              <a:avLst/>
            </a:prstGeom>
            <a:solidFill>
              <a:srgbClr val="efceca"/>
            </a:solidFill>
            <a:ln>
              <a:noFill/>
            </a:ln>
          </p:spPr>
          <p:style>
            <a:lnRef idx="0"/>
            <a:fillRef idx="0"/>
            <a:effectRef idx="0"/>
            <a:fontRef idx="minor"/>
          </p:style>
        </p:sp>
        <p:sp>
          <p:nvSpPr>
            <p:cNvPr id="275" name="CustomShape 4"/>
            <p:cNvSpPr/>
            <p:nvPr/>
          </p:nvSpPr>
          <p:spPr>
            <a:xfrm>
              <a:off x="1476720" y="2690280"/>
              <a:ext cx="751320" cy="751320"/>
            </a:xfrm>
            <a:prstGeom prst="rect">
              <a:avLst/>
            </a:prstGeom>
            <a:blipFill rotWithShape="0">
              <a:blip r:embed="rId1"/>
              <a:stretch>
                <a:fillRect/>
              </a:stretch>
            </a:blipFill>
            <a:ln w="12600">
              <a:solidFill>
                <a:schemeClr val="lt1"/>
              </a:solidFill>
              <a:round/>
            </a:ln>
          </p:spPr>
          <p:style>
            <a:lnRef idx="0"/>
            <a:fillRef idx="0"/>
            <a:effectRef idx="0"/>
            <a:fontRef idx="minor"/>
          </p:style>
        </p:sp>
        <p:sp>
          <p:nvSpPr>
            <p:cNvPr id="276" name="CustomShape 5"/>
            <p:cNvSpPr/>
            <p:nvPr/>
          </p:nvSpPr>
          <p:spPr>
            <a:xfrm>
              <a:off x="2778120" y="2418480"/>
              <a:ext cx="3054240" cy="1295640"/>
            </a:xfrm>
            <a:prstGeom prst="rect">
              <a:avLst/>
            </a:prstGeom>
            <a:noFill/>
            <a:ln>
              <a:noFill/>
            </a:ln>
          </p:spPr>
          <p:style>
            <a:lnRef idx="0"/>
            <a:fillRef idx="0"/>
            <a:effectRef idx="0"/>
            <a:fontRef idx="minor"/>
          </p:style>
        </p:sp>
        <p:sp>
          <p:nvSpPr>
            <p:cNvPr id="277" name="CustomShape 6"/>
            <p:cNvSpPr/>
            <p:nvPr/>
          </p:nvSpPr>
          <p:spPr>
            <a:xfrm>
              <a:off x="2778120" y="2418480"/>
              <a:ext cx="3054240" cy="129564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1700" spc="-1" strike="noStrike">
                  <a:solidFill>
                    <a:srgbClr val="000000"/>
                  </a:solidFill>
                  <a:latin typeface="Rockwell"/>
                  <a:ea typeface="Rockwell"/>
                </a:rPr>
                <a:t>There are new graphics elements including vector graphics and tags.</a:t>
              </a:r>
              <a:endParaRPr b="0" lang="en-US" sz="1700" spc="-1" strike="noStrike">
                <a:latin typeface="Arial"/>
              </a:endParaRPr>
            </a:p>
          </p:txBody>
        </p:sp>
        <p:sp>
          <p:nvSpPr>
            <p:cNvPr id="278" name="CustomShape 7"/>
            <p:cNvSpPr/>
            <p:nvPr/>
          </p:nvSpPr>
          <p:spPr>
            <a:xfrm>
              <a:off x="6365160" y="2418480"/>
              <a:ext cx="1295640" cy="1295640"/>
            </a:xfrm>
            <a:prstGeom prst="ellipse">
              <a:avLst/>
            </a:prstGeom>
            <a:solidFill>
              <a:srgbClr val="efceca"/>
            </a:solidFill>
            <a:ln>
              <a:noFill/>
            </a:ln>
          </p:spPr>
          <p:style>
            <a:lnRef idx="0"/>
            <a:fillRef idx="0"/>
            <a:effectRef idx="0"/>
            <a:fontRef idx="minor"/>
          </p:style>
        </p:sp>
        <p:sp>
          <p:nvSpPr>
            <p:cNvPr id="279" name="CustomShape 8"/>
            <p:cNvSpPr/>
            <p:nvPr/>
          </p:nvSpPr>
          <p:spPr>
            <a:xfrm>
              <a:off x="6637320" y="2690280"/>
              <a:ext cx="751320" cy="751320"/>
            </a:xfrm>
            <a:prstGeom prst="rect">
              <a:avLst/>
            </a:prstGeom>
            <a:blipFill rotWithShape="0">
              <a:blip r:embed="rId2"/>
              <a:stretch>
                <a:fillRect/>
              </a:stretch>
            </a:blipFill>
            <a:ln w="12600">
              <a:solidFill>
                <a:schemeClr val="lt1"/>
              </a:solidFill>
              <a:round/>
            </a:ln>
          </p:spPr>
          <p:style>
            <a:lnRef idx="0"/>
            <a:fillRef idx="0"/>
            <a:effectRef idx="0"/>
            <a:fontRef idx="minor"/>
          </p:style>
        </p:sp>
        <p:sp>
          <p:nvSpPr>
            <p:cNvPr id="280" name="CustomShape 9"/>
            <p:cNvSpPr/>
            <p:nvPr/>
          </p:nvSpPr>
          <p:spPr>
            <a:xfrm>
              <a:off x="7938720" y="2418480"/>
              <a:ext cx="3054240" cy="1295640"/>
            </a:xfrm>
            <a:prstGeom prst="rect">
              <a:avLst/>
            </a:prstGeom>
            <a:noFill/>
            <a:ln>
              <a:noFill/>
            </a:ln>
          </p:spPr>
          <p:style>
            <a:lnRef idx="0"/>
            <a:fillRef idx="0"/>
            <a:effectRef idx="0"/>
            <a:fontRef idx="minor"/>
          </p:style>
        </p:sp>
        <p:sp>
          <p:nvSpPr>
            <p:cNvPr id="281" name="CustomShape 10"/>
            <p:cNvSpPr/>
            <p:nvPr/>
          </p:nvSpPr>
          <p:spPr>
            <a:xfrm>
              <a:off x="7938720" y="2418480"/>
              <a:ext cx="3054240" cy="129564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1700" spc="-1" strike="noStrike">
                  <a:solidFill>
                    <a:srgbClr val="000000"/>
                  </a:solidFill>
                  <a:latin typeface="Rockwell"/>
                  <a:ea typeface="Rockwell"/>
                </a:rPr>
                <a:t>Geo-location services- It helps to locate the geographical location of a client</a:t>
              </a:r>
              <a:endParaRPr b="0" lang="en-US" sz="1700" spc="-1" strike="noStrike">
                <a:latin typeface="Arial"/>
              </a:endParaRPr>
            </a:p>
          </p:txBody>
        </p:sp>
        <p:sp>
          <p:nvSpPr>
            <p:cNvPr id="282" name="CustomShape 11"/>
            <p:cNvSpPr/>
            <p:nvPr/>
          </p:nvSpPr>
          <p:spPr>
            <a:xfrm>
              <a:off x="1204560" y="4608000"/>
              <a:ext cx="1295640" cy="1295640"/>
            </a:xfrm>
            <a:prstGeom prst="ellipse">
              <a:avLst/>
            </a:prstGeom>
            <a:solidFill>
              <a:srgbClr val="efceca"/>
            </a:solidFill>
            <a:ln>
              <a:noFill/>
            </a:ln>
          </p:spPr>
          <p:style>
            <a:lnRef idx="0"/>
            <a:fillRef idx="0"/>
            <a:effectRef idx="0"/>
            <a:fontRef idx="minor"/>
          </p:style>
        </p:sp>
        <p:sp>
          <p:nvSpPr>
            <p:cNvPr id="283" name="CustomShape 12"/>
            <p:cNvSpPr/>
            <p:nvPr/>
          </p:nvSpPr>
          <p:spPr>
            <a:xfrm>
              <a:off x="1476720" y="4880160"/>
              <a:ext cx="751320" cy="751320"/>
            </a:xfrm>
            <a:prstGeom prst="rect">
              <a:avLst/>
            </a:prstGeom>
            <a:blipFill rotWithShape="0">
              <a:blip r:embed="rId3"/>
              <a:stretch>
                <a:fillRect/>
              </a:stretch>
            </a:blipFill>
            <a:ln w="12600">
              <a:solidFill>
                <a:schemeClr val="lt1"/>
              </a:solidFill>
              <a:round/>
            </a:ln>
          </p:spPr>
          <p:style>
            <a:lnRef idx="0"/>
            <a:fillRef idx="0"/>
            <a:effectRef idx="0"/>
            <a:fontRef idx="minor"/>
          </p:style>
        </p:sp>
        <p:sp>
          <p:nvSpPr>
            <p:cNvPr id="284" name="CustomShape 13"/>
            <p:cNvSpPr/>
            <p:nvPr/>
          </p:nvSpPr>
          <p:spPr>
            <a:xfrm>
              <a:off x="2778120" y="4608000"/>
              <a:ext cx="3054240" cy="1295640"/>
            </a:xfrm>
            <a:prstGeom prst="rect">
              <a:avLst/>
            </a:prstGeom>
            <a:noFill/>
            <a:ln>
              <a:noFill/>
            </a:ln>
          </p:spPr>
          <p:style>
            <a:lnRef idx="0"/>
            <a:fillRef idx="0"/>
            <a:effectRef idx="0"/>
            <a:fontRef idx="minor"/>
          </p:style>
        </p:sp>
        <p:sp>
          <p:nvSpPr>
            <p:cNvPr id="285" name="CustomShape 14"/>
            <p:cNvSpPr/>
            <p:nvPr/>
          </p:nvSpPr>
          <p:spPr>
            <a:xfrm>
              <a:off x="2778120" y="4608000"/>
              <a:ext cx="3054240" cy="129564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1700" spc="-1" strike="noStrike">
                  <a:solidFill>
                    <a:srgbClr val="000000"/>
                  </a:solidFill>
                  <a:latin typeface="Rockwell"/>
                  <a:ea typeface="Rockwell"/>
                </a:rPr>
                <a:t>Enrich semantic content by including &lt;header&gt; &lt;footer&gt;, &lt;article&gt;, &lt;section&gt; and &lt;figure&gt; are added.</a:t>
              </a:r>
              <a:endParaRPr b="0" lang="en-US" sz="1700" spc="-1" strike="noStrike">
                <a:latin typeface="Arial"/>
              </a:endParaRPr>
            </a:p>
          </p:txBody>
        </p:sp>
        <p:sp>
          <p:nvSpPr>
            <p:cNvPr id="286" name="CustomShape 15"/>
            <p:cNvSpPr/>
            <p:nvPr/>
          </p:nvSpPr>
          <p:spPr>
            <a:xfrm>
              <a:off x="6365160" y="4608000"/>
              <a:ext cx="1295640" cy="1295640"/>
            </a:xfrm>
            <a:prstGeom prst="ellipse">
              <a:avLst/>
            </a:prstGeom>
            <a:solidFill>
              <a:srgbClr val="efceca"/>
            </a:solidFill>
            <a:ln>
              <a:noFill/>
            </a:ln>
          </p:spPr>
          <p:style>
            <a:lnRef idx="0"/>
            <a:fillRef idx="0"/>
            <a:effectRef idx="0"/>
            <a:fontRef idx="minor"/>
          </p:style>
        </p:sp>
        <p:sp>
          <p:nvSpPr>
            <p:cNvPr id="287" name="CustomShape 16"/>
            <p:cNvSpPr/>
            <p:nvPr/>
          </p:nvSpPr>
          <p:spPr>
            <a:xfrm>
              <a:off x="6637320" y="4880160"/>
              <a:ext cx="751320" cy="751320"/>
            </a:xfrm>
            <a:prstGeom prst="rect">
              <a:avLst/>
            </a:prstGeom>
            <a:blipFill rotWithShape="0">
              <a:blip r:embed="rId4"/>
              <a:stretch>
                <a:fillRect/>
              </a:stretch>
            </a:blipFill>
            <a:ln w="12600">
              <a:solidFill>
                <a:schemeClr val="lt1"/>
              </a:solidFill>
              <a:round/>
            </a:ln>
          </p:spPr>
          <p:style>
            <a:lnRef idx="0"/>
            <a:fillRef idx="0"/>
            <a:effectRef idx="0"/>
            <a:fontRef idx="minor"/>
          </p:style>
        </p:sp>
        <p:sp>
          <p:nvSpPr>
            <p:cNvPr id="288" name="CustomShape 17"/>
            <p:cNvSpPr/>
            <p:nvPr/>
          </p:nvSpPr>
          <p:spPr>
            <a:xfrm>
              <a:off x="7938720" y="4608000"/>
              <a:ext cx="3054240" cy="1295640"/>
            </a:xfrm>
            <a:prstGeom prst="rect">
              <a:avLst/>
            </a:prstGeom>
            <a:noFill/>
            <a:ln>
              <a:noFill/>
            </a:ln>
          </p:spPr>
          <p:style>
            <a:lnRef idx="0"/>
            <a:fillRef idx="0"/>
            <a:effectRef idx="0"/>
            <a:fontRef idx="minor"/>
          </p:style>
        </p:sp>
        <p:sp>
          <p:nvSpPr>
            <p:cNvPr id="289" name="CustomShape 18"/>
            <p:cNvSpPr/>
            <p:nvPr/>
          </p:nvSpPr>
          <p:spPr>
            <a:xfrm>
              <a:off x="7938720" y="4608000"/>
              <a:ext cx="3054240" cy="129564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1700" spc="-1" strike="noStrike">
                  <a:solidFill>
                    <a:srgbClr val="000000"/>
                  </a:solidFill>
                  <a:latin typeface="Rockwell"/>
                  <a:ea typeface="Rockwell"/>
                </a:rPr>
                <a:t>Drag and Drop- The user can grab an object and drag it further dropping it on a new location.</a:t>
              </a:r>
              <a:endParaRPr b="0" lang="en-US" sz="1700" spc="-1" strike="noStrike">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069920" y="484560"/>
            <a:ext cx="10058040" cy="933120"/>
          </a:xfrm>
          <a:prstGeom prst="rect">
            <a:avLst/>
          </a:prstGeom>
          <a:noFill/>
          <a:ln>
            <a:noFill/>
          </a:ln>
        </p:spPr>
        <p:txBody>
          <a:bodyPr anchor="ctr">
            <a:normAutofit fontScale="44000"/>
          </a:bodyPr>
          <a:p>
            <a:pPr>
              <a:lnSpc>
                <a:spcPct val="90000"/>
              </a:lnSpc>
              <a:tabLst>
                <a:tab algn="l" pos="0"/>
              </a:tabLst>
            </a:pPr>
            <a:r>
              <a:rPr b="0" lang="en-US" sz="5400" spc="-1" strike="noStrike">
                <a:solidFill>
                  <a:srgbClr val="000000"/>
                </a:solidFill>
                <a:latin typeface="Rockwell"/>
                <a:ea typeface="Rockwell"/>
              </a:rPr>
              <a:t>REMOVED ELEMENTS FROM HTML5</a:t>
            </a:r>
            <a:endParaRPr b="0" lang="en-US" sz="5400" spc="-1" strike="noStrike">
              <a:solidFill>
                <a:srgbClr val="000000"/>
              </a:solidFill>
              <a:latin typeface="Arial"/>
            </a:endParaRPr>
          </a:p>
        </p:txBody>
      </p:sp>
      <p:graphicFrame>
        <p:nvGraphicFramePr>
          <p:cNvPr id="291" name="Table 2"/>
          <p:cNvGraphicFramePr/>
          <p:nvPr/>
        </p:nvGraphicFramePr>
        <p:xfrm>
          <a:off x="983880" y="1416240"/>
          <a:ext cx="10058040" cy="3200040"/>
        </p:xfrm>
        <a:graphic>
          <a:graphicData uri="http://schemas.openxmlformats.org/drawingml/2006/table">
            <a:tbl>
              <a:tblPr/>
              <a:tblGrid>
                <a:gridCol w="5029200"/>
                <a:gridCol w="5029200"/>
              </a:tblGrid>
              <a:tr h="347760">
                <a:tc>
                  <a:txBody>
                    <a:bodyPr anchor="ctr">
                      <a:noAutofit/>
                    </a:bodyPr>
                    <a:p>
                      <a:pPr>
                        <a:lnSpc>
                          <a:spcPct val="100000"/>
                        </a:lnSpc>
                        <a:tabLst>
                          <a:tab algn="l" pos="0"/>
                        </a:tabLst>
                      </a:pPr>
                      <a:r>
                        <a:rPr b="1" lang="en-US" sz="1800" spc="-1" strike="noStrike">
                          <a:solidFill>
                            <a:srgbClr val="ffffff"/>
                          </a:solidFill>
                          <a:latin typeface="Arial"/>
                          <a:ea typeface="Arial"/>
                        </a:rPr>
                        <a:t>Removed Elements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ctr">
                      <a:noAutofit/>
                    </a:bodyPr>
                    <a:p>
                      <a:pPr>
                        <a:lnSpc>
                          <a:spcPct val="100000"/>
                        </a:lnSpc>
                        <a:tabLst>
                          <a:tab algn="l" pos="0"/>
                        </a:tabLst>
                      </a:pPr>
                      <a:r>
                        <a:rPr b="1" lang="en-US" sz="1800" spc="-1" strike="noStrike">
                          <a:solidFill>
                            <a:srgbClr val="ffffff"/>
                          </a:solidFill>
                          <a:latin typeface="Arial"/>
                          <a:ea typeface="Arial"/>
                        </a:rPr>
                        <a:t>Use Instead Elements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&lt;acronym&gt;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&lt;abbr&gt;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&lt;applet&gt;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&lt;object&gt;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&lt;basefont&gt;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&lt;big&gt;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&lt;center&gt;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&lt;dir&gt;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&lt;ul&gt;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&lt;font&gt;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&lt;frame&gt;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&lt;frameset&gt;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&lt;noframes&gt;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&lt;isindex&gt;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&lt;strike&gt;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 &lt;s&gt; or &lt;del&gt;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7760">
                <a:tc>
                  <a:txBody>
                    <a:bodyPr anchor="ctr">
                      <a:noAutofit/>
                    </a:bodyPr>
                    <a:p>
                      <a:pPr algn="ctr">
                        <a:lnSpc>
                          <a:spcPct val="100000"/>
                        </a:lnSpc>
                        <a:tabLst>
                          <a:tab algn="l" pos="0"/>
                        </a:tabLst>
                      </a:pPr>
                      <a:r>
                        <a:rPr b="0" lang="en-US" sz="1800" spc="-1" strike="noStrike">
                          <a:solidFill>
                            <a:srgbClr val="000000"/>
                          </a:solidFill>
                          <a:latin typeface="Arial"/>
                          <a:ea typeface="Arial"/>
                        </a:rPr>
                        <a:t>&lt;tt&gt;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c>
                  <a:txBody>
                    <a:bodyPr anchor="ctr">
                      <a:noAutofit/>
                    </a:bodyPr>
                    <a:p>
                      <a:pPr algn="ctr">
                        <a:lnSpc>
                          <a:spcPct val="100000"/>
                        </a:lnSpc>
                        <a:tabLst>
                          <a:tab algn="l" pos="0"/>
                        </a:tabLst>
                      </a:pPr>
                      <a:r>
                        <a:rPr b="0" lang="en-US" sz="1800" spc="-1" strike="noStrike">
                          <a:solidFill>
                            <a:srgbClr val="000000"/>
                          </a:solidFill>
                          <a:latin typeface="Arial"/>
                          <a:ea typeface="Arial"/>
                        </a:rPr>
                        <a:t>CSS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fceca"/>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TextShape 1"/>
          <p:cNvSpPr txBox="1"/>
          <p:nvPr/>
        </p:nvSpPr>
        <p:spPr>
          <a:xfrm>
            <a:off x="1069920" y="484560"/>
            <a:ext cx="10058040" cy="688680"/>
          </a:xfrm>
          <a:prstGeom prst="rect">
            <a:avLst/>
          </a:prstGeom>
          <a:noFill/>
          <a:ln>
            <a:noFill/>
          </a:ln>
        </p:spPr>
        <p:txBody>
          <a:bodyPr anchor="ctr">
            <a:normAutofit fontScale="26000"/>
          </a:bodyPr>
          <a:p>
            <a:pPr>
              <a:lnSpc>
                <a:spcPct val="90000"/>
              </a:lnSpc>
              <a:tabLst>
                <a:tab algn="l" pos="0"/>
              </a:tabLst>
            </a:pPr>
            <a:r>
              <a:rPr b="1" lang="en-US" sz="5400" spc="-1" strike="noStrike">
                <a:solidFill>
                  <a:srgbClr val="000000"/>
                </a:solidFill>
                <a:latin typeface="Rockwell"/>
                <a:ea typeface="Rockwell"/>
              </a:rPr>
              <a:t>NEW ADDED ELEMENTS IN HTML 5</a:t>
            </a:r>
            <a:endParaRPr b="0" lang="en-US" sz="5400" spc="-1" strike="noStrike">
              <a:solidFill>
                <a:srgbClr val="000000"/>
              </a:solidFill>
              <a:latin typeface="Arial"/>
            </a:endParaRPr>
          </a:p>
        </p:txBody>
      </p:sp>
      <p:sp>
        <p:nvSpPr>
          <p:cNvPr id="293" name="CustomShape 2"/>
          <p:cNvSpPr/>
          <p:nvPr/>
        </p:nvSpPr>
        <p:spPr>
          <a:xfrm>
            <a:off x="1066680" y="2013120"/>
            <a:ext cx="10058040" cy="80280"/>
          </a:xfrm>
          <a:prstGeom prst="rect">
            <a:avLst/>
          </a:prstGeom>
          <a:blipFill rotWithShape="0">
            <a:blip r:embed="rId1">
              <a:alphaModFix amt="85000"/>
            </a:blip>
            <a:tile/>
          </a:blipFill>
          <a:ln>
            <a:noFill/>
          </a:ln>
        </p:spPr>
        <p:style>
          <a:lnRef idx="0"/>
          <a:fillRef idx="0"/>
          <a:effectRef idx="0"/>
          <a:fontRef idx="minor"/>
        </p:style>
      </p:sp>
      <p:grpSp>
        <p:nvGrpSpPr>
          <p:cNvPr id="294" name="Group 3"/>
          <p:cNvGrpSpPr/>
          <p:nvPr/>
        </p:nvGrpSpPr>
        <p:grpSpPr>
          <a:xfrm>
            <a:off x="1069920" y="1467000"/>
            <a:ext cx="10058040" cy="5080680"/>
            <a:chOff x="1069920" y="1467000"/>
            <a:chExt cx="10058040" cy="5080680"/>
          </a:xfrm>
        </p:grpSpPr>
        <p:sp>
          <p:nvSpPr>
            <p:cNvPr id="295" name="CustomShape 4"/>
            <p:cNvSpPr/>
            <p:nvPr/>
          </p:nvSpPr>
          <p:spPr>
            <a:xfrm>
              <a:off x="1069920" y="1467000"/>
              <a:ext cx="10058040" cy="700560"/>
            </a:xfrm>
            <a:prstGeom prst="roundRect">
              <a:avLst>
                <a:gd name="adj" fmla="val 10000"/>
              </a:avLst>
            </a:prstGeom>
            <a:solidFill>
              <a:srgbClr val="f2f2f2"/>
            </a:solidFill>
            <a:ln>
              <a:noFill/>
            </a:ln>
          </p:spPr>
          <p:style>
            <a:lnRef idx="0"/>
            <a:fillRef idx="0"/>
            <a:effectRef idx="0"/>
            <a:fontRef idx="minor"/>
          </p:style>
        </p:sp>
        <p:sp>
          <p:nvSpPr>
            <p:cNvPr id="296" name="CustomShape 5"/>
            <p:cNvSpPr/>
            <p:nvPr/>
          </p:nvSpPr>
          <p:spPr>
            <a:xfrm>
              <a:off x="1281960" y="1624680"/>
              <a:ext cx="385200" cy="385200"/>
            </a:xfrm>
            <a:prstGeom prst="rect">
              <a:avLst/>
            </a:prstGeom>
            <a:blipFill rotWithShape="0">
              <a:blip r:embed="rId2"/>
              <a:stretch>
                <a:fillRect/>
              </a:stretch>
            </a:blipFill>
            <a:ln>
              <a:noFill/>
            </a:ln>
          </p:spPr>
          <p:style>
            <a:lnRef idx="0"/>
            <a:fillRef idx="0"/>
            <a:effectRef idx="0"/>
            <a:fontRef idx="minor"/>
          </p:style>
        </p:sp>
        <p:sp>
          <p:nvSpPr>
            <p:cNvPr id="297" name="CustomShape 6"/>
            <p:cNvSpPr/>
            <p:nvPr/>
          </p:nvSpPr>
          <p:spPr>
            <a:xfrm>
              <a:off x="1879560" y="1467000"/>
              <a:ext cx="9248400" cy="700560"/>
            </a:xfrm>
            <a:prstGeom prst="rect">
              <a:avLst/>
            </a:prstGeom>
            <a:noFill/>
            <a:ln>
              <a:noFill/>
            </a:ln>
          </p:spPr>
          <p:style>
            <a:lnRef idx="0"/>
            <a:fillRef idx="0"/>
            <a:effectRef idx="0"/>
            <a:fontRef idx="minor"/>
          </p:style>
        </p:sp>
        <p:sp>
          <p:nvSpPr>
            <p:cNvPr id="298" name="CustomShape 7"/>
            <p:cNvSpPr/>
            <p:nvPr/>
          </p:nvSpPr>
          <p:spPr>
            <a:xfrm>
              <a:off x="1879560" y="146700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&lt;article&gt;:</a:t>
              </a:r>
              <a:r>
                <a:rPr b="0" lang="en-US" sz="1900" spc="-1" strike="noStrike">
                  <a:solidFill>
                    <a:srgbClr val="000000"/>
                  </a:solidFill>
                  <a:latin typeface="Rockwell"/>
                  <a:ea typeface="Rockwell"/>
                </a:rPr>
                <a:t>  used to represent an article. The content within the &lt;article&gt; tag is independent from the other content of the site.</a:t>
              </a:r>
              <a:endParaRPr b="0" lang="en-US" sz="1900" spc="-1" strike="noStrike">
                <a:latin typeface="Arial"/>
              </a:endParaRPr>
            </a:p>
          </p:txBody>
        </p:sp>
        <p:sp>
          <p:nvSpPr>
            <p:cNvPr id="299" name="CustomShape 8"/>
            <p:cNvSpPr/>
            <p:nvPr/>
          </p:nvSpPr>
          <p:spPr>
            <a:xfrm>
              <a:off x="1069920" y="2342880"/>
              <a:ext cx="10058040" cy="700560"/>
            </a:xfrm>
            <a:prstGeom prst="roundRect">
              <a:avLst>
                <a:gd name="adj" fmla="val 10000"/>
              </a:avLst>
            </a:prstGeom>
            <a:solidFill>
              <a:srgbClr val="f2f2f2"/>
            </a:solidFill>
            <a:ln>
              <a:noFill/>
            </a:ln>
          </p:spPr>
          <p:style>
            <a:lnRef idx="0"/>
            <a:fillRef idx="0"/>
            <a:effectRef idx="0"/>
            <a:fontRef idx="minor"/>
          </p:style>
        </p:sp>
        <p:sp>
          <p:nvSpPr>
            <p:cNvPr id="300" name="CustomShape 9"/>
            <p:cNvSpPr/>
            <p:nvPr/>
          </p:nvSpPr>
          <p:spPr>
            <a:xfrm>
              <a:off x="1281960" y="2500560"/>
              <a:ext cx="385200" cy="385200"/>
            </a:xfrm>
            <a:prstGeom prst="rect">
              <a:avLst/>
            </a:prstGeom>
            <a:blipFill rotWithShape="0">
              <a:blip r:embed="rId3"/>
              <a:stretch>
                <a:fillRect/>
              </a:stretch>
            </a:blipFill>
            <a:ln>
              <a:noFill/>
            </a:ln>
          </p:spPr>
          <p:style>
            <a:lnRef idx="0"/>
            <a:fillRef idx="0"/>
            <a:effectRef idx="0"/>
            <a:fontRef idx="minor"/>
          </p:style>
        </p:sp>
        <p:sp>
          <p:nvSpPr>
            <p:cNvPr id="301" name="CustomShape 10"/>
            <p:cNvSpPr/>
            <p:nvPr/>
          </p:nvSpPr>
          <p:spPr>
            <a:xfrm>
              <a:off x="1879560" y="2342880"/>
              <a:ext cx="9248400" cy="700560"/>
            </a:xfrm>
            <a:prstGeom prst="rect">
              <a:avLst/>
            </a:prstGeom>
            <a:noFill/>
            <a:ln>
              <a:noFill/>
            </a:ln>
          </p:spPr>
          <p:style>
            <a:lnRef idx="0"/>
            <a:fillRef idx="0"/>
            <a:effectRef idx="0"/>
            <a:fontRef idx="minor"/>
          </p:style>
        </p:sp>
        <p:sp>
          <p:nvSpPr>
            <p:cNvPr id="302" name="CustomShape 11"/>
            <p:cNvSpPr/>
            <p:nvPr/>
          </p:nvSpPr>
          <p:spPr>
            <a:xfrm>
              <a:off x="1879560" y="234288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&lt;aside&gt;:</a:t>
              </a:r>
              <a:r>
                <a:rPr b="0" lang="en-US" sz="1900" spc="-1" strike="noStrike">
                  <a:solidFill>
                    <a:srgbClr val="000000"/>
                  </a:solidFill>
                  <a:latin typeface="Rockwell"/>
                  <a:ea typeface="Rockwell"/>
                </a:rPr>
                <a:t>  used to describe the main object of the web page in a shorter way like a highlighter.  mainly author information, links, related content and so on.</a:t>
              </a:r>
              <a:endParaRPr b="0" lang="en-US" sz="1900" spc="-1" strike="noStrike">
                <a:latin typeface="Arial"/>
              </a:endParaRPr>
            </a:p>
          </p:txBody>
        </p:sp>
        <p:sp>
          <p:nvSpPr>
            <p:cNvPr id="303" name="CustomShape 12"/>
            <p:cNvSpPr/>
            <p:nvPr/>
          </p:nvSpPr>
          <p:spPr>
            <a:xfrm>
              <a:off x="1069920" y="3219120"/>
              <a:ext cx="10058040" cy="700560"/>
            </a:xfrm>
            <a:prstGeom prst="roundRect">
              <a:avLst>
                <a:gd name="adj" fmla="val 10000"/>
              </a:avLst>
            </a:prstGeom>
            <a:solidFill>
              <a:srgbClr val="f2f2f2"/>
            </a:solidFill>
            <a:ln>
              <a:noFill/>
            </a:ln>
          </p:spPr>
          <p:style>
            <a:lnRef idx="0"/>
            <a:fillRef idx="0"/>
            <a:effectRef idx="0"/>
            <a:fontRef idx="minor"/>
          </p:style>
        </p:sp>
        <p:sp>
          <p:nvSpPr>
            <p:cNvPr id="304" name="CustomShape 13"/>
            <p:cNvSpPr/>
            <p:nvPr/>
          </p:nvSpPr>
          <p:spPr>
            <a:xfrm>
              <a:off x="1281960" y="3376800"/>
              <a:ext cx="385200" cy="385200"/>
            </a:xfrm>
            <a:prstGeom prst="rect">
              <a:avLst/>
            </a:prstGeom>
            <a:blipFill rotWithShape="0">
              <a:blip r:embed="rId4"/>
              <a:stretch>
                <a:fillRect/>
              </a:stretch>
            </a:blipFill>
            <a:ln>
              <a:noFill/>
            </a:ln>
          </p:spPr>
          <p:style>
            <a:lnRef idx="0"/>
            <a:fillRef idx="0"/>
            <a:effectRef idx="0"/>
            <a:fontRef idx="minor"/>
          </p:style>
        </p:sp>
        <p:sp>
          <p:nvSpPr>
            <p:cNvPr id="305" name="CustomShape 14"/>
            <p:cNvSpPr/>
            <p:nvPr/>
          </p:nvSpPr>
          <p:spPr>
            <a:xfrm>
              <a:off x="1879560" y="3219120"/>
              <a:ext cx="9248400" cy="700560"/>
            </a:xfrm>
            <a:prstGeom prst="rect">
              <a:avLst/>
            </a:prstGeom>
            <a:noFill/>
            <a:ln>
              <a:noFill/>
            </a:ln>
          </p:spPr>
          <p:style>
            <a:lnRef idx="0"/>
            <a:fillRef idx="0"/>
            <a:effectRef idx="0"/>
            <a:fontRef idx="minor"/>
          </p:style>
        </p:sp>
        <p:sp>
          <p:nvSpPr>
            <p:cNvPr id="306" name="CustomShape 15"/>
            <p:cNvSpPr/>
            <p:nvPr/>
          </p:nvSpPr>
          <p:spPr>
            <a:xfrm>
              <a:off x="1879560" y="321912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&lt;figure&gt;:</a:t>
              </a:r>
              <a:r>
                <a:rPr b="0" lang="en-US" sz="1900" spc="-1" strike="noStrike">
                  <a:solidFill>
                    <a:srgbClr val="000000"/>
                  </a:solidFill>
                  <a:latin typeface="Rockwell"/>
                  <a:ea typeface="Rockwell"/>
                </a:rPr>
                <a:t> used to add self-contained content like illustrations, diagrams, photos or codes listing in a document.</a:t>
              </a:r>
              <a:endParaRPr b="0" lang="en-US" sz="1900" spc="-1" strike="noStrike">
                <a:latin typeface="Arial"/>
              </a:endParaRPr>
            </a:p>
          </p:txBody>
        </p:sp>
        <p:sp>
          <p:nvSpPr>
            <p:cNvPr id="307" name="CustomShape 16"/>
            <p:cNvSpPr/>
            <p:nvPr/>
          </p:nvSpPr>
          <p:spPr>
            <a:xfrm>
              <a:off x="1069920" y="4095000"/>
              <a:ext cx="10058040" cy="700560"/>
            </a:xfrm>
            <a:prstGeom prst="roundRect">
              <a:avLst>
                <a:gd name="adj" fmla="val 10000"/>
              </a:avLst>
            </a:prstGeom>
            <a:solidFill>
              <a:srgbClr val="f2f2f2"/>
            </a:solidFill>
            <a:ln>
              <a:noFill/>
            </a:ln>
          </p:spPr>
          <p:style>
            <a:lnRef idx="0"/>
            <a:fillRef idx="0"/>
            <a:effectRef idx="0"/>
            <a:fontRef idx="minor"/>
          </p:style>
        </p:sp>
        <p:sp>
          <p:nvSpPr>
            <p:cNvPr id="308" name="CustomShape 17"/>
            <p:cNvSpPr/>
            <p:nvPr/>
          </p:nvSpPr>
          <p:spPr>
            <a:xfrm>
              <a:off x="1281960" y="4252680"/>
              <a:ext cx="385200" cy="385200"/>
            </a:xfrm>
            <a:prstGeom prst="rect">
              <a:avLst/>
            </a:prstGeom>
            <a:blipFill rotWithShape="0">
              <a:blip r:embed="rId5"/>
              <a:stretch>
                <a:fillRect/>
              </a:stretch>
            </a:blipFill>
            <a:ln>
              <a:noFill/>
            </a:ln>
          </p:spPr>
          <p:style>
            <a:lnRef idx="0"/>
            <a:fillRef idx="0"/>
            <a:effectRef idx="0"/>
            <a:fontRef idx="minor"/>
          </p:style>
        </p:sp>
        <p:sp>
          <p:nvSpPr>
            <p:cNvPr id="309" name="CustomShape 18"/>
            <p:cNvSpPr/>
            <p:nvPr/>
          </p:nvSpPr>
          <p:spPr>
            <a:xfrm>
              <a:off x="1879560" y="4095000"/>
              <a:ext cx="9248400" cy="700560"/>
            </a:xfrm>
            <a:prstGeom prst="rect">
              <a:avLst/>
            </a:prstGeom>
            <a:noFill/>
            <a:ln>
              <a:noFill/>
            </a:ln>
          </p:spPr>
          <p:style>
            <a:lnRef idx="0"/>
            <a:fillRef idx="0"/>
            <a:effectRef idx="0"/>
            <a:fontRef idx="minor"/>
          </p:style>
        </p:sp>
        <p:sp>
          <p:nvSpPr>
            <p:cNvPr id="310" name="CustomShape 19"/>
            <p:cNvSpPr/>
            <p:nvPr/>
          </p:nvSpPr>
          <p:spPr>
            <a:xfrm>
              <a:off x="1879560" y="409500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&lt;figcaption&gt;: </a:t>
              </a:r>
              <a:r>
                <a:rPr b="0" lang="en-US" sz="1900" spc="-1" strike="noStrike">
                  <a:solidFill>
                    <a:srgbClr val="000000"/>
                  </a:solidFill>
                  <a:latin typeface="Rockwell"/>
                  <a:ea typeface="Rockwell"/>
                </a:rPr>
                <a:t>The &lt;figurecaption&gt; tag is used to set a caption to the figure element in a document.</a:t>
              </a:r>
              <a:endParaRPr b="0" lang="en-US" sz="1900" spc="-1" strike="noStrike">
                <a:latin typeface="Arial"/>
              </a:endParaRPr>
            </a:p>
          </p:txBody>
        </p:sp>
        <p:sp>
          <p:nvSpPr>
            <p:cNvPr id="311" name="CustomShape 20"/>
            <p:cNvSpPr/>
            <p:nvPr/>
          </p:nvSpPr>
          <p:spPr>
            <a:xfrm>
              <a:off x="1069920" y="4970880"/>
              <a:ext cx="10058040" cy="700560"/>
            </a:xfrm>
            <a:prstGeom prst="roundRect">
              <a:avLst>
                <a:gd name="adj" fmla="val 10000"/>
              </a:avLst>
            </a:prstGeom>
            <a:solidFill>
              <a:srgbClr val="f2f2f2"/>
            </a:solidFill>
            <a:ln>
              <a:noFill/>
            </a:ln>
          </p:spPr>
          <p:style>
            <a:lnRef idx="0"/>
            <a:fillRef idx="0"/>
            <a:effectRef idx="0"/>
            <a:fontRef idx="minor"/>
          </p:style>
        </p:sp>
        <p:sp>
          <p:nvSpPr>
            <p:cNvPr id="312" name="CustomShape 21"/>
            <p:cNvSpPr/>
            <p:nvPr/>
          </p:nvSpPr>
          <p:spPr>
            <a:xfrm>
              <a:off x="1281960" y="5128920"/>
              <a:ext cx="385200" cy="385200"/>
            </a:xfrm>
            <a:prstGeom prst="rect">
              <a:avLst/>
            </a:prstGeom>
            <a:blipFill rotWithShape="0">
              <a:blip r:embed="rId6"/>
              <a:stretch>
                <a:fillRect/>
              </a:stretch>
            </a:blipFill>
            <a:ln>
              <a:noFill/>
            </a:ln>
          </p:spPr>
          <p:style>
            <a:lnRef idx="0"/>
            <a:fillRef idx="0"/>
            <a:effectRef idx="0"/>
            <a:fontRef idx="minor"/>
          </p:style>
        </p:sp>
        <p:sp>
          <p:nvSpPr>
            <p:cNvPr id="313" name="CustomShape 22"/>
            <p:cNvSpPr/>
            <p:nvPr/>
          </p:nvSpPr>
          <p:spPr>
            <a:xfrm>
              <a:off x="1879560" y="4970880"/>
              <a:ext cx="9248400" cy="700560"/>
            </a:xfrm>
            <a:prstGeom prst="rect">
              <a:avLst/>
            </a:prstGeom>
            <a:noFill/>
            <a:ln>
              <a:noFill/>
            </a:ln>
          </p:spPr>
          <p:style>
            <a:lnRef idx="0"/>
            <a:fillRef idx="0"/>
            <a:effectRef idx="0"/>
            <a:fontRef idx="minor"/>
          </p:style>
        </p:sp>
        <p:sp>
          <p:nvSpPr>
            <p:cNvPr id="314" name="CustomShape 23"/>
            <p:cNvSpPr/>
            <p:nvPr/>
          </p:nvSpPr>
          <p:spPr>
            <a:xfrm>
              <a:off x="1879560" y="497088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&lt;header&gt;:</a:t>
              </a:r>
              <a:r>
                <a:rPr b="0" lang="en-US" sz="1900" spc="-1" strike="noStrike">
                  <a:solidFill>
                    <a:srgbClr val="000000"/>
                  </a:solidFill>
                  <a:latin typeface="Rockwell"/>
                  <a:ea typeface="Rockwell"/>
                </a:rPr>
                <a:t> It contains the section heading as well as other content, such as a navigation links, table of contents, etc.</a:t>
              </a:r>
              <a:endParaRPr b="0" lang="en-US" sz="1900" spc="-1" strike="noStrike">
                <a:latin typeface="Arial"/>
              </a:endParaRPr>
            </a:p>
          </p:txBody>
        </p:sp>
        <p:sp>
          <p:nvSpPr>
            <p:cNvPr id="315" name="CustomShape 24"/>
            <p:cNvSpPr/>
            <p:nvPr/>
          </p:nvSpPr>
          <p:spPr>
            <a:xfrm>
              <a:off x="1069920" y="5847120"/>
              <a:ext cx="10058040" cy="700560"/>
            </a:xfrm>
            <a:prstGeom prst="roundRect">
              <a:avLst>
                <a:gd name="adj" fmla="val 10000"/>
              </a:avLst>
            </a:prstGeom>
            <a:solidFill>
              <a:srgbClr val="f2f2f2"/>
            </a:solidFill>
            <a:ln>
              <a:noFill/>
            </a:ln>
          </p:spPr>
          <p:style>
            <a:lnRef idx="0"/>
            <a:fillRef idx="0"/>
            <a:effectRef idx="0"/>
            <a:fontRef idx="minor"/>
          </p:style>
        </p:sp>
        <p:sp>
          <p:nvSpPr>
            <p:cNvPr id="316" name="CustomShape 25"/>
            <p:cNvSpPr/>
            <p:nvPr/>
          </p:nvSpPr>
          <p:spPr>
            <a:xfrm>
              <a:off x="1281960" y="6004800"/>
              <a:ext cx="385200" cy="385200"/>
            </a:xfrm>
            <a:prstGeom prst="rect">
              <a:avLst/>
            </a:prstGeom>
            <a:blipFill rotWithShape="0">
              <a:blip r:embed="rId7"/>
              <a:stretch>
                <a:fillRect/>
              </a:stretch>
            </a:blipFill>
            <a:ln>
              <a:noFill/>
            </a:ln>
          </p:spPr>
          <p:style>
            <a:lnRef idx="0"/>
            <a:fillRef idx="0"/>
            <a:effectRef idx="0"/>
            <a:fontRef idx="minor"/>
          </p:style>
        </p:sp>
        <p:sp>
          <p:nvSpPr>
            <p:cNvPr id="317" name="CustomShape 26"/>
            <p:cNvSpPr/>
            <p:nvPr/>
          </p:nvSpPr>
          <p:spPr>
            <a:xfrm>
              <a:off x="1879560" y="5847120"/>
              <a:ext cx="9248400" cy="700560"/>
            </a:xfrm>
            <a:prstGeom prst="rect">
              <a:avLst/>
            </a:prstGeom>
            <a:noFill/>
            <a:ln>
              <a:noFill/>
            </a:ln>
          </p:spPr>
          <p:style>
            <a:lnRef idx="0"/>
            <a:fillRef idx="0"/>
            <a:effectRef idx="0"/>
            <a:fontRef idx="minor"/>
          </p:style>
        </p:sp>
        <p:sp>
          <p:nvSpPr>
            <p:cNvPr id="318" name="CustomShape 27"/>
            <p:cNvSpPr/>
            <p:nvPr/>
          </p:nvSpPr>
          <p:spPr>
            <a:xfrm>
              <a:off x="1879560" y="5847120"/>
              <a:ext cx="9248400" cy="700560"/>
            </a:xfrm>
            <a:prstGeom prst="rect">
              <a:avLst/>
            </a:prstGeom>
            <a:noFill/>
            <a:ln>
              <a:noFill/>
            </a:ln>
          </p:spPr>
          <p:style>
            <a:lnRef idx="0"/>
            <a:fillRef idx="0"/>
            <a:effectRef idx="0"/>
            <a:fontRef idx="minor"/>
          </p:style>
          <p:txBody>
            <a:bodyPr lIns="74160" rIns="74160" tIns="74160" bIns="74160" anchor="ctr">
              <a:noAutofit/>
            </a:bodyPr>
            <a:p>
              <a:pPr>
                <a:lnSpc>
                  <a:spcPct val="90000"/>
                </a:lnSpc>
                <a:tabLst>
                  <a:tab algn="l" pos="0"/>
                </a:tabLst>
              </a:pPr>
              <a:r>
                <a:rPr b="1" lang="en-US" sz="1900" spc="-1" strike="noStrike">
                  <a:solidFill>
                    <a:srgbClr val="000000"/>
                  </a:solidFill>
                  <a:latin typeface="Rockwell"/>
                  <a:ea typeface="Rockwell"/>
                </a:rPr>
                <a:t>&lt;footer&gt;:</a:t>
              </a:r>
              <a:r>
                <a:rPr b="0" lang="en-US" sz="1900" spc="-1" strike="noStrike">
                  <a:solidFill>
                    <a:srgbClr val="000000"/>
                  </a:solidFill>
                  <a:latin typeface="Rockwell"/>
                  <a:ea typeface="Rockwell"/>
                </a:rPr>
                <a:t>  used to define a footer of HTML document. This section contains the footer information (author information, copyright information, carriers etc).</a:t>
              </a:r>
              <a:endParaRPr b="0" lang="en-US" sz="19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9" name="CustomShape 1"/>
          <p:cNvSpPr/>
          <p:nvPr/>
        </p:nvSpPr>
        <p:spPr>
          <a:xfrm>
            <a:off x="3240" y="0"/>
            <a:ext cx="12188160" cy="6857640"/>
          </a:xfrm>
          <a:prstGeom prst="rect">
            <a:avLst/>
          </a:prstGeom>
          <a:blipFill rotWithShape="0">
            <a:blip r:embed="rId1">
              <a:alphaModFix amt="60000"/>
            </a:blip>
            <a:tile/>
          </a:blipFill>
          <a:ln>
            <a:noFill/>
          </a:ln>
        </p:spPr>
        <p:style>
          <a:lnRef idx="0"/>
          <a:fillRef idx="0"/>
          <a:effectRef idx="0"/>
          <a:fontRef idx="minor"/>
        </p:style>
      </p:sp>
      <p:sp>
        <p:nvSpPr>
          <p:cNvPr id="320" name="TextShape 2"/>
          <p:cNvSpPr txBox="1"/>
          <p:nvPr/>
        </p:nvSpPr>
        <p:spPr>
          <a:xfrm>
            <a:off x="3057840" y="484560"/>
            <a:ext cx="8642160" cy="789480"/>
          </a:xfrm>
          <a:prstGeom prst="rect">
            <a:avLst/>
          </a:prstGeom>
          <a:noFill/>
          <a:ln>
            <a:noFill/>
          </a:ln>
        </p:spPr>
        <p:txBody>
          <a:bodyPr anchor="ctr">
            <a:normAutofit/>
          </a:bodyPr>
          <a:p>
            <a:pPr>
              <a:lnSpc>
                <a:spcPct val="90000"/>
              </a:lnSpc>
              <a:tabLst>
                <a:tab algn="l" pos="0"/>
              </a:tabLst>
            </a:pPr>
            <a:r>
              <a:rPr b="1" lang="en-US" sz="2400" spc="-1" strike="noStrike">
                <a:solidFill>
                  <a:srgbClr val="000000"/>
                </a:solidFill>
                <a:latin typeface="Rockwell"/>
                <a:ea typeface="Rockwell"/>
              </a:rPr>
              <a:t>NEW ADDED ELEMENTS IN HTML 5 CONT.</a:t>
            </a:r>
            <a:endParaRPr b="0" lang="en-US" sz="2400" spc="-1" strike="noStrike">
              <a:solidFill>
                <a:srgbClr val="000000"/>
              </a:solidFill>
              <a:latin typeface="Arial"/>
            </a:endParaRPr>
          </a:p>
        </p:txBody>
      </p:sp>
      <p:pic>
        <p:nvPicPr>
          <p:cNvPr id="321" name="Google Shape;296;p15" descr="Dark blue shattered geometric chain"/>
          <p:cNvPicPr/>
          <p:nvPr/>
        </p:nvPicPr>
        <p:blipFill>
          <a:blip r:embed="rId2"/>
          <a:srcRect l="61888" t="0" r="-2" b="-3"/>
          <a:stretch/>
        </p:blipFill>
        <p:spPr>
          <a:xfrm>
            <a:off x="3240" y="0"/>
            <a:ext cx="3050640" cy="6857640"/>
          </a:xfrm>
          <a:prstGeom prst="rect">
            <a:avLst/>
          </a:prstGeom>
          <a:ln>
            <a:noFill/>
          </a:ln>
        </p:spPr>
      </p:pic>
      <p:sp>
        <p:nvSpPr>
          <p:cNvPr id="322" name="TextShape 3"/>
          <p:cNvSpPr txBox="1"/>
          <p:nvPr/>
        </p:nvSpPr>
        <p:spPr>
          <a:xfrm>
            <a:off x="3043440" y="1186920"/>
            <a:ext cx="8656560" cy="4984920"/>
          </a:xfrm>
          <a:prstGeom prst="rect">
            <a:avLst/>
          </a:prstGeom>
          <a:noFill/>
          <a:ln>
            <a:noFill/>
          </a:ln>
        </p:spPr>
        <p:txBody>
          <a:bodyPr>
            <a:normAutofit/>
          </a:bodyPr>
          <a:p>
            <a:pPr marL="182880" indent="-182520">
              <a:lnSpc>
                <a:spcPct val="90000"/>
              </a:lnSpc>
              <a:buClr>
                <a:srgbClr val="9e3611"/>
              </a:buClr>
              <a:buFont typeface="Noto Sans Symbols"/>
              <a:buChar char="▪"/>
            </a:pPr>
            <a:r>
              <a:rPr b="1" lang="en-US" sz="2000" spc="-1" strike="noStrike">
                <a:solidFill>
                  <a:srgbClr val="000000"/>
                </a:solidFill>
                <a:latin typeface="Rockwell"/>
                <a:ea typeface="Rockwell"/>
              </a:rPr>
              <a:t>&lt;main&gt;:</a:t>
            </a:r>
            <a:r>
              <a:rPr b="0" lang="en-US" sz="2000" spc="-1" strike="noStrike">
                <a:solidFill>
                  <a:srgbClr val="000000"/>
                </a:solidFill>
                <a:latin typeface="Rockwell"/>
                <a:ea typeface="Rockwell"/>
              </a:rPr>
              <a:t> Describes the main content of the body of a document or web app.</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2000" spc="-1" strike="noStrike">
                <a:solidFill>
                  <a:srgbClr val="000000"/>
                </a:solidFill>
                <a:latin typeface="Rockwell"/>
                <a:ea typeface="Rockwell"/>
              </a:rPr>
              <a:t>&lt;mark&gt;:</a:t>
            </a:r>
            <a:r>
              <a:rPr b="0" lang="en-US" sz="2000" spc="-1" strike="noStrike">
                <a:solidFill>
                  <a:srgbClr val="000000"/>
                </a:solidFill>
                <a:latin typeface="Rockwell"/>
                <a:ea typeface="Rockwell"/>
              </a:rPr>
              <a:t> defines the marked text. It is used to highlight the part of the text in the paragraph.</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2000" spc="-1" strike="noStrike">
                <a:solidFill>
                  <a:srgbClr val="000000"/>
                </a:solidFill>
                <a:latin typeface="Rockwell"/>
                <a:ea typeface="Rockwell"/>
              </a:rPr>
              <a:t>&lt;nav&gt;:</a:t>
            </a:r>
            <a:r>
              <a:rPr b="0" lang="en-US" sz="2000" spc="-1" strike="noStrike">
                <a:solidFill>
                  <a:srgbClr val="000000"/>
                </a:solidFill>
                <a:latin typeface="Rockwell"/>
                <a:ea typeface="Rockwell"/>
              </a:rPr>
              <a:t>declares the navigational section in HTML documents. </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2000" spc="-1" strike="noStrike">
                <a:solidFill>
                  <a:srgbClr val="000000"/>
                </a:solidFill>
                <a:latin typeface="Rockwell"/>
                <a:ea typeface="Rockwell"/>
              </a:rPr>
              <a:t>&lt;section&gt;: </a:t>
            </a:r>
            <a:r>
              <a:rPr b="0" lang="en-US" sz="2000" spc="-1" strike="noStrike">
                <a:solidFill>
                  <a:srgbClr val="000000"/>
                </a:solidFill>
                <a:latin typeface="Rockwell"/>
                <a:ea typeface="Rockwell"/>
              </a:rPr>
              <a:t>differentiates a thematic grouping of content.</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2000" spc="-1" strike="noStrike">
                <a:solidFill>
                  <a:srgbClr val="000000"/>
                </a:solidFill>
                <a:latin typeface="Rockwell"/>
                <a:ea typeface="Rockwell"/>
              </a:rPr>
              <a:t>&lt;details&gt;:</a:t>
            </a:r>
            <a:r>
              <a:rPr b="0" lang="en-US" sz="2000" spc="-1" strike="noStrike">
                <a:solidFill>
                  <a:srgbClr val="000000"/>
                </a:solidFill>
                <a:latin typeface="Rockwell"/>
                <a:ea typeface="Rockwell"/>
              </a:rPr>
              <a:t> used for the content/information which is initially hidden but could be displayed if the user wishes to see it. This tag is used to create interactive widget which user can open or close it.</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2000" spc="-1" strike="noStrike">
                <a:solidFill>
                  <a:srgbClr val="000000"/>
                </a:solidFill>
                <a:latin typeface="Rockwell"/>
                <a:ea typeface="Rockwell"/>
              </a:rPr>
              <a:t>&lt;summary&gt;:</a:t>
            </a:r>
            <a:r>
              <a:rPr b="0" lang="en-US" sz="2000" spc="-1" strike="noStrike">
                <a:solidFill>
                  <a:srgbClr val="000000"/>
                </a:solidFill>
                <a:latin typeface="Rockwell"/>
                <a:ea typeface="Rockwell"/>
              </a:rPr>
              <a:t> defines a summary for the &lt;details&gt; element. The &lt;summary&gt; element is used along with the &lt;details&gt; element and provides a summary visible to the user.</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grpSp>
        <p:nvGrpSpPr>
          <p:cNvPr id="323" name="Group 4"/>
          <p:cNvGrpSpPr/>
          <p:nvPr/>
        </p:nvGrpSpPr>
        <p:grpSpPr>
          <a:xfrm>
            <a:off x="11401560" y="6229800"/>
            <a:ext cx="456840" cy="456840"/>
            <a:chOff x="11401560" y="6229800"/>
            <a:chExt cx="456840" cy="456840"/>
          </a:xfrm>
        </p:grpSpPr>
        <p:sp>
          <p:nvSpPr>
            <p:cNvPr id="324"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325"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6" name="CustomShape 1"/>
          <p:cNvSpPr/>
          <p:nvPr/>
        </p:nvSpPr>
        <p:spPr>
          <a:xfrm>
            <a:off x="0" y="0"/>
            <a:ext cx="7544880" cy="6857640"/>
          </a:xfrm>
          <a:prstGeom prst="rect">
            <a:avLst/>
          </a:prstGeom>
          <a:blipFill rotWithShape="0">
            <a:blip r:embed="rId1">
              <a:alphaModFix amt="60000"/>
            </a:blip>
            <a:tile/>
          </a:blipFill>
          <a:ln>
            <a:noFill/>
          </a:ln>
        </p:spPr>
        <p:style>
          <a:lnRef idx="0"/>
          <a:fillRef idx="0"/>
          <a:effectRef idx="0"/>
          <a:fontRef idx="minor"/>
        </p:style>
      </p:sp>
      <p:sp>
        <p:nvSpPr>
          <p:cNvPr id="327" name="TextShape 2"/>
          <p:cNvSpPr txBox="1"/>
          <p:nvPr/>
        </p:nvSpPr>
        <p:spPr>
          <a:xfrm>
            <a:off x="382320" y="484560"/>
            <a:ext cx="6743520" cy="617040"/>
          </a:xfrm>
          <a:prstGeom prst="rect">
            <a:avLst/>
          </a:prstGeom>
          <a:noFill/>
          <a:ln>
            <a:noFill/>
          </a:ln>
        </p:spPr>
        <p:txBody>
          <a:bodyPr anchor="ctr">
            <a:normAutofit fontScale="73000"/>
          </a:bodyPr>
          <a:p>
            <a:pPr>
              <a:lnSpc>
                <a:spcPct val="90000"/>
              </a:lnSpc>
              <a:tabLst>
                <a:tab algn="l" pos="0"/>
              </a:tabLst>
            </a:pPr>
            <a:r>
              <a:rPr b="1" lang="en-US" sz="2400" spc="-1" strike="noStrike">
                <a:solidFill>
                  <a:srgbClr val="000000"/>
                </a:solidFill>
                <a:latin typeface="Rockwell"/>
                <a:ea typeface="Rockwell"/>
              </a:rPr>
              <a:t>NEW ADDED ELEMENTS IN HTML 5 CONT.</a:t>
            </a:r>
            <a:endParaRPr b="0" lang="en-US" sz="2400" spc="-1" strike="noStrike">
              <a:solidFill>
                <a:srgbClr val="000000"/>
              </a:solidFill>
              <a:latin typeface="Arial"/>
            </a:endParaRPr>
          </a:p>
        </p:txBody>
      </p:sp>
      <p:sp>
        <p:nvSpPr>
          <p:cNvPr id="328" name="TextShape 3"/>
          <p:cNvSpPr txBox="1"/>
          <p:nvPr/>
        </p:nvSpPr>
        <p:spPr>
          <a:xfrm>
            <a:off x="382320" y="1172520"/>
            <a:ext cx="7088400" cy="5531400"/>
          </a:xfrm>
          <a:prstGeom prst="rect">
            <a:avLst/>
          </a:prstGeom>
          <a:noFill/>
          <a:ln>
            <a:noFill/>
          </a:ln>
        </p:spPr>
        <p:txBody>
          <a:bodyPr>
            <a:noAutofit/>
          </a:bodyPr>
          <a:p>
            <a:pPr marL="182880" indent="-182520">
              <a:lnSpc>
                <a:spcPct val="90000"/>
              </a:lnSpc>
              <a:buClr>
                <a:srgbClr val="9e3611"/>
              </a:buClr>
              <a:buFont typeface="Noto Sans Symbols"/>
              <a:buChar char="▪"/>
            </a:pPr>
            <a:r>
              <a:rPr b="1" lang="en-US" sz="1800" spc="-1" strike="noStrike">
                <a:solidFill>
                  <a:srgbClr val="000000"/>
                </a:solidFill>
                <a:latin typeface="Rockwell"/>
                <a:ea typeface="Rockwell"/>
              </a:rPr>
              <a:t>&lt;time&gt;:</a:t>
            </a:r>
            <a:r>
              <a:rPr b="0" lang="en-US" sz="1800" spc="-1" strike="noStrike">
                <a:solidFill>
                  <a:srgbClr val="000000"/>
                </a:solidFill>
                <a:latin typeface="Rockwell"/>
                <a:ea typeface="Rockwell"/>
              </a:rPr>
              <a:t> displays the human-readable date/time. It can also be used to encode dates and times in a machine-readable form.</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&lt;bdi&gt;:</a:t>
            </a:r>
            <a:r>
              <a:rPr b="0" lang="en-US" sz="1800" spc="-1" strike="noStrike">
                <a:solidFill>
                  <a:srgbClr val="000000"/>
                </a:solidFill>
                <a:latin typeface="Rockwell"/>
                <a:ea typeface="Rockwell"/>
              </a:rPr>
              <a:t> refers to the Bi-Directional Isolation. It differentiate a text from other text that may be formatted in different direction.</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&lt;wbr&gt;:</a:t>
            </a:r>
            <a:r>
              <a:rPr b="0" lang="en-US" sz="1800" spc="-1" strike="noStrike">
                <a:solidFill>
                  <a:srgbClr val="000000"/>
                </a:solidFill>
                <a:latin typeface="Rockwell"/>
                <a:ea typeface="Rockwell"/>
              </a:rPr>
              <a:t>  stands for word break opportunity and is used to define the position within the text which is treated as a line break by the browser. </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&lt;datalist&gt;:</a:t>
            </a:r>
            <a:r>
              <a:rPr b="0" lang="en-US" sz="1800" spc="-1" strike="noStrike">
                <a:solidFill>
                  <a:srgbClr val="000000"/>
                </a:solidFill>
                <a:latin typeface="Rockwell"/>
                <a:ea typeface="Rockwell"/>
              </a:rPr>
              <a:t>  used to provide autocomplete feature in the HTML files.</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&lt;keygen&gt;:</a:t>
            </a:r>
            <a:r>
              <a:rPr b="0" lang="en-US" sz="1800" spc="-1" strike="noStrike">
                <a:solidFill>
                  <a:srgbClr val="000000"/>
                </a:solidFill>
                <a:latin typeface="Rockwell"/>
                <a:ea typeface="Rockwell"/>
              </a:rPr>
              <a:t>  used to specify a key-pair generator field in a form. The purpose of &lt;keygen&gt; element is to provide a secure way to authenticate users.</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&lt;output&gt;:</a:t>
            </a:r>
            <a:r>
              <a:rPr b="0" lang="en-US" sz="1800" spc="-1" strike="noStrike">
                <a:solidFill>
                  <a:srgbClr val="000000"/>
                </a:solidFill>
                <a:latin typeface="Rockwell"/>
                <a:ea typeface="Rockwell"/>
              </a:rPr>
              <a:t> The &lt;output&gt; tag in HTML is used to represent the result of a calculation performed by the client-side script such as JavaScript.</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&lt;progress&gt;:</a:t>
            </a:r>
            <a:r>
              <a:rPr b="0" lang="en-US" sz="1800" spc="-1" strike="noStrike">
                <a:solidFill>
                  <a:srgbClr val="000000"/>
                </a:solidFill>
                <a:latin typeface="Rockwell"/>
                <a:ea typeface="Rockwell"/>
              </a:rPr>
              <a:t> It is used to represent the progress of a task.</a:t>
            </a:r>
            <a:endParaRPr b="0" lang="en-US" sz="1800" spc="-1" strike="noStrike">
              <a:solidFill>
                <a:srgbClr val="000000"/>
              </a:solidFill>
              <a:latin typeface="Arial"/>
            </a:endParaRPr>
          </a:p>
          <a:p>
            <a:pPr marL="182880" indent="-101520">
              <a:lnSpc>
                <a:spcPct val="90000"/>
              </a:lnSpc>
              <a:spcBef>
                <a:spcPts val="1199"/>
              </a:spcBef>
              <a:tabLst>
                <a:tab algn="l" pos="0"/>
              </a:tabLst>
            </a:pPr>
            <a:endParaRPr b="0" lang="en-US" sz="1800" spc="-1" strike="noStrike">
              <a:solidFill>
                <a:srgbClr val="000000"/>
              </a:solidFill>
              <a:latin typeface="Arial"/>
            </a:endParaRPr>
          </a:p>
        </p:txBody>
      </p:sp>
      <p:pic>
        <p:nvPicPr>
          <p:cNvPr id="329" name="Google Shape;308;p16" descr="Analogue board showing flight information"/>
          <p:cNvPicPr/>
          <p:nvPr/>
        </p:nvPicPr>
        <p:blipFill>
          <a:blip r:embed="rId2"/>
          <a:srcRect l="28143" t="0" r="29267" b="0"/>
          <a:stretch/>
        </p:blipFill>
        <p:spPr>
          <a:xfrm>
            <a:off x="8203320" y="640080"/>
            <a:ext cx="3368880" cy="5280120"/>
          </a:xfrm>
          <a:prstGeom prst="rect">
            <a:avLst/>
          </a:prstGeom>
          <a:ln>
            <a:noFill/>
          </a:ln>
        </p:spPr>
      </p:pic>
      <p:grpSp>
        <p:nvGrpSpPr>
          <p:cNvPr id="330" name="Group 4"/>
          <p:cNvGrpSpPr/>
          <p:nvPr/>
        </p:nvGrpSpPr>
        <p:grpSpPr>
          <a:xfrm>
            <a:off x="11401560" y="6229800"/>
            <a:ext cx="456840" cy="456840"/>
            <a:chOff x="11401560" y="6229800"/>
            <a:chExt cx="456840" cy="456840"/>
          </a:xfrm>
        </p:grpSpPr>
        <p:sp>
          <p:nvSpPr>
            <p:cNvPr id="331"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332"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3" name="CustomShape 1"/>
          <p:cNvSpPr/>
          <p:nvPr/>
        </p:nvSpPr>
        <p:spPr>
          <a:xfrm>
            <a:off x="3240" y="0"/>
            <a:ext cx="12188160" cy="6857640"/>
          </a:xfrm>
          <a:prstGeom prst="rect">
            <a:avLst/>
          </a:prstGeom>
          <a:blipFill rotWithShape="0">
            <a:blip r:embed="rId1">
              <a:alphaModFix amt="60000"/>
            </a:blip>
            <a:tile/>
          </a:blipFill>
          <a:ln>
            <a:noFill/>
          </a:ln>
        </p:spPr>
        <p:style>
          <a:lnRef idx="0"/>
          <a:fillRef idx="0"/>
          <a:effectRef idx="0"/>
          <a:fontRef idx="minor"/>
        </p:style>
      </p:sp>
      <p:sp>
        <p:nvSpPr>
          <p:cNvPr id="334" name="TextShape 2"/>
          <p:cNvSpPr txBox="1"/>
          <p:nvPr/>
        </p:nvSpPr>
        <p:spPr>
          <a:xfrm>
            <a:off x="3532320" y="484560"/>
            <a:ext cx="8167680" cy="1608840"/>
          </a:xfrm>
          <a:prstGeom prst="rect">
            <a:avLst/>
          </a:prstGeom>
          <a:noFill/>
          <a:ln>
            <a:noFill/>
          </a:ln>
        </p:spPr>
        <p:txBody>
          <a:bodyPr anchor="ctr">
            <a:normAutofit fontScale="37000"/>
          </a:bodyPr>
          <a:p>
            <a:pPr>
              <a:lnSpc>
                <a:spcPct val="90000"/>
              </a:lnSpc>
              <a:tabLst>
                <a:tab algn="l" pos="0"/>
              </a:tabLst>
            </a:pPr>
            <a:br/>
            <a:r>
              <a:rPr b="1" lang="en-US" sz="5400" spc="-1" strike="noStrike">
                <a:solidFill>
                  <a:srgbClr val="000000"/>
                </a:solidFill>
                <a:latin typeface="Rockwell"/>
                <a:ea typeface="Rockwell"/>
              </a:rPr>
              <a:t>NEW ADDED ELEMENTS IN HTML 5 CONT.</a:t>
            </a:r>
            <a:endParaRPr b="0" lang="en-US" sz="5400" spc="-1" strike="noStrike">
              <a:solidFill>
                <a:srgbClr val="000000"/>
              </a:solidFill>
              <a:latin typeface="Arial"/>
            </a:endParaRPr>
          </a:p>
        </p:txBody>
      </p:sp>
      <p:pic>
        <p:nvPicPr>
          <p:cNvPr id="335" name="Google Shape;318;p17" descr="Sound waves and bars with gradient red and blue colour"/>
          <p:cNvPicPr/>
          <p:nvPr/>
        </p:nvPicPr>
        <p:blipFill>
          <a:blip r:embed="rId2"/>
          <a:srcRect l="15384" t="0" r="39454" b="-3"/>
          <a:stretch/>
        </p:blipFill>
        <p:spPr>
          <a:xfrm>
            <a:off x="3240" y="0"/>
            <a:ext cx="3381120" cy="6857640"/>
          </a:xfrm>
          <a:prstGeom prst="rect">
            <a:avLst/>
          </a:prstGeom>
          <a:ln>
            <a:noFill/>
          </a:ln>
        </p:spPr>
      </p:pic>
      <p:sp>
        <p:nvSpPr>
          <p:cNvPr id="336" name="TextShape 3"/>
          <p:cNvSpPr txBox="1"/>
          <p:nvPr/>
        </p:nvSpPr>
        <p:spPr>
          <a:xfrm>
            <a:off x="3532320" y="2480760"/>
            <a:ext cx="8167680" cy="3691080"/>
          </a:xfrm>
          <a:prstGeom prst="rect">
            <a:avLst/>
          </a:prstGeom>
          <a:noFill/>
          <a:ln>
            <a:noFill/>
          </a:ln>
        </p:spPr>
        <p:txBody>
          <a:bodyPr>
            <a:normAutofit/>
          </a:bodyPr>
          <a:p>
            <a:pPr marL="182880" indent="-182520">
              <a:lnSpc>
                <a:spcPct val="90000"/>
              </a:lnSpc>
              <a:buClr>
                <a:srgbClr val="9e3611"/>
              </a:buClr>
              <a:buFont typeface="Noto Sans Symbols"/>
              <a:buChar char="▪"/>
            </a:pPr>
            <a:r>
              <a:rPr b="1" lang="en-US" sz="1800" spc="-1" strike="noStrike">
                <a:solidFill>
                  <a:srgbClr val="000000"/>
                </a:solidFill>
                <a:latin typeface="Rockwell"/>
                <a:ea typeface="Rockwell"/>
              </a:rPr>
              <a:t>&lt;svg&gt;:</a:t>
            </a:r>
            <a:r>
              <a:rPr b="0" lang="en-US" sz="1800" spc="-1" strike="noStrike">
                <a:solidFill>
                  <a:srgbClr val="000000"/>
                </a:solidFill>
                <a:latin typeface="Rockwell"/>
                <a:ea typeface="Rockwell"/>
              </a:rPr>
              <a:t> It is the Scalable Vector Graphics.</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&lt;canvas&gt;:</a:t>
            </a:r>
            <a:r>
              <a:rPr b="0" lang="en-US" sz="1800" spc="-1" strike="noStrike">
                <a:solidFill>
                  <a:srgbClr val="000000"/>
                </a:solidFill>
                <a:latin typeface="Rockwell"/>
                <a:ea typeface="Rockwell"/>
              </a:rPr>
              <a:t> used to draw graphics on web page using JavaScript. It can be used to draw paths, boxes, texts, gradient and adding images. </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&lt;audio&gt;:</a:t>
            </a:r>
            <a:r>
              <a:rPr b="0" lang="en-US" sz="1800" spc="-1" strike="noStrike">
                <a:solidFill>
                  <a:srgbClr val="000000"/>
                </a:solidFill>
                <a:latin typeface="Rockwell"/>
                <a:ea typeface="Rockwell"/>
              </a:rPr>
              <a:t> It defines the music or audio content.</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&lt;embed&gt;:</a:t>
            </a:r>
            <a:r>
              <a:rPr b="0" lang="en-US" sz="1800" spc="-1" strike="noStrike">
                <a:solidFill>
                  <a:srgbClr val="000000"/>
                </a:solidFill>
                <a:latin typeface="Rockwell"/>
                <a:ea typeface="Rockwell"/>
              </a:rPr>
              <a:t> Defines containers for external applications (usually a video player).</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&lt;source&gt;:</a:t>
            </a:r>
            <a:r>
              <a:rPr b="0" lang="en-US" sz="1800" spc="-1" strike="noStrike">
                <a:solidFill>
                  <a:srgbClr val="000000"/>
                </a:solidFill>
                <a:latin typeface="Rockwell"/>
                <a:ea typeface="Rockwell"/>
              </a:rPr>
              <a:t> It defines the sources for &lt;video&gt; and &lt;audio&gt;.</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&lt;track&gt;:</a:t>
            </a:r>
            <a:r>
              <a:rPr b="0" lang="en-US" sz="1800" spc="-1" strike="noStrike">
                <a:solidFill>
                  <a:srgbClr val="000000"/>
                </a:solidFill>
                <a:latin typeface="Rockwell"/>
                <a:ea typeface="Rockwell"/>
              </a:rPr>
              <a:t> It defines the tracks for &lt;video&gt; and &lt;audio&gt;.</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&lt;video&gt;:</a:t>
            </a:r>
            <a:r>
              <a:rPr b="0" lang="en-US" sz="1800" spc="-1" strike="noStrike">
                <a:solidFill>
                  <a:srgbClr val="000000"/>
                </a:solidFill>
                <a:latin typeface="Rockwell"/>
                <a:ea typeface="Rockwell"/>
              </a:rPr>
              <a:t> It defines the video content.</a:t>
            </a:r>
            <a:endParaRPr b="0" lang="en-US" sz="1800" spc="-1" strike="noStrike">
              <a:solidFill>
                <a:srgbClr val="000000"/>
              </a:solidFill>
              <a:latin typeface="Arial"/>
            </a:endParaRPr>
          </a:p>
        </p:txBody>
      </p:sp>
      <p:grpSp>
        <p:nvGrpSpPr>
          <p:cNvPr id="337" name="Group 4"/>
          <p:cNvGrpSpPr/>
          <p:nvPr/>
        </p:nvGrpSpPr>
        <p:grpSpPr>
          <a:xfrm>
            <a:off x="11401560" y="6229800"/>
            <a:ext cx="456840" cy="456840"/>
            <a:chOff x="11401560" y="6229800"/>
            <a:chExt cx="456840" cy="456840"/>
          </a:xfrm>
        </p:grpSpPr>
        <p:sp>
          <p:nvSpPr>
            <p:cNvPr id="338"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339"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ADVANTAGES AND DISADVANTAGES OF HTML5</a:t>
            </a:r>
            <a:endParaRPr b="0" lang="en-US" sz="5400" spc="-1" strike="noStrike">
              <a:solidFill>
                <a:srgbClr val="000000"/>
              </a:solidFill>
              <a:latin typeface="Arial"/>
            </a:endParaRPr>
          </a:p>
        </p:txBody>
      </p:sp>
      <p:sp>
        <p:nvSpPr>
          <p:cNvPr id="341" name="TextShape 2"/>
          <p:cNvSpPr txBox="1"/>
          <p:nvPr/>
        </p:nvSpPr>
        <p:spPr>
          <a:xfrm>
            <a:off x="1066680" y="2048400"/>
            <a:ext cx="4754520" cy="639720"/>
          </a:xfrm>
          <a:prstGeom prst="rect">
            <a:avLst/>
          </a:prstGeom>
          <a:noFill/>
          <a:ln>
            <a:noFill/>
          </a:ln>
        </p:spPr>
        <p:txBody>
          <a:bodyPr anchor="ctr">
            <a:normAutofit/>
          </a:bodyPr>
          <a:p>
            <a:pPr>
              <a:lnSpc>
                <a:spcPct val="90000"/>
              </a:lnSpc>
              <a:tabLst>
                <a:tab algn="l" pos="0"/>
              </a:tabLst>
            </a:pPr>
            <a:r>
              <a:rPr b="1" lang="en-US" sz="2000" spc="-1" strike="noStrike">
                <a:solidFill>
                  <a:srgbClr val="9e3611"/>
                </a:solidFill>
                <a:latin typeface="Rockwell"/>
                <a:ea typeface="Rockwell"/>
              </a:rPr>
              <a:t>advantages</a:t>
            </a:r>
            <a:endParaRPr b="0" lang="en-US" sz="2000" spc="-1" strike="noStrike">
              <a:solidFill>
                <a:srgbClr val="000000"/>
              </a:solidFill>
              <a:latin typeface="Arial"/>
            </a:endParaRPr>
          </a:p>
        </p:txBody>
      </p:sp>
      <p:sp>
        <p:nvSpPr>
          <p:cNvPr id="342" name="TextShape 3"/>
          <p:cNvSpPr txBox="1"/>
          <p:nvPr/>
        </p:nvSpPr>
        <p:spPr>
          <a:xfrm>
            <a:off x="1069920" y="2743200"/>
            <a:ext cx="4754520" cy="329148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Supported by all browsers.</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More device friendly.</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Easy to use and implement.</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HTML 5 in integration with CSS, JavaScript, etc can help build beautiful websites.</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sp>
        <p:nvSpPr>
          <p:cNvPr id="343" name="TextShape 4"/>
          <p:cNvSpPr txBox="1"/>
          <p:nvPr/>
        </p:nvSpPr>
        <p:spPr>
          <a:xfrm>
            <a:off x="6364080" y="2048400"/>
            <a:ext cx="4754520" cy="639720"/>
          </a:xfrm>
          <a:prstGeom prst="rect">
            <a:avLst/>
          </a:prstGeom>
          <a:noFill/>
          <a:ln>
            <a:noFill/>
          </a:ln>
        </p:spPr>
        <p:txBody>
          <a:bodyPr anchor="ctr">
            <a:normAutofit/>
          </a:bodyPr>
          <a:p>
            <a:pPr>
              <a:lnSpc>
                <a:spcPct val="90000"/>
              </a:lnSpc>
              <a:tabLst>
                <a:tab algn="l" pos="0"/>
              </a:tabLst>
            </a:pPr>
            <a:r>
              <a:rPr b="1" lang="en-US" sz="2000" spc="-1" strike="noStrike">
                <a:solidFill>
                  <a:srgbClr val="9e3611"/>
                </a:solidFill>
                <a:latin typeface="Rockwell"/>
                <a:ea typeface="Rockwell"/>
              </a:rPr>
              <a:t>disadvantages</a:t>
            </a:r>
            <a:endParaRPr b="0" lang="en-US" sz="2000" spc="-1" strike="noStrike">
              <a:solidFill>
                <a:srgbClr val="000000"/>
              </a:solidFill>
              <a:latin typeface="Arial"/>
            </a:endParaRPr>
          </a:p>
        </p:txBody>
      </p:sp>
      <p:sp>
        <p:nvSpPr>
          <p:cNvPr id="344" name="TextShape 5"/>
          <p:cNvSpPr txBox="1"/>
          <p:nvPr/>
        </p:nvSpPr>
        <p:spPr>
          <a:xfrm>
            <a:off x="6364080" y="2743200"/>
            <a:ext cx="4754520" cy="329148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Long codes have to be written which is time consuming.</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Only modern browsers support it.</a:t>
            </a:r>
            <a:endParaRPr b="0" lang="en-US" sz="2000" spc="-1" strike="noStrike">
              <a:solidFill>
                <a:srgbClr val="000000"/>
              </a:solidFill>
              <a:latin typeface="Arial"/>
            </a:endParaRPr>
          </a:p>
          <a:p>
            <a:pPr>
              <a:lnSpc>
                <a:spcPct val="90000"/>
              </a:lnSpc>
              <a:spcBef>
                <a:spcPts val="1199"/>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Useful links</a:t>
            </a:r>
            <a:endParaRPr b="0" lang="en-US" sz="5400" spc="-1" strike="noStrike">
              <a:solidFill>
                <a:srgbClr val="000000"/>
              </a:solidFill>
              <a:latin typeface="Arial"/>
            </a:endParaRPr>
          </a:p>
        </p:txBody>
      </p:sp>
      <p:sp>
        <p:nvSpPr>
          <p:cNvPr id="346" name="TextShape 2"/>
          <p:cNvSpPr txBox="1"/>
          <p:nvPr/>
        </p:nvSpPr>
        <p:spPr>
          <a:xfrm>
            <a:off x="1069920" y="2743200"/>
            <a:ext cx="4754520" cy="3291480"/>
          </a:xfrm>
          <a:prstGeom prst="rect">
            <a:avLst/>
          </a:prstGeom>
          <a:noFill/>
          <a:ln>
            <a:noFill/>
          </a:ln>
        </p:spPr>
        <p:txBody>
          <a:bodyPr>
            <a:normAutofit/>
          </a:bodyPr>
          <a:p>
            <a:pPr>
              <a:lnSpc>
                <a:spcPct val="90000"/>
              </a:lnSpc>
            </a:pPr>
            <a:r>
              <a:rPr b="0" lang="en-US" sz="2000" spc="-1" strike="noStrike">
                <a:solidFill>
                  <a:srgbClr val="000000"/>
                </a:solidFill>
                <a:latin typeface="Rockwell"/>
                <a:ea typeface="Rockwell"/>
                <a:hlinkClick r:id="rId1"/>
              </a:rPr>
              <a:t>https://www.w3schools.com/html/</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0" y="0"/>
            <a:ext cx="7544880" cy="6857640"/>
          </a:xfrm>
          <a:prstGeom prst="rect">
            <a:avLst/>
          </a:prstGeom>
          <a:blipFill rotWithShape="0">
            <a:blip r:embed="rId1">
              <a:alphaModFix amt="60000"/>
            </a:blip>
            <a:tile/>
          </a:blipFill>
          <a:ln>
            <a:noFill/>
          </a:ln>
        </p:spPr>
        <p:style>
          <a:lnRef idx="0"/>
          <a:fillRef idx="0"/>
          <a:effectRef idx="0"/>
          <a:fontRef idx="minor"/>
        </p:style>
      </p:sp>
      <p:sp>
        <p:nvSpPr>
          <p:cNvPr id="197" name="TextShape 2"/>
          <p:cNvSpPr txBox="1"/>
          <p:nvPr/>
        </p:nvSpPr>
        <p:spPr>
          <a:xfrm>
            <a:off x="382320" y="484560"/>
            <a:ext cx="6743520" cy="1608840"/>
          </a:xfrm>
          <a:prstGeom prst="rect">
            <a:avLst/>
          </a:prstGeom>
          <a:noFill/>
          <a:ln>
            <a:noFill/>
          </a:ln>
        </p:spPr>
        <p:txBody>
          <a:bodyPr anchor="ctr">
            <a:normAutofit/>
          </a:bodyPr>
          <a:p>
            <a:pPr>
              <a:lnSpc>
                <a:spcPct val="90000"/>
              </a:lnSpc>
              <a:tabLst>
                <a:tab algn="l" pos="0"/>
              </a:tabLst>
            </a:pPr>
            <a:r>
              <a:rPr b="0" lang="en-US" sz="4800" spc="-1" strike="noStrike">
                <a:solidFill>
                  <a:srgbClr val="000000"/>
                </a:solidFill>
                <a:latin typeface="Rockwell"/>
                <a:ea typeface="Rockwell"/>
              </a:rPr>
              <a:t>WHAT IS HTML?</a:t>
            </a:r>
            <a:endParaRPr b="0" lang="en-US" sz="4800" spc="-1" strike="noStrike">
              <a:solidFill>
                <a:srgbClr val="000000"/>
              </a:solidFill>
              <a:latin typeface="Arial"/>
            </a:endParaRPr>
          </a:p>
        </p:txBody>
      </p:sp>
      <p:sp>
        <p:nvSpPr>
          <p:cNvPr id="198" name="TextShape 3"/>
          <p:cNvSpPr txBox="1"/>
          <p:nvPr/>
        </p:nvSpPr>
        <p:spPr>
          <a:xfrm>
            <a:off x="382320" y="2121480"/>
            <a:ext cx="6743520" cy="405036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1800" spc="-1" strike="noStrike">
                <a:solidFill>
                  <a:srgbClr val="000000"/>
                </a:solidFill>
                <a:latin typeface="Rockwell"/>
                <a:ea typeface="Rockwell"/>
              </a:rPr>
              <a:t>HTML stand for Hyper Text Markup Language. </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1800" spc="-1" strike="noStrike">
                <a:solidFill>
                  <a:srgbClr val="000000"/>
                </a:solidFill>
                <a:latin typeface="Rockwell"/>
                <a:ea typeface="Rockwell"/>
              </a:rPr>
              <a:t>It is a combination of  Hypertext and markup Language. Hypertext defines the link between the web pages while the Markup language is used to define the text document within tag which defines the structure of the web pages.</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1800" spc="-1" strike="noStrike">
                <a:solidFill>
                  <a:srgbClr val="000000"/>
                </a:solidFill>
                <a:latin typeface="Rockwell"/>
                <a:ea typeface="Rockwell"/>
              </a:rPr>
              <a:t>Html is a Markup language used by the browser to manipulate text, images and other content to display it in the required format.</a:t>
            </a:r>
            <a:endParaRPr b="0" lang="en-US" sz="1800" spc="-1" strike="noStrike">
              <a:solidFill>
                <a:srgbClr val="000000"/>
              </a:solidFill>
              <a:latin typeface="Arial"/>
            </a:endParaRPr>
          </a:p>
        </p:txBody>
      </p:sp>
      <p:pic>
        <p:nvPicPr>
          <p:cNvPr id="199" name="Google Shape;122;p2" descr="A picture containing logo&#10;&#10;Description automatically generated"/>
          <p:cNvPicPr/>
          <p:nvPr/>
        </p:nvPicPr>
        <p:blipFill>
          <a:blip r:embed="rId2"/>
          <a:stretch/>
        </p:blipFill>
        <p:spPr>
          <a:xfrm>
            <a:off x="8203320" y="1345320"/>
            <a:ext cx="3368880" cy="3869640"/>
          </a:xfrm>
          <a:prstGeom prst="rect">
            <a:avLst/>
          </a:prstGeom>
          <a:ln>
            <a:noFill/>
          </a:ln>
        </p:spPr>
      </p:pic>
      <p:grpSp>
        <p:nvGrpSpPr>
          <p:cNvPr id="200" name="Group 4"/>
          <p:cNvGrpSpPr/>
          <p:nvPr/>
        </p:nvGrpSpPr>
        <p:grpSpPr>
          <a:xfrm>
            <a:off x="11401560" y="6229800"/>
            <a:ext cx="456840" cy="456840"/>
            <a:chOff x="11401560" y="6229800"/>
            <a:chExt cx="456840" cy="456840"/>
          </a:xfrm>
        </p:grpSpPr>
        <p:sp>
          <p:nvSpPr>
            <p:cNvPr id="201"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202"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HTML PAGE </a:t>
            </a:r>
            <a:r>
              <a:rPr b="0" lang="en-US" sz="5400" spc="-1" strike="noStrike">
                <a:solidFill>
                  <a:srgbClr val="000000"/>
                </a:solidFill>
                <a:latin typeface="Rockwell"/>
                <a:ea typeface="Rockwell"/>
              </a:rPr>
              <a:t>STRUCTURE</a:t>
            </a:r>
            <a:endParaRPr b="0" lang="en-US" sz="5400" spc="-1" strike="noStrike">
              <a:solidFill>
                <a:srgbClr val="000000"/>
              </a:solidFill>
              <a:latin typeface="Arial"/>
            </a:endParaRPr>
          </a:p>
        </p:txBody>
      </p:sp>
      <p:sp>
        <p:nvSpPr>
          <p:cNvPr id="204" name="TextShape 2"/>
          <p:cNvSpPr txBox="1"/>
          <p:nvPr/>
        </p:nvSpPr>
        <p:spPr>
          <a:xfrm>
            <a:off x="1069920" y="2121480"/>
            <a:ext cx="10058040" cy="405036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The HTML page structure contains elements like head, body etc that are  used to build the blocks of the web pages.</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Here is a simple HTML page structure.</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sp>
        <p:nvSpPr>
          <p:cNvPr id="205" name="CustomShape 3"/>
          <p:cNvSpPr/>
          <p:nvPr/>
        </p:nvSpPr>
        <p:spPr>
          <a:xfrm>
            <a:off x="1288080" y="3430440"/>
            <a:ext cx="9471600" cy="283500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Rockwell"/>
                <a:ea typeface="Rockwell"/>
              </a:rPr>
              <a:t>&lt;!DOCTYPE html&gt;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&lt;html&gt;   </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&lt;head&gt;              </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&lt;/head&gt;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&lt;body&gt;              </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&lt;h2&gt;Introduction to HTML&lt;/h2&gt;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&lt;p&gt;Hello there, let's keep coding&lt;/p&gt;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&lt;/body&gt;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&lt;/html&gt;</a:t>
            </a:r>
            <a:endParaRPr b="0" lang="en-US" sz="1800" spc="-1" strike="noStrike">
              <a:latin typeface="Arial"/>
            </a:endParaRPr>
          </a:p>
          <a:p>
            <a:pPr>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5dc"/>
        </a:solidFill>
      </p:bgPr>
    </p:bg>
    <p:spTree>
      <p:nvGrpSpPr>
        <p:cNvPr id="1" name=""/>
        <p:cNvGrpSpPr/>
        <p:nvPr/>
      </p:nvGrpSpPr>
      <p:grpSpPr>
        <a:xfrm>
          <a:off x="0" y="0"/>
          <a:ext cx="0" cy="0"/>
          <a:chOff x="0" y="0"/>
          <a:chExt cx="0" cy="0"/>
        </a:xfrm>
      </p:grpSpPr>
      <p:sp>
        <p:nvSpPr>
          <p:cNvPr id="206" name="CustomShape 1"/>
          <p:cNvSpPr/>
          <p:nvPr/>
        </p:nvSpPr>
        <p:spPr>
          <a:xfrm>
            <a:off x="3240" y="0"/>
            <a:ext cx="12188160" cy="6857640"/>
          </a:xfrm>
          <a:prstGeom prst="rect">
            <a:avLst/>
          </a:prstGeom>
          <a:solidFill>
            <a:schemeClr val="lt2"/>
          </a:solidFill>
          <a:ln>
            <a:noFill/>
          </a:ln>
        </p:spPr>
        <p:style>
          <a:lnRef idx="0"/>
          <a:fillRef idx="0"/>
          <a:effectRef idx="0"/>
          <a:fontRef idx="minor"/>
        </p:style>
      </p:sp>
      <p:sp>
        <p:nvSpPr>
          <p:cNvPr id="207" name="CustomShape 2"/>
          <p:cNvSpPr/>
          <p:nvPr/>
        </p:nvSpPr>
        <p:spPr>
          <a:xfrm>
            <a:off x="0" y="0"/>
            <a:ext cx="4647960" cy="6857640"/>
          </a:xfrm>
          <a:prstGeom prst="rect">
            <a:avLst/>
          </a:prstGeom>
          <a:solidFill>
            <a:srgbClr val="9e3611"/>
          </a:solidFill>
          <a:ln>
            <a:noFill/>
          </a:ln>
        </p:spPr>
        <p:style>
          <a:lnRef idx="0"/>
          <a:fillRef idx="0"/>
          <a:effectRef idx="0"/>
          <a:fontRef idx="minor"/>
        </p:style>
      </p:sp>
      <p:sp>
        <p:nvSpPr>
          <p:cNvPr id="208" name="TextShape 3"/>
          <p:cNvSpPr txBox="1"/>
          <p:nvPr/>
        </p:nvSpPr>
        <p:spPr>
          <a:xfrm>
            <a:off x="643320" y="643320"/>
            <a:ext cx="3686040" cy="5528520"/>
          </a:xfrm>
          <a:prstGeom prst="rect">
            <a:avLst/>
          </a:prstGeom>
          <a:noFill/>
          <a:ln>
            <a:noFill/>
          </a:ln>
        </p:spPr>
        <p:txBody>
          <a:bodyPr anchor="ctr">
            <a:normAutofit/>
          </a:bodyPr>
          <a:p>
            <a:pPr algn="r">
              <a:lnSpc>
                <a:spcPct val="90000"/>
              </a:lnSpc>
              <a:tabLst>
                <a:tab algn="l" pos="0"/>
              </a:tabLst>
            </a:pPr>
            <a:r>
              <a:rPr b="0" lang="en-US" sz="5400" spc="-1" strike="noStrike">
                <a:solidFill>
                  <a:srgbClr val="ffffff"/>
                </a:solidFill>
                <a:latin typeface="Rockwell"/>
                <a:ea typeface="Rockwell"/>
              </a:rPr>
              <a:t>HTML </a:t>
            </a:r>
            <a:r>
              <a:rPr b="0" lang="en-US" sz="5400" spc="-1" strike="noStrike">
                <a:solidFill>
                  <a:srgbClr val="ffffff"/>
                </a:solidFill>
                <a:latin typeface="Rockwell"/>
                <a:ea typeface="Rockwell"/>
              </a:rPr>
              <a:t>ELEMENTS</a:t>
            </a:r>
            <a:endParaRPr b="0" lang="en-US" sz="5400" spc="-1" strike="noStrike">
              <a:solidFill>
                <a:srgbClr val="000000"/>
              </a:solidFill>
              <a:latin typeface="Arial"/>
            </a:endParaRPr>
          </a:p>
        </p:txBody>
      </p:sp>
      <p:sp>
        <p:nvSpPr>
          <p:cNvPr id="209" name="TextShape 4"/>
          <p:cNvSpPr txBox="1"/>
          <p:nvPr/>
        </p:nvSpPr>
        <p:spPr>
          <a:xfrm>
            <a:off x="4932720" y="643320"/>
            <a:ext cx="6629760" cy="5528520"/>
          </a:xfrm>
          <a:prstGeom prst="rect">
            <a:avLst/>
          </a:prstGeom>
          <a:noFill/>
          <a:ln>
            <a:noFill/>
          </a:ln>
        </p:spPr>
        <p:txBody>
          <a:bodyPr anchor="ctr">
            <a:normAutofit/>
          </a:bodyPr>
          <a:p>
            <a:pPr marL="182880" indent="-182520">
              <a:lnSpc>
                <a:spcPct val="90000"/>
              </a:lnSpc>
              <a:buClr>
                <a:srgbClr val="9e3611"/>
              </a:buClr>
              <a:buFont typeface="Noto Sans Symbols"/>
              <a:buChar char="▪"/>
            </a:pPr>
            <a:r>
              <a:rPr b="0" lang="en-US" sz="1700" spc="-1" strike="noStrike">
                <a:solidFill>
                  <a:srgbClr val="000000"/>
                </a:solidFill>
                <a:latin typeface="Rockwell"/>
                <a:ea typeface="Rockwell"/>
              </a:rPr>
              <a:t>&lt;DOCTYPE! Html&gt; - tells the version of the html. This currently tells it is html5</a:t>
            </a:r>
            <a:endParaRPr b="0" lang="en-US" sz="17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1700" spc="-1" strike="noStrike">
                <a:solidFill>
                  <a:srgbClr val="000000"/>
                </a:solidFill>
                <a:latin typeface="Rockwell"/>
                <a:ea typeface="Rockwell"/>
              </a:rPr>
              <a:t>&lt;html&gt; - referred to as html root element and is used to wrap all the code.</a:t>
            </a:r>
            <a:endParaRPr b="0" lang="en-US" sz="17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1700" spc="-1" strike="noStrike">
                <a:solidFill>
                  <a:srgbClr val="000000"/>
                </a:solidFill>
                <a:latin typeface="Rockwell"/>
                <a:ea typeface="Rockwell"/>
              </a:rPr>
              <a:t>&lt;head&gt; -  the head tag is a container for metadata. Elements that can be used inside the head tag;</a:t>
            </a:r>
            <a:endParaRPr b="0" lang="en-US" sz="1700" spc="-1" strike="noStrike">
              <a:solidFill>
                <a:srgbClr val="000000"/>
              </a:solidFill>
              <a:latin typeface="Arial"/>
            </a:endParaRPr>
          </a:p>
          <a:p>
            <a:pPr lvl="4" marL="1280160" indent="-182520">
              <a:lnSpc>
                <a:spcPct val="90000"/>
              </a:lnSpc>
              <a:spcBef>
                <a:spcPts val="400"/>
              </a:spcBef>
              <a:buClr>
                <a:srgbClr val="9e3611"/>
              </a:buClr>
              <a:buFont typeface="Noto Sans Symbols"/>
              <a:buChar char="▪"/>
            </a:pPr>
            <a:r>
              <a:rPr b="0" lang="en-US" sz="1700" spc="-1" strike="noStrike">
                <a:solidFill>
                  <a:srgbClr val="000000"/>
                </a:solidFill>
                <a:latin typeface="Rockwell"/>
                <a:ea typeface="Rockwell"/>
              </a:rPr>
              <a:t>&lt;style&gt;- defines the style information for a document</a:t>
            </a:r>
            <a:endParaRPr b="0" lang="en-US" sz="1700" spc="-1" strike="noStrike">
              <a:solidFill>
                <a:srgbClr val="000000"/>
              </a:solidFill>
              <a:latin typeface="Arial"/>
            </a:endParaRPr>
          </a:p>
          <a:p>
            <a:pPr lvl="4" marL="1280160" indent="-182520">
              <a:lnSpc>
                <a:spcPct val="90000"/>
              </a:lnSpc>
              <a:spcBef>
                <a:spcPts val="601"/>
              </a:spcBef>
              <a:buClr>
                <a:srgbClr val="9e3611"/>
              </a:buClr>
              <a:buFont typeface="Noto Sans Symbols"/>
              <a:buChar char="▪"/>
            </a:pPr>
            <a:r>
              <a:rPr b="0" lang="en-US" sz="1700" spc="-1" strike="noStrike">
                <a:solidFill>
                  <a:srgbClr val="000000"/>
                </a:solidFill>
                <a:latin typeface="Rockwell"/>
                <a:ea typeface="Rockwell"/>
              </a:rPr>
              <a:t>&lt;title&gt; - defines the title of the document</a:t>
            </a:r>
            <a:endParaRPr b="0" lang="en-US" sz="1700" spc="-1" strike="noStrike">
              <a:solidFill>
                <a:srgbClr val="000000"/>
              </a:solidFill>
              <a:latin typeface="Arial"/>
            </a:endParaRPr>
          </a:p>
          <a:p>
            <a:pPr lvl="4" marL="1280160" indent="-182520">
              <a:lnSpc>
                <a:spcPct val="90000"/>
              </a:lnSpc>
              <a:spcBef>
                <a:spcPts val="601"/>
              </a:spcBef>
              <a:buClr>
                <a:srgbClr val="9e3611"/>
              </a:buClr>
              <a:buFont typeface="Noto Sans Symbols"/>
              <a:buChar char="▪"/>
            </a:pPr>
            <a:r>
              <a:rPr b="0" lang="en-US" sz="1700" spc="-1" strike="noStrike">
                <a:solidFill>
                  <a:srgbClr val="000000"/>
                </a:solidFill>
                <a:latin typeface="Rockwell"/>
                <a:ea typeface="Rockwell"/>
              </a:rPr>
              <a:t>&lt;base&gt; - specifies the base URL and/or target of all relative URLs in a document</a:t>
            </a:r>
            <a:endParaRPr b="0" lang="en-US" sz="1700" spc="-1" strike="noStrike">
              <a:solidFill>
                <a:srgbClr val="000000"/>
              </a:solidFill>
              <a:latin typeface="Arial"/>
            </a:endParaRPr>
          </a:p>
          <a:p>
            <a:pPr lvl="4" marL="1280160" indent="-182520">
              <a:lnSpc>
                <a:spcPct val="90000"/>
              </a:lnSpc>
              <a:spcBef>
                <a:spcPts val="601"/>
              </a:spcBef>
              <a:buClr>
                <a:srgbClr val="9e3611"/>
              </a:buClr>
              <a:buFont typeface="Noto Sans Symbols"/>
              <a:buChar char="▪"/>
            </a:pPr>
            <a:r>
              <a:rPr b="0" lang="en-US" sz="1700" spc="-1" strike="noStrike">
                <a:solidFill>
                  <a:srgbClr val="000000"/>
                </a:solidFill>
                <a:latin typeface="Rockwell"/>
                <a:ea typeface="Rockwell"/>
              </a:rPr>
              <a:t>&lt;noscript&gt; - defines an alternate content to be displayed to users that have disabled scripts or have browsers that doesn’t support script.</a:t>
            </a:r>
            <a:endParaRPr b="0" lang="en-US" sz="1700" spc="-1" strike="noStrike">
              <a:solidFill>
                <a:srgbClr val="000000"/>
              </a:solidFill>
              <a:latin typeface="Arial"/>
            </a:endParaRPr>
          </a:p>
          <a:p>
            <a:pPr lvl="4" marL="1280160" indent="-182520">
              <a:lnSpc>
                <a:spcPct val="90000"/>
              </a:lnSpc>
              <a:spcBef>
                <a:spcPts val="601"/>
              </a:spcBef>
              <a:buClr>
                <a:srgbClr val="9e3611"/>
              </a:buClr>
              <a:buFont typeface="Noto Sans Symbols"/>
              <a:buChar char="▪"/>
            </a:pPr>
            <a:r>
              <a:rPr b="0" lang="en-US" sz="1700" spc="-1" strike="noStrike">
                <a:solidFill>
                  <a:srgbClr val="000000"/>
                </a:solidFill>
                <a:latin typeface="Rockwell"/>
                <a:ea typeface="Rockwell"/>
              </a:rPr>
              <a:t>&lt;script&gt;- used to embed a client-side script</a:t>
            </a:r>
            <a:endParaRPr b="0" lang="en-US" sz="1700" spc="-1" strike="noStrike">
              <a:solidFill>
                <a:srgbClr val="000000"/>
              </a:solidFill>
              <a:latin typeface="Arial"/>
            </a:endParaRPr>
          </a:p>
          <a:p>
            <a:pPr lvl="4" marL="1280160" indent="-182520">
              <a:lnSpc>
                <a:spcPct val="90000"/>
              </a:lnSpc>
              <a:spcBef>
                <a:spcPts val="601"/>
              </a:spcBef>
              <a:buClr>
                <a:srgbClr val="9e3611"/>
              </a:buClr>
              <a:buFont typeface="Noto Sans Symbols"/>
              <a:buChar char="▪"/>
            </a:pPr>
            <a:r>
              <a:rPr b="0" lang="en-US" sz="1700" spc="-1" strike="noStrike">
                <a:solidFill>
                  <a:srgbClr val="000000"/>
                </a:solidFill>
                <a:latin typeface="Rockwell"/>
                <a:ea typeface="Rockwell"/>
              </a:rPr>
              <a:t>&lt;meta&gt; - defines the metadata about the HTML document</a:t>
            </a:r>
            <a:endParaRPr b="0" lang="en-US" sz="1700" spc="-1" strike="noStrike">
              <a:solidFill>
                <a:srgbClr val="000000"/>
              </a:solidFill>
              <a:latin typeface="Arial"/>
            </a:endParaRPr>
          </a:p>
          <a:p>
            <a:pPr marL="182880" indent="-182520">
              <a:lnSpc>
                <a:spcPct val="90000"/>
              </a:lnSpc>
              <a:spcBef>
                <a:spcPts val="1400"/>
              </a:spcBef>
              <a:buClr>
                <a:srgbClr val="9e3611"/>
              </a:buClr>
              <a:buFont typeface="Noto Sans Symbols"/>
              <a:buChar char="▪"/>
            </a:pPr>
            <a:r>
              <a:rPr b="0" lang="en-US" sz="1700" spc="-1" strike="noStrike">
                <a:solidFill>
                  <a:srgbClr val="000000"/>
                </a:solidFill>
                <a:latin typeface="Rockwell"/>
                <a:ea typeface="Rockwell"/>
              </a:rPr>
              <a:t>&lt;body&gt; - used to enclose all the data that a webpage has from text to links. </a:t>
            </a:r>
            <a:endParaRPr b="0" lang="en-US" sz="1700" spc="-1" strike="noStrike">
              <a:solidFill>
                <a:srgbClr val="000000"/>
              </a:solidFill>
              <a:latin typeface="Arial"/>
            </a:endParaRPr>
          </a:p>
          <a:p>
            <a:pPr marL="1280160" indent="-90720">
              <a:lnSpc>
                <a:spcPct val="90000"/>
              </a:lnSpc>
              <a:spcBef>
                <a:spcPts val="400"/>
              </a:spcBef>
              <a:tabLst>
                <a:tab algn="l" pos="0"/>
              </a:tabLst>
            </a:pPr>
            <a:endParaRPr b="0" lang="en-US" sz="1700" spc="-1" strike="noStrike">
              <a:solidFill>
                <a:srgbClr val="000000"/>
              </a:solidFill>
              <a:latin typeface="Arial"/>
            </a:endParaRPr>
          </a:p>
        </p:txBody>
      </p:sp>
      <p:grpSp>
        <p:nvGrpSpPr>
          <p:cNvPr id="210" name="Group 5"/>
          <p:cNvGrpSpPr/>
          <p:nvPr/>
        </p:nvGrpSpPr>
        <p:grpSpPr>
          <a:xfrm>
            <a:off x="11401560" y="6229800"/>
            <a:ext cx="456840" cy="456840"/>
            <a:chOff x="11401560" y="6229800"/>
            <a:chExt cx="456840" cy="456840"/>
          </a:xfrm>
        </p:grpSpPr>
        <p:sp>
          <p:nvSpPr>
            <p:cNvPr id="211" name="CustomShape 6"/>
            <p:cNvSpPr/>
            <p:nvPr/>
          </p:nvSpPr>
          <p:spPr>
            <a:xfrm>
              <a:off x="11401560" y="6229800"/>
              <a:ext cx="456840" cy="456840"/>
            </a:xfrm>
            <a:prstGeom prst="ellipse">
              <a:avLst/>
            </a:prstGeom>
            <a:blipFill rotWithShape="0">
              <a:blip r:embed="rId1"/>
              <a:tile/>
            </a:blipFill>
            <a:ln>
              <a:noFill/>
            </a:ln>
          </p:spPr>
          <p:style>
            <a:lnRef idx="0"/>
            <a:fillRef idx="0"/>
            <a:effectRef idx="0"/>
            <a:fontRef idx="minor"/>
          </p:style>
        </p:sp>
        <p:sp>
          <p:nvSpPr>
            <p:cNvPr id="212" name="CustomShape 7"/>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83120" y="943200"/>
            <a:ext cx="7171200" cy="61261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Rockwell"/>
                <a:ea typeface="Rockwell"/>
              </a:rPr>
              <a:t>&lt;!DOCTYPE html&gt;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&lt;html&gt;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&lt;head&gt;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&lt;meta charset='utf-8'&gt;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&lt;meta http-equiv='X-UA-Compatible' content='IE=edge'&gt;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&lt;title&gt;Introduction&lt;/title&gt;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&lt;meta name='viewport' content='width=device-width, initial-scale=1'&gt;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&lt;script src="introduction.js"&gt;&lt;/script&gt;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&lt;style&gt;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h2{</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color: purple;</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&lt;/style&gt;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&lt;/head&gt;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&lt;body&gt;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&lt;h2&gt;Introduction to HTML&lt;/h2&gt;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    </a:t>
            </a:r>
            <a:r>
              <a:rPr b="0" lang="en-US" sz="1800" spc="-1" strike="noStrike">
                <a:solidFill>
                  <a:srgbClr val="000000"/>
                </a:solidFill>
                <a:latin typeface="Rockwell"/>
                <a:ea typeface="Rockwell"/>
              </a:rPr>
              <a:t>&lt;p&gt;Hello there, lets keep coding&lt;/p&gt;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&lt;/body&gt;</a:t>
            </a:r>
            <a:endParaRPr b="0" lang="en-US" sz="1800" spc="-1" strike="noStrike">
              <a:latin typeface="Arial"/>
            </a:endParaRPr>
          </a:p>
          <a:p>
            <a:pPr>
              <a:lnSpc>
                <a:spcPct val="100000"/>
              </a:lnSpc>
              <a:tabLst>
                <a:tab algn="l" pos="0"/>
              </a:tabLst>
            </a:pPr>
            <a:r>
              <a:rPr b="0" lang="en-US" sz="1800" spc="-1" strike="noStrike">
                <a:solidFill>
                  <a:srgbClr val="000000"/>
                </a:solidFill>
                <a:latin typeface="Rockwell"/>
                <a:ea typeface="Rockwell"/>
              </a:rPr>
              <a:t>&lt;/html&gt;</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14" name="CustomShape 2"/>
          <p:cNvSpPr/>
          <p:nvPr/>
        </p:nvSpPr>
        <p:spPr>
          <a:xfrm>
            <a:off x="769680" y="381600"/>
            <a:ext cx="2742840" cy="39672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2000" spc="-1" strike="noStrike">
                <a:solidFill>
                  <a:srgbClr val="000000"/>
                </a:solidFill>
                <a:latin typeface="Rockwell"/>
                <a:ea typeface="Rockwell"/>
              </a:rPr>
              <a:t>Example</a:t>
            </a:r>
            <a:endParaRPr b="0" lang="en-US" sz="2000" spc="-1" strike="noStrike">
              <a:latin typeface="Arial"/>
            </a:endParaRPr>
          </a:p>
        </p:txBody>
      </p:sp>
      <p:grpSp>
        <p:nvGrpSpPr>
          <p:cNvPr id="215" name="Group 3"/>
          <p:cNvGrpSpPr/>
          <p:nvPr/>
        </p:nvGrpSpPr>
        <p:grpSpPr>
          <a:xfrm>
            <a:off x="8129880" y="452520"/>
            <a:ext cx="3229560" cy="1928520"/>
            <a:chOff x="8129880" y="452520"/>
            <a:chExt cx="3229560" cy="1928520"/>
          </a:xfrm>
        </p:grpSpPr>
        <p:pic>
          <p:nvPicPr>
            <p:cNvPr id="216" name="Google Shape;151;p5" descr="Text&#10;&#10;Description automatically generated"/>
            <p:cNvPicPr/>
            <p:nvPr/>
          </p:nvPicPr>
          <p:blipFill>
            <a:blip r:embed="rId1"/>
            <a:stretch/>
          </p:blipFill>
          <p:spPr>
            <a:xfrm>
              <a:off x="8136000" y="824760"/>
              <a:ext cx="3223440" cy="1556280"/>
            </a:xfrm>
            <a:prstGeom prst="rect">
              <a:avLst/>
            </a:prstGeom>
            <a:ln>
              <a:noFill/>
            </a:ln>
          </p:spPr>
        </p:pic>
        <p:sp>
          <p:nvSpPr>
            <p:cNvPr id="217" name="CustomShape 4"/>
            <p:cNvSpPr/>
            <p:nvPr/>
          </p:nvSpPr>
          <p:spPr>
            <a:xfrm>
              <a:off x="8129880" y="452520"/>
              <a:ext cx="2742840" cy="39672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2000" spc="-1" strike="noStrike">
                  <a:solidFill>
                    <a:srgbClr val="000000"/>
                  </a:solidFill>
                  <a:latin typeface="Rockwell"/>
                  <a:ea typeface="Rockwell"/>
                </a:rPr>
                <a:t>Output</a:t>
              </a:r>
              <a:endParaRPr b="0" lang="en-US" sz="20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8" name="CustomShape 1"/>
          <p:cNvSpPr/>
          <p:nvPr/>
        </p:nvSpPr>
        <p:spPr>
          <a:xfrm>
            <a:off x="0" y="-97920"/>
            <a:ext cx="12191760" cy="6857640"/>
          </a:xfrm>
          <a:prstGeom prst="rect">
            <a:avLst/>
          </a:prstGeom>
          <a:blipFill rotWithShape="0">
            <a:blip r:embed="rId1">
              <a:alphaModFix amt="60000"/>
            </a:blip>
            <a:tile/>
          </a:blipFill>
          <a:ln>
            <a:noFill/>
          </a:ln>
        </p:spPr>
        <p:style>
          <a:lnRef idx="0"/>
          <a:fillRef idx="0"/>
          <a:effectRef idx="0"/>
          <a:fontRef idx="minor"/>
        </p:style>
      </p:sp>
      <p:sp>
        <p:nvSpPr>
          <p:cNvPr id="219" name="TextShape 2"/>
          <p:cNvSpPr txBox="1"/>
          <p:nvPr/>
        </p:nvSpPr>
        <p:spPr>
          <a:xfrm>
            <a:off x="6400800" y="484560"/>
            <a:ext cx="5299200" cy="1608840"/>
          </a:xfrm>
          <a:prstGeom prst="rect">
            <a:avLst/>
          </a:prstGeom>
          <a:noFill/>
          <a:ln>
            <a:noFill/>
          </a:ln>
        </p:spPr>
        <p:txBody>
          <a:bodyPr anchor="ctr">
            <a:normAutofit/>
          </a:bodyPr>
          <a:p>
            <a:pPr>
              <a:lnSpc>
                <a:spcPct val="90000"/>
              </a:lnSpc>
              <a:tabLst>
                <a:tab algn="l" pos="0"/>
              </a:tabLst>
            </a:pPr>
            <a:r>
              <a:rPr b="0" lang="en-US" sz="4000" spc="-1" strike="noStrike">
                <a:solidFill>
                  <a:srgbClr val="000000"/>
                </a:solidFill>
                <a:latin typeface="Rockwell"/>
                <a:ea typeface="Rockwell"/>
              </a:rPr>
              <a:t>APPLICATION OF </a:t>
            </a:r>
            <a:r>
              <a:rPr b="0" lang="en-US" sz="4000" spc="-1" strike="noStrike">
                <a:solidFill>
                  <a:srgbClr val="000000"/>
                </a:solidFill>
                <a:latin typeface="Rockwell"/>
                <a:ea typeface="Rockwell"/>
              </a:rPr>
              <a:t>HTML</a:t>
            </a:r>
            <a:endParaRPr b="0" lang="en-US" sz="4000" spc="-1" strike="noStrike">
              <a:solidFill>
                <a:srgbClr val="000000"/>
              </a:solidFill>
              <a:latin typeface="Arial"/>
            </a:endParaRPr>
          </a:p>
        </p:txBody>
      </p:sp>
      <p:pic>
        <p:nvPicPr>
          <p:cNvPr id="220" name="Google Shape;159;p6" descr=""/>
          <p:cNvPicPr/>
          <p:nvPr/>
        </p:nvPicPr>
        <p:blipFill>
          <a:blip r:embed="rId2"/>
          <a:srcRect l="0" t="0" r="7611" b="0"/>
          <a:stretch/>
        </p:blipFill>
        <p:spPr>
          <a:xfrm>
            <a:off x="0" y="-97920"/>
            <a:ext cx="6066000" cy="6857640"/>
          </a:xfrm>
          <a:prstGeom prst="rect">
            <a:avLst/>
          </a:prstGeom>
          <a:ln>
            <a:noFill/>
          </a:ln>
        </p:spPr>
      </p:pic>
      <p:sp>
        <p:nvSpPr>
          <p:cNvPr id="221" name="TextShape 3"/>
          <p:cNvSpPr txBox="1"/>
          <p:nvPr/>
        </p:nvSpPr>
        <p:spPr>
          <a:xfrm>
            <a:off x="6400800" y="1819440"/>
            <a:ext cx="5601240" cy="4352400"/>
          </a:xfrm>
          <a:prstGeom prst="rect">
            <a:avLst/>
          </a:prstGeom>
          <a:noFill/>
          <a:ln>
            <a:noFill/>
          </a:ln>
        </p:spPr>
        <p:txBody>
          <a:bodyPr>
            <a:normAutofit/>
          </a:bodyPr>
          <a:p>
            <a:pPr marL="182880" indent="-182520">
              <a:lnSpc>
                <a:spcPct val="90000"/>
              </a:lnSpc>
              <a:buClr>
                <a:srgbClr val="9e3611"/>
              </a:buClr>
              <a:buFont typeface="Noto Sans Symbols"/>
              <a:buChar char="▪"/>
            </a:pPr>
            <a:r>
              <a:rPr b="1" lang="en-US" sz="1800" spc="-1" strike="noStrike">
                <a:solidFill>
                  <a:srgbClr val="000000"/>
                </a:solidFill>
                <a:latin typeface="Rockwell"/>
                <a:ea typeface="Rockwell"/>
              </a:rPr>
              <a:t>Web development - </a:t>
            </a:r>
            <a:r>
              <a:rPr b="0" lang="en-US" sz="1800" spc="-1" strike="noStrike">
                <a:solidFill>
                  <a:srgbClr val="000000"/>
                </a:solidFill>
                <a:latin typeface="Rockwell"/>
                <a:ea typeface="Rockwell"/>
              </a:rPr>
              <a:t>creates pages which are rendered over the web</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Internet navigation</a:t>
            </a:r>
            <a:r>
              <a:rPr b="0" lang="en-US" sz="1800" spc="-1" strike="noStrike">
                <a:solidFill>
                  <a:srgbClr val="000000"/>
                </a:solidFill>
                <a:latin typeface="Rockwell"/>
                <a:ea typeface="Rockwell"/>
              </a:rPr>
              <a:t> – HTML provides tags that are used to navigate from one page to another</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Offline support</a:t>
            </a:r>
            <a:r>
              <a:rPr b="0" lang="en-US" sz="1800" spc="-1" strike="noStrike">
                <a:solidFill>
                  <a:srgbClr val="000000"/>
                </a:solidFill>
                <a:latin typeface="Rockwell"/>
                <a:ea typeface="Rockwell"/>
              </a:rPr>
              <a:t> – once the html pages are loaded, they can be made available on the machine without the internet</a:t>
            </a:r>
            <a:endParaRPr b="0" lang="en-US" sz="18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1" lang="en-US" sz="1800" spc="-1" strike="noStrike">
                <a:solidFill>
                  <a:srgbClr val="000000"/>
                </a:solidFill>
                <a:latin typeface="Rockwell"/>
                <a:ea typeface="Rockwell"/>
              </a:rPr>
              <a:t>Responsive UI</a:t>
            </a:r>
            <a:r>
              <a:rPr b="0" lang="en-US" sz="1800" spc="-1" strike="noStrike">
                <a:solidFill>
                  <a:srgbClr val="000000"/>
                </a:solidFill>
                <a:latin typeface="Rockwell"/>
                <a:ea typeface="Rockwell"/>
              </a:rPr>
              <a:t> – html pages work well on all platform, mobile, tabs, laptop, and desktop.</a:t>
            </a:r>
            <a:endParaRPr b="0" lang="en-US" sz="1800" spc="-1" strike="noStrike">
              <a:solidFill>
                <a:srgbClr val="000000"/>
              </a:solidFill>
              <a:latin typeface="Arial"/>
            </a:endParaRPr>
          </a:p>
          <a:p>
            <a:pPr marL="182880" indent="-85320">
              <a:lnSpc>
                <a:spcPct val="90000"/>
              </a:lnSpc>
              <a:spcBef>
                <a:spcPts val="1199"/>
              </a:spcBef>
              <a:tabLst>
                <a:tab algn="l" pos="0"/>
              </a:tabLst>
            </a:pPr>
            <a:endParaRPr b="0" lang="en-US" sz="1800" spc="-1" strike="noStrike">
              <a:solidFill>
                <a:srgbClr val="000000"/>
              </a:solidFill>
              <a:latin typeface="Arial"/>
            </a:endParaRPr>
          </a:p>
          <a:p>
            <a:pPr marL="182880" indent="-85320">
              <a:lnSpc>
                <a:spcPct val="90000"/>
              </a:lnSpc>
              <a:spcBef>
                <a:spcPts val="1199"/>
              </a:spcBef>
              <a:tabLst>
                <a:tab algn="l" pos="0"/>
              </a:tabLst>
            </a:pPr>
            <a:endParaRPr b="0" lang="en-US" sz="1800" spc="-1" strike="noStrike">
              <a:solidFill>
                <a:srgbClr val="000000"/>
              </a:solidFill>
              <a:latin typeface="Arial"/>
            </a:endParaRPr>
          </a:p>
        </p:txBody>
      </p:sp>
      <p:grpSp>
        <p:nvGrpSpPr>
          <p:cNvPr id="222" name="Group 4"/>
          <p:cNvGrpSpPr/>
          <p:nvPr/>
        </p:nvGrpSpPr>
        <p:grpSpPr>
          <a:xfrm>
            <a:off x="11401560" y="6229800"/>
            <a:ext cx="456840" cy="456840"/>
            <a:chOff x="11401560" y="6229800"/>
            <a:chExt cx="456840" cy="456840"/>
          </a:xfrm>
        </p:grpSpPr>
        <p:sp>
          <p:nvSpPr>
            <p:cNvPr id="223"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224"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225" name="CustomShape 7"/>
          <p:cNvSpPr/>
          <p:nvPr/>
        </p:nvSpPr>
        <p:spPr>
          <a:xfrm>
            <a:off x="3416400" y="6657840"/>
            <a:ext cx="2649600" cy="304200"/>
          </a:xfrm>
          <a:prstGeom prst="rect">
            <a:avLst/>
          </a:prstGeom>
          <a:solidFill>
            <a:srgbClr val="000000"/>
          </a:solidFill>
          <a:ln>
            <a:noFill/>
          </a:ln>
        </p:spPr>
        <p:style>
          <a:lnRef idx="0"/>
          <a:fillRef idx="0"/>
          <a:effectRef idx="0"/>
          <a:fontRef idx="minor"/>
        </p:style>
        <p:txBody>
          <a:bodyPr>
            <a:spAutoFit/>
          </a:bodyPr>
          <a:p>
            <a:pPr algn="r">
              <a:lnSpc>
                <a:spcPct val="100000"/>
              </a:lnSpc>
              <a:tabLst>
                <a:tab algn="l" pos="0"/>
              </a:tabLst>
            </a:pPr>
            <a:r>
              <a:rPr b="0" lang="en-US" sz="700" spc="-1" strike="noStrike" u="sng">
                <a:solidFill>
                  <a:srgbClr val="cc9900"/>
                </a:solidFill>
                <a:uFillTx/>
                <a:latin typeface="Rockwell"/>
                <a:ea typeface="Rockwell"/>
                <a:hlinkClick r:id="rId4"/>
              </a:rPr>
              <a:t>This Photo</a:t>
            </a:r>
            <a:r>
              <a:rPr b="0" lang="en-US" sz="700" spc="-1" strike="noStrike">
                <a:solidFill>
                  <a:srgbClr val="ffffff"/>
                </a:solidFill>
                <a:latin typeface="Rockwell"/>
                <a:ea typeface="Rockwell"/>
              </a:rPr>
              <a:t> by Unknown author is licensed under </a:t>
            </a:r>
            <a:r>
              <a:rPr b="0" lang="en-US" sz="700" spc="-1" strike="noStrike" u="sng">
                <a:solidFill>
                  <a:srgbClr val="cc9900"/>
                </a:solidFill>
                <a:uFillTx/>
                <a:latin typeface="Rockwell"/>
                <a:ea typeface="Rockwell"/>
                <a:hlinkClick r:id="rId5"/>
              </a:rPr>
              <a:t>CC BY-ND</a:t>
            </a:r>
            <a:r>
              <a:rPr b="0" lang="en-US" sz="700" spc="-1" strike="noStrike">
                <a:solidFill>
                  <a:srgbClr val="ffffff"/>
                </a:solidFill>
                <a:latin typeface="Rockwell"/>
                <a:ea typeface="Rockwell"/>
              </a:rPr>
              <a:t>.</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6" name="CustomShape 1"/>
          <p:cNvSpPr/>
          <p:nvPr/>
        </p:nvSpPr>
        <p:spPr>
          <a:xfrm>
            <a:off x="0" y="0"/>
            <a:ext cx="12191760" cy="6857640"/>
          </a:xfrm>
          <a:prstGeom prst="rect">
            <a:avLst/>
          </a:prstGeom>
          <a:solidFill>
            <a:schemeClr val="lt1"/>
          </a:solidFill>
          <a:ln>
            <a:noFill/>
          </a:ln>
        </p:spPr>
        <p:style>
          <a:lnRef idx="0"/>
          <a:fillRef idx="0"/>
          <a:effectRef idx="0"/>
          <a:fontRef idx="minor"/>
        </p:style>
      </p:sp>
      <p:sp>
        <p:nvSpPr>
          <p:cNvPr id="227" name="CustomShape 2"/>
          <p:cNvSpPr/>
          <p:nvPr/>
        </p:nvSpPr>
        <p:spPr>
          <a:xfrm>
            <a:off x="984600" y="464040"/>
            <a:ext cx="10222560" cy="80280"/>
          </a:xfrm>
          <a:prstGeom prst="rect">
            <a:avLst/>
          </a:prstGeom>
          <a:blipFill rotWithShape="0">
            <a:blip r:embed="rId1">
              <a:alphaModFix amt="85000"/>
            </a:blip>
            <a:tile/>
          </a:blipFill>
          <a:ln>
            <a:noFill/>
          </a:ln>
        </p:spPr>
        <p:style>
          <a:lnRef idx="0"/>
          <a:fillRef idx="0"/>
          <a:effectRef idx="0"/>
          <a:fontRef idx="minor"/>
        </p:style>
      </p:sp>
      <p:sp>
        <p:nvSpPr>
          <p:cNvPr id="228" name="CustomShape 3"/>
          <p:cNvSpPr/>
          <p:nvPr/>
        </p:nvSpPr>
        <p:spPr>
          <a:xfrm>
            <a:off x="984600" y="601920"/>
            <a:ext cx="10222560" cy="1385640"/>
          </a:xfrm>
          <a:prstGeom prst="rect">
            <a:avLst/>
          </a:prstGeom>
          <a:blipFill rotWithShape="0">
            <a:blip r:embed="rId2">
              <a:alphaModFix amt="85000"/>
            </a:blip>
            <a:tile/>
          </a:blipFill>
          <a:ln>
            <a:noFill/>
          </a:ln>
        </p:spPr>
        <p:style>
          <a:lnRef idx="0"/>
          <a:fillRef idx="0"/>
          <a:effectRef idx="0"/>
          <a:fontRef idx="minor"/>
        </p:style>
      </p:sp>
      <p:sp>
        <p:nvSpPr>
          <p:cNvPr id="229" name="CustomShape 4"/>
          <p:cNvSpPr/>
          <p:nvPr/>
        </p:nvSpPr>
        <p:spPr>
          <a:xfrm>
            <a:off x="984600" y="2038680"/>
            <a:ext cx="10222560" cy="80280"/>
          </a:xfrm>
          <a:prstGeom prst="rect">
            <a:avLst/>
          </a:prstGeom>
          <a:blipFill rotWithShape="0">
            <a:blip r:embed="rId3">
              <a:alphaModFix amt="85000"/>
            </a:blip>
            <a:tile/>
          </a:blipFill>
          <a:ln>
            <a:noFill/>
          </a:ln>
        </p:spPr>
        <p:style>
          <a:lnRef idx="0"/>
          <a:fillRef idx="0"/>
          <a:effectRef idx="0"/>
          <a:fontRef idx="minor"/>
        </p:style>
      </p:sp>
      <p:sp>
        <p:nvSpPr>
          <p:cNvPr id="230" name="TextShape 5"/>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FEATURES OF HTML</a:t>
            </a:r>
            <a:endParaRPr b="0" lang="en-US" sz="5400" spc="-1" strike="noStrike">
              <a:solidFill>
                <a:srgbClr val="000000"/>
              </a:solidFill>
              <a:latin typeface="Arial"/>
            </a:endParaRPr>
          </a:p>
        </p:txBody>
      </p:sp>
      <p:sp>
        <p:nvSpPr>
          <p:cNvPr id="231" name="TextShape 6"/>
          <p:cNvSpPr txBox="1"/>
          <p:nvPr/>
        </p:nvSpPr>
        <p:spPr>
          <a:xfrm>
            <a:off x="1069920" y="2320560"/>
            <a:ext cx="10058040" cy="385128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It is a markup language</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Hypertext can be added to text</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It is easy to learn and use</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It is platform independent</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Images, videos, and audio can be added to web pages</a:t>
            </a:r>
            <a:endParaRPr b="0" lang="en-US" sz="2000" spc="-1" strike="noStrike">
              <a:solidFill>
                <a:srgbClr val="000000"/>
              </a:solidFill>
              <a:latin typeface="Arial"/>
            </a:endParaRPr>
          </a:p>
        </p:txBody>
      </p:sp>
      <p:sp>
        <p:nvSpPr>
          <p:cNvPr id="232" name="CustomShape 7"/>
          <p:cNvSpPr/>
          <p:nvPr/>
        </p:nvSpPr>
        <p:spPr>
          <a:xfrm>
            <a:off x="11401560" y="6229800"/>
            <a:ext cx="456840" cy="456840"/>
          </a:xfrm>
          <a:prstGeom prst="ellipse">
            <a:avLst/>
          </a:prstGeom>
          <a:blipFill rotWithShape="0">
            <a:blip r:embed="rId4"/>
            <a:tile/>
          </a:blipFill>
          <a:ln>
            <a:noFill/>
          </a:ln>
        </p:spPr>
        <p:style>
          <a:lnRef idx="0"/>
          <a:fillRef idx="0"/>
          <a:effectRef idx="0"/>
          <a:fontRef idx="minor"/>
        </p:style>
      </p:sp>
      <p:sp>
        <p:nvSpPr>
          <p:cNvPr id="233" name="CustomShape 8"/>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069920" y="484560"/>
            <a:ext cx="10058040" cy="1608840"/>
          </a:xfrm>
          <a:prstGeom prst="rect">
            <a:avLst/>
          </a:prstGeom>
          <a:noFill/>
          <a:ln>
            <a:noFill/>
          </a:ln>
        </p:spPr>
        <p:txBody>
          <a:bodyPr anchor="ctr">
            <a:normAutofit/>
          </a:bodyPr>
          <a:p>
            <a:pPr>
              <a:lnSpc>
                <a:spcPct val="90000"/>
              </a:lnSpc>
              <a:tabLst>
                <a:tab algn="l" pos="0"/>
              </a:tabLst>
            </a:pPr>
            <a:r>
              <a:rPr b="0" lang="en-US" sz="5400" spc="-1" strike="noStrike">
                <a:solidFill>
                  <a:srgbClr val="000000"/>
                </a:solidFill>
                <a:latin typeface="Rockwell"/>
                <a:ea typeface="Rockwell"/>
              </a:rPr>
              <a:t>ADVANTAGES AND DISADVANTAGES OF HTML</a:t>
            </a:r>
            <a:endParaRPr b="0" lang="en-US" sz="5400" spc="-1" strike="noStrike">
              <a:solidFill>
                <a:srgbClr val="000000"/>
              </a:solidFill>
              <a:latin typeface="Arial"/>
            </a:endParaRPr>
          </a:p>
        </p:txBody>
      </p:sp>
      <p:sp>
        <p:nvSpPr>
          <p:cNvPr id="235" name="TextShape 2"/>
          <p:cNvSpPr txBox="1"/>
          <p:nvPr/>
        </p:nvSpPr>
        <p:spPr>
          <a:xfrm>
            <a:off x="1066680" y="2048400"/>
            <a:ext cx="4754520" cy="639720"/>
          </a:xfrm>
          <a:prstGeom prst="rect">
            <a:avLst/>
          </a:prstGeom>
          <a:noFill/>
          <a:ln>
            <a:noFill/>
          </a:ln>
        </p:spPr>
        <p:txBody>
          <a:bodyPr anchor="ctr">
            <a:normAutofit/>
          </a:bodyPr>
          <a:p>
            <a:pPr>
              <a:lnSpc>
                <a:spcPct val="90000"/>
              </a:lnSpc>
              <a:tabLst>
                <a:tab algn="l" pos="0"/>
              </a:tabLst>
            </a:pPr>
            <a:r>
              <a:rPr b="1" lang="en-US" sz="2000" spc="-1" strike="noStrike">
                <a:solidFill>
                  <a:srgbClr val="9e3611"/>
                </a:solidFill>
                <a:latin typeface="Rockwell"/>
                <a:ea typeface="Rockwell"/>
              </a:rPr>
              <a:t>advantages</a:t>
            </a:r>
            <a:endParaRPr b="0" lang="en-US" sz="2000" spc="-1" strike="noStrike">
              <a:solidFill>
                <a:srgbClr val="000000"/>
              </a:solidFill>
              <a:latin typeface="Arial"/>
            </a:endParaRPr>
          </a:p>
        </p:txBody>
      </p:sp>
      <p:sp>
        <p:nvSpPr>
          <p:cNvPr id="236" name="TextShape 3"/>
          <p:cNvSpPr txBox="1"/>
          <p:nvPr/>
        </p:nvSpPr>
        <p:spPr>
          <a:xfrm>
            <a:off x="1069920" y="2743200"/>
            <a:ext cx="4754520" cy="329148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Used to build websites</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Supported by all browsers</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Can be integrated by other languages like JavaScript and CSS</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sp>
        <p:nvSpPr>
          <p:cNvPr id="237" name="TextShape 4"/>
          <p:cNvSpPr txBox="1"/>
          <p:nvPr/>
        </p:nvSpPr>
        <p:spPr>
          <a:xfrm>
            <a:off x="6364080" y="2048400"/>
            <a:ext cx="4754520" cy="639720"/>
          </a:xfrm>
          <a:prstGeom prst="rect">
            <a:avLst/>
          </a:prstGeom>
          <a:noFill/>
          <a:ln>
            <a:noFill/>
          </a:ln>
        </p:spPr>
        <p:txBody>
          <a:bodyPr anchor="ctr">
            <a:normAutofit/>
          </a:bodyPr>
          <a:p>
            <a:pPr>
              <a:lnSpc>
                <a:spcPct val="90000"/>
              </a:lnSpc>
              <a:tabLst>
                <a:tab algn="l" pos="0"/>
              </a:tabLst>
            </a:pPr>
            <a:r>
              <a:rPr b="1" lang="en-US" sz="2000" spc="-1" strike="noStrike">
                <a:solidFill>
                  <a:srgbClr val="9e3611"/>
                </a:solidFill>
                <a:latin typeface="Rockwell"/>
                <a:ea typeface="Rockwell"/>
              </a:rPr>
              <a:t>disadvantages</a:t>
            </a:r>
            <a:endParaRPr b="0" lang="en-US" sz="2000" spc="-1" strike="noStrike">
              <a:solidFill>
                <a:srgbClr val="000000"/>
              </a:solidFill>
              <a:latin typeface="Arial"/>
            </a:endParaRPr>
          </a:p>
        </p:txBody>
      </p:sp>
      <p:sp>
        <p:nvSpPr>
          <p:cNvPr id="238" name="TextShape 5"/>
          <p:cNvSpPr txBox="1"/>
          <p:nvPr/>
        </p:nvSpPr>
        <p:spPr>
          <a:xfrm>
            <a:off x="6364080" y="2743200"/>
            <a:ext cx="4754520" cy="3291480"/>
          </a:xfrm>
          <a:prstGeom prst="rect">
            <a:avLst/>
          </a:prstGeom>
          <a:noFill/>
          <a:ln>
            <a:noFill/>
          </a:ln>
        </p:spPr>
        <p:txBody>
          <a:bodyPr>
            <a:normAutofit/>
          </a:bodyPr>
          <a:p>
            <a:pPr marL="182880" indent="-182520">
              <a:lnSpc>
                <a:spcPct val="90000"/>
              </a:lnSpc>
              <a:buClr>
                <a:srgbClr val="9e3611"/>
              </a:buClr>
              <a:buFont typeface="Noto Sans Symbols"/>
              <a:buChar char="▪"/>
            </a:pPr>
            <a:r>
              <a:rPr b="0" lang="en-US" sz="2000" spc="-1" strike="noStrike">
                <a:solidFill>
                  <a:srgbClr val="000000"/>
                </a:solidFill>
                <a:latin typeface="Rockwell"/>
                <a:ea typeface="Rockwell"/>
              </a:rPr>
              <a:t>Large amount of code has to be written to create a simple web page</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Creates only static web pages, for dynamic web pages other languages must be used</a:t>
            </a:r>
            <a:endParaRPr b="0" lang="en-US" sz="2000" spc="-1" strike="noStrike">
              <a:solidFill>
                <a:srgbClr val="000000"/>
              </a:solidFill>
              <a:latin typeface="Arial"/>
            </a:endParaRPr>
          </a:p>
          <a:p>
            <a:pPr marL="182880" indent="-182520">
              <a:lnSpc>
                <a:spcPct val="90000"/>
              </a:lnSpc>
              <a:spcBef>
                <a:spcPts val="1199"/>
              </a:spcBef>
              <a:buClr>
                <a:srgbClr val="9e3611"/>
              </a:buClr>
              <a:buFont typeface="Noto Sans Symbols"/>
              <a:buChar char="▪"/>
            </a:pPr>
            <a:r>
              <a:rPr b="0" lang="en-US" sz="2000" spc="-1" strike="noStrike">
                <a:solidFill>
                  <a:srgbClr val="000000"/>
                </a:solidFill>
                <a:latin typeface="Rockwell"/>
                <a:ea typeface="Rockwell"/>
              </a:rPr>
              <a:t>Security feature is not good</a:t>
            </a:r>
            <a:endParaRPr b="0" lang="en-US" sz="2000" spc="-1" strike="noStrike">
              <a:solidFill>
                <a:srgbClr val="000000"/>
              </a:solidFill>
              <a:latin typeface="Arial"/>
            </a:endParaRPr>
          </a:p>
          <a:p>
            <a:pPr marL="182880" indent="-74520">
              <a:lnSpc>
                <a:spcPct val="90000"/>
              </a:lnSpc>
              <a:spcBef>
                <a:spcPts val="1199"/>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CustomShape 1"/>
          <p:cNvSpPr/>
          <p:nvPr/>
        </p:nvSpPr>
        <p:spPr>
          <a:xfrm>
            <a:off x="0" y="0"/>
            <a:ext cx="12191760" cy="6857640"/>
          </a:xfrm>
          <a:prstGeom prst="rect">
            <a:avLst/>
          </a:prstGeom>
          <a:solidFill>
            <a:schemeClr val="lt1"/>
          </a:solidFill>
          <a:ln>
            <a:noFill/>
          </a:ln>
        </p:spPr>
        <p:style>
          <a:lnRef idx="0"/>
          <a:fillRef idx="0"/>
          <a:effectRef idx="0"/>
          <a:fontRef idx="minor"/>
        </p:style>
      </p:sp>
      <p:sp>
        <p:nvSpPr>
          <p:cNvPr id="240" name="CustomShape 2"/>
          <p:cNvSpPr/>
          <p:nvPr/>
        </p:nvSpPr>
        <p:spPr>
          <a:xfrm>
            <a:off x="0" y="0"/>
            <a:ext cx="12191760" cy="6857640"/>
          </a:xfrm>
          <a:prstGeom prst="rect">
            <a:avLst/>
          </a:prstGeom>
          <a:blipFill rotWithShape="0">
            <a:blip r:embed="rId1">
              <a:alphaModFix amt="60000"/>
            </a:blip>
            <a:tile/>
          </a:blipFill>
          <a:ln>
            <a:noFill/>
          </a:ln>
        </p:spPr>
        <p:style>
          <a:lnRef idx="0"/>
          <a:fillRef idx="0"/>
          <a:effectRef idx="0"/>
          <a:fontRef idx="minor"/>
        </p:style>
      </p:sp>
      <p:sp>
        <p:nvSpPr>
          <p:cNvPr id="241" name="TextShape 3"/>
          <p:cNvSpPr txBox="1"/>
          <p:nvPr/>
        </p:nvSpPr>
        <p:spPr>
          <a:xfrm>
            <a:off x="7534800" y="702360"/>
            <a:ext cx="3895920" cy="3765240"/>
          </a:xfrm>
          <a:prstGeom prst="rect">
            <a:avLst/>
          </a:prstGeom>
          <a:noFill/>
          <a:ln>
            <a:noFill/>
          </a:ln>
        </p:spPr>
        <p:txBody>
          <a:bodyPr anchor="b">
            <a:normAutofit/>
          </a:bodyPr>
          <a:p>
            <a:pPr>
              <a:lnSpc>
                <a:spcPct val="80000"/>
              </a:lnSpc>
              <a:tabLst>
                <a:tab algn="l" pos="0"/>
              </a:tabLst>
            </a:pPr>
            <a:r>
              <a:rPr b="0" lang="en-US" sz="7200" spc="-1" strike="noStrike">
                <a:solidFill>
                  <a:srgbClr val="000000"/>
                </a:solidFill>
                <a:latin typeface="Rockwell"/>
                <a:ea typeface="Rockwell"/>
              </a:rPr>
              <a:t>HTML5</a:t>
            </a:r>
            <a:endParaRPr b="0" lang="en-US" sz="7200" spc="-1" strike="noStrike">
              <a:solidFill>
                <a:srgbClr val="000000"/>
              </a:solidFill>
              <a:latin typeface="Arial"/>
            </a:endParaRPr>
          </a:p>
        </p:txBody>
      </p:sp>
      <p:pic>
        <p:nvPicPr>
          <p:cNvPr id="242" name="Google Shape;193;p9" descr="Logotipo Html Html5 · Imagens grátis no Pixabay"/>
          <p:cNvPicPr/>
          <p:nvPr/>
        </p:nvPicPr>
        <p:blipFill>
          <a:blip r:embed="rId2"/>
          <a:srcRect l="0" t="0" r="3" b="626"/>
          <a:stretch/>
        </p:blipFill>
        <p:spPr>
          <a:xfrm>
            <a:off x="0" y="0"/>
            <a:ext cx="6900840" cy="6857640"/>
          </a:xfrm>
          <a:prstGeom prst="rect">
            <a:avLst/>
          </a:prstGeom>
          <a:ln>
            <a:noFill/>
          </a:ln>
        </p:spPr>
      </p:pic>
      <p:grpSp>
        <p:nvGrpSpPr>
          <p:cNvPr id="243" name="Group 4"/>
          <p:cNvGrpSpPr/>
          <p:nvPr/>
        </p:nvGrpSpPr>
        <p:grpSpPr>
          <a:xfrm>
            <a:off x="11401560" y="6229800"/>
            <a:ext cx="456840" cy="456840"/>
            <a:chOff x="11401560" y="6229800"/>
            <a:chExt cx="456840" cy="456840"/>
          </a:xfrm>
        </p:grpSpPr>
        <p:sp>
          <p:nvSpPr>
            <p:cNvPr id="244" name="CustomShape 5"/>
            <p:cNvSpPr/>
            <p:nvPr/>
          </p:nvSpPr>
          <p:spPr>
            <a:xfrm>
              <a:off x="11401560" y="6229800"/>
              <a:ext cx="456840" cy="456840"/>
            </a:xfrm>
            <a:prstGeom prst="ellipse">
              <a:avLst/>
            </a:prstGeom>
            <a:blipFill rotWithShape="0">
              <a:blip r:embed="rId3"/>
              <a:tile/>
            </a:blipFill>
            <a:ln>
              <a:noFill/>
            </a:ln>
          </p:spPr>
          <p:style>
            <a:lnRef idx="0"/>
            <a:fillRef idx="0"/>
            <a:effectRef idx="0"/>
            <a:fontRef idx="minor"/>
          </p:style>
        </p:sp>
        <p:sp>
          <p:nvSpPr>
            <p:cNvPr id="245" name="CustomShape 6"/>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0"/>
                      </p:stCondLst>
                      <p:childTnLst>
                        <p:par>
                          <p:cTn id="14" fill="hold">
                            <p:stCondLst>
                              <p:cond delay="0"/>
                            </p:stCondLst>
                            <p:childTnLst>
                              <p:par>
                                <p:cTn id="15" nodeType="withEffect" fill="hold" presetClass="entr" presetID="10">
                                  <p:stCondLst>
                                    <p:cond delay="1000"/>
                                  </p:stCondLst>
                                  <p:childTnLst>
                                    <p:set>
                                      <p:cBhvr>
                                        <p:cTn id="16" dur="1" fill="hold">
                                          <p:stCondLst>
                                            <p:cond delay="0"/>
                                          </p:stCondLst>
                                        </p:cTn>
                                        <p:tgtEl>
                                          <p:spTgt spid="241"/>
                                        </p:tgtEl>
                                        <p:attrNameLst>
                                          <p:attrName>style.visibility</p:attrName>
                                        </p:attrNameLst>
                                      </p:cBhvr>
                                      <p:to>
                                        <p:strVal val="visible"/>
                                      </p:to>
                                    </p:set>
                                    <p:animEffect filter="fade" transition="in">
                                      <p:cBhvr additive="repl">
                                        <p:cTn id="17" dur="4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2022-07-05T09:01:26Z</dcterms:created>
  <dc:creator/>
  <dc:description/>
  <dc:language>en-US</dc:language>
  <cp:lastModifiedBy/>
  <dcterms:modified xsi:type="dcterms:W3CDTF">2023-02-01T19:44:35Z</dcterms:modified>
  <cp:revision>1</cp:revision>
  <dc:subject/>
  <dc:title/>
</cp:coreProperties>
</file>